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59"/>
  </p:notesMasterIdLst>
  <p:sldIdLst>
    <p:sldId id="256" r:id="rId2"/>
    <p:sldId id="266" r:id="rId3"/>
    <p:sldId id="271" r:id="rId4"/>
    <p:sldId id="272" r:id="rId5"/>
    <p:sldId id="262" r:id="rId6"/>
    <p:sldId id="265" r:id="rId7"/>
    <p:sldId id="264" r:id="rId8"/>
    <p:sldId id="270" r:id="rId9"/>
    <p:sldId id="273" r:id="rId10"/>
    <p:sldId id="274" r:id="rId11"/>
    <p:sldId id="261" r:id="rId12"/>
    <p:sldId id="276" r:id="rId13"/>
    <p:sldId id="259" r:id="rId14"/>
    <p:sldId id="260" r:id="rId15"/>
    <p:sldId id="275" r:id="rId16"/>
    <p:sldId id="292" r:id="rId17"/>
    <p:sldId id="294" r:id="rId18"/>
    <p:sldId id="279" r:id="rId19"/>
    <p:sldId id="267" r:id="rId20"/>
    <p:sldId id="299" r:id="rId21"/>
    <p:sldId id="295" r:id="rId22"/>
    <p:sldId id="298" r:id="rId23"/>
    <p:sldId id="268" r:id="rId24"/>
    <p:sldId id="315" r:id="rId25"/>
    <p:sldId id="269" r:id="rId26"/>
    <p:sldId id="310" r:id="rId27"/>
    <p:sldId id="309" r:id="rId28"/>
    <p:sldId id="277" r:id="rId29"/>
    <p:sldId id="300" r:id="rId30"/>
    <p:sldId id="278" r:id="rId31"/>
    <p:sldId id="303" r:id="rId32"/>
    <p:sldId id="308" r:id="rId33"/>
    <p:sldId id="313" r:id="rId34"/>
    <p:sldId id="316" r:id="rId35"/>
    <p:sldId id="314" r:id="rId36"/>
    <p:sldId id="311" r:id="rId37"/>
    <p:sldId id="312" r:id="rId38"/>
    <p:sldId id="305" r:id="rId39"/>
    <p:sldId id="281" r:id="rId40"/>
    <p:sldId id="282" r:id="rId41"/>
    <p:sldId id="301" r:id="rId42"/>
    <p:sldId id="283" r:id="rId43"/>
    <p:sldId id="297" r:id="rId44"/>
    <p:sldId id="302" r:id="rId45"/>
    <p:sldId id="293" r:id="rId46"/>
    <p:sldId id="290" r:id="rId47"/>
    <p:sldId id="287" r:id="rId48"/>
    <p:sldId id="288" r:id="rId49"/>
    <p:sldId id="258" r:id="rId50"/>
    <p:sldId id="286" r:id="rId51"/>
    <p:sldId id="296" r:id="rId52"/>
    <p:sldId id="304" r:id="rId53"/>
    <p:sldId id="285" r:id="rId54"/>
    <p:sldId id="307" r:id="rId55"/>
    <p:sldId id="306" r:id="rId56"/>
    <p:sldId id="291" r:id="rId57"/>
    <p:sldId id="284" r:id="rId58"/>
  </p:sldIdLst>
  <p:sldSz cx="9144000" cy="6858000" type="screen4x3"/>
  <p:notesSz cx="6858000" cy="9144000"/>
  <p:custDataLst>
    <p:tags r:id="rId60"/>
  </p:custDataLst>
  <p:defaultTextStyle>
    <a:defPPr>
      <a:defRPr lang="en-US"/>
    </a:defPPr>
    <a:lvl1pPr algn="ctr" rtl="0" fontAlgn="base">
      <a:spcBef>
        <a:spcPct val="50000"/>
      </a:spcBef>
      <a:spcAft>
        <a:spcPct val="0"/>
      </a:spcAft>
      <a:defRPr sz="2400" b="1" i="1" kern="1200">
        <a:solidFill>
          <a:schemeClr val="bg2"/>
        </a:solidFill>
        <a:latin typeface="Times New Roman" pitchFamily="18" charset="0"/>
        <a:ea typeface="+mn-ea"/>
        <a:cs typeface="Times New Roman" pitchFamily="18" charset="0"/>
      </a:defRPr>
    </a:lvl1pPr>
    <a:lvl2pPr marL="457200" algn="ctr" rtl="0" fontAlgn="base">
      <a:spcBef>
        <a:spcPct val="50000"/>
      </a:spcBef>
      <a:spcAft>
        <a:spcPct val="0"/>
      </a:spcAft>
      <a:defRPr sz="2400" b="1" i="1" kern="1200">
        <a:solidFill>
          <a:schemeClr val="bg2"/>
        </a:solidFill>
        <a:latin typeface="Times New Roman" pitchFamily="18" charset="0"/>
        <a:ea typeface="+mn-ea"/>
        <a:cs typeface="Times New Roman" pitchFamily="18" charset="0"/>
      </a:defRPr>
    </a:lvl2pPr>
    <a:lvl3pPr marL="914400" algn="ctr" rtl="0" fontAlgn="base">
      <a:spcBef>
        <a:spcPct val="50000"/>
      </a:spcBef>
      <a:spcAft>
        <a:spcPct val="0"/>
      </a:spcAft>
      <a:defRPr sz="2400" b="1" i="1" kern="1200">
        <a:solidFill>
          <a:schemeClr val="bg2"/>
        </a:solidFill>
        <a:latin typeface="Times New Roman" pitchFamily="18" charset="0"/>
        <a:ea typeface="+mn-ea"/>
        <a:cs typeface="Times New Roman" pitchFamily="18" charset="0"/>
      </a:defRPr>
    </a:lvl3pPr>
    <a:lvl4pPr marL="1371600" algn="ctr" rtl="0" fontAlgn="base">
      <a:spcBef>
        <a:spcPct val="50000"/>
      </a:spcBef>
      <a:spcAft>
        <a:spcPct val="0"/>
      </a:spcAft>
      <a:defRPr sz="2400" b="1" i="1" kern="1200">
        <a:solidFill>
          <a:schemeClr val="bg2"/>
        </a:solidFill>
        <a:latin typeface="Times New Roman" pitchFamily="18" charset="0"/>
        <a:ea typeface="+mn-ea"/>
        <a:cs typeface="Times New Roman" pitchFamily="18" charset="0"/>
      </a:defRPr>
    </a:lvl4pPr>
    <a:lvl5pPr marL="1828800" algn="ctr" rtl="0" fontAlgn="base">
      <a:spcBef>
        <a:spcPct val="50000"/>
      </a:spcBef>
      <a:spcAft>
        <a:spcPct val="0"/>
      </a:spcAft>
      <a:defRPr sz="2400" b="1" i="1" kern="1200">
        <a:solidFill>
          <a:schemeClr val="bg2"/>
        </a:solidFill>
        <a:latin typeface="Times New Roman" pitchFamily="18" charset="0"/>
        <a:ea typeface="+mn-ea"/>
        <a:cs typeface="Times New Roman" pitchFamily="18" charset="0"/>
      </a:defRPr>
    </a:lvl5pPr>
    <a:lvl6pPr marL="2286000" algn="l" defTabSz="914400" rtl="0" eaLnBrk="1" latinLnBrk="0" hangingPunct="1">
      <a:defRPr sz="2400" b="1" i="1" kern="1200">
        <a:solidFill>
          <a:schemeClr val="bg2"/>
        </a:solidFill>
        <a:latin typeface="Times New Roman" pitchFamily="18" charset="0"/>
        <a:ea typeface="+mn-ea"/>
        <a:cs typeface="Times New Roman" pitchFamily="18" charset="0"/>
      </a:defRPr>
    </a:lvl6pPr>
    <a:lvl7pPr marL="2743200" algn="l" defTabSz="914400" rtl="0" eaLnBrk="1" latinLnBrk="0" hangingPunct="1">
      <a:defRPr sz="2400" b="1" i="1" kern="1200">
        <a:solidFill>
          <a:schemeClr val="bg2"/>
        </a:solidFill>
        <a:latin typeface="Times New Roman" pitchFamily="18" charset="0"/>
        <a:ea typeface="+mn-ea"/>
        <a:cs typeface="Times New Roman" pitchFamily="18" charset="0"/>
      </a:defRPr>
    </a:lvl7pPr>
    <a:lvl8pPr marL="3200400" algn="l" defTabSz="914400" rtl="0" eaLnBrk="1" latinLnBrk="0" hangingPunct="1">
      <a:defRPr sz="2400" b="1" i="1" kern="1200">
        <a:solidFill>
          <a:schemeClr val="bg2"/>
        </a:solidFill>
        <a:latin typeface="Times New Roman" pitchFamily="18" charset="0"/>
        <a:ea typeface="+mn-ea"/>
        <a:cs typeface="Times New Roman" pitchFamily="18" charset="0"/>
      </a:defRPr>
    </a:lvl8pPr>
    <a:lvl9pPr marL="3657600" algn="l" defTabSz="914400" rtl="0" eaLnBrk="1" latinLnBrk="0" hangingPunct="1">
      <a:defRPr sz="2400" b="1" i="1" kern="1200">
        <a:solidFill>
          <a:schemeClr val="bg2"/>
        </a:solidFill>
        <a:latin typeface="Times New Roman" pitchFamily="18" charset="0"/>
        <a:ea typeface="+mn-ea"/>
        <a:cs typeface="Times New Roman" pitchFamily="18"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FF"/>
    <a:srgbClr val="33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69" autoAdjust="0"/>
    <p:restoredTop sz="94660" autoAdjust="0"/>
  </p:normalViewPr>
  <p:slideViewPr>
    <p:cSldViewPr snapToGrid="0" snapToObjects="1">
      <p:cViewPr>
        <p:scale>
          <a:sx n="66" d="100"/>
          <a:sy n="66" d="100"/>
        </p:scale>
        <p:origin x="-1901" y="-456"/>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 r:id="rId19" collapse="1"/>
      <p:sld r:id="rId20" collapse="1"/>
      <p:sld r:id="rId21" collapse="1"/>
      <p:sld r:id="rId22" collapse="1"/>
      <p:sld r:id="rId23" collapse="1"/>
      <p:sld r:id="rId24" collapse="1"/>
      <p:sld r:id="rId25" collapse="1"/>
      <p:sld r:id="rId26" collapse="1"/>
      <p:sld r:id="rId27" collapse="1"/>
      <p:sld r:id="rId28" collapse="1"/>
      <p:sld r:id="rId29" collapse="1"/>
      <p:sld r:id="rId30" collapse="1"/>
      <p:sld r:id="rId31" collapse="1"/>
      <p:sld r:id="rId32" collapse="1"/>
      <p:sld r:id="rId33" collapse="1"/>
      <p:sld r:id="rId34" collapse="1"/>
      <p:sld r:id="rId35" collapse="1"/>
      <p:sld r:id="rId36" collapse="1"/>
      <p:sld r:id="rId37" collapse="1"/>
      <p:sld r:id="rId38" collapse="1"/>
    </p:sldLst>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s>
</file>

<file path=ppt/_rels/viewProps.xml.rels><?xml version="1.0" encoding="UTF-8" standalone="yes"?>
<Relationships xmlns="http://schemas.openxmlformats.org/package/2006/relationships"><Relationship Id="rId8" Type="http://schemas.openxmlformats.org/officeDocument/2006/relationships/slide" Target="slides/slide11.xml"/><Relationship Id="rId13" Type="http://schemas.openxmlformats.org/officeDocument/2006/relationships/slide" Target="slides/slide17.xml"/><Relationship Id="rId18" Type="http://schemas.openxmlformats.org/officeDocument/2006/relationships/slide" Target="slides/slide27.xml"/><Relationship Id="rId26" Type="http://schemas.openxmlformats.org/officeDocument/2006/relationships/slide" Target="slides/slide43.xml"/><Relationship Id="rId3" Type="http://schemas.openxmlformats.org/officeDocument/2006/relationships/slide" Target="slides/slide4.xml"/><Relationship Id="rId21" Type="http://schemas.openxmlformats.org/officeDocument/2006/relationships/slide" Target="slides/slide31.xml"/><Relationship Id="rId34" Type="http://schemas.openxmlformats.org/officeDocument/2006/relationships/slide" Target="slides/slide52.xml"/><Relationship Id="rId7" Type="http://schemas.openxmlformats.org/officeDocument/2006/relationships/slide" Target="slides/slide8.xml"/><Relationship Id="rId12" Type="http://schemas.openxmlformats.org/officeDocument/2006/relationships/slide" Target="slides/slide15.xml"/><Relationship Id="rId17" Type="http://schemas.openxmlformats.org/officeDocument/2006/relationships/slide" Target="slides/slide25.xml"/><Relationship Id="rId25" Type="http://schemas.openxmlformats.org/officeDocument/2006/relationships/slide" Target="slides/slide42.xml"/><Relationship Id="rId33" Type="http://schemas.openxmlformats.org/officeDocument/2006/relationships/slide" Target="slides/slide51.xml"/><Relationship Id="rId38" Type="http://schemas.openxmlformats.org/officeDocument/2006/relationships/slide" Target="slides/slide57.xml"/><Relationship Id="rId2" Type="http://schemas.openxmlformats.org/officeDocument/2006/relationships/slide" Target="slides/slide2.xml"/><Relationship Id="rId16" Type="http://schemas.openxmlformats.org/officeDocument/2006/relationships/slide" Target="slides/slide21.xml"/><Relationship Id="rId20" Type="http://schemas.openxmlformats.org/officeDocument/2006/relationships/slide" Target="slides/slide29.xml"/><Relationship Id="rId29" Type="http://schemas.openxmlformats.org/officeDocument/2006/relationships/slide" Target="slides/slide47.xml"/><Relationship Id="rId1" Type="http://schemas.openxmlformats.org/officeDocument/2006/relationships/slide" Target="slides/slide1.xml"/><Relationship Id="rId6" Type="http://schemas.openxmlformats.org/officeDocument/2006/relationships/slide" Target="slides/slide7.xml"/><Relationship Id="rId11" Type="http://schemas.openxmlformats.org/officeDocument/2006/relationships/slide" Target="slides/slide14.xml"/><Relationship Id="rId24" Type="http://schemas.openxmlformats.org/officeDocument/2006/relationships/slide" Target="slides/slide41.xml"/><Relationship Id="rId32" Type="http://schemas.openxmlformats.org/officeDocument/2006/relationships/slide" Target="slides/slide50.xml"/><Relationship Id="rId37" Type="http://schemas.openxmlformats.org/officeDocument/2006/relationships/slide" Target="slides/slide56.xml"/><Relationship Id="rId5" Type="http://schemas.openxmlformats.org/officeDocument/2006/relationships/slide" Target="slides/slide6.xml"/><Relationship Id="rId15" Type="http://schemas.openxmlformats.org/officeDocument/2006/relationships/slide" Target="slides/slide20.xml"/><Relationship Id="rId23" Type="http://schemas.openxmlformats.org/officeDocument/2006/relationships/slide" Target="slides/slide38.xml"/><Relationship Id="rId28" Type="http://schemas.openxmlformats.org/officeDocument/2006/relationships/slide" Target="slides/slide45.xml"/><Relationship Id="rId36" Type="http://schemas.openxmlformats.org/officeDocument/2006/relationships/slide" Target="slides/slide55.xml"/><Relationship Id="rId10" Type="http://schemas.openxmlformats.org/officeDocument/2006/relationships/slide" Target="slides/slide13.xml"/><Relationship Id="rId19" Type="http://schemas.openxmlformats.org/officeDocument/2006/relationships/slide" Target="slides/slide28.xml"/><Relationship Id="rId31" Type="http://schemas.openxmlformats.org/officeDocument/2006/relationships/slide" Target="slides/slide49.xml"/><Relationship Id="rId4" Type="http://schemas.openxmlformats.org/officeDocument/2006/relationships/slide" Target="slides/slide5.xml"/><Relationship Id="rId9" Type="http://schemas.openxmlformats.org/officeDocument/2006/relationships/slide" Target="slides/slide12.xml"/><Relationship Id="rId14" Type="http://schemas.openxmlformats.org/officeDocument/2006/relationships/slide" Target="slides/slide19.xml"/><Relationship Id="rId22" Type="http://schemas.openxmlformats.org/officeDocument/2006/relationships/slide" Target="slides/slide32.xml"/><Relationship Id="rId27" Type="http://schemas.openxmlformats.org/officeDocument/2006/relationships/slide" Target="slides/slide44.xml"/><Relationship Id="rId30" Type="http://schemas.openxmlformats.org/officeDocument/2006/relationships/slide" Target="slides/slide48.xml"/><Relationship Id="rId35" Type="http://schemas.openxmlformats.org/officeDocument/2006/relationships/slide" Target="slides/slide5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i="0" smtClean="0"/>
            </a:lvl1pPr>
          </a:lstStyle>
          <a:p>
            <a:pPr>
              <a:defRPr/>
            </a:pPr>
            <a:endParaRPr lang="en-US"/>
          </a:p>
        </p:txBody>
      </p:sp>
      <p:sp>
        <p:nvSpPr>
          <p:cNvPr id="84995"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i="0" smtClean="0"/>
            </a:lvl1pPr>
          </a:lstStyle>
          <a:p>
            <a:pPr>
              <a:defRPr/>
            </a:pPr>
            <a:endParaRPr lang="en-US"/>
          </a:p>
        </p:txBody>
      </p:sp>
      <p:sp>
        <p:nvSpPr>
          <p:cNvPr id="61444" name="Rectangle 4"/>
          <p:cNvSpPr>
            <a:spLocks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84997"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84998"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i="0" smtClean="0"/>
            </a:lvl1pPr>
          </a:lstStyle>
          <a:p>
            <a:pPr>
              <a:defRPr/>
            </a:pPr>
            <a:endParaRPr lang="en-US"/>
          </a:p>
        </p:txBody>
      </p:sp>
      <p:sp>
        <p:nvSpPr>
          <p:cNvPr id="84999"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i="0" smtClean="0"/>
            </a:lvl1pPr>
          </a:lstStyle>
          <a:p>
            <a:pPr>
              <a:defRPr/>
            </a:pPr>
            <a:fld id="{91CB6DE5-2615-4798-B2DE-5701C7A936B6}" type="slidenum">
              <a:rPr lang="en-US"/>
              <a:pPr>
                <a:defRPr/>
              </a:pPr>
              <a:t>‹#›</a:t>
            </a:fld>
            <a:endParaRPr lang="en-US"/>
          </a:p>
        </p:txBody>
      </p:sp>
    </p:spTree>
    <p:extLst>
      <p:ext uri="{BB962C8B-B14F-4D97-AF65-F5344CB8AC3E}">
        <p14:creationId xmlns:p14="http://schemas.microsoft.com/office/powerpoint/2010/main" val="270202813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mn-ea"/>
        <a:cs typeface="Times New Roman" pitchFamily="18" charset="0"/>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mn-ea"/>
        <a:cs typeface="Times New Roman" pitchFamily="18" charset="0"/>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mn-ea"/>
        <a:cs typeface="Times New Roman" pitchFamily="18" charset="0"/>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mn-ea"/>
        <a:cs typeface="Times New Roman" pitchFamily="18" charset="0"/>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mn-ea"/>
        <a:cs typeface="Times New Roman" pitchFamily="18"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lvl1pPr eaLnBrk="0" hangingPunct="0">
              <a:defRPr sz="2400" b="1" i="1">
                <a:solidFill>
                  <a:schemeClr val="bg2"/>
                </a:solidFill>
                <a:latin typeface="Times New Roman" pitchFamily="18" charset="0"/>
                <a:cs typeface="Times New Roman" pitchFamily="18" charset="0"/>
              </a:defRPr>
            </a:lvl1pPr>
            <a:lvl2pPr marL="742950" indent="-285750" eaLnBrk="0" hangingPunct="0">
              <a:defRPr sz="2400" b="1" i="1">
                <a:solidFill>
                  <a:schemeClr val="bg2"/>
                </a:solidFill>
                <a:latin typeface="Times New Roman" pitchFamily="18" charset="0"/>
                <a:cs typeface="Times New Roman" pitchFamily="18" charset="0"/>
              </a:defRPr>
            </a:lvl2pPr>
            <a:lvl3pPr marL="1143000" indent="-228600" eaLnBrk="0" hangingPunct="0">
              <a:defRPr sz="2400" b="1" i="1">
                <a:solidFill>
                  <a:schemeClr val="bg2"/>
                </a:solidFill>
                <a:latin typeface="Times New Roman" pitchFamily="18" charset="0"/>
                <a:cs typeface="Times New Roman" pitchFamily="18" charset="0"/>
              </a:defRPr>
            </a:lvl3pPr>
            <a:lvl4pPr marL="1600200" indent="-228600" eaLnBrk="0" hangingPunct="0">
              <a:defRPr sz="2400" b="1" i="1">
                <a:solidFill>
                  <a:schemeClr val="bg2"/>
                </a:solidFill>
                <a:latin typeface="Times New Roman" pitchFamily="18" charset="0"/>
                <a:cs typeface="Times New Roman" pitchFamily="18" charset="0"/>
              </a:defRPr>
            </a:lvl4pPr>
            <a:lvl5pPr marL="2057400" indent="-228600" eaLnBrk="0" hangingPunct="0">
              <a:defRPr sz="2400" b="1" i="1">
                <a:solidFill>
                  <a:schemeClr val="bg2"/>
                </a:solidFill>
                <a:latin typeface="Times New Roman" pitchFamily="18" charset="0"/>
                <a:cs typeface="Times New Roman" pitchFamily="18" charset="0"/>
              </a:defRPr>
            </a:lvl5pPr>
            <a:lvl6pPr marL="25146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6pPr>
            <a:lvl7pPr marL="29718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7pPr>
            <a:lvl8pPr marL="34290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8pPr>
            <a:lvl9pPr marL="38862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9pPr>
          </a:lstStyle>
          <a:p>
            <a:pPr eaLnBrk="1" hangingPunct="1"/>
            <a:fld id="{98F10E1E-14F6-484F-8970-CD0529CF43F1}" type="slidenum">
              <a:rPr lang="en-US" sz="1200" i="0"/>
              <a:pPr eaLnBrk="1" hangingPunct="1"/>
              <a:t>1</a:t>
            </a:fld>
            <a:endParaRPr lang="en-US" sz="1200" i="0"/>
          </a:p>
        </p:txBody>
      </p:sp>
      <p:sp>
        <p:nvSpPr>
          <p:cNvPr id="62467" name="Rectangle 2"/>
          <p:cNvSpPr>
            <a:spLocks noChangeArrowheads="1" noTextEdit="1"/>
          </p:cNvSpPr>
          <p:nvPr>
            <p:ph type="sldImg"/>
          </p:nvPr>
        </p:nvSpPr>
        <p:spPr>
          <a:ln/>
        </p:spPr>
      </p:sp>
      <p:sp>
        <p:nvSpPr>
          <p:cNvPr id="62468" name="Rectangle 3"/>
          <p:cNvSpPr>
            <a:spLocks noGrp="1" noChangeArrowheads="1"/>
          </p:cNvSpPr>
          <p:nvPr>
            <p:ph type="body" idx="1"/>
          </p:nvPr>
        </p:nvSpPr>
        <p:spPr>
          <a:noFill/>
        </p:spPr>
        <p:txBody>
          <a:bodyPr/>
          <a:lstStyle/>
          <a:p>
            <a:pPr eaLnBrk="1" hangingPunct="1"/>
            <a:endParaRPr lang="de-CH"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lvl1pPr eaLnBrk="0" hangingPunct="0">
              <a:defRPr sz="2400" b="1" i="1">
                <a:solidFill>
                  <a:schemeClr val="bg2"/>
                </a:solidFill>
                <a:latin typeface="Times New Roman" pitchFamily="18" charset="0"/>
                <a:cs typeface="Times New Roman" pitchFamily="18" charset="0"/>
              </a:defRPr>
            </a:lvl1pPr>
            <a:lvl2pPr marL="742950" indent="-285750" eaLnBrk="0" hangingPunct="0">
              <a:defRPr sz="2400" b="1" i="1">
                <a:solidFill>
                  <a:schemeClr val="bg2"/>
                </a:solidFill>
                <a:latin typeface="Times New Roman" pitchFamily="18" charset="0"/>
                <a:cs typeface="Times New Roman" pitchFamily="18" charset="0"/>
              </a:defRPr>
            </a:lvl2pPr>
            <a:lvl3pPr marL="1143000" indent="-228600" eaLnBrk="0" hangingPunct="0">
              <a:defRPr sz="2400" b="1" i="1">
                <a:solidFill>
                  <a:schemeClr val="bg2"/>
                </a:solidFill>
                <a:latin typeface="Times New Roman" pitchFamily="18" charset="0"/>
                <a:cs typeface="Times New Roman" pitchFamily="18" charset="0"/>
              </a:defRPr>
            </a:lvl3pPr>
            <a:lvl4pPr marL="1600200" indent="-228600" eaLnBrk="0" hangingPunct="0">
              <a:defRPr sz="2400" b="1" i="1">
                <a:solidFill>
                  <a:schemeClr val="bg2"/>
                </a:solidFill>
                <a:latin typeface="Times New Roman" pitchFamily="18" charset="0"/>
                <a:cs typeface="Times New Roman" pitchFamily="18" charset="0"/>
              </a:defRPr>
            </a:lvl4pPr>
            <a:lvl5pPr marL="2057400" indent="-228600" eaLnBrk="0" hangingPunct="0">
              <a:defRPr sz="2400" b="1" i="1">
                <a:solidFill>
                  <a:schemeClr val="bg2"/>
                </a:solidFill>
                <a:latin typeface="Times New Roman" pitchFamily="18" charset="0"/>
                <a:cs typeface="Times New Roman" pitchFamily="18" charset="0"/>
              </a:defRPr>
            </a:lvl5pPr>
            <a:lvl6pPr marL="25146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6pPr>
            <a:lvl7pPr marL="29718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7pPr>
            <a:lvl8pPr marL="34290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8pPr>
            <a:lvl9pPr marL="38862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9pPr>
          </a:lstStyle>
          <a:p>
            <a:pPr eaLnBrk="1" hangingPunct="1"/>
            <a:fld id="{AACEE2AC-E7A7-495D-B6E7-CF83A42F9C37}" type="slidenum">
              <a:rPr lang="en-US" sz="1200" i="0"/>
              <a:pPr eaLnBrk="1" hangingPunct="1"/>
              <a:t>10</a:t>
            </a:fld>
            <a:endParaRPr lang="en-US" sz="1200" i="0"/>
          </a:p>
        </p:txBody>
      </p:sp>
      <p:sp>
        <p:nvSpPr>
          <p:cNvPr id="71683" name="Rectangle 2"/>
          <p:cNvSpPr>
            <a:spLocks noChangeArrowheads="1" noTextEdit="1"/>
          </p:cNvSpPr>
          <p:nvPr>
            <p:ph type="sldImg"/>
          </p:nvPr>
        </p:nvSpPr>
        <p:spPr>
          <a:ln/>
        </p:spPr>
      </p:sp>
      <p:sp>
        <p:nvSpPr>
          <p:cNvPr id="71684" name="Rectangle 3"/>
          <p:cNvSpPr>
            <a:spLocks noGrp="1" noChangeArrowheads="1"/>
          </p:cNvSpPr>
          <p:nvPr>
            <p:ph type="body" idx="1"/>
          </p:nvPr>
        </p:nvSpPr>
        <p:spPr>
          <a:noFill/>
        </p:spPr>
        <p:txBody>
          <a:bodyPr/>
          <a:lstStyle/>
          <a:p>
            <a:pPr eaLnBrk="1" hangingPunct="1"/>
            <a:endParaRPr lang="de-CH"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lvl1pPr eaLnBrk="0" hangingPunct="0">
              <a:defRPr sz="2400" b="1" i="1">
                <a:solidFill>
                  <a:schemeClr val="bg2"/>
                </a:solidFill>
                <a:latin typeface="Times New Roman" pitchFamily="18" charset="0"/>
                <a:cs typeface="Times New Roman" pitchFamily="18" charset="0"/>
              </a:defRPr>
            </a:lvl1pPr>
            <a:lvl2pPr marL="742950" indent="-285750" eaLnBrk="0" hangingPunct="0">
              <a:defRPr sz="2400" b="1" i="1">
                <a:solidFill>
                  <a:schemeClr val="bg2"/>
                </a:solidFill>
                <a:latin typeface="Times New Roman" pitchFamily="18" charset="0"/>
                <a:cs typeface="Times New Roman" pitchFamily="18" charset="0"/>
              </a:defRPr>
            </a:lvl2pPr>
            <a:lvl3pPr marL="1143000" indent="-228600" eaLnBrk="0" hangingPunct="0">
              <a:defRPr sz="2400" b="1" i="1">
                <a:solidFill>
                  <a:schemeClr val="bg2"/>
                </a:solidFill>
                <a:latin typeface="Times New Roman" pitchFamily="18" charset="0"/>
                <a:cs typeface="Times New Roman" pitchFamily="18" charset="0"/>
              </a:defRPr>
            </a:lvl3pPr>
            <a:lvl4pPr marL="1600200" indent="-228600" eaLnBrk="0" hangingPunct="0">
              <a:defRPr sz="2400" b="1" i="1">
                <a:solidFill>
                  <a:schemeClr val="bg2"/>
                </a:solidFill>
                <a:latin typeface="Times New Roman" pitchFamily="18" charset="0"/>
                <a:cs typeface="Times New Roman" pitchFamily="18" charset="0"/>
              </a:defRPr>
            </a:lvl4pPr>
            <a:lvl5pPr marL="2057400" indent="-228600" eaLnBrk="0" hangingPunct="0">
              <a:defRPr sz="2400" b="1" i="1">
                <a:solidFill>
                  <a:schemeClr val="bg2"/>
                </a:solidFill>
                <a:latin typeface="Times New Roman" pitchFamily="18" charset="0"/>
                <a:cs typeface="Times New Roman" pitchFamily="18" charset="0"/>
              </a:defRPr>
            </a:lvl5pPr>
            <a:lvl6pPr marL="25146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6pPr>
            <a:lvl7pPr marL="29718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7pPr>
            <a:lvl8pPr marL="34290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8pPr>
            <a:lvl9pPr marL="38862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9pPr>
          </a:lstStyle>
          <a:p>
            <a:pPr eaLnBrk="1" hangingPunct="1"/>
            <a:fld id="{259D5521-2B37-463A-98D9-F537667A27EB}" type="slidenum">
              <a:rPr lang="en-US" sz="1200" i="0"/>
              <a:pPr eaLnBrk="1" hangingPunct="1"/>
              <a:t>11</a:t>
            </a:fld>
            <a:endParaRPr lang="en-US" sz="1200" i="0"/>
          </a:p>
        </p:txBody>
      </p:sp>
      <p:sp>
        <p:nvSpPr>
          <p:cNvPr id="72707" name="Rectangle 2"/>
          <p:cNvSpPr>
            <a:spLocks noChangeArrowheads="1" noTextEdit="1"/>
          </p:cNvSpPr>
          <p:nvPr>
            <p:ph type="sldImg"/>
          </p:nvPr>
        </p:nvSpPr>
        <p:spPr>
          <a:ln/>
        </p:spPr>
      </p:sp>
      <p:sp>
        <p:nvSpPr>
          <p:cNvPr id="72708" name="Rectangle 3"/>
          <p:cNvSpPr>
            <a:spLocks noGrp="1" noChangeArrowheads="1"/>
          </p:cNvSpPr>
          <p:nvPr>
            <p:ph type="body" idx="1"/>
          </p:nvPr>
        </p:nvSpPr>
        <p:spPr>
          <a:noFill/>
        </p:spPr>
        <p:txBody>
          <a:bodyPr/>
          <a:lstStyle/>
          <a:p>
            <a:pPr eaLnBrk="1" hangingPunct="1"/>
            <a:endParaRPr lang="de-CH"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lvl1pPr eaLnBrk="0" hangingPunct="0">
              <a:defRPr sz="2400" b="1" i="1">
                <a:solidFill>
                  <a:schemeClr val="bg2"/>
                </a:solidFill>
                <a:latin typeface="Times New Roman" pitchFamily="18" charset="0"/>
                <a:cs typeface="Times New Roman" pitchFamily="18" charset="0"/>
              </a:defRPr>
            </a:lvl1pPr>
            <a:lvl2pPr marL="742950" indent="-285750" eaLnBrk="0" hangingPunct="0">
              <a:defRPr sz="2400" b="1" i="1">
                <a:solidFill>
                  <a:schemeClr val="bg2"/>
                </a:solidFill>
                <a:latin typeface="Times New Roman" pitchFamily="18" charset="0"/>
                <a:cs typeface="Times New Roman" pitchFamily="18" charset="0"/>
              </a:defRPr>
            </a:lvl2pPr>
            <a:lvl3pPr marL="1143000" indent="-228600" eaLnBrk="0" hangingPunct="0">
              <a:defRPr sz="2400" b="1" i="1">
                <a:solidFill>
                  <a:schemeClr val="bg2"/>
                </a:solidFill>
                <a:latin typeface="Times New Roman" pitchFamily="18" charset="0"/>
                <a:cs typeface="Times New Roman" pitchFamily="18" charset="0"/>
              </a:defRPr>
            </a:lvl3pPr>
            <a:lvl4pPr marL="1600200" indent="-228600" eaLnBrk="0" hangingPunct="0">
              <a:defRPr sz="2400" b="1" i="1">
                <a:solidFill>
                  <a:schemeClr val="bg2"/>
                </a:solidFill>
                <a:latin typeface="Times New Roman" pitchFamily="18" charset="0"/>
                <a:cs typeface="Times New Roman" pitchFamily="18" charset="0"/>
              </a:defRPr>
            </a:lvl4pPr>
            <a:lvl5pPr marL="2057400" indent="-228600" eaLnBrk="0" hangingPunct="0">
              <a:defRPr sz="2400" b="1" i="1">
                <a:solidFill>
                  <a:schemeClr val="bg2"/>
                </a:solidFill>
                <a:latin typeface="Times New Roman" pitchFamily="18" charset="0"/>
                <a:cs typeface="Times New Roman" pitchFamily="18" charset="0"/>
              </a:defRPr>
            </a:lvl5pPr>
            <a:lvl6pPr marL="25146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6pPr>
            <a:lvl7pPr marL="29718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7pPr>
            <a:lvl8pPr marL="34290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8pPr>
            <a:lvl9pPr marL="38862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9pPr>
          </a:lstStyle>
          <a:p>
            <a:pPr eaLnBrk="1" hangingPunct="1"/>
            <a:fld id="{0632AE40-A544-4EB3-88EF-1CF493B60500}" type="slidenum">
              <a:rPr lang="en-US" sz="1200" i="0"/>
              <a:pPr eaLnBrk="1" hangingPunct="1"/>
              <a:t>12</a:t>
            </a:fld>
            <a:endParaRPr lang="en-US" sz="1200" i="0"/>
          </a:p>
        </p:txBody>
      </p:sp>
      <p:sp>
        <p:nvSpPr>
          <p:cNvPr id="73731" name="Rectangle 2"/>
          <p:cNvSpPr>
            <a:spLocks noChangeArrowheads="1" noTextEdit="1"/>
          </p:cNvSpPr>
          <p:nvPr>
            <p:ph type="sldImg"/>
          </p:nvPr>
        </p:nvSpPr>
        <p:spPr>
          <a:ln/>
        </p:spPr>
      </p:sp>
      <p:sp>
        <p:nvSpPr>
          <p:cNvPr id="73732" name="Rectangle 3"/>
          <p:cNvSpPr>
            <a:spLocks noGrp="1" noChangeArrowheads="1"/>
          </p:cNvSpPr>
          <p:nvPr>
            <p:ph type="body" idx="1"/>
          </p:nvPr>
        </p:nvSpPr>
        <p:spPr>
          <a:noFill/>
        </p:spPr>
        <p:txBody>
          <a:bodyPr/>
          <a:lstStyle/>
          <a:p>
            <a:pPr eaLnBrk="1" hangingPunct="1"/>
            <a:endParaRPr lang="de-CH"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lvl1pPr eaLnBrk="0" hangingPunct="0">
              <a:defRPr sz="2400" b="1" i="1">
                <a:solidFill>
                  <a:schemeClr val="bg2"/>
                </a:solidFill>
                <a:latin typeface="Times New Roman" pitchFamily="18" charset="0"/>
                <a:cs typeface="Times New Roman" pitchFamily="18" charset="0"/>
              </a:defRPr>
            </a:lvl1pPr>
            <a:lvl2pPr marL="742950" indent="-285750" eaLnBrk="0" hangingPunct="0">
              <a:defRPr sz="2400" b="1" i="1">
                <a:solidFill>
                  <a:schemeClr val="bg2"/>
                </a:solidFill>
                <a:latin typeface="Times New Roman" pitchFamily="18" charset="0"/>
                <a:cs typeface="Times New Roman" pitchFamily="18" charset="0"/>
              </a:defRPr>
            </a:lvl2pPr>
            <a:lvl3pPr marL="1143000" indent="-228600" eaLnBrk="0" hangingPunct="0">
              <a:defRPr sz="2400" b="1" i="1">
                <a:solidFill>
                  <a:schemeClr val="bg2"/>
                </a:solidFill>
                <a:latin typeface="Times New Roman" pitchFamily="18" charset="0"/>
                <a:cs typeface="Times New Roman" pitchFamily="18" charset="0"/>
              </a:defRPr>
            </a:lvl3pPr>
            <a:lvl4pPr marL="1600200" indent="-228600" eaLnBrk="0" hangingPunct="0">
              <a:defRPr sz="2400" b="1" i="1">
                <a:solidFill>
                  <a:schemeClr val="bg2"/>
                </a:solidFill>
                <a:latin typeface="Times New Roman" pitchFamily="18" charset="0"/>
                <a:cs typeface="Times New Roman" pitchFamily="18" charset="0"/>
              </a:defRPr>
            </a:lvl4pPr>
            <a:lvl5pPr marL="2057400" indent="-228600" eaLnBrk="0" hangingPunct="0">
              <a:defRPr sz="2400" b="1" i="1">
                <a:solidFill>
                  <a:schemeClr val="bg2"/>
                </a:solidFill>
                <a:latin typeface="Times New Roman" pitchFamily="18" charset="0"/>
                <a:cs typeface="Times New Roman" pitchFamily="18" charset="0"/>
              </a:defRPr>
            </a:lvl5pPr>
            <a:lvl6pPr marL="25146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6pPr>
            <a:lvl7pPr marL="29718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7pPr>
            <a:lvl8pPr marL="34290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8pPr>
            <a:lvl9pPr marL="38862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9pPr>
          </a:lstStyle>
          <a:p>
            <a:pPr eaLnBrk="1" hangingPunct="1"/>
            <a:fld id="{C2FCC3A9-CDCA-4BB1-A505-EBE30A21F66A}" type="slidenum">
              <a:rPr lang="en-US" sz="1200" i="0"/>
              <a:pPr eaLnBrk="1" hangingPunct="1"/>
              <a:t>13</a:t>
            </a:fld>
            <a:endParaRPr lang="en-US" sz="1200" i="0"/>
          </a:p>
        </p:txBody>
      </p:sp>
      <p:sp>
        <p:nvSpPr>
          <p:cNvPr id="74755" name="Rectangle 2"/>
          <p:cNvSpPr>
            <a:spLocks noChangeArrowheads="1" noTextEdit="1"/>
          </p:cNvSpPr>
          <p:nvPr>
            <p:ph type="sldImg"/>
          </p:nvPr>
        </p:nvSpPr>
        <p:spPr>
          <a:ln/>
        </p:spPr>
      </p:sp>
      <p:sp>
        <p:nvSpPr>
          <p:cNvPr id="74756" name="Rectangle 3"/>
          <p:cNvSpPr>
            <a:spLocks noGrp="1" noChangeArrowheads="1"/>
          </p:cNvSpPr>
          <p:nvPr>
            <p:ph type="body" idx="1"/>
          </p:nvPr>
        </p:nvSpPr>
        <p:spPr>
          <a:noFill/>
        </p:spPr>
        <p:txBody>
          <a:bodyPr/>
          <a:lstStyle/>
          <a:p>
            <a:pPr eaLnBrk="1" hangingPunct="1"/>
            <a:endParaRPr lang="de-CH"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lvl1pPr eaLnBrk="0" hangingPunct="0">
              <a:defRPr sz="2400" b="1" i="1">
                <a:solidFill>
                  <a:schemeClr val="bg2"/>
                </a:solidFill>
                <a:latin typeface="Times New Roman" pitchFamily="18" charset="0"/>
                <a:cs typeface="Times New Roman" pitchFamily="18" charset="0"/>
              </a:defRPr>
            </a:lvl1pPr>
            <a:lvl2pPr marL="742950" indent="-285750" eaLnBrk="0" hangingPunct="0">
              <a:defRPr sz="2400" b="1" i="1">
                <a:solidFill>
                  <a:schemeClr val="bg2"/>
                </a:solidFill>
                <a:latin typeface="Times New Roman" pitchFamily="18" charset="0"/>
                <a:cs typeface="Times New Roman" pitchFamily="18" charset="0"/>
              </a:defRPr>
            </a:lvl2pPr>
            <a:lvl3pPr marL="1143000" indent="-228600" eaLnBrk="0" hangingPunct="0">
              <a:defRPr sz="2400" b="1" i="1">
                <a:solidFill>
                  <a:schemeClr val="bg2"/>
                </a:solidFill>
                <a:latin typeface="Times New Roman" pitchFamily="18" charset="0"/>
                <a:cs typeface="Times New Roman" pitchFamily="18" charset="0"/>
              </a:defRPr>
            </a:lvl3pPr>
            <a:lvl4pPr marL="1600200" indent="-228600" eaLnBrk="0" hangingPunct="0">
              <a:defRPr sz="2400" b="1" i="1">
                <a:solidFill>
                  <a:schemeClr val="bg2"/>
                </a:solidFill>
                <a:latin typeface="Times New Roman" pitchFamily="18" charset="0"/>
                <a:cs typeface="Times New Roman" pitchFamily="18" charset="0"/>
              </a:defRPr>
            </a:lvl4pPr>
            <a:lvl5pPr marL="2057400" indent="-228600" eaLnBrk="0" hangingPunct="0">
              <a:defRPr sz="2400" b="1" i="1">
                <a:solidFill>
                  <a:schemeClr val="bg2"/>
                </a:solidFill>
                <a:latin typeface="Times New Roman" pitchFamily="18" charset="0"/>
                <a:cs typeface="Times New Roman" pitchFamily="18" charset="0"/>
              </a:defRPr>
            </a:lvl5pPr>
            <a:lvl6pPr marL="25146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6pPr>
            <a:lvl7pPr marL="29718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7pPr>
            <a:lvl8pPr marL="34290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8pPr>
            <a:lvl9pPr marL="38862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9pPr>
          </a:lstStyle>
          <a:p>
            <a:pPr eaLnBrk="1" hangingPunct="1"/>
            <a:fld id="{A139EB27-E77F-4538-92AC-F5F3C6B2B8BA}" type="slidenum">
              <a:rPr lang="en-US" sz="1200" i="0"/>
              <a:pPr eaLnBrk="1" hangingPunct="1"/>
              <a:t>14</a:t>
            </a:fld>
            <a:endParaRPr lang="en-US" sz="1200" i="0"/>
          </a:p>
        </p:txBody>
      </p:sp>
      <p:sp>
        <p:nvSpPr>
          <p:cNvPr id="75779" name="Rectangle 2"/>
          <p:cNvSpPr>
            <a:spLocks noChangeArrowheads="1" noTextEdit="1"/>
          </p:cNvSpPr>
          <p:nvPr>
            <p:ph type="sldImg"/>
          </p:nvPr>
        </p:nvSpPr>
        <p:spPr>
          <a:ln/>
        </p:spPr>
      </p:sp>
      <p:sp>
        <p:nvSpPr>
          <p:cNvPr id="75780" name="Rectangle 3"/>
          <p:cNvSpPr>
            <a:spLocks noGrp="1" noChangeArrowheads="1"/>
          </p:cNvSpPr>
          <p:nvPr>
            <p:ph type="body" idx="1"/>
          </p:nvPr>
        </p:nvSpPr>
        <p:spPr>
          <a:noFill/>
        </p:spPr>
        <p:txBody>
          <a:bodyPr/>
          <a:lstStyle/>
          <a:p>
            <a:pPr eaLnBrk="1" hangingPunct="1"/>
            <a:endParaRPr lang="de-CH"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lvl1pPr eaLnBrk="0" hangingPunct="0">
              <a:defRPr sz="2400" b="1" i="1">
                <a:solidFill>
                  <a:schemeClr val="bg2"/>
                </a:solidFill>
                <a:latin typeface="Times New Roman" pitchFamily="18" charset="0"/>
                <a:cs typeface="Times New Roman" pitchFamily="18" charset="0"/>
              </a:defRPr>
            </a:lvl1pPr>
            <a:lvl2pPr marL="742950" indent="-285750" eaLnBrk="0" hangingPunct="0">
              <a:defRPr sz="2400" b="1" i="1">
                <a:solidFill>
                  <a:schemeClr val="bg2"/>
                </a:solidFill>
                <a:latin typeface="Times New Roman" pitchFamily="18" charset="0"/>
                <a:cs typeface="Times New Roman" pitchFamily="18" charset="0"/>
              </a:defRPr>
            </a:lvl2pPr>
            <a:lvl3pPr marL="1143000" indent="-228600" eaLnBrk="0" hangingPunct="0">
              <a:defRPr sz="2400" b="1" i="1">
                <a:solidFill>
                  <a:schemeClr val="bg2"/>
                </a:solidFill>
                <a:latin typeface="Times New Roman" pitchFamily="18" charset="0"/>
                <a:cs typeface="Times New Roman" pitchFamily="18" charset="0"/>
              </a:defRPr>
            </a:lvl3pPr>
            <a:lvl4pPr marL="1600200" indent="-228600" eaLnBrk="0" hangingPunct="0">
              <a:defRPr sz="2400" b="1" i="1">
                <a:solidFill>
                  <a:schemeClr val="bg2"/>
                </a:solidFill>
                <a:latin typeface="Times New Roman" pitchFamily="18" charset="0"/>
                <a:cs typeface="Times New Roman" pitchFamily="18" charset="0"/>
              </a:defRPr>
            </a:lvl4pPr>
            <a:lvl5pPr marL="2057400" indent="-228600" eaLnBrk="0" hangingPunct="0">
              <a:defRPr sz="2400" b="1" i="1">
                <a:solidFill>
                  <a:schemeClr val="bg2"/>
                </a:solidFill>
                <a:latin typeface="Times New Roman" pitchFamily="18" charset="0"/>
                <a:cs typeface="Times New Roman" pitchFamily="18" charset="0"/>
              </a:defRPr>
            </a:lvl5pPr>
            <a:lvl6pPr marL="25146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6pPr>
            <a:lvl7pPr marL="29718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7pPr>
            <a:lvl8pPr marL="34290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8pPr>
            <a:lvl9pPr marL="38862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9pPr>
          </a:lstStyle>
          <a:p>
            <a:pPr eaLnBrk="1" hangingPunct="1"/>
            <a:fld id="{EF48E5BA-5F5D-4D86-84EC-B44D71FEAB12}" type="slidenum">
              <a:rPr lang="en-US" sz="1200" i="0"/>
              <a:pPr eaLnBrk="1" hangingPunct="1"/>
              <a:t>15</a:t>
            </a:fld>
            <a:endParaRPr lang="en-US" sz="1200" i="0"/>
          </a:p>
        </p:txBody>
      </p:sp>
      <p:sp>
        <p:nvSpPr>
          <p:cNvPr id="76803" name="Rectangle 2"/>
          <p:cNvSpPr>
            <a:spLocks noChangeArrowheads="1" noTextEdit="1"/>
          </p:cNvSpPr>
          <p:nvPr>
            <p:ph type="sldImg"/>
          </p:nvPr>
        </p:nvSpPr>
        <p:spPr>
          <a:ln/>
        </p:spPr>
      </p:sp>
      <p:sp>
        <p:nvSpPr>
          <p:cNvPr id="76804" name="Rectangle 3"/>
          <p:cNvSpPr>
            <a:spLocks noGrp="1" noChangeArrowheads="1"/>
          </p:cNvSpPr>
          <p:nvPr>
            <p:ph type="body" idx="1"/>
          </p:nvPr>
        </p:nvSpPr>
        <p:spPr>
          <a:noFill/>
        </p:spPr>
        <p:txBody>
          <a:bodyPr/>
          <a:lstStyle/>
          <a:p>
            <a:pPr eaLnBrk="1" hangingPunct="1"/>
            <a:endParaRPr lang="de-CH"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lvl1pPr eaLnBrk="0" hangingPunct="0">
              <a:defRPr sz="2400" b="1" i="1">
                <a:solidFill>
                  <a:schemeClr val="bg2"/>
                </a:solidFill>
                <a:latin typeface="Times New Roman" pitchFamily="18" charset="0"/>
                <a:cs typeface="Times New Roman" pitchFamily="18" charset="0"/>
              </a:defRPr>
            </a:lvl1pPr>
            <a:lvl2pPr marL="742950" indent="-285750" eaLnBrk="0" hangingPunct="0">
              <a:defRPr sz="2400" b="1" i="1">
                <a:solidFill>
                  <a:schemeClr val="bg2"/>
                </a:solidFill>
                <a:latin typeface="Times New Roman" pitchFamily="18" charset="0"/>
                <a:cs typeface="Times New Roman" pitchFamily="18" charset="0"/>
              </a:defRPr>
            </a:lvl2pPr>
            <a:lvl3pPr marL="1143000" indent="-228600" eaLnBrk="0" hangingPunct="0">
              <a:defRPr sz="2400" b="1" i="1">
                <a:solidFill>
                  <a:schemeClr val="bg2"/>
                </a:solidFill>
                <a:latin typeface="Times New Roman" pitchFamily="18" charset="0"/>
                <a:cs typeface="Times New Roman" pitchFamily="18" charset="0"/>
              </a:defRPr>
            </a:lvl3pPr>
            <a:lvl4pPr marL="1600200" indent="-228600" eaLnBrk="0" hangingPunct="0">
              <a:defRPr sz="2400" b="1" i="1">
                <a:solidFill>
                  <a:schemeClr val="bg2"/>
                </a:solidFill>
                <a:latin typeface="Times New Roman" pitchFamily="18" charset="0"/>
                <a:cs typeface="Times New Roman" pitchFamily="18" charset="0"/>
              </a:defRPr>
            </a:lvl4pPr>
            <a:lvl5pPr marL="2057400" indent="-228600" eaLnBrk="0" hangingPunct="0">
              <a:defRPr sz="2400" b="1" i="1">
                <a:solidFill>
                  <a:schemeClr val="bg2"/>
                </a:solidFill>
                <a:latin typeface="Times New Roman" pitchFamily="18" charset="0"/>
                <a:cs typeface="Times New Roman" pitchFamily="18" charset="0"/>
              </a:defRPr>
            </a:lvl5pPr>
            <a:lvl6pPr marL="25146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6pPr>
            <a:lvl7pPr marL="29718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7pPr>
            <a:lvl8pPr marL="34290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8pPr>
            <a:lvl9pPr marL="38862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9pPr>
          </a:lstStyle>
          <a:p>
            <a:pPr eaLnBrk="1" hangingPunct="1"/>
            <a:fld id="{4C4A0E7B-4E3A-4B54-854C-7E6E559A8D73}" type="slidenum">
              <a:rPr lang="en-US" sz="1200" i="0"/>
              <a:pPr eaLnBrk="1" hangingPunct="1"/>
              <a:t>16</a:t>
            </a:fld>
            <a:endParaRPr lang="en-US" sz="1200" i="0"/>
          </a:p>
        </p:txBody>
      </p:sp>
      <p:sp>
        <p:nvSpPr>
          <p:cNvPr id="77827" name="Rectangle 2"/>
          <p:cNvSpPr>
            <a:spLocks noChangeArrowheads="1" noTextEdit="1"/>
          </p:cNvSpPr>
          <p:nvPr>
            <p:ph type="sldImg"/>
          </p:nvPr>
        </p:nvSpPr>
        <p:spPr>
          <a:ln/>
        </p:spPr>
      </p:sp>
      <p:sp>
        <p:nvSpPr>
          <p:cNvPr id="77828" name="Rectangle 3"/>
          <p:cNvSpPr>
            <a:spLocks noGrp="1" noChangeArrowheads="1"/>
          </p:cNvSpPr>
          <p:nvPr>
            <p:ph type="body" idx="1"/>
          </p:nvPr>
        </p:nvSpPr>
        <p:spPr>
          <a:noFill/>
        </p:spPr>
        <p:txBody>
          <a:bodyPr/>
          <a:lstStyle/>
          <a:p>
            <a:pPr eaLnBrk="1" hangingPunct="1"/>
            <a:endParaRPr lang="de-CH"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lvl1pPr eaLnBrk="0" hangingPunct="0">
              <a:defRPr sz="2400" b="1" i="1">
                <a:solidFill>
                  <a:schemeClr val="bg2"/>
                </a:solidFill>
                <a:latin typeface="Times New Roman" pitchFamily="18" charset="0"/>
                <a:cs typeface="Times New Roman" pitchFamily="18" charset="0"/>
              </a:defRPr>
            </a:lvl1pPr>
            <a:lvl2pPr marL="742950" indent="-285750" eaLnBrk="0" hangingPunct="0">
              <a:defRPr sz="2400" b="1" i="1">
                <a:solidFill>
                  <a:schemeClr val="bg2"/>
                </a:solidFill>
                <a:latin typeface="Times New Roman" pitchFamily="18" charset="0"/>
                <a:cs typeface="Times New Roman" pitchFamily="18" charset="0"/>
              </a:defRPr>
            </a:lvl2pPr>
            <a:lvl3pPr marL="1143000" indent="-228600" eaLnBrk="0" hangingPunct="0">
              <a:defRPr sz="2400" b="1" i="1">
                <a:solidFill>
                  <a:schemeClr val="bg2"/>
                </a:solidFill>
                <a:latin typeface="Times New Roman" pitchFamily="18" charset="0"/>
                <a:cs typeface="Times New Roman" pitchFamily="18" charset="0"/>
              </a:defRPr>
            </a:lvl3pPr>
            <a:lvl4pPr marL="1600200" indent="-228600" eaLnBrk="0" hangingPunct="0">
              <a:defRPr sz="2400" b="1" i="1">
                <a:solidFill>
                  <a:schemeClr val="bg2"/>
                </a:solidFill>
                <a:latin typeface="Times New Roman" pitchFamily="18" charset="0"/>
                <a:cs typeface="Times New Roman" pitchFamily="18" charset="0"/>
              </a:defRPr>
            </a:lvl4pPr>
            <a:lvl5pPr marL="2057400" indent="-228600" eaLnBrk="0" hangingPunct="0">
              <a:defRPr sz="2400" b="1" i="1">
                <a:solidFill>
                  <a:schemeClr val="bg2"/>
                </a:solidFill>
                <a:latin typeface="Times New Roman" pitchFamily="18" charset="0"/>
                <a:cs typeface="Times New Roman" pitchFamily="18" charset="0"/>
              </a:defRPr>
            </a:lvl5pPr>
            <a:lvl6pPr marL="25146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6pPr>
            <a:lvl7pPr marL="29718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7pPr>
            <a:lvl8pPr marL="34290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8pPr>
            <a:lvl9pPr marL="38862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9pPr>
          </a:lstStyle>
          <a:p>
            <a:pPr eaLnBrk="1" hangingPunct="1"/>
            <a:fld id="{50600574-1298-41E4-B9A0-743ACDCDAB53}" type="slidenum">
              <a:rPr lang="en-US" sz="1200" i="0"/>
              <a:pPr eaLnBrk="1" hangingPunct="1"/>
              <a:t>17</a:t>
            </a:fld>
            <a:endParaRPr lang="en-US" sz="1200" i="0"/>
          </a:p>
        </p:txBody>
      </p:sp>
      <p:sp>
        <p:nvSpPr>
          <p:cNvPr id="78851" name="Rectangle 2"/>
          <p:cNvSpPr>
            <a:spLocks noChangeArrowheads="1" noTextEdit="1"/>
          </p:cNvSpPr>
          <p:nvPr>
            <p:ph type="sldImg"/>
          </p:nvPr>
        </p:nvSpPr>
        <p:spPr>
          <a:ln/>
        </p:spPr>
      </p:sp>
      <p:sp>
        <p:nvSpPr>
          <p:cNvPr id="78852" name="Rectangle 3"/>
          <p:cNvSpPr>
            <a:spLocks noGrp="1" noChangeArrowheads="1"/>
          </p:cNvSpPr>
          <p:nvPr>
            <p:ph type="body" idx="1"/>
          </p:nvPr>
        </p:nvSpPr>
        <p:spPr>
          <a:noFill/>
        </p:spPr>
        <p:txBody>
          <a:bodyPr/>
          <a:lstStyle/>
          <a:p>
            <a:pPr eaLnBrk="1" hangingPunct="1"/>
            <a:endParaRPr lang="de-CH"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lvl1pPr eaLnBrk="0" hangingPunct="0">
              <a:defRPr sz="2400" b="1" i="1">
                <a:solidFill>
                  <a:schemeClr val="bg2"/>
                </a:solidFill>
                <a:latin typeface="Times New Roman" pitchFamily="18" charset="0"/>
                <a:cs typeface="Times New Roman" pitchFamily="18" charset="0"/>
              </a:defRPr>
            </a:lvl1pPr>
            <a:lvl2pPr marL="742950" indent="-285750" eaLnBrk="0" hangingPunct="0">
              <a:defRPr sz="2400" b="1" i="1">
                <a:solidFill>
                  <a:schemeClr val="bg2"/>
                </a:solidFill>
                <a:latin typeface="Times New Roman" pitchFamily="18" charset="0"/>
                <a:cs typeface="Times New Roman" pitchFamily="18" charset="0"/>
              </a:defRPr>
            </a:lvl2pPr>
            <a:lvl3pPr marL="1143000" indent="-228600" eaLnBrk="0" hangingPunct="0">
              <a:defRPr sz="2400" b="1" i="1">
                <a:solidFill>
                  <a:schemeClr val="bg2"/>
                </a:solidFill>
                <a:latin typeface="Times New Roman" pitchFamily="18" charset="0"/>
                <a:cs typeface="Times New Roman" pitchFamily="18" charset="0"/>
              </a:defRPr>
            </a:lvl3pPr>
            <a:lvl4pPr marL="1600200" indent="-228600" eaLnBrk="0" hangingPunct="0">
              <a:defRPr sz="2400" b="1" i="1">
                <a:solidFill>
                  <a:schemeClr val="bg2"/>
                </a:solidFill>
                <a:latin typeface="Times New Roman" pitchFamily="18" charset="0"/>
                <a:cs typeface="Times New Roman" pitchFamily="18" charset="0"/>
              </a:defRPr>
            </a:lvl4pPr>
            <a:lvl5pPr marL="2057400" indent="-228600" eaLnBrk="0" hangingPunct="0">
              <a:defRPr sz="2400" b="1" i="1">
                <a:solidFill>
                  <a:schemeClr val="bg2"/>
                </a:solidFill>
                <a:latin typeface="Times New Roman" pitchFamily="18" charset="0"/>
                <a:cs typeface="Times New Roman" pitchFamily="18" charset="0"/>
              </a:defRPr>
            </a:lvl5pPr>
            <a:lvl6pPr marL="25146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6pPr>
            <a:lvl7pPr marL="29718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7pPr>
            <a:lvl8pPr marL="34290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8pPr>
            <a:lvl9pPr marL="38862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9pPr>
          </a:lstStyle>
          <a:p>
            <a:pPr eaLnBrk="1" hangingPunct="1"/>
            <a:fld id="{1F4E9180-942E-44DF-B077-C7ACCC34916F}" type="slidenum">
              <a:rPr lang="en-US" sz="1200" i="0"/>
              <a:pPr eaLnBrk="1" hangingPunct="1"/>
              <a:t>18</a:t>
            </a:fld>
            <a:endParaRPr lang="en-US" sz="1200" i="0"/>
          </a:p>
        </p:txBody>
      </p:sp>
      <p:sp>
        <p:nvSpPr>
          <p:cNvPr id="79875" name="Rectangle 2"/>
          <p:cNvSpPr>
            <a:spLocks noChangeArrowheads="1" noTextEdit="1"/>
          </p:cNvSpPr>
          <p:nvPr>
            <p:ph type="sldImg"/>
          </p:nvPr>
        </p:nvSpPr>
        <p:spPr>
          <a:ln/>
        </p:spPr>
      </p:sp>
      <p:sp>
        <p:nvSpPr>
          <p:cNvPr id="79876" name="Rectangle 3"/>
          <p:cNvSpPr>
            <a:spLocks noGrp="1" noChangeArrowheads="1"/>
          </p:cNvSpPr>
          <p:nvPr>
            <p:ph type="body" idx="1"/>
          </p:nvPr>
        </p:nvSpPr>
        <p:spPr>
          <a:noFill/>
        </p:spPr>
        <p:txBody>
          <a:bodyPr/>
          <a:lstStyle/>
          <a:p>
            <a:pPr eaLnBrk="1" hangingPunct="1"/>
            <a:endParaRPr lang="de-CH"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lvl1pPr eaLnBrk="0" hangingPunct="0">
              <a:defRPr sz="2400" b="1" i="1">
                <a:solidFill>
                  <a:schemeClr val="bg2"/>
                </a:solidFill>
                <a:latin typeface="Times New Roman" pitchFamily="18" charset="0"/>
                <a:cs typeface="Times New Roman" pitchFamily="18" charset="0"/>
              </a:defRPr>
            </a:lvl1pPr>
            <a:lvl2pPr marL="742950" indent="-285750" eaLnBrk="0" hangingPunct="0">
              <a:defRPr sz="2400" b="1" i="1">
                <a:solidFill>
                  <a:schemeClr val="bg2"/>
                </a:solidFill>
                <a:latin typeface="Times New Roman" pitchFamily="18" charset="0"/>
                <a:cs typeface="Times New Roman" pitchFamily="18" charset="0"/>
              </a:defRPr>
            </a:lvl2pPr>
            <a:lvl3pPr marL="1143000" indent="-228600" eaLnBrk="0" hangingPunct="0">
              <a:defRPr sz="2400" b="1" i="1">
                <a:solidFill>
                  <a:schemeClr val="bg2"/>
                </a:solidFill>
                <a:latin typeface="Times New Roman" pitchFamily="18" charset="0"/>
                <a:cs typeface="Times New Roman" pitchFamily="18" charset="0"/>
              </a:defRPr>
            </a:lvl3pPr>
            <a:lvl4pPr marL="1600200" indent="-228600" eaLnBrk="0" hangingPunct="0">
              <a:defRPr sz="2400" b="1" i="1">
                <a:solidFill>
                  <a:schemeClr val="bg2"/>
                </a:solidFill>
                <a:latin typeface="Times New Roman" pitchFamily="18" charset="0"/>
                <a:cs typeface="Times New Roman" pitchFamily="18" charset="0"/>
              </a:defRPr>
            </a:lvl4pPr>
            <a:lvl5pPr marL="2057400" indent="-228600" eaLnBrk="0" hangingPunct="0">
              <a:defRPr sz="2400" b="1" i="1">
                <a:solidFill>
                  <a:schemeClr val="bg2"/>
                </a:solidFill>
                <a:latin typeface="Times New Roman" pitchFamily="18" charset="0"/>
                <a:cs typeface="Times New Roman" pitchFamily="18" charset="0"/>
              </a:defRPr>
            </a:lvl5pPr>
            <a:lvl6pPr marL="25146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6pPr>
            <a:lvl7pPr marL="29718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7pPr>
            <a:lvl8pPr marL="34290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8pPr>
            <a:lvl9pPr marL="38862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9pPr>
          </a:lstStyle>
          <a:p>
            <a:pPr eaLnBrk="1" hangingPunct="1"/>
            <a:fld id="{3658FEED-CFAA-473A-993F-9D50AC62AD86}" type="slidenum">
              <a:rPr lang="en-US" sz="1200" i="0"/>
              <a:pPr eaLnBrk="1" hangingPunct="1"/>
              <a:t>19</a:t>
            </a:fld>
            <a:endParaRPr lang="en-US" sz="1200" i="0"/>
          </a:p>
        </p:txBody>
      </p:sp>
      <p:sp>
        <p:nvSpPr>
          <p:cNvPr id="80899" name="Rectangle 2"/>
          <p:cNvSpPr>
            <a:spLocks noChangeArrowheads="1" noTextEdit="1"/>
          </p:cNvSpPr>
          <p:nvPr>
            <p:ph type="sldImg"/>
          </p:nvPr>
        </p:nvSpPr>
        <p:spPr>
          <a:ln/>
        </p:spPr>
      </p:sp>
      <p:sp>
        <p:nvSpPr>
          <p:cNvPr id="80900" name="Rectangle 3"/>
          <p:cNvSpPr>
            <a:spLocks noGrp="1" noChangeArrowheads="1"/>
          </p:cNvSpPr>
          <p:nvPr>
            <p:ph type="body" idx="1"/>
          </p:nvPr>
        </p:nvSpPr>
        <p:spPr>
          <a:noFill/>
        </p:spPr>
        <p:txBody>
          <a:bodyPr/>
          <a:lstStyle/>
          <a:p>
            <a:pPr eaLnBrk="1" hangingPunct="1"/>
            <a:endParaRPr lang="de-CH"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lvl1pPr eaLnBrk="0" hangingPunct="0">
              <a:defRPr sz="2400" b="1" i="1">
                <a:solidFill>
                  <a:schemeClr val="bg2"/>
                </a:solidFill>
                <a:latin typeface="Times New Roman" pitchFamily="18" charset="0"/>
                <a:cs typeface="Times New Roman" pitchFamily="18" charset="0"/>
              </a:defRPr>
            </a:lvl1pPr>
            <a:lvl2pPr marL="742950" indent="-285750" eaLnBrk="0" hangingPunct="0">
              <a:defRPr sz="2400" b="1" i="1">
                <a:solidFill>
                  <a:schemeClr val="bg2"/>
                </a:solidFill>
                <a:latin typeface="Times New Roman" pitchFamily="18" charset="0"/>
                <a:cs typeface="Times New Roman" pitchFamily="18" charset="0"/>
              </a:defRPr>
            </a:lvl2pPr>
            <a:lvl3pPr marL="1143000" indent="-228600" eaLnBrk="0" hangingPunct="0">
              <a:defRPr sz="2400" b="1" i="1">
                <a:solidFill>
                  <a:schemeClr val="bg2"/>
                </a:solidFill>
                <a:latin typeface="Times New Roman" pitchFamily="18" charset="0"/>
                <a:cs typeface="Times New Roman" pitchFamily="18" charset="0"/>
              </a:defRPr>
            </a:lvl3pPr>
            <a:lvl4pPr marL="1600200" indent="-228600" eaLnBrk="0" hangingPunct="0">
              <a:defRPr sz="2400" b="1" i="1">
                <a:solidFill>
                  <a:schemeClr val="bg2"/>
                </a:solidFill>
                <a:latin typeface="Times New Roman" pitchFamily="18" charset="0"/>
                <a:cs typeface="Times New Roman" pitchFamily="18" charset="0"/>
              </a:defRPr>
            </a:lvl4pPr>
            <a:lvl5pPr marL="2057400" indent="-228600" eaLnBrk="0" hangingPunct="0">
              <a:defRPr sz="2400" b="1" i="1">
                <a:solidFill>
                  <a:schemeClr val="bg2"/>
                </a:solidFill>
                <a:latin typeface="Times New Roman" pitchFamily="18" charset="0"/>
                <a:cs typeface="Times New Roman" pitchFamily="18" charset="0"/>
              </a:defRPr>
            </a:lvl5pPr>
            <a:lvl6pPr marL="25146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6pPr>
            <a:lvl7pPr marL="29718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7pPr>
            <a:lvl8pPr marL="34290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8pPr>
            <a:lvl9pPr marL="38862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9pPr>
          </a:lstStyle>
          <a:p>
            <a:pPr eaLnBrk="1" hangingPunct="1"/>
            <a:fld id="{1257217F-27DD-427D-A14F-33C5EB03228D}" type="slidenum">
              <a:rPr lang="en-US" sz="1200" i="0"/>
              <a:pPr eaLnBrk="1" hangingPunct="1"/>
              <a:t>2</a:t>
            </a:fld>
            <a:endParaRPr lang="en-US" sz="1200" i="0"/>
          </a:p>
        </p:txBody>
      </p:sp>
      <p:sp>
        <p:nvSpPr>
          <p:cNvPr id="63491" name="Rectangle 2"/>
          <p:cNvSpPr>
            <a:spLocks noChangeArrowheads="1" noTextEdit="1"/>
          </p:cNvSpPr>
          <p:nvPr>
            <p:ph type="sldImg"/>
          </p:nvPr>
        </p:nvSpPr>
        <p:spPr>
          <a:ln/>
        </p:spPr>
      </p:sp>
      <p:sp>
        <p:nvSpPr>
          <p:cNvPr id="63492" name="Rectangle 3"/>
          <p:cNvSpPr>
            <a:spLocks noGrp="1" noChangeArrowheads="1"/>
          </p:cNvSpPr>
          <p:nvPr>
            <p:ph type="body" idx="1"/>
          </p:nvPr>
        </p:nvSpPr>
        <p:spPr>
          <a:noFill/>
        </p:spPr>
        <p:txBody>
          <a:bodyPr/>
          <a:lstStyle/>
          <a:p>
            <a:pPr eaLnBrk="1" hangingPunct="1"/>
            <a:endParaRPr lang="de-CH"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lvl1pPr eaLnBrk="0" hangingPunct="0">
              <a:defRPr sz="2400" b="1" i="1">
                <a:solidFill>
                  <a:schemeClr val="bg2"/>
                </a:solidFill>
                <a:latin typeface="Times New Roman" pitchFamily="18" charset="0"/>
                <a:cs typeface="Times New Roman" pitchFamily="18" charset="0"/>
              </a:defRPr>
            </a:lvl1pPr>
            <a:lvl2pPr marL="742950" indent="-285750" eaLnBrk="0" hangingPunct="0">
              <a:defRPr sz="2400" b="1" i="1">
                <a:solidFill>
                  <a:schemeClr val="bg2"/>
                </a:solidFill>
                <a:latin typeface="Times New Roman" pitchFamily="18" charset="0"/>
                <a:cs typeface="Times New Roman" pitchFamily="18" charset="0"/>
              </a:defRPr>
            </a:lvl2pPr>
            <a:lvl3pPr marL="1143000" indent="-228600" eaLnBrk="0" hangingPunct="0">
              <a:defRPr sz="2400" b="1" i="1">
                <a:solidFill>
                  <a:schemeClr val="bg2"/>
                </a:solidFill>
                <a:latin typeface="Times New Roman" pitchFamily="18" charset="0"/>
                <a:cs typeface="Times New Roman" pitchFamily="18" charset="0"/>
              </a:defRPr>
            </a:lvl3pPr>
            <a:lvl4pPr marL="1600200" indent="-228600" eaLnBrk="0" hangingPunct="0">
              <a:defRPr sz="2400" b="1" i="1">
                <a:solidFill>
                  <a:schemeClr val="bg2"/>
                </a:solidFill>
                <a:latin typeface="Times New Roman" pitchFamily="18" charset="0"/>
                <a:cs typeface="Times New Roman" pitchFamily="18" charset="0"/>
              </a:defRPr>
            </a:lvl4pPr>
            <a:lvl5pPr marL="2057400" indent="-228600" eaLnBrk="0" hangingPunct="0">
              <a:defRPr sz="2400" b="1" i="1">
                <a:solidFill>
                  <a:schemeClr val="bg2"/>
                </a:solidFill>
                <a:latin typeface="Times New Roman" pitchFamily="18" charset="0"/>
                <a:cs typeface="Times New Roman" pitchFamily="18" charset="0"/>
              </a:defRPr>
            </a:lvl5pPr>
            <a:lvl6pPr marL="25146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6pPr>
            <a:lvl7pPr marL="29718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7pPr>
            <a:lvl8pPr marL="34290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8pPr>
            <a:lvl9pPr marL="38862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9pPr>
          </a:lstStyle>
          <a:p>
            <a:pPr eaLnBrk="1" hangingPunct="1"/>
            <a:fld id="{9563E5D4-558D-4862-913F-85E3E449A956}" type="slidenum">
              <a:rPr lang="en-US" sz="1200" i="0"/>
              <a:pPr eaLnBrk="1" hangingPunct="1"/>
              <a:t>20</a:t>
            </a:fld>
            <a:endParaRPr lang="en-US" sz="1200" i="0"/>
          </a:p>
        </p:txBody>
      </p:sp>
      <p:sp>
        <p:nvSpPr>
          <p:cNvPr id="81923" name="Rectangle 2"/>
          <p:cNvSpPr>
            <a:spLocks noChangeArrowheads="1" noTextEdit="1"/>
          </p:cNvSpPr>
          <p:nvPr>
            <p:ph type="sldImg"/>
          </p:nvPr>
        </p:nvSpPr>
        <p:spPr>
          <a:ln/>
        </p:spPr>
      </p:sp>
      <p:sp>
        <p:nvSpPr>
          <p:cNvPr id="81924" name="Rectangle 3"/>
          <p:cNvSpPr>
            <a:spLocks noGrp="1" noChangeArrowheads="1"/>
          </p:cNvSpPr>
          <p:nvPr>
            <p:ph type="body" idx="1"/>
          </p:nvPr>
        </p:nvSpPr>
        <p:spPr>
          <a:noFill/>
        </p:spPr>
        <p:txBody>
          <a:bodyPr/>
          <a:lstStyle/>
          <a:p>
            <a:pPr eaLnBrk="1" hangingPunct="1"/>
            <a:endParaRPr lang="de-CH"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lvl1pPr eaLnBrk="0" hangingPunct="0">
              <a:defRPr sz="2400" b="1" i="1">
                <a:solidFill>
                  <a:schemeClr val="bg2"/>
                </a:solidFill>
                <a:latin typeface="Times New Roman" pitchFamily="18" charset="0"/>
                <a:cs typeface="Times New Roman" pitchFamily="18" charset="0"/>
              </a:defRPr>
            </a:lvl1pPr>
            <a:lvl2pPr marL="742950" indent="-285750" eaLnBrk="0" hangingPunct="0">
              <a:defRPr sz="2400" b="1" i="1">
                <a:solidFill>
                  <a:schemeClr val="bg2"/>
                </a:solidFill>
                <a:latin typeface="Times New Roman" pitchFamily="18" charset="0"/>
                <a:cs typeface="Times New Roman" pitchFamily="18" charset="0"/>
              </a:defRPr>
            </a:lvl2pPr>
            <a:lvl3pPr marL="1143000" indent="-228600" eaLnBrk="0" hangingPunct="0">
              <a:defRPr sz="2400" b="1" i="1">
                <a:solidFill>
                  <a:schemeClr val="bg2"/>
                </a:solidFill>
                <a:latin typeface="Times New Roman" pitchFamily="18" charset="0"/>
                <a:cs typeface="Times New Roman" pitchFamily="18" charset="0"/>
              </a:defRPr>
            </a:lvl3pPr>
            <a:lvl4pPr marL="1600200" indent="-228600" eaLnBrk="0" hangingPunct="0">
              <a:defRPr sz="2400" b="1" i="1">
                <a:solidFill>
                  <a:schemeClr val="bg2"/>
                </a:solidFill>
                <a:latin typeface="Times New Roman" pitchFamily="18" charset="0"/>
                <a:cs typeface="Times New Roman" pitchFamily="18" charset="0"/>
              </a:defRPr>
            </a:lvl4pPr>
            <a:lvl5pPr marL="2057400" indent="-228600" eaLnBrk="0" hangingPunct="0">
              <a:defRPr sz="2400" b="1" i="1">
                <a:solidFill>
                  <a:schemeClr val="bg2"/>
                </a:solidFill>
                <a:latin typeface="Times New Roman" pitchFamily="18" charset="0"/>
                <a:cs typeface="Times New Roman" pitchFamily="18" charset="0"/>
              </a:defRPr>
            </a:lvl5pPr>
            <a:lvl6pPr marL="25146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6pPr>
            <a:lvl7pPr marL="29718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7pPr>
            <a:lvl8pPr marL="34290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8pPr>
            <a:lvl9pPr marL="38862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9pPr>
          </a:lstStyle>
          <a:p>
            <a:pPr eaLnBrk="1" hangingPunct="1"/>
            <a:fld id="{0F2DABD1-F9CE-4F3B-BF6F-C5CB311FCA25}" type="slidenum">
              <a:rPr lang="en-US" sz="1200" i="0"/>
              <a:pPr eaLnBrk="1" hangingPunct="1"/>
              <a:t>21</a:t>
            </a:fld>
            <a:endParaRPr lang="en-US" sz="1200" i="0"/>
          </a:p>
        </p:txBody>
      </p:sp>
      <p:sp>
        <p:nvSpPr>
          <p:cNvPr id="82947" name="Rectangle 2"/>
          <p:cNvSpPr>
            <a:spLocks noChangeArrowheads="1" noTextEdit="1"/>
          </p:cNvSpPr>
          <p:nvPr>
            <p:ph type="sldImg"/>
          </p:nvPr>
        </p:nvSpPr>
        <p:spPr>
          <a:ln/>
        </p:spPr>
      </p:sp>
      <p:sp>
        <p:nvSpPr>
          <p:cNvPr id="82948" name="Rectangle 3"/>
          <p:cNvSpPr>
            <a:spLocks noGrp="1" noChangeArrowheads="1"/>
          </p:cNvSpPr>
          <p:nvPr>
            <p:ph type="body" idx="1"/>
          </p:nvPr>
        </p:nvSpPr>
        <p:spPr>
          <a:noFill/>
        </p:spPr>
        <p:txBody>
          <a:bodyPr/>
          <a:lstStyle/>
          <a:p>
            <a:pPr eaLnBrk="1" hangingPunct="1"/>
            <a:endParaRPr lang="de-CH"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lvl1pPr eaLnBrk="0" hangingPunct="0">
              <a:defRPr sz="2400" b="1" i="1">
                <a:solidFill>
                  <a:schemeClr val="bg2"/>
                </a:solidFill>
                <a:latin typeface="Times New Roman" pitchFamily="18" charset="0"/>
                <a:cs typeface="Times New Roman" pitchFamily="18" charset="0"/>
              </a:defRPr>
            </a:lvl1pPr>
            <a:lvl2pPr marL="742950" indent="-285750" eaLnBrk="0" hangingPunct="0">
              <a:defRPr sz="2400" b="1" i="1">
                <a:solidFill>
                  <a:schemeClr val="bg2"/>
                </a:solidFill>
                <a:latin typeface="Times New Roman" pitchFamily="18" charset="0"/>
                <a:cs typeface="Times New Roman" pitchFamily="18" charset="0"/>
              </a:defRPr>
            </a:lvl2pPr>
            <a:lvl3pPr marL="1143000" indent="-228600" eaLnBrk="0" hangingPunct="0">
              <a:defRPr sz="2400" b="1" i="1">
                <a:solidFill>
                  <a:schemeClr val="bg2"/>
                </a:solidFill>
                <a:latin typeface="Times New Roman" pitchFamily="18" charset="0"/>
                <a:cs typeface="Times New Roman" pitchFamily="18" charset="0"/>
              </a:defRPr>
            </a:lvl3pPr>
            <a:lvl4pPr marL="1600200" indent="-228600" eaLnBrk="0" hangingPunct="0">
              <a:defRPr sz="2400" b="1" i="1">
                <a:solidFill>
                  <a:schemeClr val="bg2"/>
                </a:solidFill>
                <a:latin typeface="Times New Roman" pitchFamily="18" charset="0"/>
                <a:cs typeface="Times New Roman" pitchFamily="18" charset="0"/>
              </a:defRPr>
            </a:lvl4pPr>
            <a:lvl5pPr marL="2057400" indent="-228600" eaLnBrk="0" hangingPunct="0">
              <a:defRPr sz="2400" b="1" i="1">
                <a:solidFill>
                  <a:schemeClr val="bg2"/>
                </a:solidFill>
                <a:latin typeface="Times New Roman" pitchFamily="18" charset="0"/>
                <a:cs typeface="Times New Roman" pitchFamily="18" charset="0"/>
              </a:defRPr>
            </a:lvl5pPr>
            <a:lvl6pPr marL="25146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6pPr>
            <a:lvl7pPr marL="29718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7pPr>
            <a:lvl8pPr marL="34290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8pPr>
            <a:lvl9pPr marL="38862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9pPr>
          </a:lstStyle>
          <a:p>
            <a:pPr eaLnBrk="1" hangingPunct="1"/>
            <a:fld id="{F3A2104C-F0BF-41C8-AA9D-5D68D0AD1DE9}" type="slidenum">
              <a:rPr lang="en-US" sz="1200" i="0"/>
              <a:pPr eaLnBrk="1" hangingPunct="1"/>
              <a:t>22</a:t>
            </a:fld>
            <a:endParaRPr lang="en-US" sz="1200" i="0"/>
          </a:p>
        </p:txBody>
      </p:sp>
      <p:sp>
        <p:nvSpPr>
          <p:cNvPr id="83971" name="Rectangle 2"/>
          <p:cNvSpPr>
            <a:spLocks noChangeArrowheads="1" noTextEdit="1"/>
          </p:cNvSpPr>
          <p:nvPr>
            <p:ph type="sldImg"/>
          </p:nvPr>
        </p:nvSpPr>
        <p:spPr>
          <a:ln/>
        </p:spPr>
      </p:sp>
      <p:sp>
        <p:nvSpPr>
          <p:cNvPr id="83972" name="Rectangle 3"/>
          <p:cNvSpPr>
            <a:spLocks noGrp="1" noChangeArrowheads="1"/>
          </p:cNvSpPr>
          <p:nvPr>
            <p:ph type="body" idx="1"/>
          </p:nvPr>
        </p:nvSpPr>
        <p:spPr>
          <a:noFill/>
        </p:spPr>
        <p:txBody>
          <a:bodyPr/>
          <a:lstStyle/>
          <a:p>
            <a:pPr eaLnBrk="1" hangingPunct="1"/>
            <a:endParaRPr lang="de-CH"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lvl1pPr eaLnBrk="0" hangingPunct="0">
              <a:defRPr sz="2400" b="1" i="1">
                <a:solidFill>
                  <a:schemeClr val="bg2"/>
                </a:solidFill>
                <a:latin typeface="Times New Roman" pitchFamily="18" charset="0"/>
                <a:cs typeface="Times New Roman" pitchFamily="18" charset="0"/>
              </a:defRPr>
            </a:lvl1pPr>
            <a:lvl2pPr marL="742950" indent="-285750" eaLnBrk="0" hangingPunct="0">
              <a:defRPr sz="2400" b="1" i="1">
                <a:solidFill>
                  <a:schemeClr val="bg2"/>
                </a:solidFill>
                <a:latin typeface="Times New Roman" pitchFamily="18" charset="0"/>
                <a:cs typeface="Times New Roman" pitchFamily="18" charset="0"/>
              </a:defRPr>
            </a:lvl2pPr>
            <a:lvl3pPr marL="1143000" indent="-228600" eaLnBrk="0" hangingPunct="0">
              <a:defRPr sz="2400" b="1" i="1">
                <a:solidFill>
                  <a:schemeClr val="bg2"/>
                </a:solidFill>
                <a:latin typeface="Times New Roman" pitchFamily="18" charset="0"/>
                <a:cs typeface="Times New Roman" pitchFamily="18" charset="0"/>
              </a:defRPr>
            </a:lvl3pPr>
            <a:lvl4pPr marL="1600200" indent="-228600" eaLnBrk="0" hangingPunct="0">
              <a:defRPr sz="2400" b="1" i="1">
                <a:solidFill>
                  <a:schemeClr val="bg2"/>
                </a:solidFill>
                <a:latin typeface="Times New Roman" pitchFamily="18" charset="0"/>
                <a:cs typeface="Times New Roman" pitchFamily="18" charset="0"/>
              </a:defRPr>
            </a:lvl4pPr>
            <a:lvl5pPr marL="2057400" indent="-228600" eaLnBrk="0" hangingPunct="0">
              <a:defRPr sz="2400" b="1" i="1">
                <a:solidFill>
                  <a:schemeClr val="bg2"/>
                </a:solidFill>
                <a:latin typeface="Times New Roman" pitchFamily="18" charset="0"/>
                <a:cs typeface="Times New Roman" pitchFamily="18" charset="0"/>
              </a:defRPr>
            </a:lvl5pPr>
            <a:lvl6pPr marL="25146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6pPr>
            <a:lvl7pPr marL="29718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7pPr>
            <a:lvl8pPr marL="34290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8pPr>
            <a:lvl9pPr marL="38862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9pPr>
          </a:lstStyle>
          <a:p>
            <a:pPr eaLnBrk="1" hangingPunct="1"/>
            <a:fld id="{0F7FB34E-C2AC-44FC-9074-027BBF8A3BD0}" type="slidenum">
              <a:rPr lang="en-US" sz="1200" i="0"/>
              <a:pPr eaLnBrk="1" hangingPunct="1"/>
              <a:t>23</a:t>
            </a:fld>
            <a:endParaRPr lang="en-US" sz="1200" i="0"/>
          </a:p>
        </p:txBody>
      </p:sp>
      <p:sp>
        <p:nvSpPr>
          <p:cNvPr id="84995" name="Rectangle 2"/>
          <p:cNvSpPr>
            <a:spLocks noChangeArrowheads="1" noTextEdit="1"/>
          </p:cNvSpPr>
          <p:nvPr>
            <p:ph type="sldImg"/>
          </p:nvPr>
        </p:nvSpPr>
        <p:spPr>
          <a:ln/>
        </p:spPr>
      </p:sp>
      <p:sp>
        <p:nvSpPr>
          <p:cNvPr id="84996" name="Rectangle 3"/>
          <p:cNvSpPr>
            <a:spLocks noGrp="1" noChangeArrowheads="1"/>
          </p:cNvSpPr>
          <p:nvPr>
            <p:ph type="body" idx="1"/>
          </p:nvPr>
        </p:nvSpPr>
        <p:spPr>
          <a:noFill/>
        </p:spPr>
        <p:txBody>
          <a:bodyPr/>
          <a:lstStyle/>
          <a:p>
            <a:pPr eaLnBrk="1" hangingPunct="1"/>
            <a:endParaRPr lang="de-CH"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lvl1pPr eaLnBrk="0" hangingPunct="0">
              <a:defRPr sz="2400" b="1" i="1">
                <a:solidFill>
                  <a:schemeClr val="bg2"/>
                </a:solidFill>
                <a:latin typeface="Times New Roman" pitchFamily="18" charset="0"/>
                <a:cs typeface="Times New Roman" pitchFamily="18" charset="0"/>
              </a:defRPr>
            </a:lvl1pPr>
            <a:lvl2pPr marL="742950" indent="-285750" eaLnBrk="0" hangingPunct="0">
              <a:defRPr sz="2400" b="1" i="1">
                <a:solidFill>
                  <a:schemeClr val="bg2"/>
                </a:solidFill>
                <a:latin typeface="Times New Roman" pitchFamily="18" charset="0"/>
                <a:cs typeface="Times New Roman" pitchFamily="18" charset="0"/>
              </a:defRPr>
            </a:lvl2pPr>
            <a:lvl3pPr marL="1143000" indent="-228600" eaLnBrk="0" hangingPunct="0">
              <a:defRPr sz="2400" b="1" i="1">
                <a:solidFill>
                  <a:schemeClr val="bg2"/>
                </a:solidFill>
                <a:latin typeface="Times New Roman" pitchFamily="18" charset="0"/>
                <a:cs typeface="Times New Roman" pitchFamily="18" charset="0"/>
              </a:defRPr>
            </a:lvl3pPr>
            <a:lvl4pPr marL="1600200" indent="-228600" eaLnBrk="0" hangingPunct="0">
              <a:defRPr sz="2400" b="1" i="1">
                <a:solidFill>
                  <a:schemeClr val="bg2"/>
                </a:solidFill>
                <a:latin typeface="Times New Roman" pitchFamily="18" charset="0"/>
                <a:cs typeface="Times New Roman" pitchFamily="18" charset="0"/>
              </a:defRPr>
            </a:lvl4pPr>
            <a:lvl5pPr marL="2057400" indent="-228600" eaLnBrk="0" hangingPunct="0">
              <a:defRPr sz="2400" b="1" i="1">
                <a:solidFill>
                  <a:schemeClr val="bg2"/>
                </a:solidFill>
                <a:latin typeface="Times New Roman" pitchFamily="18" charset="0"/>
                <a:cs typeface="Times New Roman" pitchFamily="18" charset="0"/>
              </a:defRPr>
            </a:lvl5pPr>
            <a:lvl6pPr marL="25146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6pPr>
            <a:lvl7pPr marL="29718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7pPr>
            <a:lvl8pPr marL="34290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8pPr>
            <a:lvl9pPr marL="38862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9pPr>
          </a:lstStyle>
          <a:p>
            <a:pPr eaLnBrk="1" hangingPunct="1"/>
            <a:fld id="{CCE7A3A7-6E2B-4086-808C-C36D42906C0F}" type="slidenum">
              <a:rPr lang="en-US" sz="1200" i="0"/>
              <a:pPr eaLnBrk="1" hangingPunct="1"/>
              <a:t>24</a:t>
            </a:fld>
            <a:endParaRPr lang="en-US" sz="1200" i="0"/>
          </a:p>
        </p:txBody>
      </p:sp>
      <p:sp>
        <p:nvSpPr>
          <p:cNvPr id="86019" name="Rectangle 2"/>
          <p:cNvSpPr>
            <a:spLocks noChangeArrowheads="1" noTextEdit="1"/>
          </p:cNvSpPr>
          <p:nvPr>
            <p:ph type="sldImg"/>
          </p:nvPr>
        </p:nvSpPr>
        <p:spPr>
          <a:ln/>
        </p:spPr>
      </p:sp>
      <p:sp>
        <p:nvSpPr>
          <p:cNvPr id="86020" name="Rectangle 3"/>
          <p:cNvSpPr>
            <a:spLocks noGrp="1" noChangeArrowheads="1"/>
          </p:cNvSpPr>
          <p:nvPr>
            <p:ph type="body" idx="1"/>
          </p:nvPr>
        </p:nvSpPr>
        <p:spPr>
          <a:noFill/>
        </p:spPr>
        <p:txBody>
          <a:bodyPr/>
          <a:lstStyle/>
          <a:p>
            <a:pPr eaLnBrk="1" hangingPunct="1"/>
            <a:endParaRPr lang="de-CH"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lvl1pPr eaLnBrk="0" hangingPunct="0">
              <a:defRPr sz="2400" b="1" i="1">
                <a:solidFill>
                  <a:schemeClr val="bg2"/>
                </a:solidFill>
                <a:latin typeface="Times New Roman" pitchFamily="18" charset="0"/>
                <a:cs typeface="Times New Roman" pitchFamily="18" charset="0"/>
              </a:defRPr>
            </a:lvl1pPr>
            <a:lvl2pPr marL="742950" indent="-285750" eaLnBrk="0" hangingPunct="0">
              <a:defRPr sz="2400" b="1" i="1">
                <a:solidFill>
                  <a:schemeClr val="bg2"/>
                </a:solidFill>
                <a:latin typeface="Times New Roman" pitchFamily="18" charset="0"/>
                <a:cs typeface="Times New Roman" pitchFamily="18" charset="0"/>
              </a:defRPr>
            </a:lvl2pPr>
            <a:lvl3pPr marL="1143000" indent="-228600" eaLnBrk="0" hangingPunct="0">
              <a:defRPr sz="2400" b="1" i="1">
                <a:solidFill>
                  <a:schemeClr val="bg2"/>
                </a:solidFill>
                <a:latin typeface="Times New Roman" pitchFamily="18" charset="0"/>
                <a:cs typeface="Times New Roman" pitchFamily="18" charset="0"/>
              </a:defRPr>
            </a:lvl3pPr>
            <a:lvl4pPr marL="1600200" indent="-228600" eaLnBrk="0" hangingPunct="0">
              <a:defRPr sz="2400" b="1" i="1">
                <a:solidFill>
                  <a:schemeClr val="bg2"/>
                </a:solidFill>
                <a:latin typeface="Times New Roman" pitchFamily="18" charset="0"/>
                <a:cs typeface="Times New Roman" pitchFamily="18" charset="0"/>
              </a:defRPr>
            </a:lvl4pPr>
            <a:lvl5pPr marL="2057400" indent="-228600" eaLnBrk="0" hangingPunct="0">
              <a:defRPr sz="2400" b="1" i="1">
                <a:solidFill>
                  <a:schemeClr val="bg2"/>
                </a:solidFill>
                <a:latin typeface="Times New Roman" pitchFamily="18" charset="0"/>
                <a:cs typeface="Times New Roman" pitchFamily="18" charset="0"/>
              </a:defRPr>
            </a:lvl5pPr>
            <a:lvl6pPr marL="25146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6pPr>
            <a:lvl7pPr marL="29718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7pPr>
            <a:lvl8pPr marL="34290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8pPr>
            <a:lvl9pPr marL="38862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9pPr>
          </a:lstStyle>
          <a:p>
            <a:pPr eaLnBrk="1" hangingPunct="1"/>
            <a:fld id="{5F3C7D00-2C91-402F-AAD5-4D50B999ED90}" type="slidenum">
              <a:rPr lang="en-US" sz="1200" i="0"/>
              <a:pPr eaLnBrk="1" hangingPunct="1"/>
              <a:t>25</a:t>
            </a:fld>
            <a:endParaRPr lang="en-US" sz="1200" i="0"/>
          </a:p>
        </p:txBody>
      </p:sp>
      <p:sp>
        <p:nvSpPr>
          <p:cNvPr id="87043" name="Rectangle 2"/>
          <p:cNvSpPr>
            <a:spLocks noChangeArrowheads="1" noTextEdit="1"/>
          </p:cNvSpPr>
          <p:nvPr>
            <p:ph type="sldImg"/>
          </p:nvPr>
        </p:nvSpPr>
        <p:spPr>
          <a:ln/>
        </p:spPr>
      </p:sp>
      <p:sp>
        <p:nvSpPr>
          <p:cNvPr id="87044" name="Rectangle 3"/>
          <p:cNvSpPr>
            <a:spLocks noGrp="1" noChangeArrowheads="1"/>
          </p:cNvSpPr>
          <p:nvPr>
            <p:ph type="body" idx="1"/>
          </p:nvPr>
        </p:nvSpPr>
        <p:spPr>
          <a:noFill/>
        </p:spPr>
        <p:txBody>
          <a:bodyPr/>
          <a:lstStyle/>
          <a:p>
            <a:pPr eaLnBrk="1" hangingPunct="1"/>
            <a:endParaRPr lang="de-CH"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lvl1pPr eaLnBrk="0" hangingPunct="0">
              <a:defRPr sz="2400" b="1" i="1">
                <a:solidFill>
                  <a:schemeClr val="bg2"/>
                </a:solidFill>
                <a:latin typeface="Times New Roman" pitchFamily="18" charset="0"/>
                <a:cs typeface="Times New Roman" pitchFamily="18" charset="0"/>
              </a:defRPr>
            </a:lvl1pPr>
            <a:lvl2pPr marL="742950" indent="-285750" eaLnBrk="0" hangingPunct="0">
              <a:defRPr sz="2400" b="1" i="1">
                <a:solidFill>
                  <a:schemeClr val="bg2"/>
                </a:solidFill>
                <a:latin typeface="Times New Roman" pitchFamily="18" charset="0"/>
                <a:cs typeface="Times New Roman" pitchFamily="18" charset="0"/>
              </a:defRPr>
            </a:lvl2pPr>
            <a:lvl3pPr marL="1143000" indent="-228600" eaLnBrk="0" hangingPunct="0">
              <a:defRPr sz="2400" b="1" i="1">
                <a:solidFill>
                  <a:schemeClr val="bg2"/>
                </a:solidFill>
                <a:latin typeface="Times New Roman" pitchFamily="18" charset="0"/>
                <a:cs typeface="Times New Roman" pitchFamily="18" charset="0"/>
              </a:defRPr>
            </a:lvl3pPr>
            <a:lvl4pPr marL="1600200" indent="-228600" eaLnBrk="0" hangingPunct="0">
              <a:defRPr sz="2400" b="1" i="1">
                <a:solidFill>
                  <a:schemeClr val="bg2"/>
                </a:solidFill>
                <a:latin typeface="Times New Roman" pitchFamily="18" charset="0"/>
                <a:cs typeface="Times New Roman" pitchFamily="18" charset="0"/>
              </a:defRPr>
            </a:lvl4pPr>
            <a:lvl5pPr marL="2057400" indent="-228600" eaLnBrk="0" hangingPunct="0">
              <a:defRPr sz="2400" b="1" i="1">
                <a:solidFill>
                  <a:schemeClr val="bg2"/>
                </a:solidFill>
                <a:latin typeface="Times New Roman" pitchFamily="18" charset="0"/>
                <a:cs typeface="Times New Roman" pitchFamily="18" charset="0"/>
              </a:defRPr>
            </a:lvl5pPr>
            <a:lvl6pPr marL="25146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6pPr>
            <a:lvl7pPr marL="29718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7pPr>
            <a:lvl8pPr marL="34290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8pPr>
            <a:lvl9pPr marL="38862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9pPr>
          </a:lstStyle>
          <a:p>
            <a:pPr eaLnBrk="1" hangingPunct="1"/>
            <a:fld id="{523692B0-76D8-431F-BA2F-F17B824A86B3}" type="slidenum">
              <a:rPr lang="en-US" sz="1200" i="0"/>
              <a:pPr eaLnBrk="1" hangingPunct="1"/>
              <a:t>26</a:t>
            </a:fld>
            <a:endParaRPr lang="en-US" sz="1200" i="0"/>
          </a:p>
        </p:txBody>
      </p:sp>
      <p:sp>
        <p:nvSpPr>
          <p:cNvPr id="88067" name="Rectangle 2"/>
          <p:cNvSpPr>
            <a:spLocks noChangeArrowheads="1" noTextEdit="1"/>
          </p:cNvSpPr>
          <p:nvPr>
            <p:ph type="sldImg"/>
          </p:nvPr>
        </p:nvSpPr>
        <p:spPr>
          <a:ln/>
        </p:spPr>
      </p:sp>
      <p:sp>
        <p:nvSpPr>
          <p:cNvPr id="88068" name="Rectangle 3"/>
          <p:cNvSpPr>
            <a:spLocks noGrp="1" noChangeArrowheads="1"/>
          </p:cNvSpPr>
          <p:nvPr>
            <p:ph type="body" idx="1"/>
          </p:nvPr>
        </p:nvSpPr>
        <p:spPr>
          <a:noFill/>
        </p:spPr>
        <p:txBody>
          <a:bodyPr/>
          <a:lstStyle/>
          <a:p>
            <a:pPr eaLnBrk="1" hangingPunct="1"/>
            <a:endParaRPr lang="de-CH"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lvl1pPr eaLnBrk="0" hangingPunct="0">
              <a:defRPr sz="2400" b="1" i="1">
                <a:solidFill>
                  <a:schemeClr val="bg2"/>
                </a:solidFill>
                <a:latin typeface="Times New Roman" pitchFamily="18" charset="0"/>
                <a:cs typeface="Times New Roman" pitchFamily="18" charset="0"/>
              </a:defRPr>
            </a:lvl1pPr>
            <a:lvl2pPr marL="742950" indent="-285750" eaLnBrk="0" hangingPunct="0">
              <a:defRPr sz="2400" b="1" i="1">
                <a:solidFill>
                  <a:schemeClr val="bg2"/>
                </a:solidFill>
                <a:latin typeface="Times New Roman" pitchFamily="18" charset="0"/>
                <a:cs typeface="Times New Roman" pitchFamily="18" charset="0"/>
              </a:defRPr>
            </a:lvl2pPr>
            <a:lvl3pPr marL="1143000" indent="-228600" eaLnBrk="0" hangingPunct="0">
              <a:defRPr sz="2400" b="1" i="1">
                <a:solidFill>
                  <a:schemeClr val="bg2"/>
                </a:solidFill>
                <a:latin typeface="Times New Roman" pitchFamily="18" charset="0"/>
                <a:cs typeface="Times New Roman" pitchFamily="18" charset="0"/>
              </a:defRPr>
            </a:lvl3pPr>
            <a:lvl4pPr marL="1600200" indent="-228600" eaLnBrk="0" hangingPunct="0">
              <a:defRPr sz="2400" b="1" i="1">
                <a:solidFill>
                  <a:schemeClr val="bg2"/>
                </a:solidFill>
                <a:latin typeface="Times New Roman" pitchFamily="18" charset="0"/>
                <a:cs typeface="Times New Roman" pitchFamily="18" charset="0"/>
              </a:defRPr>
            </a:lvl4pPr>
            <a:lvl5pPr marL="2057400" indent="-228600" eaLnBrk="0" hangingPunct="0">
              <a:defRPr sz="2400" b="1" i="1">
                <a:solidFill>
                  <a:schemeClr val="bg2"/>
                </a:solidFill>
                <a:latin typeface="Times New Roman" pitchFamily="18" charset="0"/>
                <a:cs typeface="Times New Roman" pitchFamily="18" charset="0"/>
              </a:defRPr>
            </a:lvl5pPr>
            <a:lvl6pPr marL="25146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6pPr>
            <a:lvl7pPr marL="29718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7pPr>
            <a:lvl8pPr marL="34290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8pPr>
            <a:lvl9pPr marL="38862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9pPr>
          </a:lstStyle>
          <a:p>
            <a:pPr eaLnBrk="1" hangingPunct="1"/>
            <a:fld id="{A9AFD681-7CDA-4EF6-B54E-99C09A68F3FE}" type="slidenum">
              <a:rPr lang="en-US" sz="1200" i="0"/>
              <a:pPr eaLnBrk="1" hangingPunct="1"/>
              <a:t>27</a:t>
            </a:fld>
            <a:endParaRPr lang="en-US" sz="1200" i="0"/>
          </a:p>
        </p:txBody>
      </p:sp>
      <p:sp>
        <p:nvSpPr>
          <p:cNvPr id="89091" name="Rectangle 2"/>
          <p:cNvSpPr>
            <a:spLocks noChangeArrowheads="1" noTextEdit="1"/>
          </p:cNvSpPr>
          <p:nvPr>
            <p:ph type="sldImg"/>
          </p:nvPr>
        </p:nvSpPr>
        <p:spPr>
          <a:ln/>
        </p:spPr>
      </p:sp>
      <p:sp>
        <p:nvSpPr>
          <p:cNvPr id="89092" name="Rectangle 3"/>
          <p:cNvSpPr>
            <a:spLocks noGrp="1" noChangeArrowheads="1"/>
          </p:cNvSpPr>
          <p:nvPr>
            <p:ph type="body" idx="1"/>
          </p:nvPr>
        </p:nvSpPr>
        <p:spPr>
          <a:noFill/>
        </p:spPr>
        <p:txBody>
          <a:bodyPr/>
          <a:lstStyle/>
          <a:p>
            <a:pPr eaLnBrk="1" hangingPunct="1"/>
            <a:endParaRPr lang="de-CH"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lvl1pPr eaLnBrk="0" hangingPunct="0">
              <a:defRPr sz="2400" b="1" i="1">
                <a:solidFill>
                  <a:schemeClr val="bg2"/>
                </a:solidFill>
                <a:latin typeface="Times New Roman" pitchFamily="18" charset="0"/>
                <a:cs typeface="Times New Roman" pitchFamily="18" charset="0"/>
              </a:defRPr>
            </a:lvl1pPr>
            <a:lvl2pPr marL="742950" indent="-285750" eaLnBrk="0" hangingPunct="0">
              <a:defRPr sz="2400" b="1" i="1">
                <a:solidFill>
                  <a:schemeClr val="bg2"/>
                </a:solidFill>
                <a:latin typeface="Times New Roman" pitchFamily="18" charset="0"/>
                <a:cs typeface="Times New Roman" pitchFamily="18" charset="0"/>
              </a:defRPr>
            </a:lvl2pPr>
            <a:lvl3pPr marL="1143000" indent="-228600" eaLnBrk="0" hangingPunct="0">
              <a:defRPr sz="2400" b="1" i="1">
                <a:solidFill>
                  <a:schemeClr val="bg2"/>
                </a:solidFill>
                <a:latin typeface="Times New Roman" pitchFamily="18" charset="0"/>
                <a:cs typeface="Times New Roman" pitchFamily="18" charset="0"/>
              </a:defRPr>
            </a:lvl3pPr>
            <a:lvl4pPr marL="1600200" indent="-228600" eaLnBrk="0" hangingPunct="0">
              <a:defRPr sz="2400" b="1" i="1">
                <a:solidFill>
                  <a:schemeClr val="bg2"/>
                </a:solidFill>
                <a:latin typeface="Times New Roman" pitchFamily="18" charset="0"/>
                <a:cs typeface="Times New Roman" pitchFamily="18" charset="0"/>
              </a:defRPr>
            </a:lvl4pPr>
            <a:lvl5pPr marL="2057400" indent="-228600" eaLnBrk="0" hangingPunct="0">
              <a:defRPr sz="2400" b="1" i="1">
                <a:solidFill>
                  <a:schemeClr val="bg2"/>
                </a:solidFill>
                <a:latin typeface="Times New Roman" pitchFamily="18" charset="0"/>
                <a:cs typeface="Times New Roman" pitchFamily="18" charset="0"/>
              </a:defRPr>
            </a:lvl5pPr>
            <a:lvl6pPr marL="25146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6pPr>
            <a:lvl7pPr marL="29718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7pPr>
            <a:lvl8pPr marL="34290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8pPr>
            <a:lvl9pPr marL="38862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9pPr>
          </a:lstStyle>
          <a:p>
            <a:pPr eaLnBrk="1" hangingPunct="1"/>
            <a:fld id="{9D6A03DE-4950-449E-9D32-3A38E11DE218}" type="slidenum">
              <a:rPr lang="en-US" sz="1200" i="0"/>
              <a:pPr eaLnBrk="1" hangingPunct="1"/>
              <a:t>28</a:t>
            </a:fld>
            <a:endParaRPr lang="en-US" sz="1200" i="0"/>
          </a:p>
        </p:txBody>
      </p:sp>
      <p:sp>
        <p:nvSpPr>
          <p:cNvPr id="90115" name="Rectangle 2"/>
          <p:cNvSpPr>
            <a:spLocks noChangeArrowheads="1" noTextEdit="1"/>
          </p:cNvSpPr>
          <p:nvPr>
            <p:ph type="sldImg"/>
          </p:nvPr>
        </p:nvSpPr>
        <p:spPr>
          <a:ln/>
        </p:spPr>
      </p:sp>
      <p:sp>
        <p:nvSpPr>
          <p:cNvPr id="90116" name="Rectangle 3"/>
          <p:cNvSpPr>
            <a:spLocks noGrp="1" noChangeArrowheads="1"/>
          </p:cNvSpPr>
          <p:nvPr>
            <p:ph type="body" idx="1"/>
          </p:nvPr>
        </p:nvSpPr>
        <p:spPr>
          <a:noFill/>
        </p:spPr>
        <p:txBody>
          <a:bodyPr/>
          <a:lstStyle/>
          <a:p>
            <a:pPr eaLnBrk="1" hangingPunct="1"/>
            <a:endParaRPr lang="de-CH"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lvl1pPr eaLnBrk="0" hangingPunct="0">
              <a:defRPr sz="2400" b="1" i="1">
                <a:solidFill>
                  <a:schemeClr val="bg2"/>
                </a:solidFill>
                <a:latin typeface="Times New Roman" pitchFamily="18" charset="0"/>
                <a:cs typeface="Times New Roman" pitchFamily="18" charset="0"/>
              </a:defRPr>
            </a:lvl1pPr>
            <a:lvl2pPr marL="742950" indent="-285750" eaLnBrk="0" hangingPunct="0">
              <a:defRPr sz="2400" b="1" i="1">
                <a:solidFill>
                  <a:schemeClr val="bg2"/>
                </a:solidFill>
                <a:latin typeface="Times New Roman" pitchFamily="18" charset="0"/>
                <a:cs typeface="Times New Roman" pitchFamily="18" charset="0"/>
              </a:defRPr>
            </a:lvl2pPr>
            <a:lvl3pPr marL="1143000" indent="-228600" eaLnBrk="0" hangingPunct="0">
              <a:defRPr sz="2400" b="1" i="1">
                <a:solidFill>
                  <a:schemeClr val="bg2"/>
                </a:solidFill>
                <a:latin typeface="Times New Roman" pitchFamily="18" charset="0"/>
                <a:cs typeface="Times New Roman" pitchFamily="18" charset="0"/>
              </a:defRPr>
            </a:lvl3pPr>
            <a:lvl4pPr marL="1600200" indent="-228600" eaLnBrk="0" hangingPunct="0">
              <a:defRPr sz="2400" b="1" i="1">
                <a:solidFill>
                  <a:schemeClr val="bg2"/>
                </a:solidFill>
                <a:latin typeface="Times New Roman" pitchFamily="18" charset="0"/>
                <a:cs typeface="Times New Roman" pitchFamily="18" charset="0"/>
              </a:defRPr>
            </a:lvl4pPr>
            <a:lvl5pPr marL="2057400" indent="-228600" eaLnBrk="0" hangingPunct="0">
              <a:defRPr sz="2400" b="1" i="1">
                <a:solidFill>
                  <a:schemeClr val="bg2"/>
                </a:solidFill>
                <a:latin typeface="Times New Roman" pitchFamily="18" charset="0"/>
                <a:cs typeface="Times New Roman" pitchFamily="18" charset="0"/>
              </a:defRPr>
            </a:lvl5pPr>
            <a:lvl6pPr marL="25146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6pPr>
            <a:lvl7pPr marL="29718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7pPr>
            <a:lvl8pPr marL="34290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8pPr>
            <a:lvl9pPr marL="38862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9pPr>
          </a:lstStyle>
          <a:p>
            <a:pPr eaLnBrk="1" hangingPunct="1"/>
            <a:fld id="{07B55CAB-0FFB-4599-906B-DFCAE2B38943}" type="slidenum">
              <a:rPr lang="en-US" sz="1200" i="0"/>
              <a:pPr eaLnBrk="1" hangingPunct="1"/>
              <a:t>29</a:t>
            </a:fld>
            <a:endParaRPr lang="en-US" sz="1200" i="0"/>
          </a:p>
        </p:txBody>
      </p:sp>
      <p:sp>
        <p:nvSpPr>
          <p:cNvPr id="91139" name="Rectangle 2"/>
          <p:cNvSpPr>
            <a:spLocks noChangeArrowheads="1" noTextEdit="1"/>
          </p:cNvSpPr>
          <p:nvPr>
            <p:ph type="sldImg"/>
          </p:nvPr>
        </p:nvSpPr>
        <p:spPr>
          <a:ln/>
        </p:spPr>
      </p:sp>
      <p:sp>
        <p:nvSpPr>
          <p:cNvPr id="91140" name="Rectangle 3"/>
          <p:cNvSpPr>
            <a:spLocks noGrp="1" noChangeArrowheads="1"/>
          </p:cNvSpPr>
          <p:nvPr>
            <p:ph type="body" idx="1"/>
          </p:nvPr>
        </p:nvSpPr>
        <p:spPr>
          <a:noFill/>
        </p:spPr>
        <p:txBody>
          <a:bodyPr/>
          <a:lstStyle/>
          <a:p>
            <a:pPr eaLnBrk="1" hangingPunct="1"/>
            <a:endParaRPr lang="de-CH"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lvl1pPr eaLnBrk="0" hangingPunct="0">
              <a:defRPr sz="2400" b="1" i="1">
                <a:solidFill>
                  <a:schemeClr val="bg2"/>
                </a:solidFill>
                <a:latin typeface="Times New Roman" pitchFamily="18" charset="0"/>
                <a:cs typeface="Times New Roman" pitchFamily="18" charset="0"/>
              </a:defRPr>
            </a:lvl1pPr>
            <a:lvl2pPr marL="742950" indent="-285750" eaLnBrk="0" hangingPunct="0">
              <a:defRPr sz="2400" b="1" i="1">
                <a:solidFill>
                  <a:schemeClr val="bg2"/>
                </a:solidFill>
                <a:latin typeface="Times New Roman" pitchFamily="18" charset="0"/>
                <a:cs typeface="Times New Roman" pitchFamily="18" charset="0"/>
              </a:defRPr>
            </a:lvl2pPr>
            <a:lvl3pPr marL="1143000" indent="-228600" eaLnBrk="0" hangingPunct="0">
              <a:defRPr sz="2400" b="1" i="1">
                <a:solidFill>
                  <a:schemeClr val="bg2"/>
                </a:solidFill>
                <a:latin typeface="Times New Roman" pitchFamily="18" charset="0"/>
                <a:cs typeface="Times New Roman" pitchFamily="18" charset="0"/>
              </a:defRPr>
            </a:lvl3pPr>
            <a:lvl4pPr marL="1600200" indent="-228600" eaLnBrk="0" hangingPunct="0">
              <a:defRPr sz="2400" b="1" i="1">
                <a:solidFill>
                  <a:schemeClr val="bg2"/>
                </a:solidFill>
                <a:latin typeface="Times New Roman" pitchFamily="18" charset="0"/>
                <a:cs typeface="Times New Roman" pitchFamily="18" charset="0"/>
              </a:defRPr>
            </a:lvl4pPr>
            <a:lvl5pPr marL="2057400" indent="-228600" eaLnBrk="0" hangingPunct="0">
              <a:defRPr sz="2400" b="1" i="1">
                <a:solidFill>
                  <a:schemeClr val="bg2"/>
                </a:solidFill>
                <a:latin typeface="Times New Roman" pitchFamily="18" charset="0"/>
                <a:cs typeface="Times New Roman" pitchFamily="18" charset="0"/>
              </a:defRPr>
            </a:lvl5pPr>
            <a:lvl6pPr marL="25146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6pPr>
            <a:lvl7pPr marL="29718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7pPr>
            <a:lvl8pPr marL="34290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8pPr>
            <a:lvl9pPr marL="38862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9pPr>
          </a:lstStyle>
          <a:p>
            <a:pPr eaLnBrk="1" hangingPunct="1"/>
            <a:fld id="{EB84AB4B-0C59-4ECD-B7B0-16B7C4F9C321}" type="slidenum">
              <a:rPr lang="en-US" sz="1200" i="0"/>
              <a:pPr eaLnBrk="1" hangingPunct="1"/>
              <a:t>3</a:t>
            </a:fld>
            <a:endParaRPr lang="en-US" sz="1200" i="0"/>
          </a:p>
        </p:txBody>
      </p:sp>
      <p:sp>
        <p:nvSpPr>
          <p:cNvPr id="64515" name="Rectangle 2"/>
          <p:cNvSpPr>
            <a:spLocks noChangeArrowheads="1" noTextEdit="1"/>
          </p:cNvSpPr>
          <p:nvPr>
            <p:ph type="sldImg"/>
          </p:nvPr>
        </p:nvSpPr>
        <p:spPr>
          <a:ln/>
        </p:spPr>
      </p:sp>
      <p:sp>
        <p:nvSpPr>
          <p:cNvPr id="64516" name="Rectangle 3"/>
          <p:cNvSpPr>
            <a:spLocks noGrp="1" noChangeArrowheads="1"/>
          </p:cNvSpPr>
          <p:nvPr>
            <p:ph type="body" idx="1"/>
          </p:nvPr>
        </p:nvSpPr>
        <p:spPr>
          <a:noFill/>
        </p:spPr>
        <p:txBody>
          <a:bodyPr/>
          <a:lstStyle/>
          <a:p>
            <a:pPr eaLnBrk="1" hangingPunct="1"/>
            <a:endParaRPr lang="de-CH"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lvl1pPr eaLnBrk="0" hangingPunct="0">
              <a:defRPr sz="2400" b="1" i="1">
                <a:solidFill>
                  <a:schemeClr val="bg2"/>
                </a:solidFill>
                <a:latin typeface="Times New Roman" pitchFamily="18" charset="0"/>
                <a:cs typeface="Times New Roman" pitchFamily="18" charset="0"/>
              </a:defRPr>
            </a:lvl1pPr>
            <a:lvl2pPr marL="742950" indent="-285750" eaLnBrk="0" hangingPunct="0">
              <a:defRPr sz="2400" b="1" i="1">
                <a:solidFill>
                  <a:schemeClr val="bg2"/>
                </a:solidFill>
                <a:latin typeface="Times New Roman" pitchFamily="18" charset="0"/>
                <a:cs typeface="Times New Roman" pitchFamily="18" charset="0"/>
              </a:defRPr>
            </a:lvl2pPr>
            <a:lvl3pPr marL="1143000" indent="-228600" eaLnBrk="0" hangingPunct="0">
              <a:defRPr sz="2400" b="1" i="1">
                <a:solidFill>
                  <a:schemeClr val="bg2"/>
                </a:solidFill>
                <a:latin typeface="Times New Roman" pitchFamily="18" charset="0"/>
                <a:cs typeface="Times New Roman" pitchFamily="18" charset="0"/>
              </a:defRPr>
            </a:lvl3pPr>
            <a:lvl4pPr marL="1600200" indent="-228600" eaLnBrk="0" hangingPunct="0">
              <a:defRPr sz="2400" b="1" i="1">
                <a:solidFill>
                  <a:schemeClr val="bg2"/>
                </a:solidFill>
                <a:latin typeface="Times New Roman" pitchFamily="18" charset="0"/>
                <a:cs typeface="Times New Roman" pitchFamily="18" charset="0"/>
              </a:defRPr>
            </a:lvl4pPr>
            <a:lvl5pPr marL="2057400" indent="-228600" eaLnBrk="0" hangingPunct="0">
              <a:defRPr sz="2400" b="1" i="1">
                <a:solidFill>
                  <a:schemeClr val="bg2"/>
                </a:solidFill>
                <a:latin typeface="Times New Roman" pitchFamily="18" charset="0"/>
                <a:cs typeface="Times New Roman" pitchFamily="18" charset="0"/>
              </a:defRPr>
            </a:lvl5pPr>
            <a:lvl6pPr marL="25146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6pPr>
            <a:lvl7pPr marL="29718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7pPr>
            <a:lvl8pPr marL="34290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8pPr>
            <a:lvl9pPr marL="38862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9pPr>
          </a:lstStyle>
          <a:p>
            <a:pPr eaLnBrk="1" hangingPunct="1"/>
            <a:fld id="{068F64A7-20CC-4C7A-9C3A-283A5B8DDBDF}" type="slidenum">
              <a:rPr lang="en-US" sz="1200" i="0"/>
              <a:pPr eaLnBrk="1" hangingPunct="1"/>
              <a:t>30</a:t>
            </a:fld>
            <a:endParaRPr lang="en-US" sz="1200" i="0"/>
          </a:p>
        </p:txBody>
      </p:sp>
      <p:sp>
        <p:nvSpPr>
          <p:cNvPr id="92163" name="Rectangle 2"/>
          <p:cNvSpPr>
            <a:spLocks noChangeArrowheads="1" noTextEdit="1"/>
          </p:cNvSpPr>
          <p:nvPr>
            <p:ph type="sldImg"/>
          </p:nvPr>
        </p:nvSpPr>
        <p:spPr>
          <a:ln/>
        </p:spPr>
      </p:sp>
      <p:sp>
        <p:nvSpPr>
          <p:cNvPr id="92164" name="Rectangle 3"/>
          <p:cNvSpPr>
            <a:spLocks noGrp="1" noChangeArrowheads="1"/>
          </p:cNvSpPr>
          <p:nvPr>
            <p:ph type="body" idx="1"/>
          </p:nvPr>
        </p:nvSpPr>
        <p:spPr>
          <a:noFill/>
        </p:spPr>
        <p:txBody>
          <a:bodyPr/>
          <a:lstStyle/>
          <a:p>
            <a:pPr eaLnBrk="1" hangingPunct="1"/>
            <a:endParaRPr lang="de-CH"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lvl1pPr eaLnBrk="0" hangingPunct="0">
              <a:defRPr sz="2400" b="1" i="1">
                <a:solidFill>
                  <a:schemeClr val="bg2"/>
                </a:solidFill>
                <a:latin typeface="Times New Roman" pitchFamily="18" charset="0"/>
                <a:cs typeface="Times New Roman" pitchFamily="18" charset="0"/>
              </a:defRPr>
            </a:lvl1pPr>
            <a:lvl2pPr marL="742950" indent="-285750" eaLnBrk="0" hangingPunct="0">
              <a:defRPr sz="2400" b="1" i="1">
                <a:solidFill>
                  <a:schemeClr val="bg2"/>
                </a:solidFill>
                <a:latin typeface="Times New Roman" pitchFamily="18" charset="0"/>
                <a:cs typeface="Times New Roman" pitchFamily="18" charset="0"/>
              </a:defRPr>
            </a:lvl2pPr>
            <a:lvl3pPr marL="1143000" indent="-228600" eaLnBrk="0" hangingPunct="0">
              <a:defRPr sz="2400" b="1" i="1">
                <a:solidFill>
                  <a:schemeClr val="bg2"/>
                </a:solidFill>
                <a:latin typeface="Times New Roman" pitchFamily="18" charset="0"/>
                <a:cs typeface="Times New Roman" pitchFamily="18" charset="0"/>
              </a:defRPr>
            </a:lvl3pPr>
            <a:lvl4pPr marL="1600200" indent="-228600" eaLnBrk="0" hangingPunct="0">
              <a:defRPr sz="2400" b="1" i="1">
                <a:solidFill>
                  <a:schemeClr val="bg2"/>
                </a:solidFill>
                <a:latin typeface="Times New Roman" pitchFamily="18" charset="0"/>
                <a:cs typeface="Times New Roman" pitchFamily="18" charset="0"/>
              </a:defRPr>
            </a:lvl4pPr>
            <a:lvl5pPr marL="2057400" indent="-228600" eaLnBrk="0" hangingPunct="0">
              <a:defRPr sz="2400" b="1" i="1">
                <a:solidFill>
                  <a:schemeClr val="bg2"/>
                </a:solidFill>
                <a:latin typeface="Times New Roman" pitchFamily="18" charset="0"/>
                <a:cs typeface="Times New Roman" pitchFamily="18" charset="0"/>
              </a:defRPr>
            </a:lvl5pPr>
            <a:lvl6pPr marL="25146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6pPr>
            <a:lvl7pPr marL="29718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7pPr>
            <a:lvl8pPr marL="34290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8pPr>
            <a:lvl9pPr marL="38862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9pPr>
          </a:lstStyle>
          <a:p>
            <a:pPr eaLnBrk="1" hangingPunct="1"/>
            <a:fld id="{AE9AC522-701A-4E7F-800D-5217A9FD32EF}" type="slidenum">
              <a:rPr lang="en-US" sz="1200" i="0"/>
              <a:pPr eaLnBrk="1" hangingPunct="1"/>
              <a:t>31</a:t>
            </a:fld>
            <a:endParaRPr lang="en-US" sz="1200" i="0"/>
          </a:p>
        </p:txBody>
      </p:sp>
      <p:sp>
        <p:nvSpPr>
          <p:cNvPr id="93187" name="Rectangle 2"/>
          <p:cNvSpPr>
            <a:spLocks noChangeArrowheads="1" noTextEdit="1"/>
          </p:cNvSpPr>
          <p:nvPr>
            <p:ph type="sldImg"/>
          </p:nvPr>
        </p:nvSpPr>
        <p:spPr>
          <a:ln/>
        </p:spPr>
      </p:sp>
      <p:sp>
        <p:nvSpPr>
          <p:cNvPr id="93188" name="Rectangle 3"/>
          <p:cNvSpPr>
            <a:spLocks noGrp="1" noChangeArrowheads="1"/>
          </p:cNvSpPr>
          <p:nvPr>
            <p:ph type="body" idx="1"/>
          </p:nvPr>
        </p:nvSpPr>
        <p:spPr>
          <a:noFill/>
        </p:spPr>
        <p:txBody>
          <a:bodyPr/>
          <a:lstStyle/>
          <a:p>
            <a:pPr eaLnBrk="1" hangingPunct="1"/>
            <a:endParaRPr lang="de-CH"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lvl1pPr eaLnBrk="0" hangingPunct="0">
              <a:defRPr sz="2400" b="1" i="1">
                <a:solidFill>
                  <a:schemeClr val="bg2"/>
                </a:solidFill>
                <a:latin typeface="Times New Roman" pitchFamily="18" charset="0"/>
                <a:cs typeface="Times New Roman" pitchFamily="18" charset="0"/>
              </a:defRPr>
            </a:lvl1pPr>
            <a:lvl2pPr marL="742950" indent="-285750" eaLnBrk="0" hangingPunct="0">
              <a:defRPr sz="2400" b="1" i="1">
                <a:solidFill>
                  <a:schemeClr val="bg2"/>
                </a:solidFill>
                <a:latin typeface="Times New Roman" pitchFamily="18" charset="0"/>
                <a:cs typeface="Times New Roman" pitchFamily="18" charset="0"/>
              </a:defRPr>
            </a:lvl2pPr>
            <a:lvl3pPr marL="1143000" indent="-228600" eaLnBrk="0" hangingPunct="0">
              <a:defRPr sz="2400" b="1" i="1">
                <a:solidFill>
                  <a:schemeClr val="bg2"/>
                </a:solidFill>
                <a:latin typeface="Times New Roman" pitchFamily="18" charset="0"/>
                <a:cs typeface="Times New Roman" pitchFamily="18" charset="0"/>
              </a:defRPr>
            </a:lvl3pPr>
            <a:lvl4pPr marL="1600200" indent="-228600" eaLnBrk="0" hangingPunct="0">
              <a:defRPr sz="2400" b="1" i="1">
                <a:solidFill>
                  <a:schemeClr val="bg2"/>
                </a:solidFill>
                <a:latin typeface="Times New Roman" pitchFamily="18" charset="0"/>
                <a:cs typeface="Times New Roman" pitchFamily="18" charset="0"/>
              </a:defRPr>
            </a:lvl4pPr>
            <a:lvl5pPr marL="2057400" indent="-228600" eaLnBrk="0" hangingPunct="0">
              <a:defRPr sz="2400" b="1" i="1">
                <a:solidFill>
                  <a:schemeClr val="bg2"/>
                </a:solidFill>
                <a:latin typeface="Times New Roman" pitchFamily="18" charset="0"/>
                <a:cs typeface="Times New Roman" pitchFamily="18" charset="0"/>
              </a:defRPr>
            </a:lvl5pPr>
            <a:lvl6pPr marL="25146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6pPr>
            <a:lvl7pPr marL="29718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7pPr>
            <a:lvl8pPr marL="34290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8pPr>
            <a:lvl9pPr marL="38862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9pPr>
          </a:lstStyle>
          <a:p>
            <a:pPr eaLnBrk="1" hangingPunct="1"/>
            <a:fld id="{D3AA8870-39BD-4BA7-A3D9-CA7E957F4B5D}" type="slidenum">
              <a:rPr lang="en-US" sz="1200" i="0"/>
              <a:pPr eaLnBrk="1" hangingPunct="1"/>
              <a:t>32</a:t>
            </a:fld>
            <a:endParaRPr lang="en-US" sz="1200" i="0"/>
          </a:p>
        </p:txBody>
      </p:sp>
      <p:sp>
        <p:nvSpPr>
          <p:cNvPr id="94211" name="Rectangle 2"/>
          <p:cNvSpPr>
            <a:spLocks noChangeArrowheads="1" noTextEdit="1"/>
          </p:cNvSpPr>
          <p:nvPr>
            <p:ph type="sldImg"/>
          </p:nvPr>
        </p:nvSpPr>
        <p:spPr>
          <a:ln/>
        </p:spPr>
      </p:sp>
      <p:sp>
        <p:nvSpPr>
          <p:cNvPr id="94212" name="Rectangle 3"/>
          <p:cNvSpPr>
            <a:spLocks noGrp="1" noChangeArrowheads="1"/>
          </p:cNvSpPr>
          <p:nvPr>
            <p:ph type="body" idx="1"/>
          </p:nvPr>
        </p:nvSpPr>
        <p:spPr>
          <a:noFill/>
        </p:spPr>
        <p:txBody>
          <a:bodyPr/>
          <a:lstStyle/>
          <a:p>
            <a:pPr eaLnBrk="1" hangingPunct="1"/>
            <a:endParaRPr lang="de-CH"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lvl1pPr eaLnBrk="0" hangingPunct="0">
              <a:defRPr sz="2400" b="1" i="1">
                <a:solidFill>
                  <a:schemeClr val="bg2"/>
                </a:solidFill>
                <a:latin typeface="Times New Roman" pitchFamily="18" charset="0"/>
                <a:cs typeface="Times New Roman" pitchFamily="18" charset="0"/>
              </a:defRPr>
            </a:lvl1pPr>
            <a:lvl2pPr marL="742950" indent="-285750" eaLnBrk="0" hangingPunct="0">
              <a:defRPr sz="2400" b="1" i="1">
                <a:solidFill>
                  <a:schemeClr val="bg2"/>
                </a:solidFill>
                <a:latin typeface="Times New Roman" pitchFamily="18" charset="0"/>
                <a:cs typeface="Times New Roman" pitchFamily="18" charset="0"/>
              </a:defRPr>
            </a:lvl2pPr>
            <a:lvl3pPr marL="1143000" indent="-228600" eaLnBrk="0" hangingPunct="0">
              <a:defRPr sz="2400" b="1" i="1">
                <a:solidFill>
                  <a:schemeClr val="bg2"/>
                </a:solidFill>
                <a:latin typeface="Times New Roman" pitchFamily="18" charset="0"/>
                <a:cs typeface="Times New Roman" pitchFamily="18" charset="0"/>
              </a:defRPr>
            </a:lvl3pPr>
            <a:lvl4pPr marL="1600200" indent="-228600" eaLnBrk="0" hangingPunct="0">
              <a:defRPr sz="2400" b="1" i="1">
                <a:solidFill>
                  <a:schemeClr val="bg2"/>
                </a:solidFill>
                <a:latin typeface="Times New Roman" pitchFamily="18" charset="0"/>
                <a:cs typeface="Times New Roman" pitchFamily="18" charset="0"/>
              </a:defRPr>
            </a:lvl4pPr>
            <a:lvl5pPr marL="2057400" indent="-228600" eaLnBrk="0" hangingPunct="0">
              <a:defRPr sz="2400" b="1" i="1">
                <a:solidFill>
                  <a:schemeClr val="bg2"/>
                </a:solidFill>
                <a:latin typeface="Times New Roman" pitchFamily="18" charset="0"/>
                <a:cs typeface="Times New Roman" pitchFamily="18" charset="0"/>
              </a:defRPr>
            </a:lvl5pPr>
            <a:lvl6pPr marL="25146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6pPr>
            <a:lvl7pPr marL="29718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7pPr>
            <a:lvl8pPr marL="34290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8pPr>
            <a:lvl9pPr marL="38862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9pPr>
          </a:lstStyle>
          <a:p>
            <a:pPr eaLnBrk="1" hangingPunct="1"/>
            <a:fld id="{0D990E59-28FF-4CB6-BE25-F734E715776D}" type="slidenum">
              <a:rPr lang="en-US" sz="1200" i="0"/>
              <a:pPr eaLnBrk="1" hangingPunct="1"/>
              <a:t>33</a:t>
            </a:fld>
            <a:endParaRPr lang="en-US" sz="1200" i="0"/>
          </a:p>
        </p:txBody>
      </p:sp>
      <p:sp>
        <p:nvSpPr>
          <p:cNvPr id="95235" name="Rectangle 2"/>
          <p:cNvSpPr>
            <a:spLocks noChangeArrowheads="1" noTextEdit="1"/>
          </p:cNvSpPr>
          <p:nvPr>
            <p:ph type="sldImg"/>
          </p:nvPr>
        </p:nvSpPr>
        <p:spPr>
          <a:ln/>
        </p:spPr>
      </p:sp>
      <p:sp>
        <p:nvSpPr>
          <p:cNvPr id="95236" name="Rectangle 3"/>
          <p:cNvSpPr>
            <a:spLocks noGrp="1" noChangeArrowheads="1"/>
          </p:cNvSpPr>
          <p:nvPr>
            <p:ph type="body" idx="1"/>
          </p:nvPr>
        </p:nvSpPr>
        <p:spPr>
          <a:noFill/>
        </p:spPr>
        <p:txBody>
          <a:bodyPr/>
          <a:lstStyle/>
          <a:p>
            <a:pPr eaLnBrk="1" hangingPunct="1"/>
            <a:r>
              <a:rPr lang="en-US" smtClean="0"/>
              <a:t>Also Sanhedrin 5:1 and Baba Metzia 9:10 confirm the use of “seven as “weeks of years”</a:t>
            </a:r>
          </a:p>
          <a:p>
            <a:pPr eaLnBrk="1" hangingPunct="1"/>
            <a:r>
              <a:rPr lang="en-US" smtClean="0"/>
              <a:t>A biblical year was reckoned as 360 days (Gen 7:11,24; 8:3-4)</a:t>
            </a:r>
          </a:p>
          <a:p>
            <a:pPr eaLnBrk="1" hangingPunct="1"/>
            <a:r>
              <a:rPr lang="en-US" smtClean="0"/>
              <a:t>Prophetic evidence for 360 days is found in Dan 7:25; Rev 13:4-7, 12:6.</a:t>
            </a:r>
          </a:p>
          <a:p>
            <a:pPr eaLnBrk="1" hangingPunct="1"/>
            <a:endParaRPr lang="en-US" smtClean="0"/>
          </a:p>
          <a:p>
            <a:pPr eaLnBrk="1" hangingPunct="1"/>
            <a:r>
              <a:rPr lang="en-US" smtClean="0"/>
              <a:t>The order to rebuild Jerusalem could not refer to: </a:t>
            </a:r>
          </a:p>
          <a:p>
            <a:pPr eaLnBrk="1" hangingPunct="1">
              <a:buFontTx/>
              <a:buChar char="•"/>
            </a:pPr>
            <a:r>
              <a:rPr lang="en-US" smtClean="0"/>
              <a:t>Cyrus’ decree (539 B.C.) described in 2 Chr 36:22-23 and Ezra 1:1-3 </a:t>
            </a:r>
          </a:p>
          <a:p>
            <a:pPr eaLnBrk="1" hangingPunct="1">
              <a:buFontTx/>
              <a:buChar char="•"/>
            </a:pPr>
            <a:r>
              <a:rPr lang="en-US" smtClean="0"/>
              <a:t>Darius’ Decree (519 B.C.) described in Ezra 7:11ff</a:t>
            </a:r>
          </a:p>
          <a:p>
            <a:pPr eaLnBrk="1" hangingPunct="1">
              <a:buFontTx/>
              <a:buChar char="•"/>
            </a:pPr>
            <a:r>
              <a:rPr lang="en-US" smtClean="0"/>
              <a:t>Artaxerxes’ first decree (457 B.C.) described in Ezra 7:11ff</a:t>
            </a:r>
          </a:p>
          <a:p>
            <a:pPr eaLnBrk="1" hangingPunct="1">
              <a:buFontTx/>
              <a:buChar char="•"/>
            </a:pPr>
            <a:endParaRPr lang="en-US" smtClean="0"/>
          </a:p>
          <a:p>
            <a:pPr eaLnBrk="1" hangingPunct="1">
              <a:buFontTx/>
              <a:buChar char="•"/>
            </a:pPr>
            <a:r>
              <a:rPr lang="en-US" smtClean="0"/>
              <a:t>But it fits Artaxerxes’ second decree (444 B.C.) described in Nehemiah 2:1-8 </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lvl1pPr eaLnBrk="0" hangingPunct="0">
              <a:defRPr sz="2400" b="1" i="1">
                <a:solidFill>
                  <a:schemeClr val="bg2"/>
                </a:solidFill>
                <a:latin typeface="Times New Roman" pitchFamily="18" charset="0"/>
                <a:cs typeface="Times New Roman" pitchFamily="18" charset="0"/>
              </a:defRPr>
            </a:lvl1pPr>
            <a:lvl2pPr marL="742950" indent="-285750" eaLnBrk="0" hangingPunct="0">
              <a:defRPr sz="2400" b="1" i="1">
                <a:solidFill>
                  <a:schemeClr val="bg2"/>
                </a:solidFill>
                <a:latin typeface="Times New Roman" pitchFamily="18" charset="0"/>
                <a:cs typeface="Times New Roman" pitchFamily="18" charset="0"/>
              </a:defRPr>
            </a:lvl2pPr>
            <a:lvl3pPr marL="1143000" indent="-228600" eaLnBrk="0" hangingPunct="0">
              <a:defRPr sz="2400" b="1" i="1">
                <a:solidFill>
                  <a:schemeClr val="bg2"/>
                </a:solidFill>
                <a:latin typeface="Times New Roman" pitchFamily="18" charset="0"/>
                <a:cs typeface="Times New Roman" pitchFamily="18" charset="0"/>
              </a:defRPr>
            </a:lvl3pPr>
            <a:lvl4pPr marL="1600200" indent="-228600" eaLnBrk="0" hangingPunct="0">
              <a:defRPr sz="2400" b="1" i="1">
                <a:solidFill>
                  <a:schemeClr val="bg2"/>
                </a:solidFill>
                <a:latin typeface="Times New Roman" pitchFamily="18" charset="0"/>
                <a:cs typeface="Times New Roman" pitchFamily="18" charset="0"/>
              </a:defRPr>
            </a:lvl4pPr>
            <a:lvl5pPr marL="2057400" indent="-228600" eaLnBrk="0" hangingPunct="0">
              <a:defRPr sz="2400" b="1" i="1">
                <a:solidFill>
                  <a:schemeClr val="bg2"/>
                </a:solidFill>
                <a:latin typeface="Times New Roman" pitchFamily="18" charset="0"/>
                <a:cs typeface="Times New Roman" pitchFamily="18" charset="0"/>
              </a:defRPr>
            </a:lvl5pPr>
            <a:lvl6pPr marL="25146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6pPr>
            <a:lvl7pPr marL="29718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7pPr>
            <a:lvl8pPr marL="34290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8pPr>
            <a:lvl9pPr marL="38862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9pPr>
          </a:lstStyle>
          <a:p>
            <a:pPr eaLnBrk="1" hangingPunct="1"/>
            <a:fld id="{18A2C9AA-6DD2-4144-A02B-6D0DBE2F4F6C}" type="slidenum">
              <a:rPr lang="en-US" sz="1200" i="0"/>
              <a:pPr eaLnBrk="1" hangingPunct="1"/>
              <a:t>34</a:t>
            </a:fld>
            <a:endParaRPr lang="en-US" sz="1200" i="0"/>
          </a:p>
        </p:txBody>
      </p:sp>
      <p:sp>
        <p:nvSpPr>
          <p:cNvPr id="96259" name="Rectangle 2"/>
          <p:cNvSpPr>
            <a:spLocks noChangeArrowheads="1" noTextEdit="1"/>
          </p:cNvSpPr>
          <p:nvPr>
            <p:ph type="sldImg"/>
          </p:nvPr>
        </p:nvSpPr>
        <p:spPr>
          <a:ln/>
        </p:spPr>
      </p:sp>
      <p:sp>
        <p:nvSpPr>
          <p:cNvPr id="96260" name="Rectangle 3"/>
          <p:cNvSpPr>
            <a:spLocks noGrp="1" noChangeArrowheads="1"/>
          </p:cNvSpPr>
          <p:nvPr>
            <p:ph type="body" idx="1"/>
          </p:nvPr>
        </p:nvSpPr>
        <p:spPr>
          <a:noFill/>
        </p:spPr>
        <p:txBody>
          <a:bodyPr/>
          <a:lstStyle/>
          <a:p>
            <a:pPr eaLnBrk="1" hangingPunct="1"/>
            <a:endParaRPr lang="de-CH"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lvl1pPr eaLnBrk="0" hangingPunct="0">
              <a:defRPr sz="2400" b="1" i="1">
                <a:solidFill>
                  <a:schemeClr val="bg2"/>
                </a:solidFill>
                <a:latin typeface="Times New Roman" pitchFamily="18" charset="0"/>
                <a:cs typeface="Times New Roman" pitchFamily="18" charset="0"/>
              </a:defRPr>
            </a:lvl1pPr>
            <a:lvl2pPr marL="742950" indent="-285750" eaLnBrk="0" hangingPunct="0">
              <a:defRPr sz="2400" b="1" i="1">
                <a:solidFill>
                  <a:schemeClr val="bg2"/>
                </a:solidFill>
                <a:latin typeface="Times New Roman" pitchFamily="18" charset="0"/>
                <a:cs typeface="Times New Roman" pitchFamily="18" charset="0"/>
              </a:defRPr>
            </a:lvl2pPr>
            <a:lvl3pPr marL="1143000" indent="-228600" eaLnBrk="0" hangingPunct="0">
              <a:defRPr sz="2400" b="1" i="1">
                <a:solidFill>
                  <a:schemeClr val="bg2"/>
                </a:solidFill>
                <a:latin typeface="Times New Roman" pitchFamily="18" charset="0"/>
                <a:cs typeface="Times New Roman" pitchFamily="18" charset="0"/>
              </a:defRPr>
            </a:lvl3pPr>
            <a:lvl4pPr marL="1600200" indent="-228600" eaLnBrk="0" hangingPunct="0">
              <a:defRPr sz="2400" b="1" i="1">
                <a:solidFill>
                  <a:schemeClr val="bg2"/>
                </a:solidFill>
                <a:latin typeface="Times New Roman" pitchFamily="18" charset="0"/>
                <a:cs typeface="Times New Roman" pitchFamily="18" charset="0"/>
              </a:defRPr>
            </a:lvl4pPr>
            <a:lvl5pPr marL="2057400" indent="-228600" eaLnBrk="0" hangingPunct="0">
              <a:defRPr sz="2400" b="1" i="1">
                <a:solidFill>
                  <a:schemeClr val="bg2"/>
                </a:solidFill>
                <a:latin typeface="Times New Roman" pitchFamily="18" charset="0"/>
                <a:cs typeface="Times New Roman" pitchFamily="18" charset="0"/>
              </a:defRPr>
            </a:lvl5pPr>
            <a:lvl6pPr marL="25146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6pPr>
            <a:lvl7pPr marL="29718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7pPr>
            <a:lvl8pPr marL="34290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8pPr>
            <a:lvl9pPr marL="38862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9pPr>
          </a:lstStyle>
          <a:p>
            <a:pPr eaLnBrk="1" hangingPunct="1"/>
            <a:fld id="{A0480ED2-CE53-4D56-A4A6-751BF5F96B32}" type="slidenum">
              <a:rPr lang="en-US" sz="1200" i="0"/>
              <a:pPr eaLnBrk="1" hangingPunct="1"/>
              <a:t>35</a:t>
            </a:fld>
            <a:endParaRPr lang="en-US" sz="1200" i="0"/>
          </a:p>
        </p:txBody>
      </p:sp>
      <p:sp>
        <p:nvSpPr>
          <p:cNvPr id="97283" name="Rectangle 2"/>
          <p:cNvSpPr>
            <a:spLocks noChangeArrowheads="1" noTextEdit="1"/>
          </p:cNvSpPr>
          <p:nvPr>
            <p:ph type="sldImg"/>
          </p:nvPr>
        </p:nvSpPr>
        <p:spPr>
          <a:ln/>
        </p:spPr>
      </p:sp>
      <p:sp>
        <p:nvSpPr>
          <p:cNvPr id="97284" name="Rectangle 3"/>
          <p:cNvSpPr>
            <a:spLocks noGrp="1" noChangeArrowheads="1"/>
          </p:cNvSpPr>
          <p:nvPr>
            <p:ph type="body" idx="1"/>
          </p:nvPr>
        </p:nvSpPr>
        <p:spPr>
          <a:noFill/>
        </p:spPr>
        <p:txBody>
          <a:bodyPr/>
          <a:lstStyle/>
          <a:p>
            <a:pPr eaLnBrk="1" hangingPunct="1"/>
            <a:endParaRPr lang="de-CH"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lvl1pPr eaLnBrk="0" hangingPunct="0">
              <a:defRPr sz="2400" b="1" i="1">
                <a:solidFill>
                  <a:schemeClr val="bg2"/>
                </a:solidFill>
                <a:latin typeface="Times New Roman" pitchFamily="18" charset="0"/>
                <a:cs typeface="Times New Roman" pitchFamily="18" charset="0"/>
              </a:defRPr>
            </a:lvl1pPr>
            <a:lvl2pPr marL="742950" indent="-285750" eaLnBrk="0" hangingPunct="0">
              <a:defRPr sz="2400" b="1" i="1">
                <a:solidFill>
                  <a:schemeClr val="bg2"/>
                </a:solidFill>
                <a:latin typeface="Times New Roman" pitchFamily="18" charset="0"/>
                <a:cs typeface="Times New Roman" pitchFamily="18" charset="0"/>
              </a:defRPr>
            </a:lvl2pPr>
            <a:lvl3pPr marL="1143000" indent="-228600" eaLnBrk="0" hangingPunct="0">
              <a:defRPr sz="2400" b="1" i="1">
                <a:solidFill>
                  <a:schemeClr val="bg2"/>
                </a:solidFill>
                <a:latin typeface="Times New Roman" pitchFamily="18" charset="0"/>
                <a:cs typeface="Times New Roman" pitchFamily="18" charset="0"/>
              </a:defRPr>
            </a:lvl3pPr>
            <a:lvl4pPr marL="1600200" indent="-228600" eaLnBrk="0" hangingPunct="0">
              <a:defRPr sz="2400" b="1" i="1">
                <a:solidFill>
                  <a:schemeClr val="bg2"/>
                </a:solidFill>
                <a:latin typeface="Times New Roman" pitchFamily="18" charset="0"/>
                <a:cs typeface="Times New Roman" pitchFamily="18" charset="0"/>
              </a:defRPr>
            </a:lvl4pPr>
            <a:lvl5pPr marL="2057400" indent="-228600" eaLnBrk="0" hangingPunct="0">
              <a:defRPr sz="2400" b="1" i="1">
                <a:solidFill>
                  <a:schemeClr val="bg2"/>
                </a:solidFill>
                <a:latin typeface="Times New Roman" pitchFamily="18" charset="0"/>
                <a:cs typeface="Times New Roman" pitchFamily="18" charset="0"/>
              </a:defRPr>
            </a:lvl5pPr>
            <a:lvl6pPr marL="25146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6pPr>
            <a:lvl7pPr marL="29718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7pPr>
            <a:lvl8pPr marL="34290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8pPr>
            <a:lvl9pPr marL="38862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9pPr>
          </a:lstStyle>
          <a:p>
            <a:pPr eaLnBrk="1" hangingPunct="1"/>
            <a:fld id="{9F41734E-05F9-4C43-81C3-FF0E2F046991}" type="slidenum">
              <a:rPr lang="en-US" sz="1200" i="0"/>
              <a:pPr eaLnBrk="1" hangingPunct="1"/>
              <a:t>36</a:t>
            </a:fld>
            <a:endParaRPr lang="en-US" sz="1200" i="0"/>
          </a:p>
        </p:txBody>
      </p:sp>
      <p:sp>
        <p:nvSpPr>
          <p:cNvPr id="98307" name="Rectangle 2"/>
          <p:cNvSpPr>
            <a:spLocks noChangeArrowheads="1" noTextEdit="1"/>
          </p:cNvSpPr>
          <p:nvPr>
            <p:ph type="sldImg"/>
          </p:nvPr>
        </p:nvSpPr>
        <p:spPr>
          <a:ln/>
        </p:spPr>
      </p:sp>
      <p:sp>
        <p:nvSpPr>
          <p:cNvPr id="98308" name="Rectangle 3"/>
          <p:cNvSpPr>
            <a:spLocks noGrp="1" noChangeArrowheads="1"/>
          </p:cNvSpPr>
          <p:nvPr>
            <p:ph type="body" idx="1"/>
          </p:nvPr>
        </p:nvSpPr>
        <p:spPr>
          <a:noFill/>
        </p:spPr>
        <p:txBody>
          <a:bodyPr/>
          <a:lstStyle/>
          <a:p>
            <a:pPr eaLnBrk="1" hangingPunct="1"/>
            <a:endParaRPr lang="de-CH"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lvl1pPr eaLnBrk="0" hangingPunct="0">
              <a:defRPr sz="2400" b="1" i="1">
                <a:solidFill>
                  <a:schemeClr val="bg2"/>
                </a:solidFill>
                <a:latin typeface="Times New Roman" pitchFamily="18" charset="0"/>
                <a:cs typeface="Times New Roman" pitchFamily="18" charset="0"/>
              </a:defRPr>
            </a:lvl1pPr>
            <a:lvl2pPr marL="742950" indent="-285750" eaLnBrk="0" hangingPunct="0">
              <a:defRPr sz="2400" b="1" i="1">
                <a:solidFill>
                  <a:schemeClr val="bg2"/>
                </a:solidFill>
                <a:latin typeface="Times New Roman" pitchFamily="18" charset="0"/>
                <a:cs typeface="Times New Roman" pitchFamily="18" charset="0"/>
              </a:defRPr>
            </a:lvl2pPr>
            <a:lvl3pPr marL="1143000" indent="-228600" eaLnBrk="0" hangingPunct="0">
              <a:defRPr sz="2400" b="1" i="1">
                <a:solidFill>
                  <a:schemeClr val="bg2"/>
                </a:solidFill>
                <a:latin typeface="Times New Roman" pitchFamily="18" charset="0"/>
                <a:cs typeface="Times New Roman" pitchFamily="18" charset="0"/>
              </a:defRPr>
            </a:lvl3pPr>
            <a:lvl4pPr marL="1600200" indent="-228600" eaLnBrk="0" hangingPunct="0">
              <a:defRPr sz="2400" b="1" i="1">
                <a:solidFill>
                  <a:schemeClr val="bg2"/>
                </a:solidFill>
                <a:latin typeface="Times New Roman" pitchFamily="18" charset="0"/>
                <a:cs typeface="Times New Roman" pitchFamily="18" charset="0"/>
              </a:defRPr>
            </a:lvl4pPr>
            <a:lvl5pPr marL="2057400" indent="-228600" eaLnBrk="0" hangingPunct="0">
              <a:defRPr sz="2400" b="1" i="1">
                <a:solidFill>
                  <a:schemeClr val="bg2"/>
                </a:solidFill>
                <a:latin typeface="Times New Roman" pitchFamily="18" charset="0"/>
                <a:cs typeface="Times New Roman" pitchFamily="18" charset="0"/>
              </a:defRPr>
            </a:lvl5pPr>
            <a:lvl6pPr marL="25146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6pPr>
            <a:lvl7pPr marL="29718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7pPr>
            <a:lvl8pPr marL="34290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8pPr>
            <a:lvl9pPr marL="38862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9pPr>
          </a:lstStyle>
          <a:p>
            <a:pPr eaLnBrk="1" hangingPunct="1"/>
            <a:fld id="{15E61303-4437-418C-9546-B9C1E83D2DE3}" type="slidenum">
              <a:rPr lang="en-US" sz="1200" i="0"/>
              <a:pPr eaLnBrk="1" hangingPunct="1"/>
              <a:t>37</a:t>
            </a:fld>
            <a:endParaRPr lang="en-US" sz="1200" i="0"/>
          </a:p>
        </p:txBody>
      </p:sp>
      <p:sp>
        <p:nvSpPr>
          <p:cNvPr id="99331" name="Rectangle 2"/>
          <p:cNvSpPr>
            <a:spLocks noChangeArrowheads="1" noTextEdit="1"/>
          </p:cNvSpPr>
          <p:nvPr>
            <p:ph type="sldImg"/>
          </p:nvPr>
        </p:nvSpPr>
        <p:spPr>
          <a:ln/>
        </p:spPr>
      </p:sp>
      <p:sp>
        <p:nvSpPr>
          <p:cNvPr id="99332" name="Rectangle 3"/>
          <p:cNvSpPr>
            <a:spLocks noGrp="1" noChangeArrowheads="1"/>
          </p:cNvSpPr>
          <p:nvPr>
            <p:ph type="body" idx="1"/>
          </p:nvPr>
        </p:nvSpPr>
        <p:spPr>
          <a:noFill/>
        </p:spPr>
        <p:txBody>
          <a:bodyPr/>
          <a:lstStyle/>
          <a:p>
            <a:pPr eaLnBrk="1" hangingPunct="1"/>
            <a:endParaRPr lang="de-CH"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p:spPr>
        <p:txBody>
          <a:bodyPr/>
          <a:lstStyle>
            <a:lvl1pPr eaLnBrk="0" hangingPunct="0">
              <a:defRPr sz="2400" b="1" i="1">
                <a:solidFill>
                  <a:schemeClr val="bg2"/>
                </a:solidFill>
                <a:latin typeface="Times New Roman" pitchFamily="18" charset="0"/>
                <a:cs typeface="Times New Roman" pitchFamily="18" charset="0"/>
              </a:defRPr>
            </a:lvl1pPr>
            <a:lvl2pPr marL="742950" indent="-285750" eaLnBrk="0" hangingPunct="0">
              <a:defRPr sz="2400" b="1" i="1">
                <a:solidFill>
                  <a:schemeClr val="bg2"/>
                </a:solidFill>
                <a:latin typeface="Times New Roman" pitchFamily="18" charset="0"/>
                <a:cs typeface="Times New Roman" pitchFamily="18" charset="0"/>
              </a:defRPr>
            </a:lvl2pPr>
            <a:lvl3pPr marL="1143000" indent="-228600" eaLnBrk="0" hangingPunct="0">
              <a:defRPr sz="2400" b="1" i="1">
                <a:solidFill>
                  <a:schemeClr val="bg2"/>
                </a:solidFill>
                <a:latin typeface="Times New Roman" pitchFamily="18" charset="0"/>
                <a:cs typeface="Times New Roman" pitchFamily="18" charset="0"/>
              </a:defRPr>
            </a:lvl3pPr>
            <a:lvl4pPr marL="1600200" indent="-228600" eaLnBrk="0" hangingPunct="0">
              <a:defRPr sz="2400" b="1" i="1">
                <a:solidFill>
                  <a:schemeClr val="bg2"/>
                </a:solidFill>
                <a:latin typeface="Times New Roman" pitchFamily="18" charset="0"/>
                <a:cs typeface="Times New Roman" pitchFamily="18" charset="0"/>
              </a:defRPr>
            </a:lvl4pPr>
            <a:lvl5pPr marL="2057400" indent="-228600" eaLnBrk="0" hangingPunct="0">
              <a:defRPr sz="2400" b="1" i="1">
                <a:solidFill>
                  <a:schemeClr val="bg2"/>
                </a:solidFill>
                <a:latin typeface="Times New Roman" pitchFamily="18" charset="0"/>
                <a:cs typeface="Times New Roman" pitchFamily="18" charset="0"/>
              </a:defRPr>
            </a:lvl5pPr>
            <a:lvl6pPr marL="25146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6pPr>
            <a:lvl7pPr marL="29718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7pPr>
            <a:lvl8pPr marL="34290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8pPr>
            <a:lvl9pPr marL="38862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9pPr>
          </a:lstStyle>
          <a:p>
            <a:pPr eaLnBrk="1" hangingPunct="1"/>
            <a:fld id="{8D0408B3-76E8-464D-8FE6-C9746F92DAC6}" type="slidenum">
              <a:rPr lang="en-US" sz="1200" i="0"/>
              <a:pPr eaLnBrk="1" hangingPunct="1"/>
              <a:t>38</a:t>
            </a:fld>
            <a:endParaRPr lang="en-US" sz="1200" i="0"/>
          </a:p>
        </p:txBody>
      </p:sp>
      <p:sp>
        <p:nvSpPr>
          <p:cNvPr id="100355" name="Rectangle 2"/>
          <p:cNvSpPr>
            <a:spLocks noChangeArrowheads="1" noTextEdit="1"/>
          </p:cNvSpPr>
          <p:nvPr>
            <p:ph type="sldImg"/>
          </p:nvPr>
        </p:nvSpPr>
        <p:spPr>
          <a:ln/>
        </p:spPr>
      </p:sp>
      <p:sp>
        <p:nvSpPr>
          <p:cNvPr id="100356" name="Rectangle 3"/>
          <p:cNvSpPr>
            <a:spLocks noGrp="1" noChangeArrowheads="1"/>
          </p:cNvSpPr>
          <p:nvPr>
            <p:ph type="body" idx="1"/>
          </p:nvPr>
        </p:nvSpPr>
        <p:spPr>
          <a:noFill/>
        </p:spPr>
        <p:txBody>
          <a:bodyPr/>
          <a:lstStyle/>
          <a:p>
            <a:pPr eaLnBrk="1" hangingPunct="1"/>
            <a:endParaRPr lang="de-CH"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lvl1pPr eaLnBrk="0" hangingPunct="0">
              <a:defRPr sz="2400" b="1" i="1">
                <a:solidFill>
                  <a:schemeClr val="bg2"/>
                </a:solidFill>
                <a:latin typeface="Times New Roman" pitchFamily="18" charset="0"/>
                <a:cs typeface="Times New Roman" pitchFamily="18" charset="0"/>
              </a:defRPr>
            </a:lvl1pPr>
            <a:lvl2pPr marL="742950" indent="-285750" eaLnBrk="0" hangingPunct="0">
              <a:defRPr sz="2400" b="1" i="1">
                <a:solidFill>
                  <a:schemeClr val="bg2"/>
                </a:solidFill>
                <a:latin typeface="Times New Roman" pitchFamily="18" charset="0"/>
                <a:cs typeface="Times New Roman" pitchFamily="18" charset="0"/>
              </a:defRPr>
            </a:lvl2pPr>
            <a:lvl3pPr marL="1143000" indent="-228600" eaLnBrk="0" hangingPunct="0">
              <a:defRPr sz="2400" b="1" i="1">
                <a:solidFill>
                  <a:schemeClr val="bg2"/>
                </a:solidFill>
                <a:latin typeface="Times New Roman" pitchFamily="18" charset="0"/>
                <a:cs typeface="Times New Roman" pitchFamily="18" charset="0"/>
              </a:defRPr>
            </a:lvl3pPr>
            <a:lvl4pPr marL="1600200" indent="-228600" eaLnBrk="0" hangingPunct="0">
              <a:defRPr sz="2400" b="1" i="1">
                <a:solidFill>
                  <a:schemeClr val="bg2"/>
                </a:solidFill>
                <a:latin typeface="Times New Roman" pitchFamily="18" charset="0"/>
                <a:cs typeface="Times New Roman" pitchFamily="18" charset="0"/>
              </a:defRPr>
            </a:lvl4pPr>
            <a:lvl5pPr marL="2057400" indent="-228600" eaLnBrk="0" hangingPunct="0">
              <a:defRPr sz="2400" b="1" i="1">
                <a:solidFill>
                  <a:schemeClr val="bg2"/>
                </a:solidFill>
                <a:latin typeface="Times New Roman" pitchFamily="18" charset="0"/>
                <a:cs typeface="Times New Roman" pitchFamily="18" charset="0"/>
              </a:defRPr>
            </a:lvl5pPr>
            <a:lvl6pPr marL="25146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6pPr>
            <a:lvl7pPr marL="29718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7pPr>
            <a:lvl8pPr marL="34290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8pPr>
            <a:lvl9pPr marL="38862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9pPr>
          </a:lstStyle>
          <a:p>
            <a:pPr eaLnBrk="1" hangingPunct="1"/>
            <a:fld id="{61E48ECB-0B59-48A9-AA68-72F7A5C74183}" type="slidenum">
              <a:rPr lang="en-US" sz="1200" i="0"/>
              <a:pPr eaLnBrk="1" hangingPunct="1"/>
              <a:t>39</a:t>
            </a:fld>
            <a:endParaRPr lang="en-US" sz="1200" i="0"/>
          </a:p>
        </p:txBody>
      </p:sp>
      <p:sp>
        <p:nvSpPr>
          <p:cNvPr id="101379" name="Rectangle 2"/>
          <p:cNvSpPr>
            <a:spLocks noChangeArrowheads="1" noTextEdit="1"/>
          </p:cNvSpPr>
          <p:nvPr>
            <p:ph type="sldImg"/>
          </p:nvPr>
        </p:nvSpPr>
        <p:spPr>
          <a:ln/>
        </p:spPr>
      </p:sp>
      <p:sp>
        <p:nvSpPr>
          <p:cNvPr id="101380" name="Rectangle 3"/>
          <p:cNvSpPr>
            <a:spLocks noGrp="1" noChangeArrowheads="1"/>
          </p:cNvSpPr>
          <p:nvPr>
            <p:ph type="body" idx="1"/>
          </p:nvPr>
        </p:nvSpPr>
        <p:spPr>
          <a:noFill/>
        </p:spPr>
        <p:txBody>
          <a:bodyPr/>
          <a:lstStyle/>
          <a:p>
            <a:pPr eaLnBrk="1" hangingPunct="1"/>
            <a:endParaRPr lang="de-CH"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lvl1pPr eaLnBrk="0" hangingPunct="0">
              <a:defRPr sz="2400" b="1" i="1">
                <a:solidFill>
                  <a:schemeClr val="bg2"/>
                </a:solidFill>
                <a:latin typeface="Times New Roman" pitchFamily="18" charset="0"/>
                <a:cs typeface="Times New Roman" pitchFamily="18" charset="0"/>
              </a:defRPr>
            </a:lvl1pPr>
            <a:lvl2pPr marL="742950" indent="-285750" eaLnBrk="0" hangingPunct="0">
              <a:defRPr sz="2400" b="1" i="1">
                <a:solidFill>
                  <a:schemeClr val="bg2"/>
                </a:solidFill>
                <a:latin typeface="Times New Roman" pitchFamily="18" charset="0"/>
                <a:cs typeface="Times New Roman" pitchFamily="18" charset="0"/>
              </a:defRPr>
            </a:lvl2pPr>
            <a:lvl3pPr marL="1143000" indent="-228600" eaLnBrk="0" hangingPunct="0">
              <a:defRPr sz="2400" b="1" i="1">
                <a:solidFill>
                  <a:schemeClr val="bg2"/>
                </a:solidFill>
                <a:latin typeface="Times New Roman" pitchFamily="18" charset="0"/>
                <a:cs typeface="Times New Roman" pitchFamily="18" charset="0"/>
              </a:defRPr>
            </a:lvl3pPr>
            <a:lvl4pPr marL="1600200" indent="-228600" eaLnBrk="0" hangingPunct="0">
              <a:defRPr sz="2400" b="1" i="1">
                <a:solidFill>
                  <a:schemeClr val="bg2"/>
                </a:solidFill>
                <a:latin typeface="Times New Roman" pitchFamily="18" charset="0"/>
                <a:cs typeface="Times New Roman" pitchFamily="18" charset="0"/>
              </a:defRPr>
            </a:lvl4pPr>
            <a:lvl5pPr marL="2057400" indent="-228600" eaLnBrk="0" hangingPunct="0">
              <a:defRPr sz="2400" b="1" i="1">
                <a:solidFill>
                  <a:schemeClr val="bg2"/>
                </a:solidFill>
                <a:latin typeface="Times New Roman" pitchFamily="18" charset="0"/>
                <a:cs typeface="Times New Roman" pitchFamily="18" charset="0"/>
              </a:defRPr>
            </a:lvl5pPr>
            <a:lvl6pPr marL="25146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6pPr>
            <a:lvl7pPr marL="29718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7pPr>
            <a:lvl8pPr marL="34290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8pPr>
            <a:lvl9pPr marL="38862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9pPr>
          </a:lstStyle>
          <a:p>
            <a:pPr eaLnBrk="1" hangingPunct="1"/>
            <a:fld id="{8AB57A61-44CF-4BB2-9DEE-6D3A027F910B}" type="slidenum">
              <a:rPr lang="en-US" sz="1200" i="0"/>
              <a:pPr eaLnBrk="1" hangingPunct="1"/>
              <a:t>4</a:t>
            </a:fld>
            <a:endParaRPr lang="en-US" sz="1200" i="0"/>
          </a:p>
        </p:txBody>
      </p:sp>
      <p:sp>
        <p:nvSpPr>
          <p:cNvPr id="65539" name="Rectangle 2"/>
          <p:cNvSpPr>
            <a:spLocks noChangeArrowheads="1" noTextEdit="1"/>
          </p:cNvSpPr>
          <p:nvPr>
            <p:ph type="sldImg"/>
          </p:nvPr>
        </p:nvSpPr>
        <p:spPr>
          <a:ln/>
        </p:spPr>
      </p:sp>
      <p:sp>
        <p:nvSpPr>
          <p:cNvPr id="65540" name="Rectangle 3"/>
          <p:cNvSpPr>
            <a:spLocks noGrp="1" noChangeArrowheads="1"/>
          </p:cNvSpPr>
          <p:nvPr>
            <p:ph type="body" idx="1"/>
          </p:nvPr>
        </p:nvSpPr>
        <p:spPr>
          <a:noFill/>
        </p:spPr>
        <p:txBody>
          <a:bodyPr/>
          <a:lstStyle/>
          <a:p>
            <a:pPr eaLnBrk="1" hangingPunct="1"/>
            <a:endParaRPr lang="de-CH"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lvl1pPr eaLnBrk="0" hangingPunct="0">
              <a:defRPr sz="2400" b="1" i="1">
                <a:solidFill>
                  <a:schemeClr val="bg2"/>
                </a:solidFill>
                <a:latin typeface="Times New Roman" pitchFamily="18" charset="0"/>
                <a:cs typeface="Times New Roman" pitchFamily="18" charset="0"/>
              </a:defRPr>
            </a:lvl1pPr>
            <a:lvl2pPr marL="742950" indent="-285750" eaLnBrk="0" hangingPunct="0">
              <a:defRPr sz="2400" b="1" i="1">
                <a:solidFill>
                  <a:schemeClr val="bg2"/>
                </a:solidFill>
                <a:latin typeface="Times New Roman" pitchFamily="18" charset="0"/>
                <a:cs typeface="Times New Roman" pitchFamily="18" charset="0"/>
              </a:defRPr>
            </a:lvl2pPr>
            <a:lvl3pPr marL="1143000" indent="-228600" eaLnBrk="0" hangingPunct="0">
              <a:defRPr sz="2400" b="1" i="1">
                <a:solidFill>
                  <a:schemeClr val="bg2"/>
                </a:solidFill>
                <a:latin typeface="Times New Roman" pitchFamily="18" charset="0"/>
                <a:cs typeface="Times New Roman" pitchFamily="18" charset="0"/>
              </a:defRPr>
            </a:lvl3pPr>
            <a:lvl4pPr marL="1600200" indent="-228600" eaLnBrk="0" hangingPunct="0">
              <a:defRPr sz="2400" b="1" i="1">
                <a:solidFill>
                  <a:schemeClr val="bg2"/>
                </a:solidFill>
                <a:latin typeface="Times New Roman" pitchFamily="18" charset="0"/>
                <a:cs typeface="Times New Roman" pitchFamily="18" charset="0"/>
              </a:defRPr>
            </a:lvl4pPr>
            <a:lvl5pPr marL="2057400" indent="-228600" eaLnBrk="0" hangingPunct="0">
              <a:defRPr sz="2400" b="1" i="1">
                <a:solidFill>
                  <a:schemeClr val="bg2"/>
                </a:solidFill>
                <a:latin typeface="Times New Roman" pitchFamily="18" charset="0"/>
                <a:cs typeface="Times New Roman" pitchFamily="18" charset="0"/>
              </a:defRPr>
            </a:lvl5pPr>
            <a:lvl6pPr marL="25146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6pPr>
            <a:lvl7pPr marL="29718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7pPr>
            <a:lvl8pPr marL="34290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8pPr>
            <a:lvl9pPr marL="38862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9pPr>
          </a:lstStyle>
          <a:p>
            <a:pPr eaLnBrk="1" hangingPunct="1"/>
            <a:fld id="{7ADFDDF6-F669-436C-A918-60A12E9F9219}" type="slidenum">
              <a:rPr lang="en-US" sz="1200" i="0"/>
              <a:pPr eaLnBrk="1" hangingPunct="1"/>
              <a:t>40</a:t>
            </a:fld>
            <a:endParaRPr lang="en-US" sz="1200" i="0"/>
          </a:p>
        </p:txBody>
      </p:sp>
      <p:sp>
        <p:nvSpPr>
          <p:cNvPr id="102403" name="Rectangle 2"/>
          <p:cNvSpPr>
            <a:spLocks noChangeArrowheads="1" noTextEdit="1"/>
          </p:cNvSpPr>
          <p:nvPr>
            <p:ph type="sldImg"/>
          </p:nvPr>
        </p:nvSpPr>
        <p:spPr>
          <a:ln/>
        </p:spPr>
      </p:sp>
      <p:sp>
        <p:nvSpPr>
          <p:cNvPr id="102404" name="Rectangle 3"/>
          <p:cNvSpPr>
            <a:spLocks noGrp="1" noChangeArrowheads="1"/>
          </p:cNvSpPr>
          <p:nvPr>
            <p:ph type="body" idx="1"/>
          </p:nvPr>
        </p:nvSpPr>
        <p:spPr>
          <a:noFill/>
        </p:spPr>
        <p:txBody>
          <a:bodyPr/>
          <a:lstStyle/>
          <a:p>
            <a:pPr eaLnBrk="1" hangingPunct="1"/>
            <a:endParaRPr lang="de-CH"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p:spPr>
        <p:txBody>
          <a:bodyPr/>
          <a:lstStyle>
            <a:lvl1pPr eaLnBrk="0" hangingPunct="0">
              <a:defRPr sz="2400" b="1" i="1">
                <a:solidFill>
                  <a:schemeClr val="bg2"/>
                </a:solidFill>
                <a:latin typeface="Times New Roman" pitchFamily="18" charset="0"/>
                <a:cs typeface="Times New Roman" pitchFamily="18" charset="0"/>
              </a:defRPr>
            </a:lvl1pPr>
            <a:lvl2pPr marL="742950" indent="-285750" eaLnBrk="0" hangingPunct="0">
              <a:defRPr sz="2400" b="1" i="1">
                <a:solidFill>
                  <a:schemeClr val="bg2"/>
                </a:solidFill>
                <a:latin typeface="Times New Roman" pitchFamily="18" charset="0"/>
                <a:cs typeface="Times New Roman" pitchFamily="18" charset="0"/>
              </a:defRPr>
            </a:lvl2pPr>
            <a:lvl3pPr marL="1143000" indent="-228600" eaLnBrk="0" hangingPunct="0">
              <a:defRPr sz="2400" b="1" i="1">
                <a:solidFill>
                  <a:schemeClr val="bg2"/>
                </a:solidFill>
                <a:latin typeface="Times New Roman" pitchFamily="18" charset="0"/>
                <a:cs typeface="Times New Roman" pitchFamily="18" charset="0"/>
              </a:defRPr>
            </a:lvl3pPr>
            <a:lvl4pPr marL="1600200" indent="-228600" eaLnBrk="0" hangingPunct="0">
              <a:defRPr sz="2400" b="1" i="1">
                <a:solidFill>
                  <a:schemeClr val="bg2"/>
                </a:solidFill>
                <a:latin typeface="Times New Roman" pitchFamily="18" charset="0"/>
                <a:cs typeface="Times New Roman" pitchFamily="18" charset="0"/>
              </a:defRPr>
            </a:lvl4pPr>
            <a:lvl5pPr marL="2057400" indent="-228600" eaLnBrk="0" hangingPunct="0">
              <a:defRPr sz="2400" b="1" i="1">
                <a:solidFill>
                  <a:schemeClr val="bg2"/>
                </a:solidFill>
                <a:latin typeface="Times New Roman" pitchFamily="18" charset="0"/>
                <a:cs typeface="Times New Roman" pitchFamily="18" charset="0"/>
              </a:defRPr>
            </a:lvl5pPr>
            <a:lvl6pPr marL="25146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6pPr>
            <a:lvl7pPr marL="29718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7pPr>
            <a:lvl8pPr marL="34290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8pPr>
            <a:lvl9pPr marL="38862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9pPr>
          </a:lstStyle>
          <a:p>
            <a:pPr eaLnBrk="1" hangingPunct="1"/>
            <a:fld id="{FE6B0ED8-8F01-48D2-AFFD-566E1BB813FD}" type="slidenum">
              <a:rPr lang="en-US" sz="1200" i="0"/>
              <a:pPr eaLnBrk="1" hangingPunct="1"/>
              <a:t>41</a:t>
            </a:fld>
            <a:endParaRPr lang="en-US" sz="1200" i="0"/>
          </a:p>
        </p:txBody>
      </p:sp>
      <p:sp>
        <p:nvSpPr>
          <p:cNvPr id="103427" name="Rectangle 2"/>
          <p:cNvSpPr>
            <a:spLocks noChangeArrowheads="1" noTextEdit="1"/>
          </p:cNvSpPr>
          <p:nvPr>
            <p:ph type="sldImg"/>
          </p:nvPr>
        </p:nvSpPr>
        <p:spPr>
          <a:ln/>
        </p:spPr>
      </p:sp>
      <p:sp>
        <p:nvSpPr>
          <p:cNvPr id="103428" name="Rectangle 3"/>
          <p:cNvSpPr>
            <a:spLocks noGrp="1" noChangeArrowheads="1"/>
          </p:cNvSpPr>
          <p:nvPr>
            <p:ph type="body" idx="1"/>
          </p:nvPr>
        </p:nvSpPr>
        <p:spPr>
          <a:noFill/>
        </p:spPr>
        <p:txBody>
          <a:bodyPr/>
          <a:lstStyle/>
          <a:p>
            <a:pPr eaLnBrk="1" hangingPunct="1"/>
            <a:endParaRPr lang="de-CH"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lvl1pPr eaLnBrk="0" hangingPunct="0">
              <a:defRPr sz="2400" b="1" i="1">
                <a:solidFill>
                  <a:schemeClr val="bg2"/>
                </a:solidFill>
                <a:latin typeface="Times New Roman" pitchFamily="18" charset="0"/>
                <a:cs typeface="Times New Roman" pitchFamily="18" charset="0"/>
              </a:defRPr>
            </a:lvl1pPr>
            <a:lvl2pPr marL="742950" indent="-285750" eaLnBrk="0" hangingPunct="0">
              <a:defRPr sz="2400" b="1" i="1">
                <a:solidFill>
                  <a:schemeClr val="bg2"/>
                </a:solidFill>
                <a:latin typeface="Times New Roman" pitchFamily="18" charset="0"/>
                <a:cs typeface="Times New Roman" pitchFamily="18" charset="0"/>
              </a:defRPr>
            </a:lvl2pPr>
            <a:lvl3pPr marL="1143000" indent="-228600" eaLnBrk="0" hangingPunct="0">
              <a:defRPr sz="2400" b="1" i="1">
                <a:solidFill>
                  <a:schemeClr val="bg2"/>
                </a:solidFill>
                <a:latin typeface="Times New Roman" pitchFamily="18" charset="0"/>
                <a:cs typeface="Times New Roman" pitchFamily="18" charset="0"/>
              </a:defRPr>
            </a:lvl3pPr>
            <a:lvl4pPr marL="1600200" indent="-228600" eaLnBrk="0" hangingPunct="0">
              <a:defRPr sz="2400" b="1" i="1">
                <a:solidFill>
                  <a:schemeClr val="bg2"/>
                </a:solidFill>
                <a:latin typeface="Times New Roman" pitchFamily="18" charset="0"/>
                <a:cs typeface="Times New Roman" pitchFamily="18" charset="0"/>
              </a:defRPr>
            </a:lvl4pPr>
            <a:lvl5pPr marL="2057400" indent="-228600" eaLnBrk="0" hangingPunct="0">
              <a:defRPr sz="2400" b="1" i="1">
                <a:solidFill>
                  <a:schemeClr val="bg2"/>
                </a:solidFill>
                <a:latin typeface="Times New Roman" pitchFamily="18" charset="0"/>
                <a:cs typeface="Times New Roman" pitchFamily="18" charset="0"/>
              </a:defRPr>
            </a:lvl5pPr>
            <a:lvl6pPr marL="25146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6pPr>
            <a:lvl7pPr marL="29718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7pPr>
            <a:lvl8pPr marL="34290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8pPr>
            <a:lvl9pPr marL="38862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9pPr>
          </a:lstStyle>
          <a:p>
            <a:pPr eaLnBrk="1" hangingPunct="1"/>
            <a:fld id="{6537EC4E-E17B-47E1-AA6D-63721DCA6A04}" type="slidenum">
              <a:rPr lang="en-US" sz="1200" i="0"/>
              <a:pPr eaLnBrk="1" hangingPunct="1"/>
              <a:t>42</a:t>
            </a:fld>
            <a:endParaRPr lang="en-US" sz="1200" i="0"/>
          </a:p>
        </p:txBody>
      </p:sp>
      <p:sp>
        <p:nvSpPr>
          <p:cNvPr id="104451" name="Rectangle 2"/>
          <p:cNvSpPr>
            <a:spLocks noChangeArrowheads="1" noTextEdit="1"/>
          </p:cNvSpPr>
          <p:nvPr>
            <p:ph type="sldImg"/>
          </p:nvPr>
        </p:nvSpPr>
        <p:spPr>
          <a:ln/>
        </p:spPr>
      </p:sp>
      <p:sp>
        <p:nvSpPr>
          <p:cNvPr id="104452" name="Rectangle 3"/>
          <p:cNvSpPr>
            <a:spLocks noGrp="1" noChangeArrowheads="1"/>
          </p:cNvSpPr>
          <p:nvPr>
            <p:ph type="body" idx="1"/>
          </p:nvPr>
        </p:nvSpPr>
        <p:spPr>
          <a:noFill/>
        </p:spPr>
        <p:txBody>
          <a:bodyPr/>
          <a:lstStyle/>
          <a:p>
            <a:pPr eaLnBrk="1" hangingPunct="1"/>
            <a:endParaRPr lang="de-CH"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p:spPr>
        <p:txBody>
          <a:bodyPr/>
          <a:lstStyle>
            <a:lvl1pPr eaLnBrk="0" hangingPunct="0">
              <a:defRPr sz="2400" b="1" i="1">
                <a:solidFill>
                  <a:schemeClr val="bg2"/>
                </a:solidFill>
                <a:latin typeface="Times New Roman" pitchFamily="18" charset="0"/>
                <a:cs typeface="Times New Roman" pitchFamily="18" charset="0"/>
              </a:defRPr>
            </a:lvl1pPr>
            <a:lvl2pPr marL="742950" indent="-285750" eaLnBrk="0" hangingPunct="0">
              <a:defRPr sz="2400" b="1" i="1">
                <a:solidFill>
                  <a:schemeClr val="bg2"/>
                </a:solidFill>
                <a:latin typeface="Times New Roman" pitchFamily="18" charset="0"/>
                <a:cs typeface="Times New Roman" pitchFamily="18" charset="0"/>
              </a:defRPr>
            </a:lvl2pPr>
            <a:lvl3pPr marL="1143000" indent="-228600" eaLnBrk="0" hangingPunct="0">
              <a:defRPr sz="2400" b="1" i="1">
                <a:solidFill>
                  <a:schemeClr val="bg2"/>
                </a:solidFill>
                <a:latin typeface="Times New Roman" pitchFamily="18" charset="0"/>
                <a:cs typeface="Times New Roman" pitchFamily="18" charset="0"/>
              </a:defRPr>
            </a:lvl3pPr>
            <a:lvl4pPr marL="1600200" indent="-228600" eaLnBrk="0" hangingPunct="0">
              <a:defRPr sz="2400" b="1" i="1">
                <a:solidFill>
                  <a:schemeClr val="bg2"/>
                </a:solidFill>
                <a:latin typeface="Times New Roman" pitchFamily="18" charset="0"/>
                <a:cs typeface="Times New Roman" pitchFamily="18" charset="0"/>
              </a:defRPr>
            </a:lvl4pPr>
            <a:lvl5pPr marL="2057400" indent="-228600" eaLnBrk="0" hangingPunct="0">
              <a:defRPr sz="2400" b="1" i="1">
                <a:solidFill>
                  <a:schemeClr val="bg2"/>
                </a:solidFill>
                <a:latin typeface="Times New Roman" pitchFamily="18" charset="0"/>
                <a:cs typeface="Times New Roman" pitchFamily="18" charset="0"/>
              </a:defRPr>
            </a:lvl5pPr>
            <a:lvl6pPr marL="25146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6pPr>
            <a:lvl7pPr marL="29718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7pPr>
            <a:lvl8pPr marL="34290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8pPr>
            <a:lvl9pPr marL="38862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9pPr>
          </a:lstStyle>
          <a:p>
            <a:pPr eaLnBrk="1" hangingPunct="1"/>
            <a:fld id="{A9DFDFD8-FC59-477A-B376-C83AF8D62C4C}" type="slidenum">
              <a:rPr lang="en-US" sz="1200" i="0"/>
              <a:pPr eaLnBrk="1" hangingPunct="1"/>
              <a:t>43</a:t>
            </a:fld>
            <a:endParaRPr lang="en-US" sz="1200" i="0"/>
          </a:p>
        </p:txBody>
      </p:sp>
      <p:sp>
        <p:nvSpPr>
          <p:cNvPr id="105475" name="Rectangle 2"/>
          <p:cNvSpPr>
            <a:spLocks noChangeArrowheads="1" noTextEdit="1"/>
          </p:cNvSpPr>
          <p:nvPr>
            <p:ph type="sldImg"/>
          </p:nvPr>
        </p:nvSpPr>
        <p:spPr>
          <a:ln/>
        </p:spPr>
      </p:sp>
      <p:sp>
        <p:nvSpPr>
          <p:cNvPr id="105476" name="Rectangle 3"/>
          <p:cNvSpPr>
            <a:spLocks noGrp="1" noChangeArrowheads="1"/>
          </p:cNvSpPr>
          <p:nvPr>
            <p:ph type="body" idx="1"/>
          </p:nvPr>
        </p:nvSpPr>
        <p:spPr>
          <a:noFill/>
        </p:spPr>
        <p:txBody>
          <a:bodyPr/>
          <a:lstStyle/>
          <a:p>
            <a:pPr eaLnBrk="1" hangingPunct="1"/>
            <a:endParaRPr lang="de-CH"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p:spPr>
        <p:txBody>
          <a:bodyPr/>
          <a:lstStyle>
            <a:lvl1pPr eaLnBrk="0" hangingPunct="0">
              <a:defRPr sz="2400" b="1" i="1">
                <a:solidFill>
                  <a:schemeClr val="bg2"/>
                </a:solidFill>
                <a:latin typeface="Times New Roman" pitchFamily="18" charset="0"/>
                <a:cs typeface="Times New Roman" pitchFamily="18" charset="0"/>
              </a:defRPr>
            </a:lvl1pPr>
            <a:lvl2pPr marL="742950" indent="-285750" eaLnBrk="0" hangingPunct="0">
              <a:defRPr sz="2400" b="1" i="1">
                <a:solidFill>
                  <a:schemeClr val="bg2"/>
                </a:solidFill>
                <a:latin typeface="Times New Roman" pitchFamily="18" charset="0"/>
                <a:cs typeface="Times New Roman" pitchFamily="18" charset="0"/>
              </a:defRPr>
            </a:lvl2pPr>
            <a:lvl3pPr marL="1143000" indent="-228600" eaLnBrk="0" hangingPunct="0">
              <a:defRPr sz="2400" b="1" i="1">
                <a:solidFill>
                  <a:schemeClr val="bg2"/>
                </a:solidFill>
                <a:latin typeface="Times New Roman" pitchFamily="18" charset="0"/>
                <a:cs typeface="Times New Roman" pitchFamily="18" charset="0"/>
              </a:defRPr>
            </a:lvl3pPr>
            <a:lvl4pPr marL="1600200" indent="-228600" eaLnBrk="0" hangingPunct="0">
              <a:defRPr sz="2400" b="1" i="1">
                <a:solidFill>
                  <a:schemeClr val="bg2"/>
                </a:solidFill>
                <a:latin typeface="Times New Roman" pitchFamily="18" charset="0"/>
                <a:cs typeface="Times New Roman" pitchFamily="18" charset="0"/>
              </a:defRPr>
            </a:lvl4pPr>
            <a:lvl5pPr marL="2057400" indent="-228600" eaLnBrk="0" hangingPunct="0">
              <a:defRPr sz="2400" b="1" i="1">
                <a:solidFill>
                  <a:schemeClr val="bg2"/>
                </a:solidFill>
                <a:latin typeface="Times New Roman" pitchFamily="18" charset="0"/>
                <a:cs typeface="Times New Roman" pitchFamily="18" charset="0"/>
              </a:defRPr>
            </a:lvl5pPr>
            <a:lvl6pPr marL="25146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6pPr>
            <a:lvl7pPr marL="29718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7pPr>
            <a:lvl8pPr marL="34290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8pPr>
            <a:lvl9pPr marL="38862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9pPr>
          </a:lstStyle>
          <a:p>
            <a:pPr eaLnBrk="1" hangingPunct="1"/>
            <a:fld id="{E762BAE3-6BE1-4196-B946-F38D88967AF4}" type="slidenum">
              <a:rPr lang="en-US" sz="1200" i="0"/>
              <a:pPr eaLnBrk="1" hangingPunct="1"/>
              <a:t>44</a:t>
            </a:fld>
            <a:endParaRPr lang="en-US" sz="1200" i="0"/>
          </a:p>
        </p:txBody>
      </p:sp>
      <p:sp>
        <p:nvSpPr>
          <p:cNvPr id="106499" name="Rectangle 2"/>
          <p:cNvSpPr>
            <a:spLocks noChangeArrowheads="1" noTextEdit="1"/>
          </p:cNvSpPr>
          <p:nvPr>
            <p:ph type="sldImg"/>
          </p:nvPr>
        </p:nvSpPr>
        <p:spPr>
          <a:ln/>
        </p:spPr>
      </p:sp>
      <p:sp>
        <p:nvSpPr>
          <p:cNvPr id="106500" name="Rectangle 3"/>
          <p:cNvSpPr>
            <a:spLocks noGrp="1" noChangeArrowheads="1"/>
          </p:cNvSpPr>
          <p:nvPr>
            <p:ph type="body" idx="1"/>
          </p:nvPr>
        </p:nvSpPr>
        <p:spPr>
          <a:noFill/>
        </p:spPr>
        <p:txBody>
          <a:bodyPr/>
          <a:lstStyle/>
          <a:p>
            <a:pPr eaLnBrk="1" hangingPunct="1"/>
            <a:endParaRPr lang="de-CH"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p:spPr>
        <p:txBody>
          <a:bodyPr/>
          <a:lstStyle>
            <a:lvl1pPr eaLnBrk="0" hangingPunct="0">
              <a:defRPr sz="2400" b="1" i="1">
                <a:solidFill>
                  <a:schemeClr val="bg2"/>
                </a:solidFill>
                <a:latin typeface="Times New Roman" pitchFamily="18" charset="0"/>
                <a:cs typeface="Times New Roman" pitchFamily="18" charset="0"/>
              </a:defRPr>
            </a:lvl1pPr>
            <a:lvl2pPr marL="742950" indent="-285750" eaLnBrk="0" hangingPunct="0">
              <a:defRPr sz="2400" b="1" i="1">
                <a:solidFill>
                  <a:schemeClr val="bg2"/>
                </a:solidFill>
                <a:latin typeface="Times New Roman" pitchFamily="18" charset="0"/>
                <a:cs typeface="Times New Roman" pitchFamily="18" charset="0"/>
              </a:defRPr>
            </a:lvl2pPr>
            <a:lvl3pPr marL="1143000" indent="-228600" eaLnBrk="0" hangingPunct="0">
              <a:defRPr sz="2400" b="1" i="1">
                <a:solidFill>
                  <a:schemeClr val="bg2"/>
                </a:solidFill>
                <a:latin typeface="Times New Roman" pitchFamily="18" charset="0"/>
                <a:cs typeface="Times New Roman" pitchFamily="18" charset="0"/>
              </a:defRPr>
            </a:lvl3pPr>
            <a:lvl4pPr marL="1600200" indent="-228600" eaLnBrk="0" hangingPunct="0">
              <a:defRPr sz="2400" b="1" i="1">
                <a:solidFill>
                  <a:schemeClr val="bg2"/>
                </a:solidFill>
                <a:latin typeface="Times New Roman" pitchFamily="18" charset="0"/>
                <a:cs typeface="Times New Roman" pitchFamily="18" charset="0"/>
              </a:defRPr>
            </a:lvl4pPr>
            <a:lvl5pPr marL="2057400" indent="-228600" eaLnBrk="0" hangingPunct="0">
              <a:defRPr sz="2400" b="1" i="1">
                <a:solidFill>
                  <a:schemeClr val="bg2"/>
                </a:solidFill>
                <a:latin typeface="Times New Roman" pitchFamily="18" charset="0"/>
                <a:cs typeface="Times New Roman" pitchFamily="18" charset="0"/>
              </a:defRPr>
            </a:lvl5pPr>
            <a:lvl6pPr marL="25146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6pPr>
            <a:lvl7pPr marL="29718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7pPr>
            <a:lvl8pPr marL="34290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8pPr>
            <a:lvl9pPr marL="38862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9pPr>
          </a:lstStyle>
          <a:p>
            <a:pPr eaLnBrk="1" hangingPunct="1"/>
            <a:fld id="{1480619F-0661-4F78-908B-C3A326823E11}" type="slidenum">
              <a:rPr lang="en-US" sz="1200" i="0"/>
              <a:pPr eaLnBrk="1" hangingPunct="1"/>
              <a:t>45</a:t>
            </a:fld>
            <a:endParaRPr lang="en-US" sz="1200" i="0"/>
          </a:p>
        </p:txBody>
      </p:sp>
      <p:sp>
        <p:nvSpPr>
          <p:cNvPr id="107523" name="Rectangle 2"/>
          <p:cNvSpPr>
            <a:spLocks noChangeArrowheads="1" noTextEdit="1"/>
          </p:cNvSpPr>
          <p:nvPr>
            <p:ph type="sldImg"/>
          </p:nvPr>
        </p:nvSpPr>
        <p:spPr>
          <a:ln/>
        </p:spPr>
      </p:sp>
      <p:sp>
        <p:nvSpPr>
          <p:cNvPr id="107524" name="Rectangle 3"/>
          <p:cNvSpPr>
            <a:spLocks noGrp="1" noChangeArrowheads="1"/>
          </p:cNvSpPr>
          <p:nvPr>
            <p:ph type="body" idx="1"/>
          </p:nvPr>
        </p:nvSpPr>
        <p:spPr>
          <a:noFill/>
        </p:spPr>
        <p:txBody>
          <a:bodyPr/>
          <a:lstStyle/>
          <a:p>
            <a:pPr eaLnBrk="1" hangingPunct="1"/>
            <a:endParaRPr lang="de-CH"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p:spPr>
        <p:txBody>
          <a:bodyPr/>
          <a:lstStyle>
            <a:lvl1pPr eaLnBrk="0" hangingPunct="0">
              <a:defRPr sz="2400" b="1" i="1">
                <a:solidFill>
                  <a:schemeClr val="bg2"/>
                </a:solidFill>
                <a:latin typeface="Times New Roman" pitchFamily="18" charset="0"/>
                <a:cs typeface="Times New Roman" pitchFamily="18" charset="0"/>
              </a:defRPr>
            </a:lvl1pPr>
            <a:lvl2pPr marL="742950" indent="-285750" eaLnBrk="0" hangingPunct="0">
              <a:defRPr sz="2400" b="1" i="1">
                <a:solidFill>
                  <a:schemeClr val="bg2"/>
                </a:solidFill>
                <a:latin typeface="Times New Roman" pitchFamily="18" charset="0"/>
                <a:cs typeface="Times New Roman" pitchFamily="18" charset="0"/>
              </a:defRPr>
            </a:lvl2pPr>
            <a:lvl3pPr marL="1143000" indent="-228600" eaLnBrk="0" hangingPunct="0">
              <a:defRPr sz="2400" b="1" i="1">
                <a:solidFill>
                  <a:schemeClr val="bg2"/>
                </a:solidFill>
                <a:latin typeface="Times New Roman" pitchFamily="18" charset="0"/>
                <a:cs typeface="Times New Roman" pitchFamily="18" charset="0"/>
              </a:defRPr>
            </a:lvl3pPr>
            <a:lvl4pPr marL="1600200" indent="-228600" eaLnBrk="0" hangingPunct="0">
              <a:defRPr sz="2400" b="1" i="1">
                <a:solidFill>
                  <a:schemeClr val="bg2"/>
                </a:solidFill>
                <a:latin typeface="Times New Roman" pitchFamily="18" charset="0"/>
                <a:cs typeface="Times New Roman" pitchFamily="18" charset="0"/>
              </a:defRPr>
            </a:lvl4pPr>
            <a:lvl5pPr marL="2057400" indent="-228600" eaLnBrk="0" hangingPunct="0">
              <a:defRPr sz="2400" b="1" i="1">
                <a:solidFill>
                  <a:schemeClr val="bg2"/>
                </a:solidFill>
                <a:latin typeface="Times New Roman" pitchFamily="18" charset="0"/>
                <a:cs typeface="Times New Roman" pitchFamily="18" charset="0"/>
              </a:defRPr>
            </a:lvl5pPr>
            <a:lvl6pPr marL="25146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6pPr>
            <a:lvl7pPr marL="29718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7pPr>
            <a:lvl8pPr marL="34290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8pPr>
            <a:lvl9pPr marL="38862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9pPr>
          </a:lstStyle>
          <a:p>
            <a:pPr eaLnBrk="1" hangingPunct="1"/>
            <a:fld id="{AD933D3B-E2A7-446C-9CFB-252FDCD387E7}" type="slidenum">
              <a:rPr lang="en-US" sz="1200" i="0"/>
              <a:pPr eaLnBrk="1" hangingPunct="1"/>
              <a:t>46</a:t>
            </a:fld>
            <a:endParaRPr lang="en-US" sz="1200" i="0"/>
          </a:p>
        </p:txBody>
      </p:sp>
      <p:sp>
        <p:nvSpPr>
          <p:cNvPr id="108547" name="Rectangle 2"/>
          <p:cNvSpPr>
            <a:spLocks noChangeArrowheads="1" noTextEdit="1"/>
          </p:cNvSpPr>
          <p:nvPr>
            <p:ph type="sldImg"/>
          </p:nvPr>
        </p:nvSpPr>
        <p:spPr>
          <a:ln/>
        </p:spPr>
      </p:sp>
      <p:sp>
        <p:nvSpPr>
          <p:cNvPr id="108548" name="Rectangle 3"/>
          <p:cNvSpPr>
            <a:spLocks noGrp="1" noChangeArrowheads="1"/>
          </p:cNvSpPr>
          <p:nvPr>
            <p:ph type="body" idx="1"/>
          </p:nvPr>
        </p:nvSpPr>
        <p:spPr>
          <a:noFill/>
        </p:spPr>
        <p:txBody>
          <a:bodyPr/>
          <a:lstStyle/>
          <a:p>
            <a:pPr eaLnBrk="1" hangingPunct="1"/>
            <a:endParaRPr lang="de-CH"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p:spPr>
        <p:txBody>
          <a:bodyPr/>
          <a:lstStyle>
            <a:lvl1pPr eaLnBrk="0" hangingPunct="0">
              <a:defRPr sz="2400" b="1" i="1">
                <a:solidFill>
                  <a:schemeClr val="bg2"/>
                </a:solidFill>
                <a:latin typeface="Times New Roman" pitchFamily="18" charset="0"/>
                <a:cs typeface="Times New Roman" pitchFamily="18" charset="0"/>
              </a:defRPr>
            </a:lvl1pPr>
            <a:lvl2pPr marL="742950" indent="-285750" eaLnBrk="0" hangingPunct="0">
              <a:defRPr sz="2400" b="1" i="1">
                <a:solidFill>
                  <a:schemeClr val="bg2"/>
                </a:solidFill>
                <a:latin typeface="Times New Roman" pitchFamily="18" charset="0"/>
                <a:cs typeface="Times New Roman" pitchFamily="18" charset="0"/>
              </a:defRPr>
            </a:lvl2pPr>
            <a:lvl3pPr marL="1143000" indent="-228600" eaLnBrk="0" hangingPunct="0">
              <a:defRPr sz="2400" b="1" i="1">
                <a:solidFill>
                  <a:schemeClr val="bg2"/>
                </a:solidFill>
                <a:latin typeface="Times New Roman" pitchFamily="18" charset="0"/>
                <a:cs typeface="Times New Roman" pitchFamily="18" charset="0"/>
              </a:defRPr>
            </a:lvl3pPr>
            <a:lvl4pPr marL="1600200" indent="-228600" eaLnBrk="0" hangingPunct="0">
              <a:defRPr sz="2400" b="1" i="1">
                <a:solidFill>
                  <a:schemeClr val="bg2"/>
                </a:solidFill>
                <a:latin typeface="Times New Roman" pitchFamily="18" charset="0"/>
                <a:cs typeface="Times New Roman" pitchFamily="18" charset="0"/>
              </a:defRPr>
            </a:lvl4pPr>
            <a:lvl5pPr marL="2057400" indent="-228600" eaLnBrk="0" hangingPunct="0">
              <a:defRPr sz="2400" b="1" i="1">
                <a:solidFill>
                  <a:schemeClr val="bg2"/>
                </a:solidFill>
                <a:latin typeface="Times New Roman" pitchFamily="18" charset="0"/>
                <a:cs typeface="Times New Roman" pitchFamily="18" charset="0"/>
              </a:defRPr>
            </a:lvl5pPr>
            <a:lvl6pPr marL="25146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6pPr>
            <a:lvl7pPr marL="29718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7pPr>
            <a:lvl8pPr marL="34290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8pPr>
            <a:lvl9pPr marL="38862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9pPr>
          </a:lstStyle>
          <a:p>
            <a:pPr eaLnBrk="1" hangingPunct="1"/>
            <a:fld id="{E3E1583C-0025-4F13-B0A9-05209981E789}" type="slidenum">
              <a:rPr lang="en-US" sz="1200" i="0"/>
              <a:pPr eaLnBrk="1" hangingPunct="1"/>
              <a:t>47</a:t>
            </a:fld>
            <a:endParaRPr lang="en-US" sz="1200" i="0"/>
          </a:p>
        </p:txBody>
      </p:sp>
      <p:sp>
        <p:nvSpPr>
          <p:cNvPr id="109571" name="Rectangle 2"/>
          <p:cNvSpPr>
            <a:spLocks noChangeArrowheads="1" noTextEdit="1"/>
          </p:cNvSpPr>
          <p:nvPr>
            <p:ph type="sldImg"/>
          </p:nvPr>
        </p:nvSpPr>
        <p:spPr>
          <a:ln/>
        </p:spPr>
      </p:sp>
      <p:sp>
        <p:nvSpPr>
          <p:cNvPr id="109572" name="Rectangle 3"/>
          <p:cNvSpPr>
            <a:spLocks noGrp="1" noChangeArrowheads="1"/>
          </p:cNvSpPr>
          <p:nvPr>
            <p:ph type="body" idx="1"/>
          </p:nvPr>
        </p:nvSpPr>
        <p:spPr>
          <a:noFill/>
        </p:spPr>
        <p:txBody>
          <a:bodyPr/>
          <a:lstStyle/>
          <a:p>
            <a:pPr eaLnBrk="1" hangingPunct="1"/>
            <a:endParaRPr lang="de-CH"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p:spPr>
        <p:txBody>
          <a:bodyPr/>
          <a:lstStyle>
            <a:lvl1pPr eaLnBrk="0" hangingPunct="0">
              <a:defRPr sz="2400" b="1" i="1">
                <a:solidFill>
                  <a:schemeClr val="bg2"/>
                </a:solidFill>
                <a:latin typeface="Times New Roman" pitchFamily="18" charset="0"/>
                <a:cs typeface="Times New Roman" pitchFamily="18" charset="0"/>
              </a:defRPr>
            </a:lvl1pPr>
            <a:lvl2pPr marL="742950" indent="-285750" eaLnBrk="0" hangingPunct="0">
              <a:defRPr sz="2400" b="1" i="1">
                <a:solidFill>
                  <a:schemeClr val="bg2"/>
                </a:solidFill>
                <a:latin typeface="Times New Roman" pitchFamily="18" charset="0"/>
                <a:cs typeface="Times New Roman" pitchFamily="18" charset="0"/>
              </a:defRPr>
            </a:lvl2pPr>
            <a:lvl3pPr marL="1143000" indent="-228600" eaLnBrk="0" hangingPunct="0">
              <a:defRPr sz="2400" b="1" i="1">
                <a:solidFill>
                  <a:schemeClr val="bg2"/>
                </a:solidFill>
                <a:latin typeface="Times New Roman" pitchFamily="18" charset="0"/>
                <a:cs typeface="Times New Roman" pitchFamily="18" charset="0"/>
              </a:defRPr>
            </a:lvl3pPr>
            <a:lvl4pPr marL="1600200" indent="-228600" eaLnBrk="0" hangingPunct="0">
              <a:defRPr sz="2400" b="1" i="1">
                <a:solidFill>
                  <a:schemeClr val="bg2"/>
                </a:solidFill>
                <a:latin typeface="Times New Roman" pitchFamily="18" charset="0"/>
                <a:cs typeface="Times New Roman" pitchFamily="18" charset="0"/>
              </a:defRPr>
            </a:lvl4pPr>
            <a:lvl5pPr marL="2057400" indent="-228600" eaLnBrk="0" hangingPunct="0">
              <a:defRPr sz="2400" b="1" i="1">
                <a:solidFill>
                  <a:schemeClr val="bg2"/>
                </a:solidFill>
                <a:latin typeface="Times New Roman" pitchFamily="18" charset="0"/>
                <a:cs typeface="Times New Roman" pitchFamily="18" charset="0"/>
              </a:defRPr>
            </a:lvl5pPr>
            <a:lvl6pPr marL="25146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6pPr>
            <a:lvl7pPr marL="29718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7pPr>
            <a:lvl8pPr marL="34290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8pPr>
            <a:lvl9pPr marL="38862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9pPr>
          </a:lstStyle>
          <a:p>
            <a:pPr eaLnBrk="1" hangingPunct="1"/>
            <a:fld id="{F5A803D0-50E3-407D-816E-2672AAC43308}" type="slidenum">
              <a:rPr lang="en-US" sz="1200" i="0"/>
              <a:pPr eaLnBrk="1" hangingPunct="1"/>
              <a:t>48</a:t>
            </a:fld>
            <a:endParaRPr lang="en-US" sz="1200" i="0"/>
          </a:p>
        </p:txBody>
      </p:sp>
      <p:sp>
        <p:nvSpPr>
          <p:cNvPr id="110595" name="Rectangle 2"/>
          <p:cNvSpPr>
            <a:spLocks noChangeArrowheads="1" noTextEdit="1"/>
          </p:cNvSpPr>
          <p:nvPr>
            <p:ph type="sldImg"/>
          </p:nvPr>
        </p:nvSpPr>
        <p:spPr>
          <a:ln/>
        </p:spPr>
      </p:sp>
      <p:sp>
        <p:nvSpPr>
          <p:cNvPr id="110596" name="Rectangle 3"/>
          <p:cNvSpPr>
            <a:spLocks noGrp="1" noChangeArrowheads="1"/>
          </p:cNvSpPr>
          <p:nvPr>
            <p:ph type="body" idx="1"/>
          </p:nvPr>
        </p:nvSpPr>
        <p:spPr>
          <a:noFill/>
        </p:spPr>
        <p:txBody>
          <a:bodyPr/>
          <a:lstStyle/>
          <a:p>
            <a:pPr eaLnBrk="1" hangingPunct="1"/>
            <a:endParaRPr lang="de-CH"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p:spPr>
        <p:txBody>
          <a:bodyPr/>
          <a:lstStyle>
            <a:lvl1pPr eaLnBrk="0" hangingPunct="0">
              <a:defRPr sz="2400" b="1" i="1">
                <a:solidFill>
                  <a:schemeClr val="bg2"/>
                </a:solidFill>
                <a:latin typeface="Times New Roman" pitchFamily="18" charset="0"/>
                <a:cs typeface="Times New Roman" pitchFamily="18" charset="0"/>
              </a:defRPr>
            </a:lvl1pPr>
            <a:lvl2pPr marL="742950" indent="-285750" eaLnBrk="0" hangingPunct="0">
              <a:defRPr sz="2400" b="1" i="1">
                <a:solidFill>
                  <a:schemeClr val="bg2"/>
                </a:solidFill>
                <a:latin typeface="Times New Roman" pitchFamily="18" charset="0"/>
                <a:cs typeface="Times New Roman" pitchFamily="18" charset="0"/>
              </a:defRPr>
            </a:lvl2pPr>
            <a:lvl3pPr marL="1143000" indent="-228600" eaLnBrk="0" hangingPunct="0">
              <a:defRPr sz="2400" b="1" i="1">
                <a:solidFill>
                  <a:schemeClr val="bg2"/>
                </a:solidFill>
                <a:latin typeface="Times New Roman" pitchFamily="18" charset="0"/>
                <a:cs typeface="Times New Roman" pitchFamily="18" charset="0"/>
              </a:defRPr>
            </a:lvl3pPr>
            <a:lvl4pPr marL="1600200" indent="-228600" eaLnBrk="0" hangingPunct="0">
              <a:defRPr sz="2400" b="1" i="1">
                <a:solidFill>
                  <a:schemeClr val="bg2"/>
                </a:solidFill>
                <a:latin typeface="Times New Roman" pitchFamily="18" charset="0"/>
                <a:cs typeface="Times New Roman" pitchFamily="18" charset="0"/>
              </a:defRPr>
            </a:lvl4pPr>
            <a:lvl5pPr marL="2057400" indent="-228600" eaLnBrk="0" hangingPunct="0">
              <a:defRPr sz="2400" b="1" i="1">
                <a:solidFill>
                  <a:schemeClr val="bg2"/>
                </a:solidFill>
                <a:latin typeface="Times New Roman" pitchFamily="18" charset="0"/>
                <a:cs typeface="Times New Roman" pitchFamily="18" charset="0"/>
              </a:defRPr>
            </a:lvl5pPr>
            <a:lvl6pPr marL="25146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6pPr>
            <a:lvl7pPr marL="29718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7pPr>
            <a:lvl8pPr marL="34290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8pPr>
            <a:lvl9pPr marL="38862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9pPr>
          </a:lstStyle>
          <a:p>
            <a:pPr eaLnBrk="1" hangingPunct="1"/>
            <a:fld id="{273B8C1E-F8B1-44AE-BD8C-24A52A4FCF83}" type="slidenum">
              <a:rPr lang="en-US" sz="1200" i="0"/>
              <a:pPr eaLnBrk="1" hangingPunct="1"/>
              <a:t>49</a:t>
            </a:fld>
            <a:endParaRPr lang="en-US" sz="1200" i="0"/>
          </a:p>
        </p:txBody>
      </p:sp>
      <p:sp>
        <p:nvSpPr>
          <p:cNvPr id="111619" name="Rectangle 2"/>
          <p:cNvSpPr>
            <a:spLocks noChangeArrowheads="1" noTextEdit="1"/>
          </p:cNvSpPr>
          <p:nvPr>
            <p:ph type="sldImg"/>
          </p:nvPr>
        </p:nvSpPr>
        <p:spPr>
          <a:ln/>
        </p:spPr>
      </p:sp>
      <p:sp>
        <p:nvSpPr>
          <p:cNvPr id="111620" name="Rectangle 3"/>
          <p:cNvSpPr>
            <a:spLocks noGrp="1" noChangeArrowheads="1"/>
          </p:cNvSpPr>
          <p:nvPr>
            <p:ph type="body" idx="1"/>
          </p:nvPr>
        </p:nvSpPr>
        <p:spPr>
          <a:noFill/>
        </p:spPr>
        <p:txBody>
          <a:bodyPr/>
          <a:lstStyle/>
          <a:p>
            <a:pPr eaLnBrk="1" hangingPunct="1"/>
            <a:endParaRPr lang="de-CH"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lvl1pPr eaLnBrk="0" hangingPunct="0">
              <a:defRPr sz="2400" b="1" i="1">
                <a:solidFill>
                  <a:schemeClr val="bg2"/>
                </a:solidFill>
                <a:latin typeface="Times New Roman" pitchFamily="18" charset="0"/>
                <a:cs typeface="Times New Roman" pitchFamily="18" charset="0"/>
              </a:defRPr>
            </a:lvl1pPr>
            <a:lvl2pPr marL="742950" indent="-285750" eaLnBrk="0" hangingPunct="0">
              <a:defRPr sz="2400" b="1" i="1">
                <a:solidFill>
                  <a:schemeClr val="bg2"/>
                </a:solidFill>
                <a:latin typeface="Times New Roman" pitchFamily="18" charset="0"/>
                <a:cs typeface="Times New Roman" pitchFamily="18" charset="0"/>
              </a:defRPr>
            </a:lvl2pPr>
            <a:lvl3pPr marL="1143000" indent="-228600" eaLnBrk="0" hangingPunct="0">
              <a:defRPr sz="2400" b="1" i="1">
                <a:solidFill>
                  <a:schemeClr val="bg2"/>
                </a:solidFill>
                <a:latin typeface="Times New Roman" pitchFamily="18" charset="0"/>
                <a:cs typeface="Times New Roman" pitchFamily="18" charset="0"/>
              </a:defRPr>
            </a:lvl3pPr>
            <a:lvl4pPr marL="1600200" indent="-228600" eaLnBrk="0" hangingPunct="0">
              <a:defRPr sz="2400" b="1" i="1">
                <a:solidFill>
                  <a:schemeClr val="bg2"/>
                </a:solidFill>
                <a:latin typeface="Times New Roman" pitchFamily="18" charset="0"/>
                <a:cs typeface="Times New Roman" pitchFamily="18" charset="0"/>
              </a:defRPr>
            </a:lvl4pPr>
            <a:lvl5pPr marL="2057400" indent="-228600" eaLnBrk="0" hangingPunct="0">
              <a:defRPr sz="2400" b="1" i="1">
                <a:solidFill>
                  <a:schemeClr val="bg2"/>
                </a:solidFill>
                <a:latin typeface="Times New Roman" pitchFamily="18" charset="0"/>
                <a:cs typeface="Times New Roman" pitchFamily="18" charset="0"/>
              </a:defRPr>
            </a:lvl5pPr>
            <a:lvl6pPr marL="25146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6pPr>
            <a:lvl7pPr marL="29718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7pPr>
            <a:lvl8pPr marL="34290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8pPr>
            <a:lvl9pPr marL="38862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9pPr>
          </a:lstStyle>
          <a:p>
            <a:pPr eaLnBrk="1" hangingPunct="1"/>
            <a:fld id="{3BAF4E70-167C-4AAC-849F-58F4628915ED}" type="slidenum">
              <a:rPr lang="en-US" sz="1200" i="0"/>
              <a:pPr eaLnBrk="1" hangingPunct="1"/>
              <a:t>5</a:t>
            </a:fld>
            <a:endParaRPr lang="en-US" sz="1200" i="0"/>
          </a:p>
        </p:txBody>
      </p:sp>
      <p:sp>
        <p:nvSpPr>
          <p:cNvPr id="66563" name="Rectangle 2"/>
          <p:cNvSpPr>
            <a:spLocks noChangeArrowheads="1" noTextEdit="1"/>
          </p:cNvSpPr>
          <p:nvPr>
            <p:ph type="sldImg"/>
          </p:nvPr>
        </p:nvSpPr>
        <p:spPr>
          <a:ln/>
        </p:spPr>
      </p:sp>
      <p:sp>
        <p:nvSpPr>
          <p:cNvPr id="66564" name="Rectangle 3"/>
          <p:cNvSpPr>
            <a:spLocks noGrp="1" noChangeArrowheads="1"/>
          </p:cNvSpPr>
          <p:nvPr>
            <p:ph type="body" idx="1"/>
          </p:nvPr>
        </p:nvSpPr>
        <p:spPr>
          <a:noFill/>
        </p:spPr>
        <p:txBody>
          <a:bodyPr/>
          <a:lstStyle/>
          <a:p>
            <a:pPr eaLnBrk="1" hangingPunct="1"/>
            <a:endParaRPr lang="de-CH"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p:spPr>
        <p:txBody>
          <a:bodyPr/>
          <a:lstStyle>
            <a:lvl1pPr eaLnBrk="0" hangingPunct="0">
              <a:defRPr sz="2400" b="1" i="1">
                <a:solidFill>
                  <a:schemeClr val="bg2"/>
                </a:solidFill>
                <a:latin typeface="Times New Roman" pitchFamily="18" charset="0"/>
                <a:cs typeface="Times New Roman" pitchFamily="18" charset="0"/>
              </a:defRPr>
            </a:lvl1pPr>
            <a:lvl2pPr marL="742950" indent="-285750" eaLnBrk="0" hangingPunct="0">
              <a:defRPr sz="2400" b="1" i="1">
                <a:solidFill>
                  <a:schemeClr val="bg2"/>
                </a:solidFill>
                <a:latin typeface="Times New Roman" pitchFamily="18" charset="0"/>
                <a:cs typeface="Times New Roman" pitchFamily="18" charset="0"/>
              </a:defRPr>
            </a:lvl2pPr>
            <a:lvl3pPr marL="1143000" indent="-228600" eaLnBrk="0" hangingPunct="0">
              <a:defRPr sz="2400" b="1" i="1">
                <a:solidFill>
                  <a:schemeClr val="bg2"/>
                </a:solidFill>
                <a:latin typeface="Times New Roman" pitchFamily="18" charset="0"/>
                <a:cs typeface="Times New Roman" pitchFamily="18" charset="0"/>
              </a:defRPr>
            </a:lvl3pPr>
            <a:lvl4pPr marL="1600200" indent="-228600" eaLnBrk="0" hangingPunct="0">
              <a:defRPr sz="2400" b="1" i="1">
                <a:solidFill>
                  <a:schemeClr val="bg2"/>
                </a:solidFill>
                <a:latin typeface="Times New Roman" pitchFamily="18" charset="0"/>
                <a:cs typeface="Times New Roman" pitchFamily="18" charset="0"/>
              </a:defRPr>
            </a:lvl4pPr>
            <a:lvl5pPr marL="2057400" indent="-228600" eaLnBrk="0" hangingPunct="0">
              <a:defRPr sz="2400" b="1" i="1">
                <a:solidFill>
                  <a:schemeClr val="bg2"/>
                </a:solidFill>
                <a:latin typeface="Times New Roman" pitchFamily="18" charset="0"/>
                <a:cs typeface="Times New Roman" pitchFamily="18" charset="0"/>
              </a:defRPr>
            </a:lvl5pPr>
            <a:lvl6pPr marL="25146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6pPr>
            <a:lvl7pPr marL="29718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7pPr>
            <a:lvl8pPr marL="34290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8pPr>
            <a:lvl9pPr marL="38862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9pPr>
          </a:lstStyle>
          <a:p>
            <a:pPr eaLnBrk="1" hangingPunct="1"/>
            <a:fld id="{723BC062-1CE7-4E25-A0A7-FD23CCD070F4}" type="slidenum">
              <a:rPr lang="en-US" sz="1200" i="0"/>
              <a:pPr eaLnBrk="1" hangingPunct="1"/>
              <a:t>50</a:t>
            </a:fld>
            <a:endParaRPr lang="en-US" sz="1200" i="0"/>
          </a:p>
        </p:txBody>
      </p:sp>
      <p:sp>
        <p:nvSpPr>
          <p:cNvPr id="112643" name="Rectangle 2"/>
          <p:cNvSpPr>
            <a:spLocks noChangeArrowheads="1" noTextEdit="1"/>
          </p:cNvSpPr>
          <p:nvPr>
            <p:ph type="sldImg"/>
          </p:nvPr>
        </p:nvSpPr>
        <p:spPr>
          <a:ln/>
        </p:spPr>
      </p:sp>
      <p:sp>
        <p:nvSpPr>
          <p:cNvPr id="112644" name="Rectangle 3"/>
          <p:cNvSpPr>
            <a:spLocks noGrp="1" noChangeArrowheads="1"/>
          </p:cNvSpPr>
          <p:nvPr>
            <p:ph type="body" idx="1"/>
          </p:nvPr>
        </p:nvSpPr>
        <p:spPr>
          <a:noFill/>
        </p:spPr>
        <p:txBody>
          <a:bodyPr/>
          <a:lstStyle/>
          <a:p>
            <a:pPr eaLnBrk="1" hangingPunct="1"/>
            <a:endParaRPr lang="de-CH"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p:spPr>
        <p:txBody>
          <a:bodyPr/>
          <a:lstStyle>
            <a:lvl1pPr eaLnBrk="0" hangingPunct="0">
              <a:defRPr sz="2400" b="1" i="1">
                <a:solidFill>
                  <a:schemeClr val="bg2"/>
                </a:solidFill>
                <a:latin typeface="Times New Roman" pitchFamily="18" charset="0"/>
                <a:cs typeface="Times New Roman" pitchFamily="18" charset="0"/>
              </a:defRPr>
            </a:lvl1pPr>
            <a:lvl2pPr marL="742950" indent="-285750" eaLnBrk="0" hangingPunct="0">
              <a:defRPr sz="2400" b="1" i="1">
                <a:solidFill>
                  <a:schemeClr val="bg2"/>
                </a:solidFill>
                <a:latin typeface="Times New Roman" pitchFamily="18" charset="0"/>
                <a:cs typeface="Times New Roman" pitchFamily="18" charset="0"/>
              </a:defRPr>
            </a:lvl2pPr>
            <a:lvl3pPr marL="1143000" indent="-228600" eaLnBrk="0" hangingPunct="0">
              <a:defRPr sz="2400" b="1" i="1">
                <a:solidFill>
                  <a:schemeClr val="bg2"/>
                </a:solidFill>
                <a:latin typeface="Times New Roman" pitchFamily="18" charset="0"/>
                <a:cs typeface="Times New Roman" pitchFamily="18" charset="0"/>
              </a:defRPr>
            </a:lvl3pPr>
            <a:lvl4pPr marL="1600200" indent="-228600" eaLnBrk="0" hangingPunct="0">
              <a:defRPr sz="2400" b="1" i="1">
                <a:solidFill>
                  <a:schemeClr val="bg2"/>
                </a:solidFill>
                <a:latin typeface="Times New Roman" pitchFamily="18" charset="0"/>
                <a:cs typeface="Times New Roman" pitchFamily="18" charset="0"/>
              </a:defRPr>
            </a:lvl4pPr>
            <a:lvl5pPr marL="2057400" indent="-228600" eaLnBrk="0" hangingPunct="0">
              <a:defRPr sz="2400" b="1" i="1">
                <a:solidFill>
                  <a:schemeClr val="bg2"/>
                </a:solidFill>
                <a:latin typeface="Times New Roman" pitchFamily="18" charset="0"/>
                <a:cs typeface="Times New Roman" pitchFamily="18" charset="0"/>
              </a:defRPr>
            </a:lvl5pPr>
            <a:lvl6pPr marL="25146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6pPr>
            <a:lvl7pPr marL="29718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7pPr>
            <a:lvl8pPr marL="34290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8pPr>
            <a:lvl9pPr marL="38862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9pPr>
          </a:lstStyle>
          <a:p>
            <a:pPr eaLnBrk="1" hangingPunct="1"/>
            <a:fld id="{6D272BAC-E919-4FCC-963E-93B08FEF2EDA}" type="slidenum">
              <a:rPr lang="en-US" sz="1200" i="0"/>
              <a:pPr eaLnBrk="1" hangingPunct="1"/>
              <a:t>51</a:t>
            </a:fld>
            <a:endParaRPr lang="en-US" sz="1200" i="0"/>
          </a:p>
        </p:txBody>
      </p:sp>
      <p:sp>
        <p:nvSpPr>
          <p:cNvPr id="113667" name="Rectangle 2"/>
          <p:cNvSpPr>
            <a:spLocks noChangeArrowheads="1" noTextEdit="1"/>
          </p:cNvSpPr>
          <p:nvPr>
            <p:ph type="sldImg"/>
          </p:nvPr>
        </p:nvSpPr>
        <p:spPr>
          <a:ln/>
        </p:spPr>
      </p:sp>
      <p:sp>
        <p:nvSpPr>
          <p:cNvPr id="113668" name="Rectangle 3"/>
          <p:cNvSpPr>
            <a:spLocks noGrp="1" noChangeArrowheads="1"/>
          </p:cNvSpPr>
          <p:nvPr>
            <p:ph type="body" idx="1"/>
          </p:nvPr>
        </p:nvSpPr>
        <p:spPr>
          <a:noFill/>
        </p:spPr>
        <p:txBody>
          <a:bodyPr/>
          <a:lstStyle/>
          <a:p>
            <a:pPr eaLnBrk="1" hangingPunct="1"/>
            <a:endParaRPr lang="de-CH"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p:spPr>
        <p:txBody>
          <a:bodyPr/>
          <a:lstStyle>
            <a:lvl1pPr eaLnBrk="0" hangingPunct="0">
              <a:defRPr sz="2400" b="1" i="1">
                <a:solidFill>
                  <a:schemeClr val="bg2"/>
                </a:solidFill>
                <a:latin typeface="Times New Roman" pitchFamily="18" charset="0"/>
                <a:cs typeface="Times New Roman" pitchFamily="18" charset="0"/>
              </a:defRPr>
            </a:lvl1pPr>
            <a:lvl2pPr marL="742950" indent="-285750" eaLnBrk="0" hangingPunct="0">
              <a:defRPr sz="2400" b="1" i="1">
                <a:solidFill>
                  <a:schemeClr val="bg2"/>
                </a:solidFill>
                <a:latin typeface="Times New Roman" pitchFamily="18" charset="0"/>
                <a:cs typeface="Times New Roman" pitchFamily="18" charset="0"/>
              </a:defRPr>
            </a:lvl2pPr>
            <a:lvl3pPr marL="1143000" indent="-228600" eaLnBrk="0" hangingPunct="0">
              <a:defRPr sz="2400" b="1" i="1">
                <a:solidFill>
                  <a:schemeClr val="bg2"/>
                </a:solidFill>
                <a:latin typeface="Times New Roman" pitchFamily="18" charset="0"/>
                <a:cs typeface="Times New Roman" pitchFamily="18" charset="0"/>
              </a:defRPr>
            </a:lvl3pPr>
            <a:lvl4pPr marL="1600200" indent="-228600" eaLnBrk="0" hangingPunct="0">
              <a:defRPr sz="2400" b="1" i="1">
                <a:solidFill>
                  <a:schemeClr val="bg2"/>
                </a:solidFill>
                <a:latin typeface="Times New Roman" pitchFamily="18" charset="0"/>
                <a:cs typeface="Times New Roman" pitchFamily="18" charset="0"/>
              </a:defRPr>
            </a:lvl4pPr>
            <a:lvl5pPr marL="2057400" indent="-228600" eaLnBrk="0" hangingPunct="0">
              <a:defRPr sz="2400" b="1" i="1">
                <a:solidFill>
                  <a:schemeClr val="bg2"/>
                </a:solidFill>
                <a:latin typeface="Times New Roman" pitchFamily="18" charset="0"/>
                <a:cs typeface="Times New Roman" pitchFamily="18" charset="0"/>
              </a:defRPr>
            </a:lvl5pPr>
            <a:lvl6pPr marL="25146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6pPr>
            <a:lvl7pPr marL="29718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7pPr>
            <a:lvl8pPr marL="34290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8pPr>
            <a:lvl9pPr marL="38862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9pPr>
          </a:lstStyle>
          <a:p>
            <a:pPr eaLnBrk="1" hangingPunct="1"/>
            <a:fld id="{18199BA2-9C9C-4312-BBD8-0725A674AD49}" type="slidenum">
              <a:rPr lang="en-US" sz="1200" i="0"/>
              <a:pPr eaLnBrk="1" hangingPunct="1"/>
              <a:t>52</a:t>
            </a:fld>
            <a:endParaRPr lang="en-US" sz="1200" i="0"/>
          </a:p>
        </p:txBody>
      </p:sp>
      <p:sp>
        <p:nvSpPr>
          <p:cNvPr id="114691" name="Rectangle 2"/>
          <p:cNvSpPr>
            <a:spLocks noChangeArrowheads="1" noTextEdit="1"/>
          </p:cNvSpPr>
          <p:nvPr>
            <p:ph type="sldImg"/>
          </p:nvPr>
        </p:nvSpPr>
        <p:spPr>
          <a:ln/>
        </p:spPr>
      </p:sp>
      <p:sp>
        <p:nvSpPr>
          <p:cNvPr id="114692" name="Rectangle 3"/>
          <p:cNvSpPr>
            <a:spLocks noGrp="1" noChangeArrowheads="1"/>
          </p:cNvSpPr>
          <p:nvPr>
            <p:ph type="body" idx="1"/>
          </p:nvPr>
        </p:nvSpPr>
        <p:spPr>
          <a:noFill/>
        </p:spPr>
        <p:txBody>
          <a:bodyPr/>
          <a:lstStyle/>
          <a:p>
            <a:pPr eaLnBrk="1" hangingPunct="1"/>
            <a:endParaRPr lang="de-CH"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p:spPr>
        <p:txBody>
          <a:bodyPr/>
          <a:lstStyle>
            <a:lvl1pPr eaLnBrk="0" hangingPunct="0">
              <a:defRPr sz="2400" b="1" i="1">
                <a:solidFill>
                  <a:schemeClr val="bg2"/>
                </a:solidFill>
                <a:latin typeface="Times New Roman" pitchFamily="18" charset="0"/>
                <a:cs typeface="Times New Roman" pitchFamily="18" charset="0"/>
              </a:defRPr>
            </a:lvl1pPr>
            <a:lvl2pPr marL="742950" indent="-285750" eaLnBrk="0" hangingPunct="0">
              <a:defRPr sz="2400" b="1" i="1">
                <a:solidFill>
                  <a:schemeClr val="bg2"/>
                </a:solidFill>
                <a:latin typeface="Times New Roman" pitchFamily="18" charset="0"/>
                <a:cs typeface="Times New Roman" pitchFamily="18" charset="0"/>
              </a:defRPr>
            </a:lvl2pPr>
            <a:lvl3pPr marL="1143000" indent="-228600" eaLnBrk="0" hangingPunct="0">
              <a:defRPr sz="2400" b="1" i="1">
                <a:solidFill>
                  <a:schemeClr val="bg2"/>
                </a:solidFill>
                <a:latin typeface="Times New Roman" pitchFamily="18" charset="0"/>
                <a:cs typeface="Times New Roman" pitchFamily="18" charset="0"/>
              </a:defRPr>
            </a:lvl3pPr>
            <a:lvl4pPr marL="1600200" indent="-228600" eaLnBrk="0" hangingPunct="0">
              <a:defRPr sz="2400" b="1" i="1">
                <a:solidFill>
                  <a:schemeClr val="bg2"/>
                </a:solidFill>
                <a:latin typeface="Times New Roman" pitchFamily="18" charset="0"/>
                <a:cs typeface="Times New Roman" pitchFamily="18" charset="0"/>
              </a:defRPr>
            </a:lvl4pPr>
            <a:lvl5pPr marL="2057400" indent="-228600" eaLnBrk="0" hangingPunct="0">
              <a:defRPr sz="2400" b="1" i="1">
                <a:solidFill>
                  <a:schemeClr val="bg2"/>
                </a:solidFill>
                <a:latin typeface="Times New Roman" pitchFamily="18" charset="0"/>
                <a:cs typeface="Times New Roman" pitchFamily="18" charset="0"/>
              </a:defRPr>
            </a:lvl5pPr>
            <a:lvl6pPr marL="25146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6pPr>
            <a:lvl7pPr marL="29718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7pPr>
            <a:lvl8pPr marL="34290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8pPr>
            <a:lvl9pPr marL="38862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9pPr>
          </a:lstStyle>
          <a:p>
            <a:pPr eaLnBrk="1" hangingPunct="1"/>
            <a:fld id="{DCF574E5-B422-45B1-8373-B7425D63A1E7}" type="slidenum">
              <a:rPr lang="en-US" sz="1200" i="0"/>
              <a:pPr eaLnBrk="1" hangingPunct="1"/>
              <a:t>53</a:t>
            </a:fld>
            <a:endParaRPr lang="en-US" sz="1200" i="0"/>
          </a:p>
        </p:txBody>
      </p:sp>
      <p:sp>
        <p:nvSpPr>
          <p:cNvPr id="115715" name="Rectangle 2"/>
          <p:cNvSpPr>
            <a:spLocks noChangeArrowheads="1" noTextEdit="1"/>
          </p:cNvSpPr>
          <p:nvPr>
            <p:ph type="sldImg"/>
          </p:nvPr>
        </p:nvSpPr>
        <p:spPr>
          <a:ln/>
        </p:spPr>
      </p:sp>
      <p:sp>
        <p:nvSpPr>
          <p:cNvPr id="115716" name="Rectangle 3"/>
          <p:cNvSpPr>
            <a:spLocks noGrp="1" noChangeArrowheads="1"/>
          </p:cNvSpPr>
          <p:nvPr>
            <p:ph type="body" idx="1"/>
          </p:nvPr>
        </p:nvSpPr>
        <p:spPr>
          <a:noFill/>
        </p:spPr>
        <p:txBody>
          <a:bodyPr/>
          <a:lstStyle/>
          <a:p>
            <a:pPr eaLnBrk="1" hangingPunct="1"/>
            <a:endParaRPr lang="de-CH"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p:spPr>
        <p:txBody>
          <a:bodyPr/>
          <a:lstStyle>
            <a:lvl1pPr eaLnBrk="0" hangingPunct="0">
              <a:defRPr sz="2400" b="1" i="1">
                <a:solidFill>
                  <a:schemeClr val="bg2"/>
                </a:solidFill>
                <a:latin typeface="Times New Roman" pitchFamily="18" charset="0"/>
                <a:cs typeface="Times New Roman" pitchFamily="18" charset="0"/>
              </a:defRPr>
            </a:lvl1pPr>
            <a:lvl2pPr marL="742950" indent="-285750" eaLnBrk="0" hangingPunct="0">
              <a:defRPr sz="2400" b="1" i="1">
                <a:solidFill>
                  <a:schemeClr val="bg2"/>
                </a:solidFill>
                <a:latin typeface="Times New Roman" pitchFamily="18" charset="0"/>
                <a:cs typeface="Times New Roman" pitchFamily="18" charset="0"/>
              </a:defRPr>
            </a:lvl2pPr>
            <a:lvl3pPr marL="1143000" indent="-228600" eaLnBrk="0" hangingPunct="0">
              <a:defRPr sz="2400" b="1" i="1">
                <a:solidFill>
                  <a:schemeClr val="bg2"/>
                </a:solidFill>
                <a:latin typeface="Times New Roman" pitchFamily="18" charset="0"/>
                <a:cs typeface="Times New Roman" pitchFamily="18" charset="0"/>
              </a:defRPr>
            </a:lvl3pPr>
            <a:lvl4pPr marL="1600200" indent="-228600" eaLnBrk="0" hangingPunct="0">
              <a:defRPr sz="2400" b="1" i="1">
                <a:solidFill>
                  <a:schemeClr val="bg2"/>
                </a:solidFill>
                <a:latin typeface="Times New Roman" pitchFamily="18" charset="0"/>
                <a:cs typeface="Times New Roman" pitchFamily="18" charset="0"/>
              </a:defRPr>
            </a:lvl4pPr>
            <a:lvl5pPr marL="2057400" indent="-228600" eaLnBrk="0" hangingPunct="0">
              <a:defRPr sz="2400" b="1" i="1">
                <a:solidFill>
                  <a:schemeClr val="bg2"/>
                </a:solidFill>
                <a:latin typeface="Times New Roman" pitchFamily="18" charset="0"/>
                <a:cs typeface="Times New Roman" pitchFamily="18" charset="0"/>
              </a:defRPr>
            </a:lvl5pPr>
            <a:lvl6pPr marL="25146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6pPr>
            <a:lvl7pPr marL="29718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7pPr>
            <a:lvl8pPr marL="34290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8pPr>
            <a:lvl9pPr marL="38862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9pPr>
          </a:lstStyle>
          <a:p>
            <a:pPr eaLnBrk="1" hangingPunct="1"/>
            <a:fld id="{9FC65050-4D9A-461C-8E6E-253AF9A5F7FA}" type="slidenum">
              <a:rPr lang="en-US" sz="1200" i="0"/>
              <a:pPr eaLnBrk="1" hangingPunct="1"/>
              <a:t>54</a:t>
            </a:fld>
            <a:endParaRPr lang="en-US" sz="1200" i="0"/>
          </a:p>
        </p:txBody>
      </p:sp>
      <p:sp>
        <p:nvSpPr>
          <p:cNvPr id="116739" name="Rectangle 2"/>
          <p:cNvSpPr>
            <a:spLocks noChangeArrowheads="1" noTextEdit="1"/>
          </p:cNvSpPr>
          <p:nvPr>
            <p:ph type="sldImg"/>
          </p:nvPr>
        </p:nvSpPr>
        <p:spPr>
          <a:ln/>
        </p:spPr>
      </p:sp>
      <p:sp>
        <p:nvSpPr>
          <p:cNvPr id="116740" name="Rectangle 3"/>
          <p:cNvSpPr>
            <a:spLocks noGrp="1" noChangeArrowheads="1"/>
          </p:cNvSpPr>
          <p:nvPr>
            <p:ph type="body" idx="1"/>
          </p:nvPr>
        </p:nvSpPr>
        <p:spPr>
          <a:noFill/>
        </p:spPr>
        <p:txBody>
          <a:bodyPr/>
          <a:lstStyle/>
          <a:p>
            <a:pPr eaLnBrk="1" hangingPunct="1"/>
            <a:endParaRPr lang="de-CH"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p:spPr>
        <p:txBody>
          <a:bodyPr/>
          <a:lstStyle>
            <a:lvl1pPr eaLnBrk="0" hangingPunct="0">
              <a:defRPr sz="2400" b="1" i="1">
                <a:solidFill>
                  <a:schemeClr val="bg2"/>
                </a:solidFill>
                <a:latin typeface="Times New Roman" pitchFamily="18" charset="0"/>
                <a:cs typeface="Times New Roman" pitchFamily="18" charset="0"/>
              </a:defRPr>
            </a:lvl1pPr>
            <a:lvl2pPr marL="742950" indent="-285750" eaLnBrk="0" hangingPunct="0">
              <a:defRPr sz="2400" b="1" i="1">
                <a:solidFill>
                  <a:schemeClr val="bg2"/>
                </a:solidFill>
                <a:latin typeface="Times New Roman" pitchFamily="18" charset="0"/>
                <a:cs typeface="Times New Roman" pitchFamily="18" charset="0"/>
              </a:defRPr>
            </a:lvl2pPr>
            <a:lvl3pPr marL="1143000" indent="-228600" eaLnBrk="0" hangingPunct="0">
              <a:defRPr sz="2400" b="1" i="1">
                <a:solidFill>
                  <a:schemeClr val="bg2"/>
                </a:solidFill>
                <a:latin typeface="Times New Roman" pitchFamily="18" charset="0"/>
                <a:cs typeface="Times New Roman" pitchFamily="18" charset="0"/>
              </a:defRPr>
            </a:lvl3pPr>
            <a:lvl4pPr marL="1600200" indent="-228600" eaLnBrk="0" hangingPunct="0">
              <a:defRPr sz="2400" b="1" i="1">
                <a:solidFill>
                  <a:schemeClr val="bg2"/>
                </a:solidFill>
                <a:latin typeface="Times New Roman" pitchFamily="18" charset="0"/>
                <a:cs typeface="Times New Roman" pitchFamily="18" charset="0"/>
              </a:defRPr>
            </a:lvl4pPr>
            <a:lvl5pPr marL="2057400" indent="-228600" eaLnBrk="0" hangingPunct="0">
              <a:defRPr sz="2400" b="1" i="1">
                <a:solidFill>
                  <a:schemeClr val="bg2"/>
                </a:solidFill>
                <a:latin typeface="Times New Roman" pitchFamily="18" charset="0"/>
                <a:cs typeface="Times New Roman" pitchFamily="18" charset="0"/>
              </a:defRPr>
            </a:lvl5pPr>
            <a:lvl6pPr marL="25146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6pPr>
            <a:lvl7pPr marL="29718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7pPr>
            <a:lvl8pPr marL="34290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8pPr>
            <a:lvl9pPr marL="38862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9pPr>
          </a:lstStyle>
          <a:p>
            <a:pPr eaLnBrk="1" hangingPunct="1"/>
            <a:fld id="{B313A5C1-BB5F-4BE5-BEC3-5446746D1928}" type="slidenum">
              <a:rPr lang="en-US" sz="1200" i="0"/>
              <a:pPr eaLnBrk="1" hangingPunct="1"/>
              <a:t>55</a:t>
            </a:fld>
            <a:endParaRPr lang="en-US" sz="1200" i="0"/>
          </a:p>
        </p:txBody>
      </p:sp>
      <p:sp>
        <p:nvSpPr>
          <p:cNvPr id="117763" name="Rectangle 2"/>
          <p:cNvSpPr>
            <a:spLocks noChangeArrowheads="1" noTextEdit="1"/>
          </p:cNvSpPr>
          <p:nvPr>
            <p:ph type="sldImg"/>
          </p:nvPr>
        </p:nvSpPr>
        <p:spPr>
          <a:ln/>
        </p:spPr>
      </p:sp>
      <p:sp>
        <p:nvSpPr>
          <p:cNvPr id="117764" name="Rectangle 3"/>
          <p:cNvSpPr>
            <a:spLocks noGrp="1" noChangeArrowheads="1"/>
          </p:cNvSpPr>
          <p:nvPr>
            <p:ph type="body" idx="1"/>
          </p:nvPr>
        </p:nvSpPr>
        <p:spPr>
          <a:noFill/>
        </p:spPr>
        <p:txBody>
          <a:bodyPr/>
          <a:lstStyle/>
          <a:p>
            <a:pPr eaLnBrk="1" hangingPunct="1"/>
            <a:endParaRPr lang="de-CH"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p:spPr>
        <p:txBody>
          <a:bodyPr/>
          <a:lstStyle>
            <a:lvl1pPr eaLnBrk="0" hangingPunct="0">
              <a:defRPr sz="2400" b="1" i="1">
                <a:solidFill>
                  <a:schemeClr val="bg2"/>
                </a:solidFill>
                <a:latin typeface="Times New Roman" pitchFamily="18" charset="0"/>
                <a:cs typeface="Times New Roman" pitchFamily="18" charset="0"/>
              </a:defRPr>
            </a:lvl1pPr>
            <a:lvl2pPr marL="742950" indent="-285750" eaLnBrk="0" hangingPunct="0">
              <a:defRPr sz="2400" b="1" i="1">
                <a:solidFill>
                  <a:schemeClr val="bg2"/>
                </a:solidFill>
                <a:latin typeface="Times New Roman" pitchFamily="18" charset="0"/>
                <a:cs typeface="Times New Roman" pitchFamily="18" charset="0"/>
              </a:defRPr>
            </a:lvl2pPr>
            <a:lvl3pPr marL="1143000" indent="-228600" eaLnBrk="0" hangingPunct="0">
              <a:defRPr sz="2400" b="1" i="1">
                <a:solidFill>
                  <a:schemeClr val="bg2"/>
                </a:solidFill>
                <a:latin typeface="Times New Roman" pitchFamily="18" charset="0"/>
                <a:cs typeface="Times New Roman" pitchFamily="18" charset="0"/>
              </a:defRPr>
            </a:lvl3pPr>
            <a:lvl4pPr marL="1600200" indent="-228600" eaLnBrk="0" hangingPunct="0">
              <a:defRPr sz="2400" b="1" i="1">
                <a:solidFill>
                  <a:schemeClr val="bg2"/>
                </a:solidFill>
                <a:latin typeface="Times New Roman" pitchFamily="18" charset="0"/>
                <a:cs typeface="Times New Roman" pitchFamily="18" charset="0"/>
              </a:defRPr>
            </a:lvl4pPr>
            <a:lvl5pPr marL="2057400" indent="-228600" eaLnBrk="0" hangingPunct="0">
              <a:defRPr sz="2400" b="1" i="1">
                <a:solidFill>
                  <a:schemeClr val="bg2"/>
                </a:solidFill>
                <a:latin typeface="Times New Roman" pitchFamily="18" charset="0"/>
                <a:cs typeface="Times New Roman" pitchFamily="18" charset="0"/>
              </a:defRPr>
            </a:lvl5pPr>
            <a:lvl6pPr marL="25146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6pPr>
            <a:lvl7pPr marL="29718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7pPr>
            <a:lvl8pPr marL="34290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8pPr>
            <a:lvl9pPr marL="38862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9pPr>
          </a:lstStyle>
          <a:p>
            <a:pPr eaLnBrk="1" hangingPunct="1"/>
            <a:fld id="{154376C6-6D0D-4EB2-8AE4-5689A673C607}" type="slidenum">
              <a:rPr lang="en-US" sz="1200" i="0"/>
              <a:pPr eaLnBrk="1" hangingPunct="1"/>
              <a:t>56</a:t>
            </a:fld>
            <a:endParaRPr lang="en-US" sz="1200" i="0"/>
          </a:p>
        </p:txBody>
      </p:sp>
      <p:sp>
        <p:nvSpPr>
          <p:cNvPr id="118787" name="Rectangle 2"/>
          <p:cNvSpPr>
            <a:spLocks noChangeArrowheads="1" noTextEdit="1"/>
          </p:cNvSpPr>
          <p:nvPr>
            <p:ph type="sldImg"/>
          </p:nvPr>
        </p:nvSpPr>
        <p:spPr>
          <a:ln/>
        </p:spPr>
      </p:sp>
      <p:sp>
        <p:nvSpPr>
          <p:cNvPr id="118788" name="Rectangle 3"/>
          <p:cNvSpPr>
            <a:spLocks noGrp="1" noChangeArrowheads="1"/>
          </p:cNvSpPr>
          <p:nvPr>
            <p:ph type="body" idx="1"/>
          </p:nvPr>
        </p:nvSpPr>
        <p:spPr>
          <a:noFill/>
        </p:spPr>
        <p:txBody>
          <a:bodyPr/>
          <a:lstStyle/>
          <a:p>
            <a:pPr eaLnBrk="1" hangingPunct="1"/>
            <a:endParaRPr lang="de-CH"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p:spPr>
        <p:txBody>
          <a:bodyPr/>
          <a:lstStyle>
            <a:lvl1pPr eaLnBrk="0" hangingPunct="0">
              <a:defRPr sz="2400" b="1" i="1">
                <a:solidFill>
                  <a:schemeClr val="bg2"/>
                </a:solidFill>
                <a:latin typeface="Times New Roman" pitchFamily="18" charset="0"/>
                <a:cs typeface="Times New Roman" pitchFamily="18" charset="0"/>
              </a:defRPr>
            </a:lvl1pPr>
            <a:lvl2pPr marL="742950" indent="-285750" eaLnBrk="0" hangingPunct="0">
              <a:defRPr sz="2400" b="1" i="1">
                <a:solidFill>
                  <a:schemeClr val="bg2"/>
                </a:solidFill>
                <a:latin typeface="Times New Roman" pitchFamily="18" charset="0"/>
                <a:cs typeface="Times New Roman" pitchFamily="18" charset="0"/>
              </a:defRPr>
            </a:lvl2pPr>
            <a:lvl3pPr marL="1143000" indent="-228600" eaLnBrk="0" hangingPunct="0">
              <a:defRPr sz="2400" b="1" i="1">
                <a:solidFill>
                  <a:schemeClr val="bg2"/>
                </a:solidFill>
                <a:latin typeface="Times New Roman" pitchFamily="18" charset="0"/>
                <a:cs typeface="Times New Roman" pitchFamily="18" charset="0"/>
              </a:defRPr>
            </a:lvl3pPr>
            <a:lvl4pPr marL="1600200" indent="-228600" eaLnBrk="0" hangingPunct="0">
              <a:defRPr sz="2400" b="1" i="1">
                <a:solidFill>
                  <a:schemeClr val="bg2"/>
                </a:solidFill>
                <a:latin typeface="Times New Roman" pitchFamily="18" charset="0"/>
                <a:cs typeface="Times New Roman" pitchFamily="18" charset="0"/>
              </a:defRPr>
            </a:lvl4pPr>
            <a:lvl5pPr marL="2057400" indent="-228600" eaLnBrk="0" hangingPunct="0">
              <a:defRPr sz="2400" b="1" i="1">
                <a:solidFill>
                  <a:schemeClr val="bg2"/>
                </a:solidFill>
                <a:latin typeface="Times New Roman" pitchFamily="18" charset="0"/>
                <a:cs typeface="Times New Roman" pitchFamily="18" charset="0"/>
              </a:defRPr>
            </a:lvl5pPr>
            <a:lvl6pPr marL="25146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6pPr>
            <a:lvl7pPr marL="29718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7pPr>
            <a:lvl8pPr marL="34290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8pPr>
            <a:lvl9pPr marL="38862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9pPr>
          </a:lstStyle>
          <a:p>
            <a:pPr eaLnBrk="1" hangingPunct="1"/>
            <a:fld id="{B9EF76D6-6498-4E6A-B956-303689BE6A1C}" type="slidenum">
              <a:rPr lang="en-US" sz="1200" i="0"/>
              <a:pPr eaLnBrk="1" hangingPunct="1"/>
              <a:t>57</a:t>
            </a:fld>
            <a:endParaRPr lang="en-US" sz="1200" i="0"/>
          </a:p>
        </p:txBody>
      </p:sp>
      <p:sp>
        <p:nvSpPr>
          <p:cNvPr id="119811" name="Rectangle 2"/>
          <p:cNvSpPr>
            <a:spLocks noChangeArrowheads="1" noTextEdit="1"/>
          </p:cNvSpPr>
          <p:nvPr>
            <p:ph type="sldImg"/>
          </p:nvPr>
        </p:nvSpPr>
        <p:spPr>
          <a:ln/>
        </p:spPr>
      </p:sp>
      <p:sp>
        <p:nvSpPr>
          <p:cNvPr id="119812" name="Rectangle 3"/>
          <p:cNvSpPr>
            <a:spLocks noGrp="1" noChangeArrowheads="1"/>
          </p:cNvSpPr>
          <p:nvPr>
            <p:ph type="body" idx="1"/>
          </p:nvPr>
        </p:nvSpPr>
        <p:spPr>
          <a:noFill/>
        </p:spPr>
        <p:txBody>
          <a:bodyPr/>
          <a:lstStyle/>
          <a:p>
            <a:pPr eaLnBrk="1" hangingPunct="1"/>
            <a:endParaRPr lang="de-CH"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lvl1pPr eaLnBrk="0" hangingPunct="0">
              <a:defRPr sz="2400" b="1" i="1">
                <a:solidFill>
                  <a:schemeClr val="bg2"/>
                </a:solidFill>
                <a:latin typeface="Times New Roman" pitchFamily="18" charset="0"/>
                <a:cs typeface="Times New Roman" pitchFamily="18" charset="0"/>
              </a:defRPr>
            </a:lvl1pPr>
            <a:lvl2pPr marL="742950" indent="-285750" eaLnBrk="0" hangingPunct="0">
              <a:defRPr sz="2400" b="1" i="1">
                <a:solidFill>
                  <a:schemeClr val="bg2"/>
                </a:solidFill>
                <a:latin typeface="Times New Roman" pitchFamily="18" charset="0"/>
                <a:cs typeface="Times New Roman" pitchFamily="18" charset="0"/>
              </a:defRPr>
            </a:lvl2pPr>
            <a:lvl3pPr marL="1143000" indent="-228600" eaLnBrk="0" hangingPunct="0">
              <a:defRPr sz="2400" b="1" i="1">
                <a:solidFill>
                  <a:schemeClr val="bg2"/>
                </a:solidFill>
                <a:latin typeface="Times New Roman" pitchFamily="18" charset="0"/>
                <a:cs typeface="Times New Roman" pitchFamily="18" charset="0"/>
              </a:defRPr>
            </a:lvl3pPr>
            <a:lvl4pPr marL="1600200" indent="-228600" eaLnBrk="0" hangingPunct="0">
              <a:defRPr sz="2400" b="1" i="1">
                <a:solidFill>
                  <a:schemeClr val="bg2"/>
                </a:solidFill>
                <a:latin typeface="Times New Roman" pitchFamily="18" charset="0"/>
                <a:cs typeface="Times New Roman" pitchFamily="18" charset="0"/>
              </a:defRPr>
            </a:lvl4pPr>
            <a:lvl5pPr marL="2057400" indent="-228600" eaLnBrk="0" hangingPunct="0">
              <a:defRPr sz="2400" b="1" i="1">
                <a:solidFill>
                  <a:schemeClr val="bg2"/>
                </a:solidFill>
                <a:latin typeface="Times New Roman" pitchFamily="18" charset="0"/>
                <a:cs typeface="Times New Roman" pitchFamily="18" charset="0"/>
              </a:defRPr>
            </a:lvl5pPr>
            <a:lvl6pPr marL="25146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6pPr>
            <a:lvl7pPr marL="29718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7pPr>
            <a:lvl8pPr marL="34290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8pPr>
            <a:lvl9pPr marL="38862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9pPr>
          </a:lstStyle>
          <a:p>
            <a:pPr eaLnBrk="1" hangingPunct="1"/>
            <a:fld id="{54700894-92EF-4983-BFE0-0C46C49A6AA8}" type="slidenum">
              <a:rPr lang="en-US" sz="1200" i="0"/>
              <a:pPr eaLnBrk="1" hangingPunct="1"/>
              <a:t>6</a:t>
            </a:fld>
            <a:endParaRPr lang="en-US" sz="1200" i="0"/>
          </a:p>
        </p:txBody>
      </p:sp>
      <p:sp>
        <p:nvSpPr>
          <p:cNvPr id="67587" name="Rectangle 2"/>
          <p:cNvSpPr>
            <a:spLocks noChangeArrowheads="1" noTextEdit="1"/>
          </p:cNvSpPr>
          <p:nvPr>
            <p:ph type="sldImg"/>
          </p:nvPr>
        </p:nvSpPr>
        <p:spPr>
          <a:ln/>
        </p:spPr>
      </p:sp>
      <p:sp>
        <p:nvSpPr>
          <p:cNvPr id="67588" name="Rectangle 3"/>
          <p:cNvSpPr>
            <a:spLocks noGrp="1" noChangeArrowheads="1"/>
          </p:cNvSpPr>
          <p:nvPr>
            <p:ph type="body" idx="1"/>
          </p:nvPr>
        </p:nvSpPr>
        <p:spPr>
          <a:noFill/>
        </p:spPr>
        <p:txBody>
          <a:bodyPr/>
          <a:lstStyle/>
          <a:p>
            <a:pPr eaLnBrk="1" hangingPunct="1"/>
            <a:endParaRPr lang="de-CH"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lvl1pPr eaLnBrk="0" hangingPunct="0">
              <a:defRPr sz="2400" b="1" i="1">
                <a:solidFill>
                  <a:schemeClr val="bg2"/>
                </a:solidFill>
                <a:latin typeface="Times New Roman" pitchFamily="18" charset="0"/>
                <a:cs typeface="Times New Roman" pitchFamily="18" charset="0"/>
              </a:defRPr>
            </a:lvl1pPr>
            <a:lvl2pPr marL="742950" indent="-285750" eaLnBrk="0" hangingPunct="0">
              <a:defRPr sz="2400" b="1" i="1">
                <a:solidFill>
                  <a:schemeClr val="bg2"/>
                </a:solidFill>
                <a:latin typeface="Times New Roman" pitchFamily="18" charset="0"/>
                <a:cs typeface="Times New Roman" pitchFamily="18" charset="0"/>
              </a:defRPr>
            </a:lvl2pPr>
            <a:lvl3pPr marL="1143000" indent="-228600" eaLnBrk="0" hangingPunct="0">
              <a:defRPr sz="2400" b="1" i="1">
                <a:solidFill>
                  <a:schemeClr val="bg2"/>
                </a:solidFill>
                <a:latin typeface="Times New Roman" pitchFamily="18" charset="0"/>
                <a:cs typeface="Times New Roman" pitchFamily="18" charset="0"/>
              </a:defRPr>
            </a:lvl3pPr>
            <a:lvl4pPr marL="1600200" indent="-228600" eaLnBrk="0" hangingPunct="0">
              <a:defRPr sz="2400" b="1" i="1">
                <a:solidFill>
                  <a:schemeClr val="bg2"/>
                </a:solidFill>
                <a:latin typeface="Times New Roman" pitchFamily="18" charset="0"/>
                <a:cs typeface="Times New Roman" pitchFamily="18" charset="0"/>
              </a:defRPr>
            </a:lvl4pPr>
            <a:lvl5pPr marL="2057400" indent="-228600" eaLnBrk="0" hangingPunct="0">
              <a:defRPr sz="2400" b="1" i="1">
                <a:solidFill>
                  <a:schemeClr val="bg2"/>
                </a:solidFill>
                <a:latin typeface="Times New Roman" pitchFamily="18" charset="0"/>
                <a:cs typeface="Times New Roman" pitchFamily="18" charset="0"/>
              </a:defRPr>
            </a:lvl5pPr>
            <a:lvl6pPr marL="25146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6pPr>
            <a:lvl7pPr marL="29718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7pPr>
            <a:lvl8pPr marL="34290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8pPr>
            <a:lvl9pPr marL="38862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9pPr>
          </a:lstStyle>
          <a:p>
            <a:pPr eaLnBrk="1" hangingPunct="1"/>
            <a:fld id="{CDB05FD7-8EB8-46F5-A0A3-25AE8F90DE9E}" type="slidenum">
              <a:rPr lang="en-US" sz="1200" i="0"/>
              <a:pPr eaLnBrk="1" hangingPunct="1"/>
              <a:t>7</a:t>
            </a:fld>
            <a:endParaRPr lang="en-US" sz="1200" i="0"/>
          </a:p>
        </p:txBody>
      </p:sp>
      <p:sp>
        <p:nvSpPr>
          <p:cNvPr id="68611" name="Rectangle 2"/>
          <p:cNvSpPr>
            <a:spLocks noChangeArrowheads="1" noTextEdit="1"/>
          </p:cNvSpPr>
          <p:nvPr>
            <p:ph type="sldImg"/>
          </p:nvPr>
        </p:nvSpPr>
        <p:spPr>
          <a:ln/>
        </p:spPr>
      </p:sp>
      <p:sp>
        <p:nvSpPr>
          <p:cNvPr id="68612" name="Rectangle 3"/>
          <p:cNvSpPr>
            <a:spLocks noGrp="1" noChangeArrowheads="1"/>
          </p:cNvSpPr>
          <p:nvPr>
            <p:ph type="body" idx="1"/>
          </p:nvPr>
        </p:nvSpPr>
        <p:spPr>
          <a:noFill/>
        </p:spPr>
        <p:txBody>
          <a:bodyPr/>
          <a:lstStyle/>
          <a:p>
            <a:pPr eaLnBrk="1" hangingPunct="1"/>
            <a:endParaRPr lang="de-CH"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lvl1pPr eaLnBrk="0" hangingPunct="0">
              <a:defRPr sz="2400" b="1" i="1">
                <a:solidFill>
                  <a:schemeClr val="bg2"/>
                </a:solidFill>
                <a:latin typeface="Times New Roman" pitchFamily="18" charset="0"/>
                <a:cs typeface="Times New Roman" pitchFamily="18" charset="0"/>
              </a:defRPr>
            </a:lvl1pPr>
            <a:lvl2pPr marL="742950" indent="-285750" eaLnBrk="0" hangingPunct="0">
              <a:defRPr sz="2400" b="1" i="1">
                <a:solidFill>
                  <a:schemeClr val="bg2"/>
                </a:solidFill>
                <a:latin typeface="Times New Roman" pitchFamily="18" charset="0"/>
                <a:cs typeface="Times New Roman" pitchFamily="18" charset="0"/>
              </a:defRPr>
            </a:lvl2pPr>
            <a:lvl3pPr marL="1143000" indent="-228600" eaLnBrk="0" hangingPunct="0">
              <a:defRPr sz="2400" b="1" i="1">
                <a:solidFill>
                  <a:schemeClr val="bg2"/>
                </a:solidFill>
                <a:latin typeface="Times New Roman" pitchFamily="18" charset="0"/>
                <a:cs typeface="Times New Roman" pitchFamily="18" charset="0"/>
              </a:defRPr>
            </a:lvl3pPr>
            <a:lvl4pPr marL="1600200" indent="-228600" eaLnBrk="0" hangingPunct="0">
              <a:defRPr sz="2400" b="1" i="1">
                <a:solidFill>
                  <a:schemeClr val="bg2"/>
                </a:solidFill>
                <a:latin typeface="Times New Roman" pitchFamily="18" charset="0"/>
                <a:cs typeface="Times New Roman" pitchFamily="18" charset="0"/>
              </a:defRPr>
            </a:lvl4pPr>
            <a:lvl5pPr marL="2057400" indent="-228600" eaLnBrk="0" hangingPunct="0">
              <a:defRPr sz="2400" b="1" i="1">
                <a:solidFill>
                  <a:schemeClr val="bg2"/>
                </a:solidFill>
                <a:latin typeface="Times New Roman" pitchFamily="18" charset="0"/>
                <a:cs typeface="Times New Roman" pitchFamily="18" charset="0"/>
              </a:defRPr>
            </a:lvl5pPr>
            <a:lvl6pPr marL="25146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6pPr>
            <a:lvl7pPr marL="29718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7pPr>
            <a:lvl8pPr marL="34290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8pPr>
            <a:lvl9pPr marL="38862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9pPr>
          </a:lstStyle>
          <a:p>
            <a:pPr eaLnBrk="1" hangingPunct="1"/>
            <a:fld id="{A17A4F41-98E0-42E5-972B-94EAB7DE64D2}" type="slidenum">
              <a:rPr lang="en-US" sz="1200" i="0"/>
              <a:pPr eaLnBrk="1" hangingPunct="1"/>
              <a:t>8</a:t>
            </a:fld>
            <a:endParaRPr lang="en-US" sz="1200" i="0"/>
          </a:p>
        </p:txBody>
      </p:sp>
      <p:sp>
        <p:nvSpPr>
          <p:cNvPr id="69635" name="Rectangle 2"/>
          <p:cNvSpPr>
            <a:spLocks noChangeArrowheads="1" noTextEdit="1"/>
          </p:cNvSpPr>
          <p:nvPr>
            <p:ph type="sldImg"/>
          </p:nvPr>
        </p:nvSpPr>
        <p:spPr>
          <a:ln/>
        </p:spPr>
      </p:sp>
      <p:sp>
        <p:nvSpPr>
          <p:cNvPr id="69636" name="Rectangle 3"/>
          <p:cNvSpPr>
            <a:spLocks noGrp="1" noChangeArrowheads="1"/>
          </p:cNvSpPr>
          <p:nvPr>
            <p:ph type="body" idx="1"/>
          </p:nvPr>
        </p:nvSpPr>
        <p:spPr>
          <a:noFill/>
        </p:spPr>
        <p:txBody>
          <a:bodyPr/>
          <a:lstStyle/>
          <a:p>
            <a:pPr eaLnBrk="1" hangingPunct="1"/>
            <a:endParaRPr lang="de-CH"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eaLnBrk="0" hangingPunct="0">
              <a:defRPr sz="2400" b="1" i="1">
                <a:solidFill>
                  <a:schemeClr val="bg2"/>
                </a:solidFill>
                <a:latin typeface="Times New Roman" pitchFamily="18" charset="0"/>
                <a:cs typeface="Times New Roman" pitchFamily="18" charset="0"/>
              </a:defRPr>
            </a:lvl1pPr>
            <a:lvl2pPr marL="742950" indent="-285750" eaLnBrk="0" hangingPunct="0">
              <a:defRPr sz="2400" b="1" i="1">
                <a:solidFill>
                  <a:schemeClr val="bg2"/>
                </a:solidFill>
                <a:latin typeface="Times New Roman" pitchFamily="18" charset="0"/>
                <a:cs typeface="Times New Roman" pitchFamily="18" charset="0"/>
              </a:defRPr>
            </a:lvl2pPr>
            <a:lvl3pPr marL="1143000" indent="-228600" eaLnBrk="0" hangingPunct="0">
              <a:defRPr sz="2400" b="1" i="1">
                <a:solidFill>
                  <a:schemeClr val="bg2"/>
                </a:solidFill>
                <a:latin typeface="Times New Roman" pitchFamily="18" charset="0"/>
                <a:cs typeface="Times New Roman" pitchFamily="18" charset="0"/>
              </a:defRPr>
            </a:lvl3pPr>
            <a:lvl4pPr marL="1600200" indent="-228600" eaLnBrk="0" hangingPunct="0">
              <a:defRPr sz="2400" b="1" i="1">
                <a:solidFill>
                  <a:schemeClr val="bg2"/>
                </a:solidFill>
                <a:latin typeface="Times New Roman" pitchFamily="18" charset="0"/>
                <a:cs typeface="Times New Roman" pitchFamily="18" charset="0"/>
              </a:defRPr>
            </a:lvl4pPr>
            <a:lvl5pPr marL="2057400" indent="-228600" eaLnBrk="0" hangingPunct="0">
              <a:defRPr sz="2400" b="1" i="1">
                <a:solidFill>
                  <a:schemeClr val="bg2"/>
                </a:solidFill>
                <a:latin typeface="Times New Roman" pitchFamily="18" charset="0"/>
                <a:cs typeface="Times New Roman" pitchFamily="18" charset="0"/>
              </a:defRPr>
            </a:lvl5pPr>
            <a:lvl6pPr marL="25146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6pPr>
            <a:lvl7pPr marL="29718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7pPr>
            <a:lvl8pPr marL="34290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8pPr>
            <a:lvl9pPr marL="38862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9pPr>
          </a:lstStyle>
          <a:p>
            <a:pPr eaLnBrk="1" hangingPunct="1"/>
            <a:fld id="{603B0AF7-3264-4766-A092-D0DE97F7D297}" type="slidenum">
              <a:rPr lang="en-US" sz="1200" i="0"/>
              <a:pPr eaLnBrk="1" hangingPunct="1"/>
              <a:t>9</a:t>
            </a:fld>
            <a:endParaRPr lang="en-US" sz="1200" i="0"/>
          </a:p>
        </p:txBody>
      </p:sp>
      <p:sp>
        <p:nvSpPr>
          <p:cNvPr id="70659" name="Rectangle 2"/>
          <p:cNvSpPr>
            <a:spLocks noChangeArrowheads="1" noTextEdit="1"/>
          </p:cNvSpPr>
          <p:nvPr>
            <p:ph type="sldImg"/>
          </p:nvPr>
        </p:nvSpPr>
        <p:spPr>
          <a:ln/>
        </p:spPr>
      </p:sp>
      <p:sp>
        <p:nvSpPr>
          <p:cNvPr id="70660" name="Rectangle 3"/>
          <p:cNvSpPr>
            <a:spLocks noGrp="1" noChangeArrowheads="1"/>
          </p:cNvSpPr>
          <p:nvPr>
            <p:ph type="body" idx="1"/>
          </p:nvPr>
        </p:nvSpPr>
        <p:spPr>
          <a:noFill/>
        </p:spPr>
        <p:txBody>
          <a:bodyPr/>
          <a:lstStyle/>
          <a:p>
            <a:pPr eaLnBrk="1" hangingPunct="1"/>
            <a:endParaRPr lang="de-CH"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rotWithShape="0">
          <a:gsLst>
            <a:gs pos="0">
              <a:schemeClr val="bg2"/>
            </a:gs>
            <a:gs pos="50000">
              <a:schemeClr val="bg1"/>
            </a:gs>
            <a:gs pos="100000">
              <a:schemeClr val="bg2"/>
            </a:gs>
          </a:gsLst>
          <a:lin ang="5400000" scaled="1"/>
        </a:gradFill>
        <a:effectLst/>
      </p:bgPr>
    </p:bg>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1828800" cy="6856413"/>
            <a:chOff x="0" y="0"/>
            <a:chExt cx="1152" cy="4319"/>
          </a:xfrm>
        </p:grpSpPr>
        <p:sp>
          <p:nvSpPr>
            <p:cNvPr id="5" name="Rectangle 3"/>
            <p:cNvSpPr>
              <a:spLocks noChangeArrowheads="1"/>
            </p:cNvSpPr>
            <p:nvPr/>
          </p:nvSpPr>
          <p:spPr bwMode="auto">
            <a:xfrm>
              <a:off x="0" y="0"/>
              <a:ext cx="1152" cy="1026"/>
            </a:xfrm>
            <a:prstGeom prst="rect">
              <a:avLst/>
            </a:prstGeom>
            <a:gradFill rotWithShape="0">
              <a:gsLst>
                <a:gs pos="0">
                  <a:schemeClr val="bg2"/>
                </a:gs>
                <a:gs pos="100000">
                  <a:schemeClr val="accent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l" eaLnBrk="0" hangingPunct="0"/>
              <a:endParaRPr lang="de-CH" b="0" i="0">
                <a:solidFill>
                  <a:schemeClr val="tx1"/>
                </a:solidFill>
              </a:endParaRPr>
            </a:p>
          </p:txBody>
        </p:sp>
        <p:sp>
          <p:nvSpPr>
            <p:cNvPr id="6" name="Rectangle 4"/>
            <p:cNvSpPr>
              <a:spLocks noChangeArrowheads="1"/>
            </p:cNvSpPr>
            <p:nvPr/>
          </p:nvSpPr>
          <p:spPr bwMode="auto">
            <a:xfrm>
              <a:off x="0" y="2400"/>
              <a:ext cx="1152" cy="1919"/>
            </a:xfrm>
            <a:prstGeom prst="rect">
              <a:avLst/>
            </a:prstGeom>
            <a:gradFill rotWithShape="0">
              <a:gsLst>
                <a:gs pos="0">
                  <a:schemeClr val="accent1"/>
                </a:gs>
                <a:gs pos="100000">
                  <a:schemeClr val="bg2"/>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l" eaLnBrk="0" hangingPunct="0"/>
              <a:endParaRPr lang="de-CH" b="0" i="0">
                <a:solidFill>
                  <a:schemeClr val="tx1"/>
                </a:solidFill>
              </a:endParaRPr>
            </a:p>
          </p:txBody>
        </p:sp>
        <p:pic>
          <p:nvPicPr>
            <p:cNvPr id="7" name="Picture 5"/>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28"/>
              <a:ext cx="1152" cy="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sp>
        <p:nvSpPr>
          <p:cNvPr id="3083" name="Rectangle 11"/>
          <p:cNvSpPr>
            <a:spLocks noGrp="1" noChangeArrowheads="1"/>
          </p:cNvSpPr>
          <p:nvPr>
            <p:ph type="ctrTitle" sz="quarter"/>
          </p:nvPr>
        </p:nvSpPr>
        <p:spPr>
          <a:xfrm>
            <a:off x="1905000" y="1676400"/>
            <a:ext cx="6934200" cy="2116138"/>
          </a:xfrm>
        </p:spPr>
        <p:txBody>
          <a:bodyPr/>
          <a:lstStyle>
            <a:lvl1pPr>
              <a:defRPr/>
            </a:lvl1pPr>
          </a:lstStyle>
          <a:p>
            <a:pPr lvl="0"/>
            <a:r>
              <a:rPr lang="en-US" noProof="0" smtClean="0"/>
              <a:t>Click to edit Master title style</a:t>
            </a:r>
          </a:p>
        </p:txBody>
      </p:sp>
      <p:sp>
        <p:nvSpPr>
          <p:cNvPr id="3084" name="Rectangle 12"/>
          <p:cNvSpPr>
            <a:spLocks noGrp="1" noChangeArrowheads="1"/>
          </p:cNvSpPr>
          <p:nvPr>
            <p:ph type="subTitle" sz="quarter" idx="1"/>
          </p:nvPr>
        </p:nvSpPr>
        <p:spPr>
          <a:xfrm>
            <a:off x="1911350" y="3968750"/>
            <a:ext cx="6400800" cy="1752600"/>
          </a:xfrm>
        </p:spPr>
        <p:txBody>
          <a:bodyPr/>
          <a:lstStyle>
            <a:lvl1pPr marL="0" indent="0">
              <a:buFont typeface="Symbol" pitchFamily="18" charset="2"/>
              <a:buNone/>
              <a:defRPr/>
            </a:lvl1pPr>
          </a:lstStyle>
          <a:p>
            <a:pPr lvl="0"/>
            <a:r>
              <a:rPr lang="en-US" noProof="0" smtClean="0"/>
              <a:t>Click to edit Master subtitle style</a:t>
            </a:r>
          </a:p>
        </p:txBody>
      </p:sp>
      <p:sp>
        <p:nvSpPr>
          <p:cNvPr id="8" name="Rectangle 13"/>
          <p:cNvSpPr>
            <a:spLocks noGrp="1" noChangeArrowheads="1"/>
          </p:cNvSpPr>
          <p:nvPr>
            <p:ph type="dt" sz="quarter" idx="10"/>
          </p:nvPr>
        </p:nvSpPr>
        <p:spPr>
          <a:xfrm>
            <a:off x="1828800" y="6400800"/>
            <a:ext cx="1905000" cy="457200"/>
          </a:xfrm>
        </p:spPr>
        <p:txBody>
          <a:bodyPr/>
          <a:lstStyle>
            <a:lvl1pPr>
              <a:defRPr smtClean="0"/>
            </a:lvl1pPr>
          </a:lstStyle>
          <a:p>
            <a:pPr>
              <a:defRPr/>
            </a:pPr>
            <a:endParaRPr lang="en-US"/>
          </a:p>
        </p:txBody>
      </p:sp>
      <p:sp>
        <p:nvSpPr>
          <p:cNvPr id="9" name="Rectangle 14"/>
          <p:cNvSpPr>
            <a:spLocks noGrp="1" noChangeArrowheads="1"/>
          </p:cNvSpPr>
          <p:nvPr>
            <p:ph type="ftr" sz="quarter" idx="11"/>
          </p:nvPr>
        </p:nvSpPr>
        <p:spPr>
          <a:xfrm>
            <a:off x="3962400" y="6400800"/>
            <a:ext cx="2895600" cy="457200"/>
          </a:xfrm>
        </p:spPr>
        <p:txBody>
          <a:bodyPr/>
          <a:lstStyle>
            <a:lvl1pPr>
              <a:defRPr smtClean="0"/>
            </a:lvl1pPr>
          </a:lstStyle>
          <a:p>
            <a:pPr>
              <a:defRPr/>
            </a:pPr>
            <a:endParaRPr lang="en-US"/>
          </a:p>
        </p:txBody>
      </p:sp>
      <p:sp>
        <p:nvSpPr>
          <p:cNvPr id="10" name="Rectangle 15"/>
          <p:cNvSpPr>
            <a:spLocks noGrp="1" noChangeArrowheads="1"/>
          </p:cNvSpPr>
          <p:nvPr>
            <p:ph type="sldNum" sz="quarter" idx="12"/>
          </p:nvPr>
        </p:nvSpPr>
        <p:spPr/>
        <p:txBody>
          <a:bodyPr/>
          <a:lstStyle>
            <a:lvl1pPr>
              <a:defRPr smtClean="0"/>
            </a:lvl1pPr>
          </a:lstStyle>
          <a:p>
            <a:pPr>
              <a:defRPr/>
            </a:pPr>
            <a:fld id="{54EC26BF-A710-443C-B610-A860DC8900BB}" type="slidenum">
              <a:rPr lang="en-US"/>
              <a:pPr>
                <a:defRPr/>
              </a:pPr>
              <a:t>‹#›</a:t>
            </a:fld>
            <a:endParaRPr lang="en-US"/>
          </a:p>
        </p:txBody>
      </p:sp>
    </p:spTree>
    <p:extLst>
      <p:ext uri="{BB962C8B-B14F-4D97-AF65-F5344CB8AC3E}">
        <p14:creationId xmlns:p14="http://schemas.microsoft.com/office/powerpoint/2010/main" val="2220990116"/>
      </p:ext>
    </p:extLst>
  </p:cSld>
  <p:clrMapOvr>
    <a:masterClrMapping/>
  </p:clrMapOvr>
  <p:transition spd="slow">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3"/>
          <p:cNvSpPr>
            <a:spLocks noGrp="1" noChangeArrowheads="1"/>
          </p:cNvSpPr>
          <p:nvPr>
            <p:ph type="dt" sz="half" idx="10"/>
          </p:nvPr>
        </p:nvSpPr>
        <p:spPr>
          <a:ln/>
        </p:spPr>
        <p:txBody>
          <a:bodyPr/>
          <a:lstStyle>
            <a:lvl1pPr>
              <a:defRPr/>
            </a:lvl1pPr>
          </a:lstStyle>
          <a:p>
            <a:pPr>
              <a:defRPr/>
            </a:pPr>
            <a:endParaRPr lang="en-US"/>
          </a:p>
        </p:txBody>
      </p:sp>
      <p:sp>
        <p:nvSpPr>
          <p:cNvPr id="5" name="Rectangle 14"/>
          <p:cNvSpPr>
            <a:spLocks noGrp="1" noChangeArrowheads="1"/>
          </p:cNvSpPr>
          <p:nvPr>
            <p:ph type="ftr" sz="quarter" idx="11"/>
          </p:nvPr>
        </p:nvSpPr>
        <p:spPr>
          <a:ln/>
        </p:spPr>
        <p:txBody>
          <a:bodyPr/>
          <a:lstStyle>
            <a:lvl1pPr>
              <a:defRPr/>
            </a:lvl1pPr>
          </a:lstStyle>
          <a:p>
            <a:pPr>
              <a:defRPr/>
            </a:pPr>
            <a:endParaRPr lang="en-US"/>
          </a:p>
        </p:txBody>
      </p:sp>
      <p:sp>
        <p:nvSpPr>
          <p:cNvPr id="6" name="Rectangle 15"/>
          <p:cNvSpPr>
            <a:spLocks noGrp="1" noChangeArrowheads="1"/>
          </p:cNvSpPr>
          <p:nvPr>
            <p:ph type="sldNum" sz="quarter" idx="12"/>
          </p:nvPr>
        </p:nvSpPr>
        <p:spPr>
          <a:ln/>
        </p:spPr>
        <p:txBody>
          <a:bodyPr/>
          <a:lstStyle>
            <a:lvl1pPr>
              <a:defRPr/>
            </a:lvl1pPr>
          </a:lstStyle>
          <a:p>
            <a:pPr>
              <a:defRPr/>
            </a:pPr>
            <a:fld id="{A290708E-0259-4D2E-BBCD-CF80A7F6D17B}" type="slidenum">
              <a:rPr lang="en-US"/>
              <a:pPr>
                <a:defRPr/>
              </a:pPr>
              <a:t>‹#›</a:t>
            </a:fld>
            <a:endParaRPr lang="en-US"/>
          </a:p>
        </p:txBody>
      </p:sp>
    </p:spTree>
    <p:extLst>
      <p:ext uri="{BB962C8B-B14F-4D97-AF65-F5344CB8AC3E}">
        <p14:creationId xmlns:p14="http://schemas.microsoft.com/office/powerpoint/2010/main" val="481936811"/>
      </p:ext>
    </p:extLst>
  </p:cSld>
  <p:clrMapOvr>
    <a:masterClrMapping/>
  </p:clrMapOvr>
  <p:transition spd="slow">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48500" y="304800"/>
            <a:ext cx="1943100" cy="579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19200" y="304800"/>
            <a:ext cx="5676900"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3"/>
          <p:cNvSpPr>
            <a:spLocks noGrp="1" noChangeArrowheads="1"/>
          </p:cNvSpPr>
          <p:nvPr>
            <p:ph type="dt" sz="half" idx="10"/>
          </p:nvPr>
        </p:nvSpPr>
        <p:spPr>
          <a:ln/>
        </p:spPr>
        <p:txBody>
          <a:bodyPr/>
          <a:lstStyle>
            <a:lvl1pPr>
              <a:defRPr/>
            </a:lvl1pPr>
          </a:lstStyle>
          <a:p>
            <a:pPr>
              <a:defRPr/>
            </a:pPr>
            <a:endParaRPr lang="en-US"/>
          </a:p>
        </p:txBody>
      </p:sp>
      <p:sp>
        <p:nvSpPr>
          <p:cNvPr id="5" name="Rectangle 14"/>
          <p:cNvSpPr>
            <a:spLocks noGrp="1" noChangeArrowheads="1"/>
          </p:cNvSpPr>
          <p:nvPr>
            <p:ph type="ftr" sz="quarter" idx="11"/>
          </p:nvPr>
        </p:nvSpPr>
        <p:spPr>
          <a:ln/>
        </p:spPr>
        <p:txBody>
          <a:bodyPr/>
          <a:lstStyle>
            <a:lvl1pPr>
              <a:defRPr/>
            </a:lvl1pPr>
          </a:lstStyle>
          <a:p>
            <a:pPr>
              <a:defRPr/>
            </a:pPr>
            <a:endParaRPr lang="en-US"/>
          </a:p>
        </p:txBody>
      </p:sp>
      <p:sp>
        <p:nvSpPr>
          <p:cNvPr id="6" name="Rectangle 15"/>
          <p:cNvSpPr>
            <a:spLocks noGrp="1" noChangeArrowheads="1"/>
          </p:cNvSpPr>
          <p:nvPr>
            <p:ph type="sldNum" sz="quarter" idx="12"/>
          </p:nvPr>
        </p:nvSpPr>
        <p:spPr>
          <a:ln/>
        </p:spPr>
        <p:txBody>
          <a:bodyPr/>
          <a:lstStyle>
            <a:lvl1pPr>
              <a:defRPr/>
            </a:lvl1pPr>
          </a:lstStyle>
          <a:p>
            <a:pPr>
              <a:defRPr/>
            </a:pPr>
            <a:fld id="{DC53B94B-1A60-445F-AC61-313DB1B81B15}" type="slidenum">
              <a:rPr lang="en-US"/>
              <a:pPr>
                <a:defRPr/>
              </a:pPr>
              <a:t>‹#›</a:t>
            </a:fld>
            <a:endParaRPr lang="en-US"/>
          </a:p>
        </p:txBody>
      </p:sp>
    </p:spTree>
    <p:extLst>
      <p:ext uri="{BB962C8B-B14F-4D97-AF65-F5344CB8AC3E}">
        <p14:creationId xmlns:p14="http://schemas.microsoft.com/office/powerpoint/2010/main" val="1689162006"/>
      </p:ext>
    </p:extLst>
  </p:cSld>
  <p:clrMapOvr>
    <a:masterClrMapping/>
  </p:clrMapOvr>
  <p:transition spd="slow">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219200" y="304800"/>
            <a:ext cx="7772400" cy="12065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1219200" y="1600200"/>
            <a:ext cx="7772400" cy="4495800"/>
          </a:xfrm>
        </p:spPr>
        <p:txBody>
          <a:bodyPr/>
          <a:lstStyle/>
          <a:p>
            <a:pPr lvl="0"/>
            <a:endParaRPr lang="en-US" noProof="0" smtClean="0"/>
          </a:p>
        </p:txBody>
      </p:sp>
      <p:sp>
        <p:nvSpPr>
          <p:cNvPr id="4" name="Rectangle 13"/>
          <p:cNvSpPr>
            <a:spLocks noGrp="1" noChangeArrowheads="1"/>
          </p:cNvSpPr>
          <p:nvPr>
            <p:ph type="dt" sz="half" idx="10"/>
          </p:nvPr>
        </p:nvSpPr>
        <p:spPr>
          <a:ln/>
        </p:spPr>
        <p:txBody>
          <a:bodyPr/>
          <a:lstStyle>
            <a:lvl1pPr>
              <a:defRPr/>
            </a:lvl1pPr>
          </a:lstStyle>
          <a:p>
            <a:pPr>
              <a:defRPr/>
            </a:pPr>
            <a:endParaRPr lang="en-US"/>
          </a:p>
        </p:txBody>
      </p:sp>
      <p:sp>
        <p:nvSpPr>
          <p:cNvPr id="5" name="Rectangle 14"/>
          <p:cNvSpPr>
            <a:spLocks noGrp="1" noChangeArrowheads="1"/>
          </p:cNvSpPr>
          <p:nvPr>
            <p:ph type="ftr" sz="quarter" idx="11"/>
          </p:nvPr>
        </p:nvSpPr>
        <p:spPr>
          <a:ln/>
        </p:spPr>
        <p:txBody>
          <a:bodyPr/>
          <a:lstStyle>
            <a:lvl1pPr>
              <a:defRPr/>
            </a:lvl1pPr>
          </a:lstStyle>
          <a:p>
            <a:pPr>
              <a:defRPr/>
            </a:pPr>
            <a:endParaRPr lang="en-US"/>
          </a:p>
        </p:txBody>
      </p:sp>
      <p:sp>
        <p:nvSpPr>
          <p:cNvPr id="6" name="Rectangle 15"/>
          <p:cNvSpPr>
            <a:spLocks noGrp="1" noChangeArrowheads="1"/>
          </p:cNvSpPr>
          <p:nvPr>
            <p:ph type="sldNum" sz="quarter" idx="12"/>
          </p:nvPr>
        </p:nvSpPr>
        <p:spPr>
          <a:ln/>
        </p:spPr>
        <p:txBody>
          <a:bodyPr/>
          <a:lstStyle>
            <a:lvl1pPr>
              <a:defRPr/>
            </a:lvl1pPr>
          </a:lstStyle>
          <a:p>
            <a:pPr>
              <a:defRPr/>
            </a:pPr>
            <a:fld id="{21ABD57C-F1DB-4A62-B150-6A8C068F2D71}" type="slidenum">
              <a:rPr lang="en-US"/>
              <a:pPr>
                <a:defRPr/>
              </a:pPr>
              <a:t>‹#›</a:t>
            </a:fld>
            <a:endParaRPr lang="en-US"/>
          </a:p>
        </p:txBody>
      </p:sp>
    </p:spTree>
    <p:extLst>
      <p:ext uri="{BB962C8B-B14F-4D97-AF65-F5344CB8AC3E}">
        <p14:creationId xmlns:p14="http://schemas.microsoft.com/office/powerpoint/2010/main" val="4208409385"/>
      </p:ext>
    </p:extLst>
  </p:cSld>
  <p:clrMapOvr>
    <a:masterClrMapping/>
  </p:clrMapOvr>
  <p:transition spd="slow">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219200" y="304800"/>
            <a:ext cx="7772400" cy="12065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1219200" y="1600200"/>
            <a:ext cx="3810000" cy="4495800"/>
          </a:xfrm>
        </p:spPr>
        <p:txBody>
          <a:bodyPr/>
          <a:lstStyle/>
          <a:p>
            <a:pPr lvl="0"/>
            <a:endParaRPr lang="en-US" noProof="0" smtClean="0"/>
          </a:p>
        </p:txBody>
      </p:sp>
      <p:sp>
        <p:nvSpPr>
          <p:cNvPr id="4" name="Text Placeholder 3"/>
          <p:cNvSpPr>
            <a:spLocks noGrp="1"/>
          </p:cNvSpPr>
          <p:nvPr>
            <p:ph type="body" sz="half" idx="2"/>
          </p:nvPr>
        </p:nvSpPr>
        <p:spPr>
          <a:xfrm>
            <a:off x="5181600" y="1600200"/>
            <a:ext cx="38100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3"/>
          <p:cNvSpPr>
            <a:spLocks noGrp="1" noChangeArrowheads="1"/>
          </p:cNvSpPr>
          <p:nvPr>
            <p:ph type="dt" sz="half" idx="10"/>
          </p:nvPr>
        </p:nvSpPr>
        <p:spPr>
          <a:ln/>
        </p:spPr>
        <p:txBody>
          <a:bodyPr/>
          <a:lstStyle>
            <a:lvl1pPr>
              <a:defRPr/>
            </a:lvl1pPr>
          </a:lstStyle>
          <a:p>
            <a:pPr>
              <a:defRPr/>
            </a:pPr>
            <a:endParaRPr lang="en-US"/>
          </a:p>
        </p:txBody>
      </p:sp>
      <p:sp>
        <p:nvSpPr>
          <p:cNvPr id="6" name="Rectangle 14"/>
          <p:cNvSpPr>
            <a:spLocks noGrp="1" noChangeArrowheads="1"/>
          </p:cNvSpPr>
          <p:nvPr>
            <p:ph type="ftr" sz="quarter" idx="11"/>
          </p:nvPr>
        </p:nvSpPr>
        <p:spPr>
          <a:ln/>
        </p:spPr>
        <p:txBody>
          <a:bodyPr/>
          <a:lstStyle>
            <a:lvl1pPr>
              <a:defRPr/>
            </a:lvl1pPr>
          </a:lstStyle>
          <a:p>
            <a:pPr>
              <a:defRPr/>
            </a:pPr>
            <a:endParaRPr lang="en-US"/>
          </a:p>
        </p:txBody>
      </p:sp>
      <p:sp>
        <p:nvSpPr>
          <p:cNvPr id="7" name="Rectangle 15"/>
          <p:cNvSpPr>
            <a:spLocks noGrp="1" noChangeArrowheads="1"/>
          </p:cNvSpPr>
          <p:nvPr>
            <p:ph type="sldNum" sz="quarter" idx="12"/>
          </p:nvPr>
        </p:nvSpPr>
        <p:spPr>
          <a:ln/>
        </p:spPr>
        <p:txBody>
          <a:bodyPr/>
          <a:lstStyle>
            <a:lvl1pPr>
              <a:defRPr/>
            </a:lvl1pPr>
          </a:lstStyle>
          <a:p>
            <a:pPr>
              <a:defRPr/>
            </a:pPr>
            <a:fld id="{161BA2AA-5193-47C0-991A-33E5C841BBF7}" type="slidenum">
              <a:rPr lang="en-US"/>
              <a:pPr>
                <a:defRPr/>
              </a:pPr>
              <a:t>‹#›</a:t>
            </a:fld>
            <a:endParaRPr lang="en-US"/>
          </a:p>
        </p:txBody>
      </p:sp>
    </p:spTree>
    <p:extLst>
      <p:ext uri="{BB962C8B-B14F-4D97-AF65-F5344CB8AC3E}">
        <p14:creationId xmlns:p14="http://schemas.microsoft.com/office/powerpoint/2010/main" val="2953297802"/>
      </p:ext>
    </p:extLst>
  </p:cSld>
  <p:clrMapOvr>
    <a:masterClrMapping/>
  </p:clrMapOvr>
  <p:transition spd="slow">
    <p:rand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19200" y="304800"/>
            <a:ext cx="7772400" cy="12065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219200" y="1600200"/>
            <a:ext cx="38100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81600" y="1600200"/>
            <a:ext cx="38100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3"/>
          <p:cNvSpPr>
            <a:spLocks noGrp="1" noChangeArrowheads="1"/>
          </p:cNvSpPr>
          <p:nvPr>
            <p:ph type="dt" sz="half" idx="10"/>
          </p:nvPr>
        </p:nvSpPr>
        <p:spPr>
          <a:ln/>
        </p:spPr>
        <p:txBody>
          <a:bodyPr/>
          <a:lstStyle>
            <a:lvl1pPr>
              <a:defRPr/>
            </a:lvl1pPr>
          </a:lstStyle>
          <a:p>
            <a:pPr>
              <a:defRPr/>
            </a:pPr>
            <a:endParaRPr lang="en-US"/>
          </a:p>
        </p:txBody>
      </p:sp>
      <p:sp>
        <p:nvSpPr>
          <p:cNvPr id="6" name="Rectangle 14"/>
          <p:cNvSpPr>
            <a:spLocks noGrp="1" noChangeArrowheads="1"/>
          </p:cNvSpPr>
          <p:nvPr>
            <p:ph type="ftr" sz="quarter" idx="11"/>
          </p:nvPr>
        </p:nvSpPr>
        <p:spPr>
          <a:ln/>
        </p:spPr>
        <p:txBody>
          <a:bodyPr/>
          <a:lstStyle>
            <a:lvl1pPr>
              <a:defRPr/>
            </a:lvl1pPr>
          </a:lstStyle>
          <a:p>
            <a:pPr>
              <a:defRPr/>
            </a:pPr>
            <a:endParaRPr lang="en-US"/>
          </a:p>
        </p:txBody>
      </p:sp>
      <p:sp>
        <p:nvSpPr>
          <p:cNvPr id="7" name="Rectangle 15"/>
          <p:cNvSpPr>
            <a:spLocks noGrp="1" noChangeArrowheads="1"/>
          </p:cNvSpPr>
          <p:nvPr>
            <p:ph type="sldNum" sz="quarter" idx="12"/>
          </p:nvPr>
        </p:nvSpPr>
        <p:spPr>
          <a:ln/>
        </p:spPr>
        <p:txBody>
          <a:bodyPr/>
          <a:lstStyle>
            <a:lvl1pPr>
              <a:defRPr/>
            </a:lvl1pPr>
          </a:lstStyle>
          <a:p>
            <a:pPr>
              <a:defRPr/>
            </a:pPr>
            <a:fld id="{22E6C36F-BEEE-4129-8E39-078779E3690B}" type="slidenum">
              <a:rPr lang="en-US"/>
              <a:pPr>
                <a:defRPr/>
              </a:pPr>
              <a:t>‹#›</a:t>
            </a:fld>
            <a:endParaRPr lang="en-US"/>
          </a:p>
        </p:txBody>
      </p:sp>
    </p:spTree>
    <p:extLst>
      <p:ext uri="{BB962C8B-B14F-4D97-AF65-F5344CB8AC3E}">
        <p14:creationId xmlns:p14="http://schemas.microsoft.com/office/powerpoint/2010/main" val="2064535967"/>
      </p:ext>
    </p:extLst>
  </p:cSld>
  <p:clrMapOvr>
    <a:masterClrMapping/>
  </p:clrMapOvr>
  <p:transition spd="slow">
    <p:random/>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219200" y="304800"/>
            <a:ext cx="7772400" cy="12065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219200" y="1600200"/>
            <a:ext cx="38100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5181600" y="1600200"/>
            <a:ext cx="3810000" cy="4495800"/>
          </a:xfrm>
        </p:spPr>
        <p:txBody>
          <a:bodyPr/>
          <a:lstStyle/>
          <a:p>
            <a:pPr lvl="0"/>
            <a:endParaRPr lang="en-US" noProof="0" smtClean="0"/>
          </a:p>
        </p:txBody>
      </p:sp>
      <p:sp>
        <p:nvSpPr>
          <p:cNvPr id="5" name="Rectangle 13"/>
          <p:cNvSpPr>
            <a:spLocks noGrp="1" noChangeArrowheads="1"/>
          </p:cNvSpPr>
          <p:nvPr>
            <p:ph type="dt" sz="half" idx="10"/>
          </p:nvPr>
        </p:nvSpPr>
        <p:spPr>
          <a:ln/>
        </p:spPr>
        <p:txBody>
          <a:bodyPr/>
          <a:lstStyle>
            <a:lvl1pPr>
              <a:defRPr/>
            </a:lvl1pPr>
          </a:lstStyle>
          <a:p>
            <a:pPr>
              <a:defRPr/>
            </a:pPr>
            <a:endParaRPr lang="en-US"/>
          </a:p>
        </p:txBody>
      </p:sp>
      <p:sp>
        <p:nvSpPr>
          <p:cNvPr id="6" name="Rectangle 14"/>
          <p:cNvSpPr>
            <a:spLocks noGrp="1" noChangeArrowheads="1"/>
          </p:cNvSpPr>
          <p:nvPr>
            <p:ph type="ftr" sz="quarter" idx="11"/>
          </p:nvPr>
        </p:nvSpPr>
        <p:spPr>
          <a:ln/>
        </p:spPr>
        <p:txBody>
          <a:bodyPr/>
          <a:lstStyle>
            <a:lvl1pPr>
              <a:defRPr/>
            </a:lvl1pPr>
          </a:lstStyle>
          <a:p>
            <a:pPr>
              <a:defRPr/>
            </a:pPr>
            <a:endParaRPr lang="en-US"/>
          </a:p>
        </p:txBody>
      </p:sp>
      <p:sp>
        <p:nvSpPr>
          <p:cNvPr id="7" name="Rectangle 15"/>
          <p:cNvSpPr>
            <a:spLocks noGrp="1" noChangeArrowheads="1"/>
          </p:cNvSpPr>
          <p:nvPr>
            <p:ph type="sldNum" sz="quarter" idx="12"/>
          </p:nvPr>
        </p:nvSpPr>
        <p:spPr>
          <a:ln/>
        </p:spPr>
        <p:txBody>
          <a:bodyPr/>
          <a:lstStyle>
            <a:lvl1pPr>
              <a:defRPr/>
            </a:lvl1pPr>
          </a:lstStyle>
          <a:p>
            <a:pPr>
              <a:defRPr/>
            </a:pPr>
            <a:fld id="{2EFCD106-394C-4637-BD58-8143289E5296}" type="slidenum">
              <a:rPr lang="en-US"/>
              <a:pPr>
                <a:defRPr/>
              </a:pPr>
              <a:t>‹#›</a:t>
            </a:fld>
            <a:endParaRPr lang="en-US"/>
          </a:p>
        </p:txBody>
      </p:sp>
    </p:spTree>
    <p:extLst>
      <p:ext uri="{BB962C8B-B14F-4D97-AF65-F5344CB8AC3E}">
        <p14:creationId xmlns:p14="http://schemas.microsoft.com/office/powerpoint/2010/main" val="185413611"/>
      </p:ext>
    </p:extLst>
  </p:cSld>
  <p:clrMapOvr>
    <a:masterClrMapping/>
  </p:clrMapOvr>
  <p:transition spd="slow">
    <p:random/>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1219200" y="304800"/>
            <a:ext cx="7772400" cy="12065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219200" y="1600200"/>
            <a:ext cx="38100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5181600" y="1600200"/>
            <a:ext cx="3810000" cy="4495800"/>
          </a:xfrm>
        </p:spPr>
        <p:txBody>
          <a:bodyPr/>
          <a:lstStyle/>
          <a:p>
            <a:pPr lvl="0"/>
            <a:endParaRPr lang="en-US" noProof="0" smtClean="0"/>
          </a:p>
        </p:txBody>
      </p:sp>
      <p:sp>
        <p:nvSpPr>
          <p:cNvPr id="5" name="Rectangle 13"/>
          <p:cNvSpPr>
            <a:spLocks noGrp="1" noChangeArrowheads="1"/>
          </p:cNvSpPr>
          <p:nvPr>
            <p:ph type="dt" sz="half" idx="10"/>
          </p:nvPr>
        </p:nvSpPr>
        <p:spPr>
          <a:ln/>
        </p:spPr>
        <p:txBody>
          <a:bodyPr/>
          <a:lstStyle>
            <a:lvl1pPr>
              <a:defRPr/>
            </a:lvl1pPr>
          </a:lstStyle>
          <a:p>
            <a:pPr>
              <a:defRPr/>
            </a:pPr>
            <a:endParaRPr lang="en-US"/>
          </a:p>
        </p:txBody>
      </p:sp>
      <p:sp>
        <p:nvSpPr>
          <p:cNvPr id="6" name="Rectangle 14"/>
          <p:cNvSpPr>
            <a:spLocks noGrp="1" noChangeArrowheads="1"/>
          </p:cNvSpPr>
          <p:nvPr>
            <p:ph type="ftr" sz="quarter" idx="11"/>
          </p:nvPr>
        </p:nvSpPr>
        <p:spPr>
          <a:ln/>
        </p:spPr>
        <p:txBody>
          <a:bodyPr/>
          <a:lstStyle>
            <a:lvl1pPr>
              <a:defRPr/>
            </a:lvl1pPr>
          </a:lstStyle>
          <a:p>
            <a:pPr>
              <a:defRPr/>
            </a:pPr>
            <a:endParaRPr lang="en-US"/>
          </a:p>
        </p:txBody>
      </p:sp>
      <p:sp>
        <p:nvSpPr>
          <p:cNvPr id="7" name="Rectangle 15"/>
          <p:cNvSpPr>
            <a:spLocks noGrp="1" noChangeArrowheads="1"/>
          </p:cNvSpPr>
          <p:nvPr>
            <p:ph type="sldNum" sz="quarter" idx="12"/>
          </p:nvPr>
        </p:nvSpPr>
        <p:spPr>
          <a:ln/>
        </p:spPr>
        <p:txBody>
          <a:bodyPr/>
          <a:lstStyle>
            <a:lvl1pPr>
              <a:defRPr/>
            </a:lvl1pPr>
          </a:lstStyle>
          <a:p>
            <a:pPr>
              <a:defRPr/>
            </a:pPr>
            <a:fld id="{BEB8DFCA-B741-4586-AC28-5DD061887348}" type="slidenum">
              <a:rPr lang="en-US"/>
              <a:pPr>
                <a:defRPr/>
              </a:pPr>
              <a:t>‹#›</a:t>
            </a:fld>
            <a:endParaRPr lang="en-US"/>
          </a:p>
        </p:txBody>
      </p:sp>
    </p:spTree>
    <p:extLst>
      <p:ext uri="{BB962C8B-B14F-4D97-AF65-F5344CB8AC3E}">
        <p14:creationId xmlns:p14="http://schemas.microsoft.com/office/powerpoint/2010/main" val="2745648903"/>
      </p:ext>
    </p:extLst>
  </p:cSld>
  <p:clrMapOvr>
    <a:masterClrMapping/>
  </p:clrMapOvr>
  <p:transition spd="slow">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3"/>
          <p:cNvSpPr>
            <a:spLocks noGrp="1" noChangeArrowheads="1"/>
          </p:cNvSpPr>
          <p:nvPr>
            <p:ph type="dt" sz="half" idx="10"/>
          </p:nvPr>
        </p:nvSpPr>
        <p:spPr>
          <a:ln/>
        </p:spPr>
        <p:txBody>
          <a:bodyPr/>
          <a:lstStyle>
            <a:lvl1pPr>
              <a:defRPr/>
            </a:lvl1pPr>
          </a:lstStyle>
          <a:p>
            <a:pPr>
              <a:defRPr/>
            </a:pPr>
            <a:endParaRPr lang="en-US"/>
          </a:p>
        </p:txBody>
      </p:sp>
      <p:sp>
        <p:nvSpPr>
          <p:cNvPr id="5" name="Rectangle 14"/>
          <p:cNvSpPr>
            <a:spLocks noGrp="1" noChangeArrowheads="1"/>
          </p:cNvSpPr>
          <p:nvPr>
            <p:ph type="ftr" sz="quarter" idx="11"/>
          </p:nvPr>
        </p:nvSpPr>
        <p:spPr>
          <a:ln/>
        </p:spPr>
        <p:txBody>
          <a:bodyPr/>
          <a:lstStyle>
            <a:lvl1pPr>
              <a:defRPr/>
            </a:lvl1pPr>
          </a:lstStyle>
          <a:p>
            <a:pPr>
              <a:defRPr/>
            </a:pPr>
            <a:endParaRPr lang="en-US"/>
          </a:p>
        </p:txBody>
      </p:sp>
      <p:sp>
        <p:nvSpPr>
          <p:cNvPr id="6" name="Rectangle 15"/>
          <p:cNvSpPr>
            <a:spLocks noGrp="1" noChangeArrowheads="1"/>
          </p:cNvSpPr>
          <p:nvPr>
            <p:ph type="sldNum" sz="quarter" idx="12"/>
          </p:nvPr>
        </p:nvSpPr>
        <p:spPr>
          <a:ln/>
        </p:spPr>
        <p:txBody>
          <a:bodyPr/>
          <a:lstStyle>
            <a:lvl1pPr>
              <a:defRPr/>
            </a:lvl1pPr>
          </a:lstStyle>
          <a:p>
            <a:pPr>
              <a:defRPr/>
            </a:pPr>
            <a:fld id="{DE4CAA9A-A4BA-4B37-8BBC-05781E1B4CE4}" type="slidenum">
              <a:rPr lang="en-US"/>
              <a:pPr>
                <a:defRPr/>
              </a:pPr>
              <a:t>‹#›</a:t>
            </a:fld>
            <a:endParaRPr lang="en-US"/>
          </a:p>
        </p:txBody>
      </p:sp>
    </p:spTree>
    <p:extLst>
      <p:ext uri="{BB962C8B-B14F-4D97-AF65-F5344CB8AC3E}">
        <p14:creationId xmlns:p14="http://schemas.microsoft.com/office/powerpoint/2010/main" val="712412271"/>
      </p:ext>
    </p:extLst>
  </p:cSld>
  <p:clrMapOvr>
    <a:masterClrMapping/>
  </p:clrMapOvr>
  <p:transition spd="slow">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3"/>
          <p:cNvSpPr>
            <a:spLocks noGrp="1" noChangeArrowheads="1"/>
          </p:cNvSpPr>
          <p:nvPr>
            <p:ph type="dt" sz="half" idx="10"/>
          </p:nvPr>
        </p:nvSpPr>
        <p:spPr>
          <a:ln/>
        </p:spPr>
        <p:txBody>
          <a:bodyPr/>
          <a:lstStyle>
            <a:lvl1pPr>
              <a:defRPr/>
            </a:lvl1pPr>
          </a:lstStyle>
          <a:p>
            <a:pPr>
              <a:defRPr/>
            </a:pPr>
            <a:endParaRPr lang="en-US"/>
          </a:p>
        </p:txBody>
      </p:sp>
      <p:sp>
        <p:nvSpPr>
          <p:cNvPr id="5" name="Rectangle 14"/>
          <p:cNvSpPr>
            <a:spLocks noGrp="1" noChangeArrowheads="1"/>
          </p:cNvSpPr>
          <p:nvPr>
            <p:ph type="ftr" sz="quarter" idx="11"/>
          </p:nvPr>
        </p:nvSpPr>
        <p:spPr>
          <a:ln/>
        </p:spPr>
        <p:txBody>
          <a:bodyPr/>
          <a:lstStyle>
            <a:lvl1pPr>
              <a:defRPr/>
            </a:lvl1pPr>
          </a:lstStyle>
          <a:p>
            <a:pPr>
              <a:defRPr/>
            </a:pPr>
            <a:endParaRPr lang="en-US"/>
          </a:p>
        </p:txBody>
      </p:sp>
      <p:sp>
        <p:nvSpPr>
          <p:cNvPr id="6" name="Rectangle 15"/>
          <p:cNvSpPr>
            <a:spLocks noGrp="1" noChangeArrowheads="1"/>
          </p:cNvSpPr>
          <p:nvPr>
            <p:ph type="sldNum" sz="quarter" idx="12"/>
          </p:nvPr>
        </p:nvSpPr>
        <p:spPr>
          <a:ln/>
        </p:spPr>
        <p:txBody>
          <a:bodyPr/>
          <a:lstStyle>
            <a:lvl1pPr>
              <a:defRPr/>
            </a:lvl1pPr>
          </a:lstStyle>
          <a:p>
            <a:pPr>
              <a:defRPr/>
            </a:pPr>
            <a:fld id="{004DABE8-5AA6-4621-A1EE-E573ED820102}" type="slidenum">
              <a:rPr lang="en-US"/>
              <a:pPr>
                <a:defRPr/>
              </a:pPr>
              <a:t>‹#›</a:t>
            </a:fld>
            <a:endParaRPr lang="en-US"/>
          </a:p>
        </p:txBody>
      </p:sp>
    </p:spTree>
    <p:extLst>
      <p:ext uri="{BB962C8B-B14F-4D97-AF65-F5344CB8AC3E}">
        <p14:creationId xmlns:p14="http://schemas.microsoft.com/office/powerpoint/2010/main" val="3217524332"/>
      </p:ext>
    </p:extLst>
  </p:cSld>
  <p:clrMapOvr>
    <a:masterClrMapping/>
  </p:clrMapOvr>
  <p:transition spd="slow">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19200" y="1600200"/>
            <a:ext cx="38100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81600" y="1600200"/>
            <a:ext cx="38100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3"/>
          <p:cNvSpPr>
            <a:spLocks noGrp="1" noChangeArrowheads="1"/>
          </p:cNvSpPr>
          <p:nvPr>
            <p:ph type="dt" sz="half" idx="10"/>
          </p:nvPr>
        </p:nvSpPr>
        <p:spPr>
          <a:ln/>
        </p:spPr>
        <p:txBody>
          <a:bodyPr/>
          <a:lstStyle>
            <a:lvl1pPr>
              <a:defRPr/>
            </a:lvl1pPr>
          </a:lstStyle>
          <a:p>
            <a:pPr>
              <a:defRPr/>
            </a:pPr>
            <a:endParaRPr lang="en-US"/>
          </a:p>
        </p:txBody>
      </p:sp>
      <p:sp>
        <p:nvSpPr>
          <p:cNvPr id="6" name="Rectangle 14"/>
          <p:cNvSpPr>
            <a:spLocks noGrp="1" noChangeArrowheads="1"/>
          </p:cNvSpPr>
          <p:nvPr>
            <p:ph type="ftr" sz="quarter" idx="11"/>
          </p:nvPr>
        </p:nvSpPr>
        <p:spPr>
          <a:ln/>
        </p:spPr>
        <p:txBody>
          <a:bodyPr/>
          <a:lstStyle>
            <a:lvl1pPr>
              <a:defRPr/>
            </a:lvl1pPr>
          </a:lstStyle>
          <a:p>
            <a:pPr>
              <a:defRPr/>
            </a:pPr>
            <a:endParaRPr lang="en-US"/>
          </a:p>
        </p:txBody>
      </p:sp>
      <p:sp>
        <p:nvSpPr>
          <p:cNvPr id="7" name="Rectangle 15"/>
          <p:cNvSpPr>
            <a:spLocks noGrp="1" noChangeArrowheads="1"/>
          </p:cNvSpPr>
          <p:nvPr>
            <p:ph type="sldNum" sz="quarter" idx="12"/>
          </p:nvPr>
        </p:nvSpPr>
        <p:spPr>
          <a:ln/>
        </p:spPr>
        <p:txBody>
          <a:bodyPr/>
          <a:lstStyle>
            <a:lvl1pPr>
              <a:defRPr/>
            </a:lvl1pPr>
          </a:lstStyle>
          <a:p>
            <a:pPr>
              <a:defRPr/>
            </a:pPr>
            <a:fld id="{7D386B7D-568F-4433-A5BF-4D76BE2DCF99}" type="slidenum">
              <a:rPr lang="en-US"/>
              <a:pPr>
                <a:defRPr/>
              </a:pPr>
              <a:t>‹#›</a:t>
            </a:fld>
            <a:endParaRPr lang="en-US"/>
          </a:p>
        </p:txBody>
      </p:sp>
    </p:spTree>
    <p:extLst>
      <p:ext uri="{BB962C8B-B14F-4D97-AF65-F5344CB8AC3E}">
        <p14:creationId xmlns:p14="http://schemas.microsoft.com/office/powerpoint/2010/main" val="2903972887"/>
      </p:ext>
    </p:extLst>
  </p:cSld>
  <p:clrMapOvr>
    <a:masterClrMapping/>
  </p:clrMapOvr>
  <p:transition spd="slow">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3"/>
          <p:cNvSpPr>
            <a:spLocks noGrp="1" noChangeArrowheads="1"/>
          </p:cNvSpPr>
          <p:nvPr>
            <p:ph type="dt" sz="half" idx="10"/>
          </p:nvPr>
        </p:nvSpPr>
        <p:spPr>
          <a:ln/>
        </p:spPr>
        <p:txBody>
          <a:bodyPr/>
          <a:lstStyle>
            <a:lvl1pPr>
              <a:defRPr/>
            </a:lvl1pPr>
          </a:lstStyle>
          <a:p>
            <a:pPr>
              <a:defRPr/>
            </a:pPr>
            <a:endParaRPr lang="en-US"/>
          </a:p>
        </p:txBody>
      </p:sp>
      <p:sp>
        <p:nvSpPr>
          <p:cNvPr id="8" name="Rectangle 14"/>
          <p:cNvSpPr>
            <a:spLocks noGrp="1" noChangeArrowheads="1"/>
          </p:cNvSpPr>
          <p:nvPr>
            <p:ph type="ftr" sz="quarter" idx="11"/>
          </p:nvPr>
        </p:nvSpPr>
        <p:spPr>
          <a:ln/>
        </p:spPr>
        <p:txBody>
          <a:bodyPr/>
          <a:lstStyle>
            <a:lvl1pPr>
              <a:defRPr/>
            </a:lvl1pPr>
          </a:lstStyle>
          <a:p>
            <a:pPr>
              <a:defRPr/>
            </a:pPr>
            <a:endParaRPr lang="en-US"/>
          </a:p>
        </p:txBody>
      </p:sp>
      <p:sp>
        <p:nvSpPr>
          <p:cNvPr id="9" name="Rectangle 15"/>
          <p:cNvSpPr>
            <a:spLocks noGrp="1" noChangeArrowheads="1"/>
          </p:cNvSpPr>
          <p:nvPr>
            <p:ph type="sldNum" sz="quarter" idx="12"/>
          </p:nvPr>
        </p:nvSpPr>
        <p:spPr>
          <a:ln/>
        </p:spPr>
        <p:txBody>
          <a:bodyPr/>
          <a:lstStyle>
            <a:lvl1pPr>
              <a:defRPr/>
            </a:lvl1pPr>
          </a:lstStyle>
          <a:p>
            <a:pPr>
              <a:defRPr/>
            </a:pPr>
            <a:fld id="{E727E7A8-FA21-4566-B084-11EB6712D1B4}" type="slidenum">
              <a:rPr lang="en-US"/>
              <a:pPr>
                <a:defRPr/>
              </a:pPr>
              <a:t>‹#›</a:t>
            </a:fld>
            <a:endParaRPr lang="en-US"/>
          </a:p>
        </p:txBody>
      </p:sp>
    </p:spTree>
    <p:extLst>
      <p:ext uri="{BB962C8B-B14F-4D97-AF65-F5344CB8AC3E}">
        <p14:creationId xmlns:p14="http://schemas.microsoft.com/office/powerpoint/2010/main" val="25549940"/>
      </p:ext>
    </p:extLst>
  </p:cSld>
  <p:clrMapOvr>
    <a:masterClrMapping/>
  </p:clrMapOvr>
  <p:transition spd="slow">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3"/>
          <p:cNvSpPr>
            <a:spLocks noGrp="1" noChangeArrowheads="1"/>
          </p:cNvSpPr>
          <p:nvPr>
            <p:ph type="dt" sz="half" idx="10"/>
          </p:nvPr>
        </p:nvSpPr>
        <p:spPr>
          <a:ln/>
        </p:spPr>
        <p:txBody>
          <a:bodyPr/>
          <a:lstStyle>
            <a:lvl1pPr>
              <a:defRPr/>
            </a:lvl1pPr>
          </a:lstStyle>
          <a:p>
            <a:pPr>
              <a:defRPr/>
            </a:pPr>
            <a:endParaRPr lang="en-US"/>
          </a:p>
        </p:txBody>
      </p:sp>
      <p:sp>
        <p:nvSpPr>
          <p:cNvPr id="4" name="Rectangle 14"/>
          <p:cNvSpPr>
            <a:spLocks noGrp="1" noChangeArrowheads="1"/>
          </p:cNvSpPr>
          <p:nvPr>
            <p:ph type="ftr" sz="quarter" idx="11"/>
          </p:nvPr>
        </p:nvSpPr>
        <p:spPr>
          <a:ln/>
        </p:spPr>
        <p:txBody>
          <a:bodyPr/>
          <a:lstStyle>
            <a:lvl1pPr>
              <a:defRPr/>
            </a:lvl1pPr>
          </a:lstStyle>
          <a:p>
            <a:pPr>
              <a:defRPr/>
            </a:pPr>
            <a:endParaRPr lang="en-US"/>
          </a:p>
        </p:txBody>
      </p:sp>
      <p:sp>
        <p:nvSpPr>
          <p:cNvPr id="5" name="Rectangle 15"/>
          <p:cNvSpPr>
            <a:spLocks noGrp="1" noChangeArrowheads="1"/>
          </p:cNvSpPr>
          <p:nvPr>
            <p:ph type="sldNum" sz="quarter" idx="12"/>
          </p:nvPr>
        </p:nvSpPr>
        <p:spPr>
          <a:ln/>
        </p:spPr>
        <p:txBody>
          <a:bodyPr/>
          <a:lstStyle>
            <a:lvl1pPr>
              <a:defRPr/>
            </a:lvl1pPr>
          </a:lstStyle>
          <a:p>
            <a:pPr>
              <a:defRPr/>
            </a:pPr>
            <a:fld id="{359EA413-40AE-49C5-B280-A08347C6F963}" type="slidenum">
              <a:rPr lang="en-US"/>
              <a:pPr>
                <a:defRPr/>
              </a:pPr>
              <a:t>‹#›</a:t>
            </a:fld>
            <a:endParaRPr lang="en-US"/>
          </a:p>
        </p:txBody>
      </p:sp>
    </p:spTree>
    <p:extLst>
      <p:ext uri="{BB962C8B-B14F-4D97-AF65-F5344CB8AC3E}">
        <p14:creationId xmlns:p14="http://schemas.microsoft.com/office/powerpoint/2010/main" val="4035071443"/>
      </p:ext>
    </p:extLst>
  </p:cSld>
  <p:clrMapOvr>
    <a:masterClrMapping/>
  </p:clrMapOvr>
  <p:transition spd="slow">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3"/>
          <p:cNvSpPr>
            <a:spLocks noGrp="1" noChangeArrowheads="1"/>
          </p:cNvSpPr>
          <p:nvPr>
            <p:ph type="dt" sz="half" idx="10"/>
          </p:nvPr>
        </p:nvSpPr>
        <p:spPr>
          <a:ln/>
        </p:spPr>
        <p:txBody>
          <a:bodyPr/>
          <a:lstStyle>
            <a:lvl1pPr>
              <a:defRPr/>
            </a:lvl1pPr>
          </a:lstStyle>
          <a:p>
            <a:pPr>
              <a:defRPr/>
            </a:pPr>
            <a:endParaRPr lang="en-US"/>
          </a:p>
        </p:txBody>
      </p:sp>
      <p:sp>
        <p:nvSpPr>
          <p:cNvPr id="3" name="Rectangle 14"/>
          <p:cNvSpPr>
            <a:spLocks noGrp="1" noChangeArrowheads="1"/>
          </p:cNvSpPr>
          <p:nvPr>
            <p:ph type="ftr" sz="quarter" idx="11"/>
          </p:nvPr>
        </p:nvSpPr>
        <p:spPr>
          <a:ln/>
        </p:spPr>
        <p:txBody>
          <a:bodyPr/>
          <a:lstStyle>
            <a:lvl1pPr>
              <a:defRPr/>
            </a:lvl1pPr>
          </a:lstStyle>
          <a:p>
            <a:pPr>
              <a:defRPr/>
            </a:pPr>
            <a:endParaRPr lang="en-US"/>
          </a:p>
        </p:txBody>
      </p:sp>
      <p:sp>
        <p:nvSpPr>
          <p:cNvPr id="4" name="Rectangle 15"/>
          <p:cNvSpPr>
            <a:spLocks noGrp="1" noChangeArrowheads="1"/>
          </p:cNvSpPr>
          <p:nvPr>
            <p:ph type="sldNum" sz="quarter" idx="12"/>
          </p:nvPr>
        </p:nvSpPr>
        <p:spPr>
          <a:ln/>
        </p:spPr>
        <p:txBody>
          <a:bodyPr/>
          <a:lstStyle>
            <a:lvl1pPr>
              <a:defRPr/>
            </a:lvl1pPr>
          </a:lstStyle>
          <a:p>
            <a:pPr>
              <a:defRPr/>
            </a:pPr>
            <a:fld id="{9439BE1C-22B3-4409-BD7A-3EFE961C4F24}" type="slidenum">
              <a:rPr lang="en-US"/>
              <a:pPr>
                <a:defRPr/>
              </a:pPr>
              <a:t>‹#›</a:t>
            </a:fld>
            <a:endParaRPr lang="en-US"/>
          </a:p>
        </p:txBody>
      </p:sp>
    </p:spTree>
    <p:extLst>
      <p:ext uri="{BB962C8B-B14F-4D97-AF65-F5344CB8AC3E}">
        <p14:creationId xmlns:p14="http://schemas.microsoft.com/office/powerpoint/2010/main" val="3373036023"/>
      </p:ext>
    </p:extLst>
  </p:cSld>
  <p:clrMapOvr>
    <a:masterClrMapping/>
  </p:clrMapOvr>
  <p:transition spd="slow">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3"/>
          <p:cNvSpPr>
            <a:spLocks noGrp="1" noChangeArrowheads="1"/>
          </p:cNvSpPr>
          <p:nvPr>
            <p:ph type="dt" sz="half" idx="10"/>
          </p:nvPr>
        </p:nvSpPr>
        <p:spPr>
          <a:ln/>
        </p:spPr>
        <p:txBody>
          <a:bodyPr/>
          <a:lstStyle>
            <a:lvl1pPr>
              <a:defRPr/>
            </a:lvl1pPr>
          </a:lstStyle>
          <a:p>
            <a:pPr>
              <a:defRPr/>
            </a:pPr>
            <a:endParaRPr lang="en-US"/>
          </a:p>
        </p:txBody>
      </p:sp>
      <p:sp>
        <p:nvSpPr>
          <p:cNvPr id="6" name="Rectangle 14"/>
          <p:cNvSpPr>
            <a:spLocks noGrp="1" noChangeArrowheads="1"/>
          </p:cNvSpPr>
          <p:nvPr>
            <p:ph type="ftr" sz="quarter" idx="11"/>
          </p:nvPr>
        </p:nvSpPr>
        <p:spPr>
          <a:ln/>
        </p:spPr>
        <p:txBody>
          <a:bodyPr/>
          <a:lstStyle>
            <a:lvl1pPr>
              <a:defRPr/>
            </a:lvl1pPr>
          </a:lstStyle>
          <a:p>
            <a:pPr>
              <a:defRPr/>
            </a:pPr>
            <a:endParaRPr lang="en-US"/>
          </a:p>
        </p:txBody>
      </p:sp>
      <p:sp>
        <p:nvSpPr>
          <p:cNvPr id="7" name="Rectangle 15"/>
          <p:cNvSpPr>
            <a:spLocks noGrp="1" noChangeArrowheads="1"/>
          </p:cNvSpPr>
          <p:nvPr>
            <p:ph type="sldNum" sz="quarter" idx="12"/>
          </p:nvPr>
        </p:nvSpPr>
        <p:spPr>
          <a:ln/>
        </p:spPr>
        <p:txBody>
          <a:bodyPr/>
          <a:lstStyle>
            <a:lvl1pPr>
              <a:defRPr/>
            </a:lvl1pPr>
          </a:lstStyle>
          <a:p>
            <a:pPr>
              <a:defRPr/>
            </a:pPr>
            <a:fld id="{33CE3753-C815-4FC5-B778-83F49EE29475}" type="slidenum">
              <a:rPr lang="en-US"/>
              <a:pPr>
                <a:defRPr/>
              </a:pPr>
              <a:t>‹#›</a:t>
            </a:fld>
            <a:endParaRPr lang="en-US"/>
          </a:p>
        </p:txBody>
      </p:sp>
    </p:spTree>
    <p:extLst>
      <p:ext uri="{BB962C8B-B14F-4D97-AF65-F5344CB8AC3E}">
        <p14:creationId xmlns:p14="http://schemas.microsoft.com/office/powerpoint/2010/main" val="3525149205"/>
      </p:ext>
    </p:extLst>
  </p:cSld>
  <p:clrMapOvr>
    <a:masterClrMapping/>
  </p:clrMapOvr>
  <p:transition spd="slow">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3"/>
          <p:cNvSpPr>
            <a:spLocks noGrp="1" noChangeArrowheads="1"/>
          </p:cNvSpPr>
          <p:nvPr>
            <p:ph type="dt" sz="half" idx="10"/>
          </p:nvPr>
        </p:nvSpPr>
        <p:spPr>
          <a:ln/>
        </p:spPr>
        <p:txBody>
          <a:bodyPr/>
          <a:lstStyle>
            <a:lvl1pPr>
              <a:defRPr/>
            </a:lvl1pPr>
          </a:lstStyle>
          <a:p>
            <a:pPr>
              <a:defRPr/>
            </a:pPr>
            <a:endParaRPr lang="en-US"/>
          </a:p>
        </p:txBody>
      </p:sp>
      <p:sp>
        <p:nvSpPr>
          <p:cNvPr id="6" name="Rectangle 14"/>
          <p:cNvSpPr>
            <a:spLocks noGrp="1" noChangeArrowheads="1"/>
          </p:cNvSpPr>
          <p:nvPr>
            <p:ph type="ftr" sz="quarter" idx="11"/>
          </p:nvPr>
        </p:nvSpPr>
        <p:spPr>
          <a:ln/>
        </p:spPr>
        <p:txBody>
          <a:bodyPr/>
          <a:lstStyle>
            <a:lvl1pPr>
              <a:defRPr/>
            </a:lvl1pPr>
          </a:lstStyle>
          <a:p>
            <a:pPr>
              <a:defRPr/>
            </a:pPr>
            <a:endParaRPr lang="en-US"/>
          </a:p>
        </p:txBody>
      </p:sp>
      <p:sp>
        <p:nvSpPr>
          <p:cNvPr id="7" name="Rectangle 15"/>
          <p:cNvSpPr>
            <a:spLocks noGrp="1" noChangeArrowheads="1"/>
          </p:cNvSpPr>
          <p:nvPr>
            <p:ph type="sldNum" sz="quarter" idx="12"/>
          </p:nvPr>
        </p:nvSpPr>
        <p:spPr>
          <a:ln/>
        </p:spPr>
        <p:txBody>
          <a:bodyPr/>
          <a:lstStyle>
            <a:lvl1pPr>
              <a:defRPr/>
            </a:lvl1pPr>
          </a:lstStyle>
          <a:p>
            <a:pPr>
              <a:defRPr/>
            </a:pPr>
            <a:fld id="{1FEE874B-0FF6-4349-A955-8C8681C9D437}" type="slidenum">
              <a:rPr lang="en-US"/>
              <a:pPr>
                <a:defRPr/>
              </a:pPr>
              <a:t>‹#›</a:t>
            </a:fld>
            <a:endParaRPr lang="en-US"/>
          </a:p>
        </p:txBody>
      </p:sp>
    </p:spTree>
    <p:extLst>
      <p:ext uri="{BB962C8B-B14F-4D97-AF65-F5344CB8AC3E}">
        <p14:creationId xmlns:p14="http://schemas.microsoft.com/office/powerpoint/2010/main" val="2420035182"/>
      </p:ext>
    </p:extLst>
  </p:cSld>
  <p:clrMapOvr>
    <a:masterClrMapping/>
  </p:clrMapOvr>
  <p:transition spd="slow">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8"/>
          <a:srcRect/>
          <a:stretch>
            <a:fillRect/>
          </a:stretch>
        </a:blip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143000" cy="6856413"/>
            <a:chOff x="0" y="0"/>
            <a:chExt cx="720" cy="4319"/>
          </a:xfrm>
        </p:grpSpPr>
        <p:sp>
          <p:nvSpPr>
            <p:cNvPr id="1032" name="Rectangle 3"/>
            <p:cNvSpPr>
              <a:spLocks noChangeArrowheads="1"/>
            </p:cNvSpPr>
            <p:nvPr/>
          </p:nvSpPr>
          <p:spPr bwMode="auto">
            <a:xfrm>
              <a:off x="0" y="0"/>
              <a:ext cx="720" cy="336"/>
            </a:xfrm>
            <a:prstGeom prst="rect">
              <a:avLst/>
            </a:prstGeom>
            <a:gradFill rotWithShape="0">
              <a:gsLst>
                <a:gs pos="0">
                  <a:schemeClr val="bg2"/>
                </a:gs>
                <a:gs pos="100000">
                  <a:schemeClr val="accent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l" eaLnBrk="0" hangingPunct="0"/>
              <a:endParaRPr lang="de-CH" b="0" i="0">
                <a:solidFill>
                  <a:schemeClr val="tx1"/>
                </a:solidFill>
              </a:endParaRPr>
            </a:p>
          </p:txBody>
        </p:sp>
        <p:sp>
          <p:nvSpPr>
            <p:cNvPr id="1033" name="Rectangle 4"/>
            <p:cNvSpPr>
              <a:spLocks noChangeArrowheads="1"/>
            </p:cNvSpPr>
            <p:nvPr/>
          </p:nvSpPr>
          <p:spPr bwMode="auto">
            <a:xfrm>
              <a:off x="0" y="2016"/>
              <a:ext cx="720" cy="2303"/>
            </a:xfrm>
            <a:prstGeom prst="rect">
              <a:avLst/>
            </a:prstGeom>
            <a:gradFill rotWithShape="0">
              <a:gsLst>
                <a:gs pos="0">
                  <a:schemeClr val="accent1"/>
                </a:gs>
                <a:gs pos="100000">
                  <a:schemeClr val="bg2"/>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lgn="l" eaLnBrk="0" hangingPunct="0"/>
              <a:endParaRPr lang="de-CH" b="0" i="0">
                <a:solidFill>
                  <a:schemeClr val="tx1"/>
                </a:solidFill>
              </a:endParaRPr>
            </a:p>
          </p:txBody>
        </p:sp>
        <p:pic>
          <p:nvPicPr>
            <p:cNvPr id="1034" name="Picture 5"/>
            <p:cNvPicPr>
              <a:picLocks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0" y="312"/>
              <a:ext cx="720" cy="18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sp>
        <p:nvSpPr>
          <p:cNvPr id="1027" name="Rectangle 11"/>
          <p:cNvSpPr>
            <a:spLocks noGrp="1" noChangeArrowheads="1"/>
          </p:cNvSpPr>
          <p:nvPr>
            <p:ph type="title"/>
          </p:nvPr>
        </p:nvSpPr>
        <p:spPr bwMode="auto">
          <a:xfrm>
            <a:off x="1219200" y="304800"/>
            <a:ext cx="7772400" cy="1206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12"/>
          <p:cNvSpPr>
            <a:spLocks noGrp="1" noChangeArrowheads="1"/>
          </p:cNvSpPr>
          <p:nvPr>
            <p:ph type="body" idx="1"/>
          </p:nvPr>
        </p:nvSpPr>
        <p:spPr bwMode="auto">
          <a:xfrm>
            <a:off x="1219200" y="1600200"/>
            <a:ext cx="777240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061" name="Rectangle 13"/>
          <p:cNvSpPr>
            <a:spLocks noGrp="1" noChangeArrowheads="1"/>
          </p:cNvSpPr>
          <p:nvPr>
            <p:ph type="dt" sz="half" idx="2"/>
          </p:nvPr>
        </p:nvSpPr>
        <p:spPr bwMode="auto">
          <a:xfrm>
            <a:off x="1143000" y="64008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spcBef>
                <a:spcPct val="0"/>
              </a:spcBef>
              <a:defRPr sz="1400" b="0" i="0" smtClean="0">
                <a:solidFill>
                  <a:schemeClr val="tx1"/>
                </a:solidFill>
              </a:defRPr>
            </a:lvl1pPr>
          </a:lstStyle>
          <a:p>
            <a:pPr>
              <a:defRPr/>
            </a:pPr>
            <a:endParaRPr lang="en-US"/>
          </a:p>
        </p:txBody>
      </p:sp>
      <p:sp>
        <p:nvSpPr>
          <p:cNvPr id="2062" name="Rectangle 14"/>
          <p:cNvSpPr>
            <a:spLocks noGrp="1" noChangeArrowheads="1"/>
          </p:cNvSpPr>
          <p:nvPr>
            <p:ph type="ftr" sz="quarter" idx="3"/>
          </p:nvPr>
        </p:nvSpPr>
        <p:spPr bwMode="auto">
          <a:xfrm>
            <a:off x="3581400" y="64008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spcBef>
                <a:spcPct val="0"/>
              </a:spcBef>
              <a:defRPr sz="1400" b="0" i="0" smtClean="0">
                <a:solidFill>
                  <a:schemeClr val="tx1"/>
                </a:solidFill>
              </a:defRPr>
            </a:lvl1pPr>
          </a:lstStyle>
          <a:p>
            <a:pPr>
              <a:defRPr/>
            </a:pPr>
            <a:endParaRPr lang="en-US"/>
          </a:p>
        </p:txBody>
      </p:sp>
      <p:sp>
        <p:nvSpPr>
          <p:cNvPr id="2063" name="Rectangle 15"/>
          <p:cNvSpPr>
            <a:spLocks noGrp="1" noChangeArrowheads="1"/>
          </p:cNvSpPr>
          <p:nvPr>
            <p:ph type="sldNum" sz="quarter" idx="4"/>
          </p:nvPr>
        </p:nvSpPr>
        <p:spPr bwMode="auto">
          <a:xfrm>
            <a:off x="7239000" y="64008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spcBef>
                <a:spcPct val="0"/>
              </a:spcBef>
              <a:defRPr sz="1400" b="0" i="0" smtClean="0">
                <a:solidFill>
                  <a:schemeClr val="tx1"/>
                </a:solidFill>
              </a:defRPr>
            </a:lvl1pPr>
          </a:lstStyle>
          <a:p>
            <a:pPr>
              <a:defRPr/>
            </a:pPr>
            <a:fld id="{D6BADA3F-704F-453F-8381-3D42012D7E42}"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682"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78" r:id="rId13"/>
    <p:sldLayoutId id="2147483679" r:id="rId14"/>
    <p:sldLayoutId id="2147483680" r:id="rId15"/>
    <p:sldLayoutId id="2147483681" r:id="rId16"/>
  </p:sldLayoutIdLst>
  <p:transition spd="slow">
    <p:random/>
  </p:transition>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pitchFamily="18" charset="0"/>
          <a:cs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cs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cs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cs typeface="Times New Roman" pitchFamily="18" charset="0"/>
        </a:defRPr>
      </a:lvl5pPr>
      <a:lvl6pPr marL="457200" algn="l" rtl="0" fontAlgn="base">
        <a:spcBef>
          <a:spcPct val="0"/>
        </a:spcBef>
        <a:spcAft>
          <a:spcPct val="0"/>
        </a:spcAft>
        <a:defRPr sz="4400">
          <a:solidFill>
            <a:schemeClr val="tx2"/>
          </a:solidFill>
          <a:latin typeface="Times New Roman" pitchFamily="18" charset="0"/>
          <a:cs typeface="Times New Roman" pitchFamily="18" charset="0"/>
        </a:defRPr>
      </a:lvl6pPr>
      <a:lvl7pPr marL="914400" algn="l" rtl="0" fontAlgn="base">
        <a:spcBef>
          <a:spcPct val="0"/>
        </a:spcBef>
        <a:spcAft>
          <a:spcPct val="0"/>
        </a:spcAft>
        <a:defRPr sz="4400">
          <a:solidFill>
            <a:schemeClr val="tx2"/>
          </a:solidFill>
          <a:latin typeface="Times New Roman" pitchFamily="18" charset="0"/>
          <a:cs typeface="Times New Roman" pitchFamily="18" charset="0"/>
        </a:defRPr>
      </a:lvl7pPr>
      <a:lvl8pPr marL="1371600" algn="l" rtl="0" fontAlgn="base">
        <a:spcBef>
          <a:spcPct val="0"/>
        </a:spcBef>
        <a:spcAft>
          <a:spcPct val="0"/>
        </a:spcAft>
        <a:defRPr sz="4400">
          <a:solidFill>
            <a:schemeClr val="tx2"/>
          </a:solidFill>
          <a:latin typeface="Times New Roman" pitchFamily="18" charset="0"/>
          <a:cs typeface="Times New Roman" pitchFamily="18" charset="0"/>
        </a:defRPr>
      </a:lvl8pPr>
      <a:lvl9pPr marL="1828800" algn="l" rtl="0" fontAlgn="base">
        <a:spcBef>
          <a:spcPct val="0"/>
        </a:spcBef>
        <a:spcAft>
          <a:spcPct val="0"/>
        </a:spcAft>
        <a:defRPr sz="4400">
          <a:solidFill>
            <a:schemeClr val="tx2"/>
          </a:solidFill>
          <a:latin typeface="Times New Roman" pitchFamily="18" charset="0"/>
          <a:cs typeface="Times New Roman" pitchFamily="18" charset="0"/>
        </a:defRPr>
      </a:lvl9pPr>
    </p:titleStyle>
    <p:bodyStyle>
      <a:lvl1pPr marL="342900" indent="-342900" algn="l" rtl="0" eaLnBrk="0" fontAlgn="base" hangingPunct="0">
        <a:spcBef>
          <a:spcPct val="20000"/>
        </a:spcBef>
        <a:spcAft>
          <a:spcPct val="0"/>
        </a:spcAft>
        <a:buClr>
          <a:schemeClr val="tx2"/>
        </a:buClr>
        <a:buSzPct val="90000"/>
        <a:buFont typeface="Symbol" pitchFamily="18" charset="2"/>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notesSlide" Target="../notesSlides/notesSlide18.xml"/><Relationship Id="rId1" Type="http://schemas.openxmlformats.org/officeDocument/2006/relationships/slideLayout" Target="../slideLayouts/slideLayout1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5.xml"/><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4.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5.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46.xml"/><Relationship Id="rId1" Type="http://schemas.openxmlformats.org/officeDocument/2006/relationships/slideLayout" Target="../slideLayouts/slideLayout13.xml"/><Relationship Id="rId4" Type="http://schemas.openxmlformats.org/officeDocument/2006/relationships/image" Target="../media/image22.jpeg"/></Relationships>
</file>

<file path=ppt/slides/_rels/slide4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47.xml"/><Relationship Id="rId1" Type="http://schemas.openxmlformats.org/officeDocument/2006/relationships/slideLayout" Target="../slideLayouts/slideLayout13.xml"/><Relationship Id="rId4" Type="http://schemas.openxmlformats.org/officeDocument/2006/relationships/image" Target="../media/image24.jpeg"/></Relationships>
</file>

<file path=ppt/slides/_rels/slide4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48.xml"/><Relationship Id="rId1" Type="http://schemas.openxmlformats.org/officeDocument/2006/relationships/slideLayout" Target="../slideLayouts/slideLayout15.xml"/></Relationships>
</file>

<file path=ppt/slides/_rels/slide4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49.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50.xml"/><Relationship Id="rId1" Type="http://schemas.openxmlformats.org/officeDocument/2006/relationships/slideLayout" Target="../slideLayouts/slideLayout15.xml"/><Relationship Id="rId4" Type="http://schemas.openxmlformats.org/officeDocument/2006/relationships/image" Target="../media/image28.jpeg"/></Relationships>
</file>

<file path=ppt/slides/_rels/slide5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51.xml"/><Relationship Id="rId1" Type="http://schemas.openxmlformats.org/officeDocument/2006/relationships/slideLayout" Target="../slideLayouts/slideLayout16.xml"/><Relationship Id="rId4" Type="http://schemas.openxmlformats.org/officeDocument/2006/relationships/image" Target="../media/image30.jpeg"/></Relationships>
</file>

<file path=ppt/slides/_rels/slide5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52.xml"/><Relationship Id="rId1" Type="http://schemas.openxmlformats.org/officeDocument/2006/relationships/slideLayout" Target="../slideLayouts/slideLayout15.xml"/></Relationships>
</file>

<file path=ppt/slides/_rels/slide5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53.xml"/><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54.xml"/><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5.xml"/><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56.xml"/><Relationship Id="rId1" Type="http://schemas.openxmlformats.org/officeDocument/2006/relationships/slideLayout" Target="../slideLayouts/slideLayout15.xml"/></Relationships>
</file>

<file path=ppt/slides/_rels/slide5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57.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4" name="Rectangle 2"/>
          <p:cNvSpPr>
            <a:spLocks noGrp="1" noChangeArrowheads="1"/>
          </p:cNvSpPr>
          <p:nvPr>
            <p:ph type="ctrTitle"/>
          </p:nvPr>
        </p:nvSpPr>
        <p:spPr>
          <a:xfrm>
            <a:off x="1981200" y="762000"/>
            <a:ext cx="6934200" cy="2133600"/>
          </a:xfrm>
        </p:spPr>
        <p:txBody>
          <a:bodyPr/>
          <a:lstStyle/>
          <a:p>
            <a:pPr algn="ctr" eaLnBrk="1" hangingPunct="1"/>
            <a:r>
              <a:rPr lang="en-US" smtClean="0"/>
              <a:t>Messianic Prophecy</a:t>
            </a:r>
            <a:br>
              <a:rPr lang="en-US" smtClean="0"/>
            </a:br>
            <a:r>
              <a:rPr lang="en-US" sz="2400" smtClean="0"/>
              <a:t>by Maud G. Lew</a:t>
            </a:r>
          </a:p>
        </p:txBody>
      </p:sp>
      <p:sp>
        <p:nvSpPr>
          <p:cNvPr id="28675" name="Rectangle 3"/>
          <p:cNvSpPr>
            <a:spLocks noGrp="1" noChangeArrowheads="1"/>
          </p:cNvSpPr>
          <p:nvPr>
            <p:ph type="subTitle" idx="1"/>
          </p:nvPr>
        </p:nvSpPr>
        <p:spPr>
          <a:xfrm>
            <a:off x="2286000" y="2971800"/>
            <a:ext cx="6400800" cy="3048000"/>
          </a:xfrm>
        </p:spPr>
        <p:txBody>
          <a:bodyPr/>
          <a:lstStyle/>
          <a:p>
            <a:pPr algn="ctr" eaLnBrk="1" hangingPunct="1"/>
            <a:r>
              <a:rPr lang="en-US" smtClean="0"/>
              <a:t>Based on </a:t>
            </a:r>
          </a:p>
          <a:p>
            <a:pPr algn="ctr" eaLnBrk="1" hangingPunct="1"/>
            <a:r>
              <a:rPr lang="en-US" smtClean="0"/>
              <a:t>Dr. Michael Rydelnik’s Course</a:t>
            </a:r>
          </a:p>
          <a:p>
            <a:pPr algn="ctr" eaLnBrk="1" hangingPunct="1"/>
            <a:r>
              <a:rPr lang="en-US" smtClean="0"/>
              <a:t>___</a:t>
            </a:r>
          </a:p>
          <a:p>
            <a:pPr algn="ctr" eaLnBrk="1" hangingPunct="1"/>
            <a:r>
              <a:rPr lang="en-US" smtClean="0"/>
              <a:t>Dallas Theological Seminary</a:t>
            </a:r>
          </a:p>
          <a:p>
            <a:pPr algn="ctr" eaLnBrk="1" hangingPunct="1"/>
            <a:r>
              <a:rPr lang="en-US" smtClean="0"/>
              <a:t>Summer 2005</a:t>
            </a: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9" presetClass="entr" presetSubtype="10" fill="hold" grpId="0" nodeType="afterEffect">
                                  <p:stCondLst>
                                    <p:cond delay="0"/>
                                  </p:stCondLst>
                                  <p:childTnLst>
                                    <p:set>
                                      <p:cBhvr>
                                        <p:cTn id="6" dur="1" fill="hold">
                                          <p:stCondLst>
                                            <p:cond delay="0"/>
                                          </p:stCondLst>
                                        </p:cTn>
                                        <p:tgtEl>
                                          <p:spTgt spid="28674"/>
                                        </p:tgtEl>
                                        <p:attrNameLst>
                                          <p:attrName>style.visibility</p:attrName>
                                        </p:attrNameLst>
                                      </p:cBhvr>
                                      <p:to>
                                        <p:strVal val="visible"/>
                                      </p:to>
                                    </p:set>
                                    <p:anim calcmode="lin" valueType="num">
                                      <p:cBhvr>
                                        <p:cTn id="7" dur="5000" fill="hold"/>
                                        <p:tgtEl>
                                          <p:spTgt spid="28674"/>
                                        </p:tgtEl>
                                        <p:attrNameLst>
                                          <p:attrName>ppt_w</p:attrName>
                                        </p:attrNameLst>
                                      </p:cBhvr>
                                      <p:tavLst>
                                        <p:tav tm="0" fmla="#ppt_w*sin(2.5*pi*$)">
                                          <p:val>
                                            <p:fltVal val="0"/>
                                          </p:val>
                                        </p:tav>
                                        <p:tav tm="100000">
                                          <p:val>
                                            <p:fltVal val="1"/>
                                          </p:val>
                                        </p:tav>
                                      </p:tavLst>
                                    </p:anim>
                                    <p:anim calcmode="lin" valueType="num">
                                      <p:cBhvr>
                                        <p:cTn id="8" dur="5000" fill="hold"/>
                                        <p:tgtEl>
                                          <p:spTgt spid="28674"/>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3" name="drumroll.wav"/>
                                        </p:tgtEl>
                                      </p:cMediaNode>
                                    </p:audio>
                                  </p:subTnLst>
                                </p:cTn>
                              </p:par>
                            </p:childTnLst>
                          </p:cTn>
                        </p:par>
                        <p:par>
                          <p:cTn id="9" fill="hold" nodeType="afterGroup">
                            <p:stCondLst>
                              <p:cond delay="5000"/>
                            </p:stCondLst>
                            <p:childTnLst>
                              <p:par>
                                <p:cTn id="10" presetID="22" presetClass="entr" presetSubtype="1" fill="hold" grpId="0" nodeType="afterEffect">
                                  <p:stCondLst>
                                    <p:cond delay="1000"/>
                                  </p:stCondLst>
                                  <p:childTnLst>
                                    <p:set>
                                      <p:cBhvr>
                                        <p:cTn id="11" dur="1" fill="hold">
                                          <p:stCondLst>
                                            <p:cond delay="0"/>
                                          </p:stCondLst>
                                        </p:cTn>
                                        <p:tgtEl>
                                          <p:spTgt spid="28675">
                                            <p:txEl>
                                              <p:pRg st="0" end="0"/>
                                            </p:txEl>
                                          </p:spTgt>
                                        </p:tgtEl>
                                        <p:attrNameLst>
                                          <p:attrName>style.visibility</p:attrName>
                                        </p:attrNameLst>
                                      </p:cBhvr>
                                      <p:to>
                                        <p:strVal val="visible"/>
                                      </p:to>
                                    </p:set>
                                    <p:animEffect transition="in" filter="wipe(up)">
                                      <p:cBhvr>
                                        <p:cTn id="12" dur="500"/>
                                        <p:tgtEl>
                                          <p:spTgt spid="28675">
                                            <p:txEl>
                                              <p:pRg st="0" end="0"/>
                                            </p:txEl>
                                          </p:spTgt>
                                        </p:tgtEl>
                                      </p:cBhvr>
                                    </p:animEffect>
                                  </p:childTnLst>
                                </p:cTn>
                              </p:par>
                            </p:childTnLst>
                          </p:cTn>
                        </p:par>
                        <p:par>
                          <p:cTn id="13" fill="hold" nodeType="afterGroup">
                            <p:stCondLst>
                              <p:cond delay="6500"/>
                            </p:stCondLst>
                            <p:childTnLst>
                              <p:par>
                                <p:cTn id="14" presetID="22" presetClass="entr" presetSubtype="1" fill="hold" grpId="0" nodeType="afterEffect">
                                  <p:stCondLst>
                                    <p:cond delay="1000"/>
                                  </p:stCondLst>
                                  <p:childTnLst>
                                    <p:set>
                                      <p:cBhvr>
                                        <p:cTn id="15" dur="1" fill="hold">
                                          <p:stCondLst>
                                            <p:cond delay="0"/>
                                          </p:stCondLst>
                                        </p:cTn>
                                        <p:tgtEl>
                                          <p:spTgt spid="28675">
                                            <p:txEl>
                                              <p:pRg st="1" end="1"/>
                                            </p:txEl>
                                          </p:spTgt>
                                        </p:tgtEl>
                                        <p:attrNameLst>
                                          <p:attrName>style.visibility</p:attrName>
                                        </p:attrNameLst>
                                      </p:cBhvr>
                                      <p:to>
                                        <p:strVal val="visible"/>
                                      </p:to>
                                    </p:set>
                                    <p:animEffect transition="in" filter="wipe(up)">
                                      <p:cBhvr>
                                        <p:cTn id="16" dur="500"/>
                                        <p:tgtEl>
                                          <p:spTgt spid="28675">
                                            <p:txEl>
                                              <p:pRg st="1" end="1"/>
                                            </p:txEl>
                                          </p:spTgt>
                                        </p:tgtEl>
                                      </p:cBhvr>
                                    </p:animEffect>
                                  </p:childTnLst>
                                </p:cTn>
                              </p:par>
                            </p:childTnLst>
                          </p:cTn>
                        </p:par>
                        <p:par>
                          <p:cTn id="17" fill="hold" nodeType="afterGroup">
                            <p:stCondLst>
                              <p:cond delay="8000"/>
                            </p:stCondLst>
                            <p:childTnLst>
                              <p:par>
                                <p:cTn id="18" presetID="22" presetClass="entr" presetSubtype="1" fill="hold" grpId="0" nodeType="afterEffect">
                                  <p:stCondLst>
                                    <p:cond delay="1000"/>
                                  </p:stCondLst>
                                  <p:childTnLst>
                                    <p:set>
                                      <p:cBhvr>
                                        <p:cTn id="19" dur="1" fill="hold">
                                          <p:stCondLst>
                                            <p:cond delay="0"/>
                                          </p:stCondLst>
                                        </p:cTn>
                                        <p:tgtEl>
                                          <p:spTgt spid="28675">
                                            <p:txEl>
                                              <p:pRg st="2" end="2"/>
                                            </p:txEl>
                                          </p:spTgt>
                                        </p:tgtEl>
                                        <p:attrNameLst>
                                          <p:attrName>style.visibility</p:attrName>
                                        </p:attrNameLst>
                                      </p:cBhvr>
                                      <p:to>
                                        <p:strVal val="visible"/>
                                      </p:to>
                                    </p:set>
                                    <p:animEffect transition="in" filter="wipe(up)">
                                      <p:cBhvr>
                                        <p:cTn id="20" dur="500"/>
                                        <p:tgtEl>
                                          <p:spTgt spid="28675">
                                            <p:txEl>
                                              <p:pRg st="2" end="2"/>
                                            </p:txEl>
                                          </p:spTgt>
                                        </p:tgtEl>
                                      </p:cBhvr>
                                    </p:animEffect>
                                  </p:childTnLst>
                                </p:cTn>
                              </p:par>
                            </p:childTnLst>
                          </p:cTn>
                        </p:par>
                        <p:par>
                          <p:cTn id="21" fill="hold" nodeType="afterGroup">
                            <p:stCondLst>
                              <p:cond delay="9500"/>
                            </p:stCondLst>
                            <p:childTnLst>
                              <p:par>
                                <p:cTn id="22" presetID="22" presetClass="entr" presetSubtype="1" fill="hold" grpId="0" nodeType="afterEffect">
                                  <p:stCondLst>
                                    <p:cond delay="1000"/>
                                  </p:stCondLst>
                                  <p:childTnLst>
                                    <p:set>
                                      <p:cBhvr>
                                        <p:cTn id="23" dur="1" fill="hold">
                                          <p:stCondLst>
                                            <p:cond delay="0"/>
                                          </p:stCondLst>
                                        </p:cTn>
                                        <p:tgtEl>
                                          <p:spTgt spid="28675">
                                            <p:txEl>
                                              <p:pRg st="3" end="3"/>
                                            </p:txEl>
                                          </p:spTgt>
                                        </p:tgtEl>
                                        <p:attrNameLst>
                                          <p:attrName>style.visibility</p:attrName>
                                        </p:attrNameLst>
                                      </p:cBhvr>
                                      <p:to>
                                        <p:strVal val="visible"/>
                                      </p:to>
                                    </p:set>
                                    <p:animEffect transition="in" filter="wipe(up)">
                                      <p:cBhvr>
                                        <p:cTn id="24" dur="500"/>
                                        <p:tgtEl>
                                          <p:spTgt spid="28675">
                                            <p:txEl>
                                              <p:pRg st="3" end="3"/>
                                            </p:txEl>
                                          </p:spTgt>
                                        </p:tgtEl>
                                      </p:cBhvr>
                                    </p:animEffect>
                                  </p:childTnLst>
                                </p:cTn>
                              </p:par>
                            </p:childTnLst>
                          </p:cTn>
                        </p:par>
                        <p:par>
                          <p:cTn id="25" fill="hold" nodeType="afterGroup">
                            <p:stCondLst>
                              <p:cond delay="11000"/>
                            </p:stCondLst>
                            <p:childTnLst>
                              <p:par>
                                <p:cTn id="26" presetID="22" presetClass="entr" presetSubtype="1" fill="hold" grpId="0" nodeType="afterEffect">
                                  <p:stCondLst>
                                    <p:cond delay="1000"/>
                                  </p:stCondLst>
                                  <p:childTnLst>
                                    <p:set>
                                      <p:cBhvr>
                                        <p:cTn id="27" dur="1" fill="hold">
                                          <p:stCondLst>
                                            <p:cond delay="0"/>
                                          </p:stCondLst>
                                        </p:cTn>
                                        <p:tgtEl>
                                          <p:spTgt spid="28675">
                                            <p:txEl>
                                              <p:pRg st="4" end="4"/>
                                            </p:txEl>
                                          </p:spTgt>
                                        </p:tgtEl>
                                        <p:attrNameLst>
                                          <p:attrName>style.visibility</p:attrName>
                                        </p:attrNameLst>
                                      </p:cBhvr>
                                      <p:to>
                                        <p:strVal val="visible"/>
                                      </p:to>
                                    </p:set>
                                    <p:animEffect transition="in" filter="wipe(up)">
                                      <p:cBhvr>
                                        <p:cTn id="28" dur="500"/>
                                        <p:tgtEl>
                                          <p:spTgt spid="2867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4" grpId="0" autoUpdateAnimBg="0"/>
      <p:bldP spid="28675" grpId="0" build="p" autoUpdateAnimBg="0" advAuto="1000"/>
    </p:bld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eaLnBrk="1" hangingPunct="1"/>
            <a:r>
              <a:rPr lang="en-US" sz="4000" smtClean="0"/>
              <a:t>Approaches to Messianic Prophecy 2</a:t>
            </a:r>
          </a:p>
        </p:txBody>
      </p:sp>
      <p:graphicFrame>
        <p:nvGraphicFramePr>
          <p:cNvPr id="48254" name="Group 126"/>
          <p:cNvGraphicFramePr>
            <a:graphicFrameLocks noGrp="1"/>
          </p:cNvGraphicFramePr>
          <p:nvPr>
            <p:ph type="tbl" idx="1"/>
          </p:nvPr>
        </p:nvGraphicFramePr>
        <p:xfrm>
          <a:off x="1219200" y="1600200"/>
          <a:ext cx="7772400" cy="5062538"/>
        </p:xfrm>
        <a:graphic>
          <a:graphicData uri="http://schemas.openxmlformats.org/drawingml/2006/table">
            <a:tbl>
              <a:tblPr/>
              <a:tblGrid>
                <a:gridCol w="2667000"/>
                <a:gridCol w="2590800"/>
                <a:gridCol w="2514600"/>
              </a:tblGrid>
              <a:tr h="685774">
                <a:tc>
                  <a:txBody>
                    <a:bodyPr/>
                    <a:lstStyle/>
                    <a:p>
                      <a:pPr marL="0" marR="0" lvl="0" indent="0" algn="l" defTabSz="914400" rtl="0" eaLnBrk="1" fontAlgn="base" latinLnBrk="0" hangingPunct="1">
                        <a:lnSpc>
                          <a:spcPct val="100000"/>
                        </a:lnSpc>
                        <a:spcBef>
                          <a:spcPct val="20000"/>
                        </a:spcBef>
                        <a:spcAft>
                          <a:spcPct val="0"/>
                        </a:spcAft>
                        <a:buClr>
                          <a:schemeClr val="tx2"/>
                        </a:buClr>
                        <a:buSzPct val="90000"/>
                        <a:buFont typeface="Symbol" pitchFamily="18" charset="2"/>
                        <a:buNone/>
                        <a:tabLst/>
                      </a:pPr>
                      <a:r>
                        <a:rPr kumimoji="0" lang="en-US" sz="2800" b="1" i="0" u="none" strike="noStrike" cap="none" normalizeH="0" baseline="0" smtClean="0">
                          <a:ln>
                            <a:noFill/>
                          </a:ln>
                          <a:solidFill>
                            <a:schemeClr val="tx2"/>
                          </a:solidFill>
                          <a:effectLst/>
                          <a:latin typeface="Times New Roman" pitchFamily="18" charset="0"/>
                          <a:cs typeface="Times New Roman" pitchFamily="18" charset="0"/>
                        </a:rPr>
                        <a:t>Fulfillment</a:t>
                      </a:r>
                    </a:p>
                  </a:txBody>
                  <a:tcPr marT="45718" marB="45718" anchor="ctr" anchorCtr="1"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90000"/>
                        <a:buFont typeface="Symbol" pitchFamily="18" charset="2"/>
                        <a:buNone/>
                        <a:tabLst/>
                      </a:pPr>
                      <a:r>
                        <a:rPr kumimoji="0" lang="en-US" sz="2800" b="1" i="0" u="none" strike="noStrike" cap="none" normalizeH="0" baseline="0" smtClean="0">
                          <a:ln>
                            <a:noFill/>
                          </a:ln>
                          <a:solidFill>
                            <a:schemeClr val="tx2"/>
                          </a:solidFill>
                          <a:effectLst/>
                          <a:latin typeface="Times New Roman" pitchFamily="18" charset="0"/>
                          <a:cs typeface="Times New Roman" pitchFamily="18" charset="0"/>
                        </a:rPr>
                        <a:t>Rationale</a:t>
                      </a:r>
                    </a:p>
                  </a:txBody>
                  <a:tcPr marT="45718" marB="45718" anchor="ctr" anchorCtr="1"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90000"/>
                        <a:buFont typeface="Symbol" pitchFamily="18" charset="2"/>
                        <a:buNone/>
                        <a:tabLst/>
                      </a:pPr>
                      <a:r>
                        <a:rPr kumimoji="0" lang="en-US" sz="2800" b="1" i="0" u="none" strike="noStrike" cap="none" normalizeH="0" baseline="0" smtClean="0">
                          <a:ln>
                            <a:noFill/>
                          </a:ln>
                          <a:solidFill>
                            <a:schemeClr val="tx2"/>
                          </a:solidFill>
                          <a:effectLst/>
                          <a:latin typeface="Times New Roman" pitchFamily="18" charset="0"/>
                          <a:cs typeface="Times New Roman" pitchFamily="18" charset="0"/>
                        </a:rPr>
                        <a:t>Meaning</a:t>
                      </a:r>
                      <a:endParaRPr kumimoji="0" lang="en-US" sz="2800" b="1" i="0" u="none" strike="noStrike" cap="none" normalizeH="0" baseline="0" smtClean="0">
                        <a:ln>
                          <a:noFill/>
                        </a:ln>
                        <a:solidFill>
                          <a:schemeClr val="tx1"/>
                        </a:solidFill>
                        <a:effectLst/>
                        <a:latin typeface="Times New Roman" pitchFamily="18" charset="0"/>
                        <a:cs typeface="Times New Roman" pitchFamily="18" charset="0"/>
                      </a:endParaRPr>
                    </a:p>
                  </a:txBody>
                  <a:tcPr marT="45718" marB="45718" anchor="ctr" anchorCtr="1"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2"/>
                    </a:solidFill>
                  </a:tcPr>
                </a:tc>
              </a:tr>
              <a:tr h="1030185">
                <a:tc>
                  <a:txBody>
                    <a:bodyPr/>
                    <a:lstStyle/>
                    <a:p>
                      <a:pPr marL="0" marR="0" lvl="0" indent="0" algn="l" defTabSz="914400" rtl="0" eaLnBrk="1" fontAlgn="base" latinLnBrk="0" hangingPunct="1">
                        <a:lnSpc>
                          <a:spcPct val="100000"/>
                        </a:lnSpc>
                        <a:spcBef>
                          <a:spcPct val="20000"/>
                        </a:spcBef>
                        <a:spcAft>
                          <a:spcPct val="0"/>
                        </a:spcAft>
                        <a:buClr>
                          <a:schemeClr val="tx2"/>
                        </a:buClr>
                        <a:buSzPct val="90000"/>
                        <a:buFont typeface="Symbol" pitchFamily="18" charset="2"/>
                        <a:buNone/>
                        <a:tabLst/>
                      </a:pPr>
                      <a:r>
                        <a:rPr kumimoji="0" lang="en-US" sz="2800" b="0" i="0" u="none" strike="noStrike" cap="none" normalizeH="0" baseline="0" smtClean="0">
                          <a:ln>
                            <a:noFill/>
                          </a:ln>
                          <a:solidFill>
                            <a:schemeClr val="tx2"/>
                          </a:solidFill>
                          <a:effectLst/>
                          <a:latin typeface="Times New Roman" pitchFamily="18" charset="0"/>
                          <a:cs typeface="Times New Roman" pitchFamily="18" charset="0"/>
                        </a:rPr>
                        <a:t>Relecture</a:t>
                      </a:r>
                    </a:p>
                    <a:p>
                      <a:pPr marL="0" marR="0" lvl="0" indent="0" algn="l" defTabSz="914400" rtl="0" eaLnBrk="1" fontAlgn="base" latinLnBrk="0" hangingPunct="1">
                        <a:lnSpc>
                          <a:spcPct val="100000"/>
                        </a:lnSpc>
                        <a:spcBef>
                          <a:spcPct val="20000"/>
                        </a:spcBef>
                        <a:spcAft>
                          <a:spcPct val="0"/>
                        </a:spcAft>
                        <a:buClr>
                          <a:schemeClr val="tx2"/>
                        </a:buClr>
                        <a:buSzPct val="90000"/>
                        <a:buFont typeface="Symbol" pitchFamily="18" charset="2"/>
                        <a:buNone/>
                        <a:tabLst/>
                      </a:pPr>
                      <a:r>
                        <a:rPr kumimoji="0" lang="en-US" sz="2800" b="0" i="0" u="none" strike="noStrike" cap="none" normalizeH="0" baseline="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smtClean="0">
                          <a:ln>
                            <a:noFill/>
                          </a:ln>
                          <a:solidFill>
                            <a:schemeClr val="tx1"/>
                          </a:solidFill>
                          <a:effectLst/>
                          <a:latin typeface="Times New Roman" pitchFamily="18" charset="0"/>
                          <a:cs typeface="Times New Roman" pitchFamily="18" charset="0"/>
                        </a:rPr>
                        <a:t>(Clements)</a:t>
                      </a:r>
                    </a:p>
                  </a:txBody>
                  <a:tcPr marT="45718" marB="45718"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90000"/>
                        <a:buFont typeface="Symbol" pitchFamily="18" charset="2"/>
                        <a:buNone/>
                        <a:tabLst/>
                      </a:pPr>
                      <a:r>
                        <a:rPr kumimoji="0" lang="en-US" sz="2400" b="0" i="0" u="none" strike="noStrike" cap="none" normalizeH="0" baseline="0" smtClean="0">
                          <a:ln>
                            <a:noFill/>
                          </a:ln>
                          <a:solidFill>
                            <a:schemeClr val="tx1"/>
                          </a:solidFill>
                          <a:effectLst/>
                          <a:latin typeface="Times New Roman" pitchFamily="18" charset="0"/>
                          <a:cs typeface="Times New Roman" pitchFamily="18" charset="0"/>
                        </a:rPr>
                        <a:t>NT “fills up” OT historical reading</a:t>
                      </a:r>
                    </a:p>
                  </a:txBody>
                  <a:tcPr marT="45718" marB="45718"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90000"/>
                        <a:buFont typeface="Symbol" pitchFamily="18" charset="2"/>
                        <a:buNone/>
                        <a:tabLst/>
                      </a:pPr>
                      <a:endParaRPr kumimoji="0" lang="en-US" sz="28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20000"/>
                        </a:spcBef>
                        <a:spcAft>
                          <a:spcPct val="0"/>
                        </a:spcAft>
                        <a:buClr>
                          <a:schemeClr val="tx2"/>
                        </a:buClr>
                        <a:buSzPct val="90000"/>
                        <a:buFont typeface="Symbol" pitchFamily="18" charset="2"/>
                        <a:buNone/>
                        <a:tabLst/>
                      </a:pPr>
                      <a:r>
                        <a:rPr kumimoji="0" lang="en-US" sz="2200" b="1" i="0" u="none" strike="noStrike" cap="none" normalizeH="0" baseline="0" smtClean="0">
                          <a:ln>
                            <a:noFill/>
                          </a:ln>
                          <a:solidFill>
                            <a:schemeClr val="tx1"/>
                          </a:solidFill>
                          <a:effectLst/>
                          <a:latin typeface="Times New Roman" pitchFamily="18" charset="0"/>
                          <a:cs typeface="Times New Roman" pitchFamily="18" charset="0"/>
                        </a:rPr>
                        <a:t>P</a:t>
                      </a:r>
                      <a:r>
                        <a:rPr kumimoji="0" lang="en-US" sz="2800" b="1" i="0" u="none" strike="noStrike" cap="none" normalizeH="0" baseline="0" smtClean="0">
                          <a:ln>
                            <a:noFill/>
                          </a:ln>
                          <a:solidFill>
                            <a:schemeClr val="tx1"/>
                          </a:solidFill>
                          <a:effectLst/>
                          <a:latin typeface="Times New Roman" pitchFamily="18" charset="0"/>
                          <a:cs typeface="Times New Roman" pitchFamily="18" charset="0"/>
                        </a:rPr>
                        <a:t> </a:t>
                      </a:r>
                      <a:r>
                        <a:rPr kumimoji="0" lang="en-US" sz="1400" b="1" i="0" u="none" strike="noStrike" cap="none" normalizeH="0" baseline="0" smtClean="0">
                          <a:ln>
                            <a:noFill/>
                          </a:ln>
                          <a:solidFill>
                            <a:schemeClr val="tx1"/>
                          </a:solidFill>
                          <a:effectLst/>
                          <a:latin typeface="Times New Roman" pitchFamily="18" charset="0"/>
                          <a:cs typeface="Times New Roman" pitchFamily="18" charset="0"/>
                        </a:rPr>
                        <a:t>Historical   Messianic </a:t>
                      </a:r>
                      <a:r>
                        <a:rPr kumimoji="0" lang="en-US" sz="2200" b="1" i="0" u="none" strike="noStrike" cap="none" normalizeH="0" baseline="0" smtClean="0">
                          <a:ln>
                            <a:noFill/>
                          </a:ln>
                          <a:solidFill>
                            <a:schemeClr val="tx1"/>
                          </a:solidFill>
                          <a:effectLst/>
                          <a:latin typeface="Times New Roman" pitchFamily="18" charset="0"/>
                          <a:cs typeface="Times New Roman" pitchFamily="18" charset="0"/>
                        </a:rPr>
                        <a:t>NT</a:t>
                      </a:r>
                    </a:p>
                  </a:txBody>
                  <a:tcPr marT="45718" marB="45718"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1030185">
                <a:tc>
                  <a:txBody>
                    <a:bodyPr/>
                    <a:lstStyle/>
                    <a:p>
                      <a:pPr marL="0" marR="0" lvl="0" indent="0" algn="l" defTabSz="914400" rtl="0" eaLnBrk="1" fontAlgn="base" latinLnBrk="0" hangingPunct="1">
                        <a:lnSpc>
                          <a:spcPct val="100000"/>
                        </a:lnSpc>
                        <a:spcBef>
                          <a:spcPct val="20000"/>
                        </a:spcBef>
                        <a:spcAft>
                          <a:spcPct val="0"/>
                        </a:spcAft>
                        <a:buClr>
                          <a:schemeClr val="tx2"/>
                        </a:buClr>
                        <a:buSzPct val="90000"/>
                        <a:buFont typeface="Symbol" pitchFamily="18" charset="2"/>
                        <a:buNone/>
                        <a:tabLst/>
                      </a:pPr>
                      <a:r>
                        <a:rPr kumimoji="0" lang="en-US" sz="2800" b="0" i="0" u="none" strike="noStrike" cap="none" normalizeH="0" baseline="0" smtClean="0">
                          <a:ln>
                            <a:noFill/>
                          </a:ln>
                          <a:solidFill>
                            <a:schemeClr val="tx2"/>
                          </a:solidFill>
                          <a:effectLst/>
                          <a:latin typeface="Times New Roman" pitchFamily="18" charset="0"/>
                          <a:cs typeface="Times New Roman" pitchFamily="18" charset="0"/>
                        </a:rPr>
                        <a:t>Midrash-Pesher</a:t>
                      </a:r>
                    </a:p>
                    <a:p>
                      <a:pPr marL="0" marR="0" lvl="0" indent="0" algn="l" defTabSz="914400" rtl="0" eaLnBrk="1" fontAlgn="base" latinLnBrk="0" hangingPunct="1">
                        <a:lnSpc>
                          <a:spcPct val="100000"/>
                        </a:lnSpc>
                        <a:spcBef>
                          <a:spcPct val="20000"/>
                        </a:spcBef>
                        <a:spcAft>
                          <a:spcPct val="0"/>
                        </a:spcAft>
                        <a:buClr>
                          <a:schemeClr val="tx2"/>
                        </a:buClr>
                        <a:buSzPct val="90000"/>
                        <a:buFont typeface="Symbol" pitchFamily="18" charset="2"/>
                        <a:buNone/>
                        <a:tabLst/>
                      </a:pPr>
                      <a:r>
                        <a:rPr kumimoji="0" lang="en-US" sz="2800" b="0" i="0" u="none" strike="noStrike" cap="none" normalizeH="0" baseline="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smtClean="0">
                          <a:ln>
                            <a:noFill/>
                          </a:ln>
                          <a:solidFill>
                            <a:schemeClr val="tx1"/>
                          </a:solidFill>
                          <a:effectLst/>
                          <a:latin typeface="Times New Roman" pitchFamily="18" charset="0"/>
                          <a:cs typeface="Times New Roman" pitchFamily="18" charset="0"/>
                        </a:rPr>
                        <a:t>(Longenecker)</a:t>
                      </a:r>
                    </a:p>
                  </a:txBody>
                  <a:tcPr marT="45718" marB="45718"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90000"/>
                        <a:buFont typeface="Symbol" pitchFamily="18" charset="2"/>
                        <a:buNone/>
                        <a:tabLst/>
                      </a:pPr>
                      <a:r>
                        <a:rPr kumimoji="0" lang="en-US" sz="2800" b="0" i="0" u="none" strike="noStrike" cap="none" normalizeH="0" baseline="0" smtClean="0">
                          <a:ln>
                            <a:noFill/>
                          </a:ln>
                          <a:solidFill>
                            <a:schemeClr val="tx1"/>
                          </a:solidFill>
                          <a:effectLst/>
                          <a:latin typeface="Times New Roman" pitchFamily="18" charset="0"/>
                          <a:cs typeface="Times New Roman" pitchFamily="18" charset="0"/>
                        </a:rPr>
                        <a:t>Applicational Fulfillment only</a:t>
                      </a:r>
                    </a:p>
                  </a:txBody>
                  <a:tcPr marT="45718" marB="45718"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90000"/>
                        <a:buFont typeface="Symbol" pitchFamily="18" charset="2"/>
                        <a:buNone/>
                        <a:tabLst/>
                      </a:pPr>
                      <a:r>
                        <a:rPr kumimoji="0" lang="en-US" sz="3200" b="0" i="0" u="none" strike="noStrike" cap="none" normalizeH="0" baseline="0" smtClean="0">
                          <a:ln>
                            <a:noFill/>
                          </a:ln>
                          <a:solidFill>
                            <a:schemeClr val="tx1"/>
                          </a:solidFill>
                          <a:effectLst/>
                          <a:latin typeface="Times New Roman" pitchFamily="18" charset="0"/>
                          <a:cs typeface="Times New Roman" pitchFamily="18" charset="0"/>
                        </a:rPr>
                        <a:t>P                A</a:t>
                      </a:r>
                    </a:p>
                    <a:p>
                      <a:pPr marL="0" marR="0" lvl="0" indent="0" algn="l" defTabSz="914400" rtl="0" eaLnBrk="1" fontAlgn="base" latinLnBrk="0" hangingPunct="1">
                        <a:lnSpc>
                          <a:spcPct val="100000"/>
                        </a:lnSpc>
                        <a:spcBef>
                          <a:spcPct val="20000"/>
                        </a:spcBef>
                        <a:spcAft>
                          <a:spcPct val="0"/>
                        </a:spcAft>
                        <a:buClr>
                          <a:schemeClr val="tx2"/>
                        </a:buClr>
                        <a:buSzPct val="90000"/>
                        <a:buFont typeface="Symbol" pitchFamily="18" charset="2"/>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(OT)                    (NT)</a:t>
                      </a:r>
                    </a:p>
                  </a:txBody>
                  <a:tcPr marT="45718" marB="45718"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1188675">
                <a:tc>
                  <a:txBody>
                    <a:bodyPr/>
                    <a:lstStyle/>
                    <a:p>
                      <a:pPr marL="0" marR="0" lvl="0" indent="0" algn="l" defTabSz="914400" rtl="0" eaLnBrk="1" fontAlgn="base" latinLnBrk="0" hangingPunct="1">
                        <a:lnSpc>
                          <a:spcPct val="100000"/>
                        </a:lnSpc>
                        <a:spcBef>
                          <a:spcPct val="20000"/>
                        </a:spcBef>
                        <a:spcAft>
                          <a:spcPct val="0"/>
                        </a:spcAft>
                        <a:buClr>
                          <a:schemeClr val="tx2"/>
                        </a:buClr>
                        <a:buSzPct val="90000"/>
                        <a:buFont typeface="Symbol" pitchFamily="18" charset="2"/>
                        <a:buNone/>
                        <a:tabLst/>
                      </a:pPr>
                      <a:r>
                        <a:rPr kumimoji="0" lang="en-US" sz="2800" b="0" i="0" u="none" strike="noStrike" cap="none" normalizeH="0" baseline="0" smtClean="0">
                          <a:ln>
                            <a:noFill/>
                          </a:ln>
                          <a:solidFill>
                            <a:schemeClr val="tx2"/>
                          </a:solidFill>
                          <a:effectLst/>
                          <a:latin typeface="Times New Roman" pitchFamily="18" charset="0"/>
                          <a:cs typeface="Times New Roman" pitchFamily="18" charset="0"/>
                        </a:rPr>
                        <a:t>Direct-Dogmatic</a:t>
                      </a:r>
                    </a:p>
                    <a:p>
                      <a:pPr marL="0" marR="0" lvl="0" indent="0" algn="l" defTabSz="914400" rtl="0" eaLnBrk="1" fontAlgn="base" latinLnBrk="0" hangingPunct="1">
                        <a:lnSpc>
                          <a:spcPct val="100000"/>
                        </a:lnSpc>
                        <a:spcBef>
                          <a:spcPct val="20000"/>
                        </a:spcBef>
                        <a:spcAft>
                          <a:spcPct val="0"/>
                        </a:spcAft>
                        <a:buClr>
                          <a:schemeClr val="tx2"/>
                        </a:buClr>
                        <a:buSzPct val="90000"/>
                        <a:buFont typeface="Symbol" pitchFamily="18" charset="2"/>
                        <a:buNone/>
                        <a:tabLst/>
                      </a:pPr>
                      <a:r>
                        <a:rPr kumimoji="0" lang="en-US" sz="2800" b="0" i="0" u="none" strike="noStrike" cap="none" normalizeH="0" baseline="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smtClean="0">
                          <a:ln>
                            <a:noFill/>
                          </a:ln>
                          <a:solidFill>
                            <a:schemeClr val="tx1"/>
                          </a:solidFill>
                          <a:effectLst/>
                          <a:latin typeface="Times New Roman" pitchFamily="18" charset="0"/>
                          <a:cs typeface="Times New Roman" pitchFamily="18" charset="0"/>
                        </a:rPr>
                        <a:t>(Hengstenberg)</a:t>
                      </a:r>
                    </a:p>
                  </a:txBody>
                  <a:tcPr marT="45718" marB="45718"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90000"/>
                        <a:buFont typeface="Symbol" pitchFamily="18" charset="2"/>
                        <a:buNone/>
                        <a:tabLst/>
                      </a:pPr>
                      <a:r>
                        <a:rPr kumimoji="0" lang="en-US" sz="2400" b="0" i="0" u="none" strike="noStrike" cap="none" normalizeH="0" baseline="0" smtClean="0">
                          <a:ln>
                            <a:noFill/>
                          </a:ln>
                          <a:solidFill>
                            <a:schemeClr val="tx1"/>
                          </a:solidFill>
                          <a:effectLst/>
                          <a:latin typeface="Times New Roman" pitchFamily="18" charset="0"/>
                          <a:cs typeface="Times New Roman" pitchFamily="18" charset="0"/>
                        </a:rPr>
                        <a:t>OT read thru NT Neglects literary context of OT</a:t>
                      </a:r>
                    </a:p>
                  </a:txBody>
                  <a:tcPr marT="45718" marB="45718"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90000"/>
                        <a:buFont typeface="Symbol" pitchFamily="18" charset="2"/>
                        <a:buNone/>
                        <a:tabLst/>
                      </a:pPr>
                      <a:endParaRPr kumimoji="0" lang="en-US" sz="28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20000"/>
                        </a:spcBef>
                        <a:spcAft>
                          <a:spcPct val="0"/>
                        </a:spcAft>
                        <a:buClr>
                          <a:schemeClr val="tx2"/>
                        </a:buClr>
                        <a:buSzPct val="90000"/>
                        <a:buFont typeface="Symbol" pitchFamily="18" charset="2"/>
                        <a:buNone/>
                        <a:tabLst/>
                      </a:pPr>
                      <a:r>
                        <a:rPr kumimoji="0" lang="en-US" sz="2800" b="0" i="0" u="none" strike="noStrike" cap="none" normalizeH="0" baseline="0" smtClean="0">
                          <a:ln>
                            <a:noFill/>
                          </a:ln>
                          <a:solidFill>
                            <a:schemeClr val="tx1"/>
                          </a:solidFill>
                          <a:effectLst/>
                          <a:latin typeface="Times New Roman" pitchFamily="18" charset="0"/>
                          <a:cs typeface="Times New Roman" pitchFamily="18" charset="0"/>
                        </a:rPr>
                        <a:t>P  </a:t>
                      </a:r>
                      <a:r>
                        <a:rPr kumimoji="0" lang="en-US" sz="1400" b="1" i="0" u="none" strike="noStrike" cap="none" normalizeH="0" baseline="0" smtClean="0">
                          <a:ln>
                            <a:noFill/>
                          </a:ln>
                          <a:solidFill>
                            <a:schemeClr val="tx1"/>
                          </a:solidFill>
                          <a:effectLst/>
                          <a:latin typeface="Times New Roman" pitchFamily="18" charset="0"/>
                          <a:cs typeface="Times New Roman" pitchFamily="18" charset="0"/>
                        </a:rPr>
                        <a:t>Messianic</a:t>
                      </a:r>
                      <a:r>
                        <a:rPr kumimoji="0" lang="en-US" sz="2800" b="0" i="0" u="none" strike="noStrike" cap="none" normalizeH="0" baseline="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smtClean="0">
                          <a:ln>
                            <a:noFill/>
                          </a:ln>
                          <a:solidFill>
                            <a:schemeClr val="tx1"/>
                          </a:solidFill>
                          <a:effectLst/>
                          <a:latin typeface="Times New Roman" pitchFamily="18" charset="0"/>
                          <a:cs typeface="Times New Roman" pitchFamily="18" charset="0"/>
                        </a:rPr>
                        <a:t>NT</a:t>
                      </a:r>
                      <a:r>
                        <a:rPr kumimoji="0" lang="en-US" sz="2800" b="0" i="0" u="none" strike="noStrike" cap="none" normalizeH="0" baseline="0" smtClean="0">
                          <a:ln>
                            <a:noFill/>
                          </a:ln>
                          <a:solidFill>
                            <a:schemeClr val="tx1"/>
                          </a:solidFill>
                          <a:effectLst/>
                          <a:latin typeface="Times New Roman" pitchFamily="18" charset="0"/>
                          <a:cs typeface="Times New Roman" pitchFamily="18" charset="0"/>
                        </a:rPr>
                        <a:t>  </a:t>
                      </a:r>
                    </a:p>
                  </a:txBody>
                  <a:tcPr marT="45718" marB="45718"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1127718">
                <a:tc>
                  <a:txBody>
                    <a:bodyPr/>
                    <a:lstStyle/>
                    <a:p>
                      <a:pPr marL="0" marR="0" lvl="0" indent="0" algn="l" defTabSz="914400" rtl="0" eaLnBrk="1" fontAlgn="base" latinLnBrk="0" hangingPunct="1">
                        <a:lnSpc>
                          <a:spcPct val="100000"/>
                        </a:lnSpc>
                        <a:spcBef>
                          <a:spcPct val="20000"/>
                        </a:spcBef>
                        <a:spcAft>
                          <a:spcPct val="0"/>
                        </a:spcAft>
                        <a:buClr>
                          <a:schemeClr val="tx2"/>
                        </a:buClr>
                        <a:buSzPct val="90000"/>
                        <a:buFont typeface="Symbol" pitchFamily="18" charset="2"/>
                        <a:buNone/>
                        <a:tabLst/>
                      </a:pPr>
                      <a:r>
                        <a:rPr kumimoji="0" lang="en-US" sz="2800" b="0" i="0" u="none" strike="noStrike" cap="none" normalizeH="0" baseline="0" smtClean="0">
                          <a:ln>
                            <a:noFill/>
                          </a:ln>
                          <a:solidFill>
                            <a:schemeClr val="tx2"/>
                          </a:solidFill>
                          <a:effectLst/>
                          <a:latin typeface="Times New Roman" pitchFamily="18" charset="0"/>
                          <a:cs typeface="Times New Roman" pitchFamily="18" charset="0"/>
                        </a:rPr>
                        <a:t>Direct-Canonical</a:t>
                      </a:r>
                    </a:p>
                    <a:p>
                      <a:pPr marL="0" marR="0" lvl="0" indent="0" algn="l" defTabSz="914400" rtl="0" eaLnBrk="1" fontAlgn="base" latinLnBrk="0" hangingPunct="1">
                        <a:lnSpc>
                          <a:spcPct val="100000"/>
                        </a:lnSpc>
                        <a:spcBef>
                          <a:spcPct val="20000"/>
                        </a:spcBef>
                        <a:spcAft>
                          <a:spcPct val="0"/>
                        </a:spcAft>
                        <a:buClr>
                          <a:schemeClr val="tx2"/>
                        </a:buClr>
                        <a:buSzPct val="90000"/>
                        <a:buFont typeface="Symbol" pitchFamily="18" charset="2"/>
                        <a:buNone/>
                        <a:tabLst/>
                      </a:pPr>
                      <a:r>
                        <a:rPr kumimoji="0" lang="en-US" sz="2800" b="0" i="0" u="none" strike="noStrike" cap="none" normalizeH="0" baseline="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smtClean="0">
                          <a:ln>
                            <a:noFill/>
                          </a:ln>
                          <a:solidFill>
                            <a:schemeClr val="tx1"/>
                          </a:solidFill>
                          <a:effectLst/>
                          <a:latin typeface="Times New Roman" pitchFamily="18" charset="0"/>
                          <a:cs typeface="Times New Roman" pitchFamily="18" charset="0"/>
                        </a:rPr>
                        <a:t>(Sailhamer)</a:t>
                      </a:r>
                    </a:p>
                  </a:txBody>
                  <a:tcPr marT="45718" marB="45718"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90000"/>
                        <a:buFont typeface="Symbol" pitchFamily="18" charset="2"/>
                        <a:buNone/>
                        <a:tabLst/>
                      </a:pPr>
                      <a:r>
                        <a:rPr kumimoji="0" lang="en-US" sz="2400" b="0" i="0" u="none" strike="noStrike" cap="none" normalizeH="0" baseline="0" smtClean="0">
                          <a:ln>
                            <a:noFill/>
                          </a:ln>
                          <a:solidFill>
                            <a:schemeClr val="tx1"/>
                          </a:solidFill>
                          <a:effectLst/>
                          <a:latin typeface="Times New Roman" pitchFamily="18" charset="0"/>
                          <a:cs typeface="Times New Roman" pitchFamily="18" charset="0"/>
                        </a:rPr>
                        <a:t>NT read thru OT</a:t>
                      </a:r>
                    </a:p>
                    <a:p>
                      <a:pPr marL="0" marR="0" lvl="0" indent="0" algn="l" defTabSz="914400" rtl="0" eaLnBrk="1" fontAlgn="base" latinLnBrk="0" hangingPunct="1">
                        <a:lnSpc>
                          <a:spcPct val="100000"/>
                        </a:lnSpc>
                        <a:spcBef>
                          <a:spcPct val="20000"/>
                        </a:spcBef>
                        <a:spcAft>
                          <a:spcPct val="0"/>
                        </a:spcAft>
                        <a:buClr>
                          <a:schemeClr val="tx2"/>
                        </a:buClr>
                        <a:buSzPct val="90000"/>
                        <a:buFont typeface="Symbol" pitchFamily="18" charset="2"/>
                        <a:buNone/>
                        <a:tabLst/>
                      </a:pPr>
                      <a:r>
                        <a:rPr kumimoji="0" lang="en-US" sz="2000" b="1" i="0" u="none" strike="noStrike" cap="none" normalizeH="0" baseline="0" smtClean="0">
                          <a:ln>
                            <a:noFill/>
                          </a:ln>
                          <a:solidFill>
                            <a:schemeClr val="tx1"/>
                          </a:solidFill>
                          <a:effectLst/>
                          <a:latin typeface="Times New Roman" pitchFamily="18" charset="0"/>
                          <a:cs typeface="Times New Roman" pitchFamily="18" charset="0"/>
                        </a:rPr>
                        <a:t>Canon shape reveals messianic thread</a:t>
                      </a:r>
                    </a:p>
                  </a:txBody>
                  <a:tcPr marT="45718" marB="45718"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90000"/>
                        <a:buFont typeface="Symbol" pitchFamily="18" charset="2"/>
                        <a:buNone/>
                        <a:tabLst/>
                      </a:pPr>
                      <a:r>
                        <a:rPr kumimoji="0" lang="en-US" sz="2400" b="0" i="0" u="none" strike="noStrike" cap="none" normalizeH="0" baseline="0" smtClean="0">
                          <a:ln>
                            <a:noFill/>
                          </a:ln>
                          <a:solidFill>
                            <a:schemeClr val="tx1"/>
                          </a:solidFill>
                          <a:effectLst/>
                          <a:latin typeface="Times New Roman" pitchFamily="18" charset="0"/>
                          <a:cs typeface="Times New Roman" pitchFamily="18" charset="0"/>
                        </a:rPr>
                        <a:t>P</a:t>
                      </a:r>
                    </a:p>
                    <a:p>
                      <a:pPr marL="0" marR="0" lvl="0" indent="0" algn="l" defTabSz="914400" rtl="0" eaLnBrk="1" fontAlgn="base" latinLnBrk="0" hangingPunct="1">
                        <a:lnSpc>
                          <a:spcPct val="100000"/>
                        </a:lnSpc>
                        <a:spcBef>
                          <a:spcPct val="20000"/>
                        </a:spcBef>
                        <a:spcAft>
                          <a:spcPct val="0"/>
                        </a:spcAft>
                        <a:buClr>
                          <a:schemeClr val="tx2"/>
                        </a:buClr>
                        <a:buSzPct val="90000"/>
                        <a:buFont typeface="Symbol" pitchFamily="18" charset="2"/>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OT </a:t>
                      </a:r>
                      <a:r>
                        <a:rPr kumimoji="0" lang="en-US" sz="1400" b="1" i="0" u="none" strike="noStrike" cap="none" normalizeH="0" baseline="0" smtClean="0">
                          <a:ln>
                            <a:noFill/>
                          </a:ln>
                          <a:solidFill>
                            <a:schemeClr val="tx1"/>
                          </a:solidFill>
                          <a:effectLst/>
                          <a:latin typeface="Times New Roman" pitchFamily="18" charset="0"/>
                          <a:cs typeface="Times New Roman" pitchFamily="18" charset="0"/>
                        </a:rPr>
                        <a:t>canon</a:t>
                      </a:r>
                      <a:r>
                        <a:rPr kumimoji="0" lang="en-US" sz="2800" b="0" i="0" u="none" strike="noStrike" cap="none" normalizeH="0" baseline="0" smtClean="0">
                          <a:ln>
                            <a:noFill/>
                          </a:ln>
                          <a:solidFill>
                            <a:schemeClr val="tx1"/>
                          </a:solidFill>
                          <a:effectLst/>
                          <a:latin typeface="Times New Roman" pitchFamily="18" charset="0"/>
                          <a:cs typeface="Times New Roman" pitchFamily="18" charset="0"/>
                        </a:rPr>
                        <a:t> </a:t>
                      </a:r>
                      <a:r>
                        <a:rPr kumimoji="0" lang="en-US" sz="1400" b="1" i="0" u="none" strike="noStrike" cap="none" normalizeH="0" baseline="0" smtClean="0">
                          <a:ln>
                            <a:noFill/>
                          </a:ln>
                          <a:solidFill>
                            <a:schemeClr val="tx1"/>
                          </a:solidFill>
                          <a:effectLst/>
                          <a:latin typeface="Times New Roman" pitchFamily="18" charset="0"/>
                          <a:cs typeface="Times New Roman" pitchFamily="18" charset="0"/>
                        </a:rPr>
                        <a:t>Messianic</a:t>
                      </a:r>
                      <a:r>
                        <a:rPr kumimoji="0" lang="en-US" sz="2800" b="0" i="0" u="none" strike="noStrike" cap="none" normalizeH="0" baseline="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NT</a:t>
                      </a:r>
                    </a:p>
                  </a:txBody>
                  <a:tcPr marT="45718" marB="45718"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r>
            </a:tbl>
          </a:graphicData>
        </a:graphic>
      </p:graphicFrame>
      <p:sp>
        <p:nvSpPr>
          <p:cNvPr id="48181" name="AutoShape 53"/>
          <p:cNvSpPr>
            <a:spLocks noChangeArrowheads="1"/>
          </p:cNvSpPr>
          <p:nvPr/>
        </p:nvSpPr>
        <p:spPr bwMode="auto">
          <a:xfrm>
            <a:off x="6629400" y="2514600"/>
            <a:ext cx="762000" cy="533400"/>
          </a:xfrm>
          <a:custGeom>
            <a:avLst/>
            <a:gdLst>
              <a:gd name="T0" fmla="*/ 393841 w 21600"/>
              <a:gd name="T1" fmla="*/ 148 h 21600"/>
              <a:gd name="T2" fmla="*/ 53622 w 21600"/>
              <a:gd name="T3" fmla="*/ 243438 h 21600"/>
              <a:gd name="T4" fmla="*/ 390349 w 21600"/>
              <a:gd name="T5" fmla="*/ 72849 h 21600"/>
              <a:gd name="T6" fmla="*/ 856968 w 21600"/>
              <a:gd name="T7" fmla="*/ 255513 h 21600"/>
              <a:gd name="T8" fmla="*/ 714763 w 21600"/>
              <a:gd name="T9" fmla="*/ 361946 h 21600"/>
              <a:gd name="T10" fmla="*/ 562716 w 21600"/>
              <a:gd name="T11" fmla="*/ 262428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8649" y="10537"/>
                </a:moveTo>
                <a:cubicBezTo>
                  <a:pt x="18507" y="6304"/>
                  <a:pt x="15035" y="2946"/>
                  <a:pt x="10800" y="2946"/>
                </a:cubicBezTo>
                <a:cubicBezTo>
                  <a:pt x="6769" y="2946"/>
                  <a:pt x="3392" y="5997"/>
                  <a:pt x="2986" y="10007"/>
                </a:cubicBezTo>
                <a:lnTo>
                  <a:pt x="55" y="9710"/>
                </a:lnTo>
                <a:cubicBezTo>
                  <a:pt x="614" y="4195"/>
                  <a:pt x="5257" y="0"/>
                  <a:pt x="10800" y="0"/>
                </a:cubicBezTo>
                <a:cubicBezTo>
                  <a:pt x="16623" y="0"/>
                  <a:pt x="21398" y="4617"/>
                  <a:pt x="21593" y="10438"/>
                </a:cubicBezTo>
                <a:lnTo>
                  <a:pt x="24292" y="10347"/>
                </a:lnTo>
                <a:lnTo>
                  <a:pt x="20261" y="14657"/>
                </a:lnTo>
                <a:lnTo>
                  <a:pt x="15951" y="10627"/>
                </a:lnTo>
                <a:lnTo>
                  <a:pt x="18649" y="10537"/>
                </a:lnTo>
                <a:close/>
              </a:path>
            </a:pathLst>
          </a:custGeom>
          <a:solidFill>
            <a:schemeClr val="accent1"/>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8182" name="AutoShape 54"/>
          <p:cNvSpPr>
            <a:spLocks noChangeArrowheads="1"/>
          </p:cNvSpPr>
          <p:nvPr/>
        </p:nvSpPr>
        <p:spPr bwMode="auto">
          <a:xfrm flipH="1">
            <a:off x="8001000" y="2514600"/>
            <a:ext cx="762000" cy="533400"/>
          </a:xfrm>
          <a:custGeom>
            <a:avLst/>
            <a:gdLst>
              <a:gd name="T0" fmla="*/ 393841 w 21600"/>
              <a:gd name="T1" fmla="*/ 148 h 21600"/>
              <a:gd name="T2" fmla="*/ 53622 w 21600"/>
              <a:gd name="T3" fmla="*/ 243438 h 21600"/>
              <a:gd name="T4" fmla="*/ 390349 w 21600"/>
              <a:gd name="T5" fmla="*/ 72849 h 21600"/>
              <a:gd name="T6" fmla="*/ 856968 w 21600"/>
              <a:gd name="T7" fmla="*/ 255513 h 21600"/>
              <a:gd name="T8" fmla="*/ 714763 w 21600"/>
              <a:gd name="T9" fmla="*/ 361946 h 21600"/>
              <a:gd name="T10" fmla="*/ 562716 w 21600"/>
              <a:gd name="T11" fmla="*/ 262428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8649" y="10537"/>
                </a:moveTo>
                <a:cubicBezTo>
                  <a:pt x="18507" y="6304"/>
                  <a:pt x="15035" y="2946"/>
                  <a:pt x="10800" y="2946"/>
                </a:cubicBezTo>
                <a:cubicBezTo>
                  <a:pt x="6769" y="2946"/>
                  <a:pt x="3392" y="5997"/>
                  <a:pt x="2986" y="10007"/>
                </a:cubicBezTo>
                <a:lnTo>
                  <a:pt x="55" y="9710"/>
                </a:lnTo>
                <a:cubicBezTo>
                  <a:pt x="614" y="4195"/>
                  <a:pt x="5257" y="0"/>
                  <a:pt x="10800" y="0"/>
                </a:cubicBezTo>
                <a:cubicBezTo>
                  <a:pt x="16623" y="0"/>
                  <a:pt x="21398" y="4617"/>
                  <a:pt x="21593" y="10438"/>
                </a:cubicBezTo>
                <a:lnTo>
                  <a:pt x="24292" y="10347"/>
                </a:lnTo>
                <a:lnTo>
                  <a:pt x="20261" y="14657"/>
                </a:lnTo>
                <a:lnTo>
                  <a:pt x="15951" y="10627"/>
                </a:lnTo>
                <a:lnTo>
                  <a:pt x="18649" y="10537"/>
                </a:lnTo>
                <a:close/>
              </a:path>
            </a:pathLst>
          </a:custGeom>
          <a:solidFill>
            <a:schemeClr val="accent1"/>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8188" name="AutoShape 60"/>
          <p:cNvSpPr>
            <a:spLocks noChangeArrowheads="1"/>
          </p:cNvSpPr>
          <p:nvPr/>
        </p:nvSpPr>
        <p:spPr bwMode="auto">
          <a:xfrm>
            <a:off x="7315200" y="3505200"/>
            <a:ext cx="762000" cy="533400"/>
          </a:xfrm>
          <a:custGeom>
            <a:avLst/>
            <a:gdLst>
              <a:gd name="T0" fmla="*/ 393841 w 21600"/>
              <a:gd name="T1" fmla="*/ 148 h 21600"/>
              <a:gd name="T2" fmla="*/ 53622 w 21600"/>
              <a:gd name="T3" fmla="*/ 243438 h 21600"/>
              <a:gd name="T4" fmla="*/ 390349 w 21600"/>
              <a:gd name="T5" fmla="*/ 72849 h 21600"/>
              <a:gd name="T6" fmla="*/ 856968 w 21600"/>
              <a:gd name="T7" fmla="*/ 255513 h 21600"/>
              <a:gd name="T8" fmla="*/ 714763 w 21600"/>
              <a:gd name="T9" fmla="*/ 361946 h 21600"/>
              <a:gd name="T10" fmla="*/ 562716 w 21600"/>
              <a:gd name="T11" fmla="*/ 262428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8649" y="10537"/>
                </a:moveTo>
                <a:cubicBezTo>
                  <a:pt x="18507" y="6304"/>
                  <a:pt x="15035" y="2946"/>
                  <a:pt x="10800" y="2946"/>
                </a:cubicBezTo>
                <a:cubicBezTo>
                  <a:pt x="6769" y="2946"/>
                  <a:pt x="3392" y="5997"/>
                  <a:pt x="2986" y="10007"/>
                </a:cubicBezTo>
                <a:lnTo>
                  <a:pt x="55" y="9710"/>
                </a:lnTo>
                <a:cubicBezTo>
                  <a:pt x="614" y="4195"/>
                  <a:pt x="5257" y="0"/>
                  <a:pt x="10800" y="0"/>
                </a:cubicBezTo>
                <a:cubicBezTo>
                  <a:pt x="16623" y="0"/>
                  <a:pt x="21398" y="4617"/>
                  <a:pt x="21593" y="10438"/>
                </a:cubicBezTo>
                <a:lnTo>
                  <a:pt x="24292" y="10347"/>
                </a:lnTo>
                <a:lnTo>
                  <a:pt x="20261" y="14657"/>
                </a:lnTo>
                <a:lnTo>
                  <a:pt x="15951" y="10627"/>
                </a:lnTo>
                <a:lnTo>
                  <a:pt x="18649" y="10537"/>
                </a:lnTo>
                <a:close/>
              </a:path>
            </a:pathLst>
          </a:custGeom>
          <a:solidFill>
            <a:schemeClr val="accent1"/>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8189" name="AutoShape 61"/>
          <p:cNvSpPr>
            <a:spLocks noChangeArrowheads="1"/>
          </p:cNvSpPr>
          <p:nvPr/>
        </p:nvSpPr>
        <p:spPr bwMode="auto">
          <a:xfrm flipH="1" flipV="1">
            <a:off x="7315200" y="3733800"/>
            <a:ext cx="762000" cy="457200"/>
          </a:xfrm>
          <a:custGeom>
            <a:avLst/>
            <a:gdLst>
              <a:gd name="T0" fmla="*/ 393841 w 21600"/>
              <a:gd name="T1" fmla="*/ 127 h 21600"/>
              <a:gd name="T2" fmla="*/ 53622 w 21600"/>
              <a:gd name="T3" fmla="*/ 208661 h 21600"/>
              <a:gd name="T4" fmla="*/ 390349 w 21600"/>
              <a:gd name="T5" fmla="*/ 62442 h 21600"/>
              <a:gd name="T6" fmla="*/ 856968 w 21600"/>
              <a:gd name="T7" fmla="*/ 219012 h 21600"/>
              <a:gd name="T8" fmla="*/ 714763 w 21600"/>
              <a:gd name="T9" fmla="*/ 310240 h 21600"/>
              <a:gd name="T10" fmla="*/ 562716 w 21600"/>
              <a:gd name="T11" fmla="*/ 224938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8649" y="10537"/>
                </a:moveTo>
                <a:cubicBezTo>
                  <a:pt x="18507" y="6304"/>
                  <a:pt x="15035" y="2946"/>
                  <a:pt x="10800" y="2946"/>
                </a:cubicBezTo>
                <a:cubicBezTo>
                  <a:pt x="6769" y="2946"/>
                  <a:pt x="3392" y="5997"/>
                  <a:pt x="2986" y="10007"/>
                </a:cubicBezTo>
                <a:lnTo>
                  <a:pt x="55" y="9710"/>
                </a:lnTo>
                <a:cubicBezTo>
                  <a:pt x="614" y="4195"/>
                  <a:pt x="5257" y="0"/>
                  <a:pt x="10800" y="0"/>
                </a:cubicBezTo>
                <a:cubicBezTo>
                  <a:pt x="16623" y="0"/>
                  <a:pt x="21398" y="4617"/>
                  <a:pt x="21593" y="10438"/>
                </a:cubicBezTo>
                <a:lnTo>
                  <a:pt x="24292" y="10347"/>
                </a:lnTo>
                <a:lnTo>
                  <a:pt x="20261" y="14657"/>
                </a:lnTo>
                <a:lnTo>
                  <a:pt x="15951" y="10627"/>
                </a:lnTo>
                <a:lnTo>
                  <a:pt x="18649" y="10537"/>
                </a:lnTo>
                <a:close/>
              </a:path>
            </a:pathLst>
          </a:custGeom>
          <a:solidFill>
            <a:schemeClr val="accent1"/>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8208" name="AutoShape 80"/>
          <p:cNvSpPr>
            <a:spLocks noChangeArrowheads="1"/>
          </p:cNvSpPr>
          <p:nvPr/>
        </p:nvSpPr>
        <p:spPr bwMode="auto">
          <a:xfrm flipH="1">
            <a:off x="6858000" y="4419600"/>
            <a:ext cx="1676400" cy="914400"/>
          </a:xfrm>
          <a:custGeom>
            <a:avLst/>
            <a:gdLst>
              <a:gd name="T0" fmla="*/ 827024 w 21600"/>
              <a:gd name="T1" fmla="*/ 0 h 21600"/>
              <a:gd name="T2" fmla="*/ 114321 w 21600"/>
              <a:gd name="T3" fmla="*/ 454448 h 21600"/>
              <a:gd name="T4" fmla="*/ 830051 w 21600"/>
              <a:gd name="T5" fmla="*/ 124714 h 21600"/>
              <a:gd name="T6" fmla="*/ 1885329 w 21600"/>
              <a:gd name="T7" fmla="*/ 438023 h 21600"/>
              <a:gd name="T8" fmla="*/ 1572479 w 21600"/>
              <a:gd name="T9" fmla="*/ 620480 h 21600"/>
              <a:gd name="T10" fmla="*/ 1237975 w 21600"/>
              <a:gd name="T11" fmla="*/ 449876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8649" y="10537"/>
                </a:moveTo>
                <a:cubicBezTo>
                  <a:pt x="18507" y="6304"/>
                  <a:pt x="15035" y="2946"/>
                  <a:pt x="10800" y="2946"/>
                </a:cubicBezTo>
                <a:cubicBezTo>
                  <a:pt x="6483" y="2946"/>
                  <a:pt x="2976" y="6429"/>
                  <a:pt x="2946" y="10745"/>
                </a:cubicBezTo>
                <a:lnTo>
                  <a:pt x="0" y="10725"/>
                </a:lnTo>
                <a:cubicBezTo>
                  <a:pt x="41" y="4789"/>
                  <a:pt x="4864" y="0"/>
                  <a:pt x="10800" y="0"/>
                </a:cubicBezTo>
                <a:cubicBezTo>
                  <a:pt x="16623" y="0"/>
                  <a:pt x="21398" y="4617"/>
                  <a:pt x="21593" y="10438"/>
                </a:cubicBezTo>
                <a:lnTo>
                  <a:pt x="24292" y="10347"/>
                </a:lnTo>
                <a:lnTo>
                  <a:pt x="20261" y="14657"/>
                </a:lnTo>
                <a:lnTo>
                  <a:pt x="15951" y="10627"/>
                </a:lnTo>
                <a:lnTo>
                  <a:pt x="18649" y="10537"/>
                </a:lnTo>
                <a:close/>
              </a:path>
            </a:pathLst>
          </a:custGeom>
          <a:solidFill>
            <a:schemeClr val="accent1"/>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8216" name="AutoShape 88"/>
          <p:cNvSpPr>
            <a:spLocks noChangeArrowheads="1"/>
          </p:cNvSpPr>
          <p:nvPr/>
        </p:nvSpPr>
        <p:spPr bwMode="auto">
          <a:xfrm>
            <a:off x="6705600" y="5638800"/>
            <a:ext cx="1828800" cy="838200"/>
          </a:xfrm>
          <a:custGeom>
            <a:avLst/>
            <a:gdLst>
              <a:gd name="T0" fmla="*/ 902208 w 21600"/>
              <a:gd name="T1" fmla="*/ 0 h 21600"/>
              <a:gd name="T2" fmla="*/ 124714 w 21600"/>
              <a:gd name="T3" fmla="*/ 416578 h 21600"/>
              <a:gd name="T4" fmla="*/ 905510 w 21600"/>
              <a:gd name="T5" fmla="*/ 114321 h 21600"/>
              <a:gd name="T6" fmla="*/ 2056723 w 21600"/>
              <a:gd name="T7" fmla="*/ 401521 h 21600"/>
              <a:gd name="T8" fmla="*/ 1715431 w 21600"/>
              <a:gd name="T9" fmla="*/ 568773 h 21600"/>
              <a:gd name="T10" fmla="*/ 1350518 w 21600"/>
              <a:gd name="T11" fmla="*/ 412387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8649" y="10537"/>
                </a:moveTo>
                <a:cubicBezTo>
                  <a:pt x="18507" y="6304"/>
                  <a:pt x="15035" y="2946"/>
                  <a:pt x="10800" y="2946"/>
                </a:cubicBezTo>
                <a:cubicBezTo>
                  <a:pt x="6483" y="2946"/>
                  <a:pt x="2976" y="6429"/>
                  <a:pt x="2946" y="10745"/>
                </a:cubicBezTo>
                <a:lnTo>
                  <a:pt x="0" y="10725"/>
                </a:lnTo>
                <a:cubicBezTo>
                  <a:pt x="41" y="4789"/>
                  <a:pt x="4864" y="0"/>
                  <a:pt x="10800" y="0"/>
                </a:cubicBezTo>
                <a:cubicBezTo>
                  <a:pt x="16623" y="0"/>
                  <a:pt x="21398" y="4617"/>
                  <a:pt x="21593" y="10438"/>
                </a:cubicBezTo>
                <a:lnTo>
                  <a:pt x="24292" y="10347"/>
                </a:lnTo>
                <a:lnTo>
                  <a:pt x="20261" y="14657"/>
                </a:lnTo>
                <a:lnTo>
                  <a:pt x="15951" y="10627"/>
                </a:lnTo>
                <a:lnTo>
                  <a:pt x="18649" y="10537"/>
                </a:lnTo>
                <a:close/>
              </a:path>
            </a:pathLst>
          </a:custGeom>
          <a:solidFill>
            <a:schemeClr val="accent1"/>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0"/>
                                  </p:stCondLst>
                                  <p:childTnLst>
                                    <p:set>
                                      <p:cBhvr>
                                        <p:cTn id="6" dur="1" fill="hold">
                                          <p:stCondLst>
                                            <p:cond delay="0"/>
                                          </p:stCondLst>
                                        </p:cTn>
                                        <p:tgtEl>
                                          <p:spTgt spid="48130"/>
                                        </p:tgtEl>
                                        <p:attrNameLst>
                                          <p:attrName>style.visibility</p:attrName>
                                        </p:attrNameLst>
                                      </p:cBhvr>
                                      <p:to>
                                        <p:strVal val="visible"/>
                                      </p:to>
                                    </p:set>
                                    <p:anim calcmode="lin" valueType="num">
                                      <p:cBhvr additive="base">
                                        <p:cTn id="7" dur="500" fill="hold"/>
                                        <p:tgtEl>
                                          <p:spTgt spid="48130"/>
                                        </p:tgtEl>
                                        <p:attrNameLst>
                                          <p:attrName>ppt_x</p:attrName>
                                        </p:attrNameLst>
                                      </p:cBhvr>
                                      <p:tavLst>
                                        <p:tav tm="0">
                                          <p:val>
                                            <p:strVal val="#ppt_x"/>
                                          </p:val>
                                        </p:tav>
                                        <p:tav tm="100000">
                                          <p:val>
                                            <p:strVal val="#ppt_x"/>
                                          </p:val>
                                        </p:tav>
                                      </p:tavLst>
                                    </p:anim>
                                    <p:anim calcmode="lin" valueType="num">
                                      <p:cBhvr additive="base">
                                        <p:cTn id="8" dur="500" fill="hold"/>
                                        <p:tgtEl>
                                          <p:spTgt spid="48130"/>
                                        </p:tgtEl>
                                        <p:attrNameLst>
                                          <p:attrName>ppt_y</p:attrName>
                                        </p:attrNameLst>
                                      </p:cBhvr>
                                      <p:tavLst>
                                        <p:tav tm="0">
                                          <p:val>
                                            <p:strVal val="0-#ppt_h/2"/>
                                          </p:val>
                                        </p:tav>
                                        <p:tav tm="100000">
                                          <p:val>
                                            <p:strVal val="#ppt_y"/>
                                          </p:val>
                                        </p:tav>
                                      </p:tavLst>
                                    </p:anim>
                                  </p:childTnLst>
                                </p:cTn>
                              </p:par>
                            </p:childTnLst>
                          </p:cTn>
                        </p:par>
                        <p:par>
                          <p:cTn id="9" fill="hold" nodeType="afterGroup">
                            <p:stCondLst>
                              <p:cond delay="500"/>
                            </p:stCondLst>
                            <p:childTnLst>
                              <p:par>
                                <p:cTn id="10" presetID="15" presetClass="entr" presetSubtype="0" fill="hold" nodeType="afterEffect">
                                  <p:stCondLst>
                                    <p:cond delay="1000"/>
                                  </p:stCondLst>
                                  <p:childTnLst>
                                    <p:set>
                                      <p:cBhvr>
                                        <p:cTn id="11" dur="1" fill="hold">
                                          <p:stCondLst>
                                            <p:cond delay="0"/>
                                          </p:stCondLst>
                                        </p:cTn>
                                        <p:tgtEl>
                                          <p:spTgt spid="48254"/>
                                        </p:tgtEl>
                                        <p:attrNameLst>
                                          <p:attrName>style.visibility</p:attrName>
                                        </p:attrNameLst>
                                      </p:cBhvr>
                                      <p:to>
                                        <p:strVal val="visible"/>
                                      </p:to>
                                    </p:set>
                                    <p:anim calcmode="lin" valueType="num">
                                      <p:cBhvr>
                                        <p:cTn id="12" dur="1000" fill="hold"/>
                                        <p:tgtEl>
                                          <p:spTgt spid="48254"/>
                                        </p:tgtEl>
                                        <p:attrNameLst>
                                          <p:attrName>ppt_w</p:attrName>
                                        </p:attrNameLst>
                                      </p:cBhvr>
                                      <p:tavLst>
                                        <p:tav tm="0">
                                          <p:val>
                                            <p:fltVal val="0"/>
                                          </p:val>
                                        </p:tav>
                                        <p:tav tm="100000">
                                          <p:val>
                                            <p:strVal val="#ppt_w"/>
                                          </p:val>
                                        </p:tav>
                                      </p:tavLst>
                                    </p:anim>
                                    <p:anim calcmode="lin" valueType="num">
                                      <p:cBhvr>
                                        <p:cTn id="13" dur="1000" fill="hold"/>
                                        <p:tgtEl>
                                          <p:spTgt spid="48254"/>
                                        </p:tgtEl>
                                        <p:attrNameLst>
                                          <p:attrName>ppt_h</p:attrName>
                                        </p:attrNameLst>
                                      </p:cBhvr>
                                      <p:tavLst>
                                        <p:tav tm="0">
                                          <p:val>
                                            <p:fltVal val="0"/>
                                          </p:val>
                                        </p:tav>
                                        <p:tav tm="100000">
                                          <p:val>
                                            <p:strVal val="#ppt_h"/>
                                          </p:val>
                                        </p:tav>
                                      </p:tavLst>
                                    </p:anim>
                                    <p:anim calcmode="lin" valueType="num">
                                      <p:cBhvr>
                                        <p:cTn id="14" dur="1000" fill="hold"/>
                                        <p:tgtEl>
                                          <p:spTgt spid="48254"/>
                                        </p:tgtEl>
                                        <p:attrNameLst>
                                          <p:attrName>ppt_x</p:attrName>
                                        </p:attrNameLst>
                                      </p:cBhvr>
                                      <p:tavLst>
                                        <p:tav tm="0" fmla="#ppt_x+(cos(-2*pi*(1-$))*-#ppt_x-sin(-2*pi*(1-$))*(1-#ppt_y))*(1-$)">
                                          <p:val>
                                            <p:fltVal val="0"/>
                                          </p:val>
                                        </p:tav>
                                        <p:tav tm="100000">
                                          <p:val>
                                            <p:fltVal val="1"/>
                                          </p:val>
                                        </p:tav>
                                      </p:tavLst>
                                    </p:anim>
                                    <p:anim calcmode="lin" valueType="num">
                                      <p:cBhvr>
                                        <p:cTn id="15" dur="1000" fill="hold"/>
                                        <p:tgtEl>
                                          <p:spTgt spid="48254"/>
                                        </p:tgtEl>
                                        <p:attrNameLst>
                                          <p:attrName>ppt_y</p:attrName>
                                        </p:attrNameLst>
                                      </p:cBhvr>
                                      <p:tavLst>
                                        <p:tav tm="0" fmla="#ppt_y+(sin(-2*pi*(1-$))*-#ppt_x+cos(-2*pi*(1-$))*(1-#ppt_y))*(1-$)">
                                          <p:val>
                                            <p:fltVal val="0"/>
                                          </p:val>
                                        </p:tav>
                                        <p:tav tm="100000">
                                          <p:val>
                                            <p:fltVal val="1"/>
                                          </p:val>
                                        </p:tav>
                                      </p:tavLst>
                                    </p:anim>
                                  </p:childTnLst>
                                </p:cTn>
                              </p:par>
                            </p:childTnLst>
                          </p:cTn>
                        </p:par>
                        <p:par>
                          <p:cTn id="16" fill="hold" nodeType="afterGroup">
                            <p:stCondLst>
                              <p:cond delay="2500"/>
                            </p:stCondLst>
                            <p:childTnLst>
                              <p:par>
                                <p:cTn id="17" presetID="17" presetClass="entr" presetSubtype="8" fill="hold" grpId="0" nodeType="afterEffect">
                                  <p:stCondLst>
                                    <p:cond delay="1000"/>
                                  </p:stCondLst>
                                  <p:childTnLst>
                                    <p:set>
                                      <p:cBhvr>
                                        <p:cTn id="18" dur="1" fill="hold">
                                          <p:stCondLst>
                                            <p:cond delay="0"/>
                                          </p:stCondLst>
                                        </p:cTn>
                                        <p:tgtEl>
                                          <p:spTgt spid="48181"/>
                                        </p:tgtEl>
                                        <p:attrNameLst>
                                          <p:attrName>style.visibility</p:attrName>
                                        </p:attrNameLst>
                                      </p:cBhvr>
                                      <p:to>
                                        <p:strVal val="visible"/>
                                      </p:to>
                                    </p:set>
                                    <p:anim calcmode="lin" valueType="num">
                                      <p:cBhvr>
                                        <p:cTn id="19" dur="500" fill="hold"/>
                                        <p:tgtEl>
                                          <p:spTgt spid="48181"/>
                                        </p:tgtEl>
                                        <p:attrNameLst>
                                          <p:attrName>ppt_x</p:attrName>
                                        </p:attrNameLst>
                                      </p:cBhvr>
                                      <p:tavLst>
                                        <p:tav tm="0">
                                          <p:val>
                                            <p:strVal val="#ppt_x-#ppt_w/2"/>
                                          </p:val>
                                        </p:tav>
                                        <p:tav tm="100000">
                                          <p:val>
                                            <p:strVal val="#ppt_x"/>
                                          </p:val>
                                        </p:tav>
                                      </p:tavLst>
                                    </p:anim>
                                    <p:anim calcmode="lin" valueType="num">
                                      <p:cBhvr>
                                        <p:cTn id="20" dur="500" fill="hold"/>
                                        <p:tgtEl>
                                          <p:spTgt spid="48181"/>
                                        </p:tgtEl>
                                        <p:attrNameLst>
                                          <p:attrName>ppt_y</p:attrName>
                                        </p:attrNameLst>
                                      </p:cBhvr>
                                      <p:tavLst>
                                        <p:tav tm="0">
                                          <p:val>
                                            <p:strVal val="#ppt_y"/>
                                          </p:val>
                                        </p:tav>
                                        <p:tav tm="100000">
                                          <p:val>
                                            <p:strVal val="#ppt_y"/>
                                          </p:val>
                                        </p:tav>
                                      </p:tavLst>
                                    </p:anim>
                                    <p:anim calcmode="lin" valueType="num">
                                      <p:cBhvr>
                                        <p:cTn id="21" dur="500" fill="hold"/>
                                        <p:tgtEl>
                                          <p:spTgt spid="48181"/>
                                        </p:tgtEl>
                                        <p:attrNameLst>
                                          <p:attrName>ppt_w</p:attrName>
                                        </p:attrNameLst>
                                      </p:cBhvr>
                                      <p:tavLst>
                                        <p:tav tm="0">
                                          <p:val>
                                            <p:fltVal val="0"/>
                                          </p:val>
                                        </p:tav>
                                        <p:tav tm="100000">
                                          <p:val>
                                            <p:strVal val="#ppt_w"/>
                                          </p:val>
                                        </p:tav>
                                      </p:tavLst>
                                    </p:anim>
                                    <p:anim calcmode="lin" valueType="num">
                                      <p:cBhvr>
                                        <p:cTn id="22" dur="500" fill="hold"/>
                                        <p:tgtEl>
                                          <p:spTgt spid="48181"/>
                                        </p:tgtEl>
                                        <p:attrNameLst>
                                          <p:attrName>ppt_h</p:attrName>
                                        </p:attrNameLst>
                                      </p:cBhvr>
                                      <p:tavLst>
                                        <p:tav tm="0">
                                          <p:val>
                                            <p:strVal val="#ppt_h"/>
                                          </p:val>
                                        </p:tav>
                                        <p:tav tm="100000">
                                          <p:val>
                                            <p:strVal val="#ppt_h"/>
                                          </p:val>
                                        </p:tav>
                                      </p:tavLst>
                                    </p:anim>
                                  </p:childTnLst>
                                </p:cTn>
                              </p:par>
                            </p:childTnLst>
                          </p:cTn>
                        </p:par>
                        <p:par>
                          <p:cTn id="23" fill="hold" nodeType="afterGroup">
                            <p:stCondLst>
                              <p:cond delay="4000"/>
                            </p:stCondLst>
                            <p:childTnLst>
                              <p:par>
                                <p:cTn id="24" presetID="17" presetClass="entr" presetSubtype="2" fill="hold" grpId="0" nodeType="afterEffect">
                                  <p:stCondLst>
                                    <p:cond delay="1000"/>
                                  </p:stCondLst>
                                  <p:childTnLst>
                                    <p:set>
                                      <p:cBhvr>
                                        <p:cTn id="25" dur="1" fill="hold">
                                          <p:stCondLst>
                                            <p:cond delay="0"/>
                                          </p:stCondLst>
                                        </p:cTn>
                                        <p:tgtEl>
                                          <p:spTgt spid="48182"/>
                                        </p:tgtEl>
                                        <p:attrNameLst>
                                          <p:attrName>style.visibility</p:attrName>
                                        </p:attrNameLst>
                                      </p:cBhvr>
                                      <p:to>
                                        <p:strVal val="visible"/>
                                      </p:to>
                                    </p:set>
                                    <p:anim calcmode="lin" valueType="num">
                                      <p:cBhvr>
                                        <p:cTn id="26" dur="500" fill="hold"/>
                                        <p:tgtEl>
                                          <p:spTgt spid="48182"/>
                                        </p:tgtEl>
                                        <p:attrNameLst>
                                          <p:attrName>ppt_x</p:attrName>
                                        </p:attrNameLst>
                                      </p:cBhvr>
                                      <p:tavLst>
                                        <p:tav tm="0">
                                          <p:val>
                                            <p:strVal val="#ppt_x+#ppt_w/2"/>
                                          </p:val>
                                        </p:tav>
                                        <p:tav tm="100000">
                                          <p:val>
                                            <p:strVal val="#ppt_x"/>
                                          </p:val>
                                        </p:tav>
                                      </p:tavLst>
                                    </p:anim>
                                    <p:anim calcmode="lin" valueType="num">
                                      <p:cBhvr>
                                        <p:cTn id="27" dur="500" fill="hold"/>
                                        <p:tgtEl>
                                          <p:spTgt spid="48182"/>
                                        </p:tgtEl>
                                        <p:attrNameLst>
                                          <p:attrName>ppt_y</p:attrName>
                                        </p:attrNameLst>
                                      </p:cBhvr>
                                      <p:tavLst>
                                        <p:tav tm="0">
                                          <p:val>
                                            <p:strVal val="#ppt_y"/>
                                          </p:val>
                                        </p:tav>
                                        <p:tav tm="100000">
                                          <p:val>
                                            <p:strVal val="#ppt_y"/>
                                          </p:val>
                                        </p:tav>
                                      </p:tavLst>
                                    </p:anim>
                                    <p:anim calcmode="lin" valueType="num">
                                      <p:cBhvr>
                                        <p:cTn id="28" dur="500" fill="hold"/>
                                        <p:tgtEl>
                                          <p:spTgt spid="48182"/>
                                        </p:tgtEl>
                                        <p:attrNameLst>
                                          <p:attrName>ppt_w</p:attrName>
                                        </p:attrNameLst>
                                      </p:cBhvr>
                                      <p:tavLst>
                                        <p:tav tm="0">
                                          <p:val>
                                            <p:fltVal val="0"/>
                                          </p:val>
                                        </p:tav>
                                        <p:tav tm="100000">
                                          <p:val>
                                            <p:strVal val="#ppt_w"/>
                                          </p:val>
                                        </p:tav>
                                      </p:tavLst>
                                    </p:anim>
                                    <p:anim calcmode="lin" valueType="num">
                                      <p:cBhvr>
                                        <p:cTn id="29" dur="500" fill="hold"/>
                                        <p:tgtEl>
                                          <p:spTgt spid="48182"/>
                                        </p:tgtEl>
                                        <p:attrNameLst>
                                          <p:attrName>ppt_h</p:attrName>
                                        </p:attrNameLst>
                                      </p:cBhvr>
                                      <p:tavLst>
                                        <p:tav tm="0">
                                          <p:val>
                                            <p:strVal val="#ppt_h"/>
                                          </p:val>
                                        </p:tav>
                                        <p:tav tm="100000">
                                          <p:val>
                                            <p:strVal val="#ppt_h"/>
                                          </p:val>
                                        </p:tav>
                                      </p:tavLst>
                                    </p:anim>
                                  </p:childTnLst>
                                </p:cTn>
                              </p:par>
                            </p:childTnLst>
                          </p:cTn>
                        </p:par>
                        <p:par>
                          <p:cTn id="30" fill="hold" nodeType="afterGroup">
                            <p:stCondLst>
                              <p:cond delay="5500"/>
                            </p:stCondLst>
                            <p:childTnLst>
                              <p:par>
                                <p:cTn id="31" presetID="17" presetClass="entr" presetSubtype="8" fill="hold" grpId="0" nodeType="afterEffect">
                                  <p:stCondLst>
                                    <p:cond delay="1000"/>
                                  </p:stCondLst>
                                  <p:childTnLst>
                                    <p:set>
                                      <p:cBhvr>
                                        <p:cTn id="32" dur="1" fill="hold">
                                          <p:stCondLst>
                                            <p:cond delay="0"/>
                                          </p:stCondLst>
                                        </p:cTn>
                                        <p:tgtEl>
                                          <p:spTgt spid="48188"/>
                                        </p:tgtEl>
                                        <p:attrNameLst>
                                          <p:attrName>style.visibility</p:attrName>
                                        </p:attrNameLst>
                                      </p:cBhvr>
                                      <p:to>
                                        <p:strVal val="visible"/>
                                      </p:to>
                                    </p:set>
                                    <p:anim calcmode="lin" valueType="num">
                                      <p:cBhvr>
                                        <p:cTn id="33" dur="500" fill="hold"/>
                                        <p:tgtEl>
                                          <p:spTgt spid="48188"/>
                                        </p:tgtEl>
                                        <p:attrNameLst>
                                          <p:attrName>ppt_x</p:attrName>
                                        </p:attrNameLst>
                                      </p:cBhvr>
                                      <p:tavLst>
                                        <p:tav tm="0">
                                          <p:val>
                                            <p:strVal val="#ppt_x-#ppt_w/2"/>
                                          </p:val>
                                        </p:tav>
                                        <p:tav tm="100000">
                                          <p:val>
                                            <p:strVal val="#ppt_x"/>
                                          </p:val>
                                        </p:tav>
                                      </p:tavLst>
                                    </p:anim>
                                    <p:anim calcmode="lin" valueType="num">
                                      <p:cBhvr>
                                        <p:cTn id="34" dur="500" fill="hold"/>
                                        <p:tgtEl>
                                          <p:spTgt spid="48188"/>
                                        </p:tgtEl>
                                        <p:attrNameLst>
                                          <p:attrName>ppt_y</p:attrName>
                                        </p:attrNameLst>
                                      </p:cBhvr>
                                      <p:tavLst>
                                        <p:tav tm="0">
                                          <p:val>
                                            <p:strVal val="#ppt_y"/>
                                          </p:val>
                                        </p:tav>
                                        <p:tav tm="100000">
                                          <p:val>
                                            <p:strVal val="#ppt_y"/>
                                          </p:val>
                                        </p:tav>
                                      </p:tavLst>
                                    </p:anim>
                                    <p:anim calcmode="lin" valueType="num">
                                      <p:cBhvr>
                                        <p:cTn id="35" dur="500" fill="hold"/>
                                        <p:tgtEl>
                                          <p:spTgt spid="48188"/>
                                        </p:tgtEl>
                                        <p:attrNameLst>
                                          <p:attrName>ppt_w</p:attrName>
                                        </p:attrNameLst>
                                      </p:cBhvr>
                                      <p:tavLst>
                                        <p:tav tm="0">
                                          <p:val>
                                            <p:fltVal val="0"/>
                                          </p:val>
                                        </p:tav>
                                        <p:tav tm="100000">
                                          <p:val>
                                            <p:strVal val="#ppt_w"/>
                                          </p:val>
                                        </p:tav>
                                      </p:tavLst>
                                    </p:anim>
                                    <p:anim calcmode="lin" valueType="num">
                                      <p:cBhvr>
                                        <p:cTn id="36" dur="500" fill="hold"/>
                                        <p:tgtEl>
                                          <p:spTgt spid="48188"/>
                                        </p:tgtEl>
                                        <p:attrNameLst>
                                          <p:attrName>ppt_h</p:attrName>
                                        </p:attrNameLst>
                                      </p:cBhvr>
                                      <p:tavLst>
                                        <p:tav tm="0">
                                          <p:val>
                                            <p:strVal val="#ppt_h"/>
                                          </p:val>
                                        </p:tav>
                                        <p:tav tm="100000">
                                          <p:val>
                                            <p:strVal val="#ppt_h"/>
                                          </p:val>
                                        </p:tav>
                                      </p:tavLst>
                                    </p:anim>
                                  </p:childTnLst>
                                </p:cTn>
                              </p:par>
                            </p:childTnLst>
                          </p:cTn>
                        </p:par>
                        <p:par>
                          <p:cTn id="37" fill="hold" nodeType="afterGroup">
                            <p:stCondLst>
                              <p:cond delay="7000"/>
                            </p:stCondLst>
                            <p:childTnLst>
                              <p:par>
                                <p:cTn id="38" presetID="22" presetClass="entr" presetSubtype="2" fill="hold" grpId="0" nodeType="afterEffect">
                                  <p:stCondLst>
                                    <p:cond delay="0"/>
                                  </p:stCondLst>
                                  <p:childTnLst>
                                    <p:set>
                                      <p:cBhvr>
                                        <p:cTn id="39" dur="1" fill="hold">
                                          <p:stCondLst>
                                            <p:cond delay="0"/>
                                          </p:stCondLst>
                                        </p:cTn>
                                        <p:tgtEl>
                                          <p:spTgt spid="48189"/>
                                        </p:tgtEl>
                                        <p:attrNameLst>
                                          <p:attrName>style.visibility</p:attrName>
                                        </p:attrNameLst>
                                      </p:cBhvr>
                                      <p:to>
                                        <p:strVal val="visible"/>
                                      </p:to>
                                    </p:set>
                                    <p:animEffect transition="in" filter="wipe(right)">
                                      <p:cBhvr>
                                        <p:cTn id="40" dur="500"/>
                                        <p:tgtEl>
                                          <p:spTgt spid="48189"/>
                                        </p:tgtEl>
                                      </p:cBhvr>
                                    </p:animEffect>
                                  </p:childTnLst>
                                </p:cTn>
                              </p:par>
                            </p:childTnLst>
                          </p:cTn>
                        </p:par>
                        <p:par>
                          <p:cTn id="41" fill="hold" nodeType="afterGroup">
                            <p:stCondLst>
                              <p:cond delay="7500"/>
                            </p:stCondLst>
                            <p:childTnLst>
                              <p:par>
                                <p:cTn id="42" presetID="17" presetClass="entr" presetSubtype="2" fill="hold" grpId="0" nodeType="afterEffect">
                                  <p:stCondLst>
                                    <p:cond delay="1000"/>
                                  </p:stCondLst>
                                  <p:childTnLst>
                                    <p:set>
                                      <p:cBhvr>
                                        <p:cTn id="43" dur="1" fill="hold">
                                          <p:stCondLst>
                                            <p:cond delay="0"/>
                                          </p:stCondLst>
                                        </p:cTn>
                                        <p:tgtEl>
                                          <p:spTgt spid="48208"/>
                                        </p:tgtEl>
                                        <p:attrNameLst>
                                          <p:attrName>style.visibility</p:attrName>
                                        </p:attrNameLst>
                                      </p:cBhvr>
                                      <p:to>
                                        <p:strVal val="visible"/>
                                      </p:to>
                                    </p:set>
                                    <p:anim calcmode="lin" valueType="num">
                                      <p:cBhvr>
                                        <p:cTn id="44" dur="500" fill="hold"/>
                                        <p:tgtEl>
                                          <p:spTgt spid="48208"/>
                                        </p:tgtEl>
                                        <p:attrNameLst>
                                          <p:attrName>ppt_x</p:attrName>
                                        </p:attrNameLst>
                                      </p:cBhvr>
                                      <p:tavLst>
                                        <p:tav tm="0">
                                          <p:val>
                                            <p:strVal val="#ppt_x+#ppt_w/2"/>
                                          </p:val>
                                        </p:tav>
                                        <p:tav tm="100000">
                                          <p:val>
                                            <p:strVal val="#ppt_x"/>
                                          </p:val>
                                        </p:tav>
                                      </p:tavLst>
                                    </p:anim>
                                    <p:anim calcmode="lin" valueType="num">
                                      <p:cBhvr>
                                        <p:cTn id="45" dur="500" fill="hold"/>
                                        <p:tgtEl>
                                          <p:spTgt spid="48208"/>
                                        </p:tgtEl>
                                        <p:attrNameLst>
                                          <p:attrName>ppt_y</p:attrName>
                                        </p:attrNameLst>
                                      </p:cBhvr>
                                      <p:tavLst>
                                        <p:tav tm="0">
                                          <p:val>
                                            <p:strVal val="#ppt_y"/>
                                          </p:val>
                                        </p:tav>
                                        <p:tav tm="100000">
                                          <p:val>
                                            <p:strVal val="#ppt_y"/>
                                          </p:val>
                                        </p:tav>
                                      </p:tavLst>
                                    </p:anim>
                                    <p:anim calcmode="lin" valueType="num">
                                      <p:cBhvr>
                                        <p:cTn id="46" dur="500" fill="hold"/>
                                        <p:tgtEl>
                                          <p:spTgt spid="48208"/>
                                        </p:tgtEl>
                                        <p:attrNameLst>
                                          <p:attrName>ppt_w</p:attrName>
                                        </p:attrNameLst>
                                      </p:cBhvr>
                                      <p:tavLst>
                                        <p:tav tm="0">
                                          <p:val>
                                            <p:fltVal val="0"/>
                                          </p:val>
                                        </p:tav>
                                        <p:tav tm="100000">
                                          <p:val>
                                            <p:strVal val="#ppt_w"/>
                                          </p:val>
                                        </p:tav>
                                      </p:tavLst>
                                    </p:anim>
                                    <p:anim calcmode="lin" valueType="num">
                                      <p:cBhvr>
                                        <p:cTn id="47" dur="500" fill="hold"/>
                                        <p:tgtEl>
                                          <p:spTgt spid="48208"/>
                                        </p:tgtEl>
                                        <p:attrNameLst>
                                          <p:attrName>ppt_h</p:attrName>
                                        </p:attrNameLst>
                                      </p:cBhvr>
                                      <p:tavLst>
                                        <p:tav tm="0">
                                          <p:val>
                                            <p:strVal val="#ppt_h"/>
                                          </p:val>
                                        </p:tav>
                                        <p:tav tm="100000">
                                          <p:val>
                                            <p:strVal val="#ppt_h"/>
                                          </p:val>
                                        </p:tav>
                                      </p:tavLst>
                                    </p:anim>
                                  </p:childTnLst>
                                </p:cTn>
                              </p:par>
                            </p:childTnLst>
                          </p:cTn>
                        </p:par>
                        <p:par>
                          <p:cTn id="48" fill="hold" nodeType="afterGroup">
                            <p:stCondLst>
                              <p:cond delay="9000"/>
                            </p:stCondLst>
                            <p:childTnLst>
                              <p:par>
                                <p:cTn id="49" presetID="22" presetClass="entr" presetSubtype="8" fill="hold" grpId="0" nodeType="afterEffect">
                                  <p:stCondLst>
                                    <p:cond delay="1000"/>
                                  </p:stCondLst>
                                  <p:childTnLst>
                                    <p:set>
                                      <p:cBhvr>
                                        <p:cTn id="50" dur="1" fill="hold">
                                          <p:stCondLst>
                                            <p:cond delay="0"/>
                                          </p:stCondLst>
                                        </p:cTn>
                                        <p:tgtEl>
                                          <p:spTgt spid="48216"/>
                                        </p:tgtEl>
                                        <p:attrNameLst>
                                          <p:attrName>style.visibility</p:attrName>
                                        </p:attrNameLst>
                                      </p:cBhvr>
                                      <p:to>
                                        <p:strVal val="visible"/>
                                      </p:to>
                                    </p:set>
                                    <p:animEffect transition="in" filter="wipe(left)">
                                      <p:cBhvr>
                                        <p:cTn id="51" dur="500"/>
                                        <p:tgtEl>
                                          <p:spTgt spid="482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0" grpId="0" autoUpdateAnimBg="0"/>
      <p:bldP spid="48181" grpId="0" animBg="1"/>
      <p:bldP spid="48182" grpId="0" animBg="1"/>
      <p:bldP spid="48188" grpId="0" animBg="1"/>
      <p:bldP spid="48189" grpId="0" animBg="1"/>
      <p:bldP spid="48208" grpId="0" animBg="1"/>
      <p:bldP spid="48216"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algn="ctr" eaLnBrk="1" hangingPunct="1"/>
            <a:r>
              <a:rPr lang="en-US" smtClean="0"/>
              <a:t>Which Lens?</a:t>
            </a:r>
          </a:p>
        </p:txBody>
      </p:sp>
      <p:sp>
        <p:nvSpPr>
          <p:cNvPr id="33795" name="Rectangle 3"/>
          <p:cNvSpPr>
            <a:spLocks noGrp="1" noChangeArrowheads="1"/>
          </p:cNvSpPr>
          <p:nvPr>
            <p:ph type="body" idx="1"/>
          </p:nvPr>
        </p:nvSpPr>
        <p:spPr>
          <a:xfrm>
            <a:off x="1219200" y="1447800"/>
            <a:ext cx="7772400" cy="2209800"/>
          </a:xfrm>
        </p:spPr>
        <p:txBody>
          <a:bodyPr/>
          <a:lstStyle/>
          <a:p>
            <a:pPr eaLnBrk="1" hangingPunct="1"/>
            <a:r>
              <a:rPr lang="en-US" b="1" smtClean="0">
                <a:solidFill>
                  <a:schemeClr val="tx2"/>
                </a:solidFill>
              </a:rPr>
              <a:t>Back to the future: Hindsight Revelation only?</a:t>
            </a:r>
          </a:p>
          <a:p>
            <a:pPr lvl="1" eaLnBrk="1" hangingPunct="1"/>
            <a:r>
              <a:rPr lang="en-US" sz="2000" b="1" smtClean="0">
                <a:latin typeface="Bookman Old Style" pitchFamily="18" charset="0"/>
              </a:rPr>
              <a:t>NT is not </a:t>
            </a:r>
            <a:r>
              <a:rPr lang="en-US" sz="2000" b="1" smtClean="0">
                <a:solidFill>
                  <a:schemeClr val="tx2"/>
                </a:solidFill>
                <a:latin typeface="Bookman Old Style" pitchFamily="18" charset="0"/>
              </a:rPr>
              <a:t>“the guide”</a:t>
            </a:r>
            <a:r>
              <a:rPr lang="en-US" sz="2000" b="1" smtClean="0">
                <a:latin typeface="Bookman Old Style" pitchFamily="18" charset="0"/>
              </a:rPr>
              <a:t> to the OT </a:t>
            </a:r>
          </a:p>
          <a:p>
            <a:pPr lvl="1" eaLnBrk="1" hangingPunct="1"/>
            <a:r>
              <a:rPr lang="en-US" sz="2000" b="1" smtClean="0">
                <a:latin typeface="Bookman Old Style" pitchFamily="18" charset="0"/>
              </a:rPr>
              <a:t>NT is </a:t>
            </a:r>
            <a:r>
              <a:rPr lang="en-US" sz="2000" b="1" smtClean="0">
                <a:solidFill>
                  <a:schemeClr val="tx2"/>
                </a:solidFill>
                <a:latin typeface="Bookman Old Style" pitchFamily="18" charset="0"/>
              </a:rPr>
              <a:t>“the goal”</a:t>
            </a:r>
            <a:r>
              <a:rPr lang="en-US" sz="2000" b="1" smtClean="0">
                <a:latin typeface="Bookman Old Style" pitchFamily="18" charset="0"/>
              </a:rPr>
              <a:t> of the OT</a:t>
            </a:r>
          </a:p>
          <a:p>
            <a:pPr lvl="1" eaLnBrk="1" hangingPunct="1"/>
            <a:r>
              <a:rPr lang="en-US" sz="2000" b="1" smtClean="0">
                <a:latin typeface="Bookman Old Style" pitchFamily="18" charset="0"/>
              </a:rPr>
              <a:t>NT depends </a:t>
            </a:r>
            <a:r>
              <a:rPr lang="en-US" sz="2000" b="1" smtClean="0">
                <a:solidFill>
                  <a:schemeClr val="tx2"/>
                </a:solidFill>
                <a:latin typeface="Bookman Old Style" pitchFamily="18" charset="0"/>
              </a:rPr>
              <a:t>theologically</a:t>
            </a:r>
            <a:r>
              <a:rPr lang="en-US" sz="2000" b="1" smtClean="0">
                <a:latin typeface="Bookman Old Style" pitchFamily="18" charset="0"/>
              </a:rPr>
              <a:t> on the OT</a:t>
            </a:r>
          </a:p>
        </p:txBody>
      </p:sp>
      <p:sp>
        <p:nvSpPr>
          <p:cNvPr id="33796" name="AutoShape 4"/>
          <p:cNvSpPr>
            <a:spLocks noChangeArrowheads="1"/>
          </p:cNvSpPr>
          <p:nvPr/>
        </p:nvSpPr>
        <p:spPr bwMode="auto">
          <a:xfrm flipH="1">
            <a:off x="4114800" y="3886200"/>
            <a:ext cx="1066800" cy="304800"/>
          </a:xfrm>
          <a:prstGeom prst="rightArrow">
            <a:avLst>
              <a:gd name="adj1" fmla="val 50000"/>
              <a:gd name="adj2" fmla="val 87500"/>
            </a:avLst>
          </a:prstGeom>
          <a:solidFill>
            <a:schemeClr val="accent1"/>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797" name="AutoShape 5"/>
          <p:cNvSpPr>
            <a:spLocks noChangeArrowheads="1"/>
          </p:cNvSpPr>
          <p:nvPr/>
        </p:nvSpPr>
        <p:spPr bwMode="auto">
          <a:xfrm>
            <a:off x="4191000" y="3886200"/>
            <a:ext cx="976313" cy="304800"/>
          </a:xfrm>
          <a:prstGeom prst="rightArrow">
            <a:avLst>
              <a:gd name="adj1" fmla="val 50000"/>
              <a:gd name="adj2" fmla="val 80078"/>
            </a:avLst>
          </a:prstGeom>
          <a:solidFill>
            <a:schemeClr val="accent1"/>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800" name="Text Box 8"/>
          <p:cNvSpPr txBox="1">
            <a:spLocks noChangeArrowheads="1"/>
          </p:cNvSpPr>
          <p:nvPr/>
        </p:nvSpPr>
        <p:spPr bwMode="auto">
          <a:xfrm>
            <a:off x="1143000" y="4495800"/>
            <a:ext cx="8001000" cy="1979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b="1" i="1">
                <a:solidFill>
                  <a:schemeClr val="bg2"/>
                </a:solidFill>
                <a:latin typeface="Times New Roman" pitchFamily="18" charset="0"/>
                <a:cs typeface="Times New Roman" pitchFamily="18" charset="0"/>
              </a:defRPr>
            </a:lvl1pPr>
            <a:lvl2pPr eaLnBrk="0" hangingPunct="0">
              <a:defRPr sz="2400" b="1" i="1">
                <a:solidFill>
                  <a:schemeClr val="bg2"/>
                </a:solidFill>
                <a:latin typeface="Times New Roman" pitchFamily="18" charset="0"/>
                <a:cs typeface="Times New Roman" pitchFamily="18" charset="0"/>
              </a:defRPr>
            </a:lvl2pPr>
            <a:lvl3pPr marL="1143000" indent="-228600" eaLnBrk="0" hangingPunct="0">
              <a:defRPr sz="2400" b="1" i="1">
                <a:solidFill>
                  <a:schemeClr val="bg2"/>
                </a:solidFill>
                <a:latin typeface="Times New Roman" pitchFamily="18" charset="0"/>
                <a:cs typeface="Times New Roman" pitchFamily="18" charset="0"/>
              </a:defRPr>
            </a:lvl3pPr>
            <a:lvl4pPr marL="1600200" indent="-228600" eaLnBrk="0" hangingPunct="0">
              <a:defRPr sz="2400" b="1" i="1">
                <a:solidFill>
                  <a:schemeClr val="bg2"/>
                </a:solidFill>
                <a:latin typeface="Times New Roman" pitchFamily="18" charset="0"/>
                <a:cs typeface="Times New Roman" pitchFamily="18" charset="0"/>
              </a:defRPr>
            </a:lvl4pPr>
            <a:lvl5pPr marL="2057400" indent="-228600" eaLnBrk="0" hangingPunct="0">
              <a:defRPr sz="2400" b="1" i="1">
                <a:solidFill>
                  <a:schemeClr val="bg2"/>
                </a:solidFill>
                <a:latin typeface="Times New Roman" pitchFamily="18" charset="0"/>
                <a:cs typeface="Times New Roman" pitchFamily="18" charset="0"/>
              </a:defRPr>
            </a:lvl5pPr>
            <a:lvl6pPr marL="25146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6pPr>
            <a:lvl7pPr marL="29718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7pPr>
            <a:lvl8pPr marL="34290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8pPr>
            <a:lvl9pPr marL="38862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9pPr>
          </a:lstStyle>
          <a:p>
            <a:pPr algn="l" eaLnBrk="1" hangingPunct="1">
              <a:spcBef>
                <a:spcPct val="20000"/>
              </a:spcBef>
              <a:buClr>
                <a:schemeClr val="tx2"/>
              </a:buClr>
              <a:buSzPct val="90000"/>
              <a:buFont typeface="Symbol" pitchFamily="18" charset="2"/>
              <a:buChar char="¨"/>
            </a:pPr>
            <a:r>
              <a:rPr lang="en-US" sz="2800" i="0">
                <a:solidFill>
                  <a:schemeClr val="tx2"/>
                </a:solidFill>
              </a:rPr>
              <a:t> Messianic Theme pervades all Scripture</a:t>
            </a:r>
          </a:p>
          <a:p>
            <a:pPr lvl="1" algn="l" eaLnBrk="1" hangingPunct="1">
              <a:spcBef>
                <a:spcPct val="20000"/>
              </a:spcBef>
              <a:buFontTx/>
              <a:buChar char="–"/>
            </a:pPr>
            <a:r>
              <a:rPr lang="en-US" sz="2000" i="0">
                <a:solidFill>
                  <a:schemeClr val="tx1"/>
                </a:solidFill>
                <a:latin typeface="Bookman Old Style" pitchFamily="18" charset="0"/>
              </a:rPr>
              <a:t> OT contains the messianic searchlight for the future </a:t>
            </a:r>
          </a:p>
          <a:p>
            <a:pPr lvl="1" algn="l" eaLnBrk="1" hangingPunct="1">
              <a:spcBef>
                <a:spcPct val="20000"/>
              </a:spcBef>
              <a:buFontTx/>
              <a:buChar char="–"/>
            </a:pPr>
            <a:r>
              <a:rPr lang="en-US" sz="2000" i="0">
                <a:solidFill>
                  <a:schemeClr val="tx1"/>
                </a:solidFill>
                <a:latin typeface="Bookman Old Style" pitchFamily="18" charset="0"/>
              </a:rPr>
              <a:t> OT order/pattern of Messianic texts has meaning</a:t>
            </a:r>
          </a:p>
          <a:p>
            <a:pPr lvl="1" algn="l" eaLnBrk="1" hangingPunct="1">
              <a:spcBef>
                <a:spcPct val="20000"/>
              </a:spcBef>
              <a:buFontTx/>
              <a:buChar char="–"/>
            </a:pPr>
            <a:r>
              <a:rPr lang="en-US" sz="2000" i="0">
                <a:solidFill>
                  <a:schemeClr val="tx1"/>
                </a:solidFill>
                <a:latin typeface="Bookman Old Style" pitchFamily="18" charset="0"/>
              </a:rPr>
              <a:t> Genesis introduces messianic prophecy</a:t>
            </a:r>
          </a:p>
          <a:p>
            <a:pPr lvl="1" algn="l" eaLnBrk="1" hangingPunct="1">
              <a:spcBef>
                <a:spcPct val="20000"/>
              </a:spcBef>
              <a:buFontTx/>
              <a:buChar char="–"/>
            </a:pPr>
            <a:r>
              <a:rPr lang="en-US" sz="2000" i="0">
                <a:solidFill>
                  <a:schemeClr val="tx1"/>
                </a:solidFill>
                <a:latin typeface="Bookman Old Style" pitchFamily="18" charset="0"/>
              </a:rPr>
              <a:t> Revelation seals it.</a:t>
            </a:r>
            <a:endParaRPr lang="en-US" i="0">
              <a:solidFill>
                <a:schemeClr val="tx1"/>
              </a:solidFill>
            </a:endParaRPr>
          </a:p>
        </p:txBody>
      </p:sp>
      <p:sp>
        <p:nvSpPr>
          <p:cNvPr id="33802" name="Text Box 10"/>
          <p:cNvSpPr txBox="1">
            <a:spLocks noChangeArrowheads="1"/>
          </p:cNvSpPr>
          <p:nvPr/>
        </p:nvSpPr>
        <p:spPr bwMode="auto">
          <a:xfrm>
            <a:off x="2895600" y="3810000"/>
            <a:ext cx="914400" cy="457200"/>
          </a:xfrm>
          <a:prstGeom prst="rect">
            <a:avLst/>
          </a:prstGeom>
          <a:solidFill>
            <a:srgbClr val="FFCC99"/>
          </a:solidFill>
          <a:ln>
            <a:noFill/>
          </a:ln>
          <a:effectLst>
            <a:outerShdw sy="50000" kx="2453608" rotWithShape="0">
              <a:schemeClr val="bg2"/>
            </a:outerShdw>
          </a:effectLst>
          <a:extLst>
            <a:ext uri="{91240B29-F687-4F45-9708-019B960494DF}">
              <a14:hiddenLine xmlns:a14="http://schemas.microsoft.com/office/drawing/2010/main" w="12700" cap="sq">
                <a:solidFill>
                  <a:schemeClr val="tx1"/>
                </a:solidFill>
                <a:miter lim="800000"/>
                <a:headEnd/>
                <a:tailEnd/>
              </a14:hiddenLine>
            </a:ext>
          </a:extLst>
        </p:spPr>
        <p:txBody>
          <a:bodyPr>
            <a:spAutoFit/>
          </a:bodyPr>
          <a:lstStyle>
            <a:lvl1pPr eaLnBrk="0" hangingPunct="0">
              <a:defRPr sz="2400" b="1" i="1">
                <a:solidFill>
                  <a:schemeClr val="bg2"/>
                </a:solidFill>
                <a:latin typeface="Times New Roman" pitchFamily="18" charset="0"/>
                <a:cs typeface="Times New Roman" pitchFamily="18" charset="0"/>
              </a:defRPr>
            </a:lvl1pPr>
            <a:lvl2pPr marL="742950" indent="-285750" eaLnBrk="0" hangingPunct="0">
              <a:defRPr sz="2400" b="1" i="1">
                <a:solidFill>
                  <a:schemeClr val="bg2"/>
                </a:solidFill>
                <a:latin typeface="Times New Roman" pitchFamily="18" charset="0"/>
                <a:cs typeface="Times New Roman" pitchFamily="18" charset="0"/>
              </a:defRPr>
            </a:lvl2pPr>
            <a:lvl3pPr marL="1143000" indent="-228600" eaLnBrk="0" hangingPunct="0">
              <a:defRPr sz="2400" b="1" i="1">
                <a:solidFill>
                  <a:schemeClr val="bg2"/>
                </a:solidFill>
                <a:latin typeface="Times New Roman" pitchFamily="18" charset="0"/>
                <a:cs typeface="Times New Roman" pitchFamily="18" charset="0"/>
              </a:defRPr>
            </a:lvl3pPr>
            <a:lvl4pPr marL="1600200" indent="-228600" eaLnBrk="0" hangingPunct="0">
              <a:defRPr sz="2400" b="1" i="1">
                <a:solidFill>
                  <a:schemeClr val="bg2"/>
                </a:solidFill>
                <a:latin typeface="Times New Roman" pitchFamily="18" charset="0"/>
                <a:cs typeface="Times New Roman" pitchFamily="18" charset="0"/>
              </a:defRPr>
            </a:lvl4pPr>
            <a:lvl5pPr marL="2057400" indent="-228600" eaLnBrk="0" hangingPunct="0">
              <a:defRPr sz="2400" b="1" i="1">
                <a:solidFill>
                  <a:schemeClr val="bg2"/>
                </a:solidFill>
                <a:latin typeface="Times New Roman" pitchFamily="18" charset="0"/>
                <a:cs typeface="Times New Roman" pitchFamily="18" charset="0"/>
              </a:defRPr>
            </a:lvl5pPr>
            <a:lvl6pPr marL="25146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6pPr>
            <a:lvl7pPr marL="29718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7pPr>
            <a:lvl8pPr marL="34290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8pPr>
            <a:lvl9pPr marL="38862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9pPr>
          </a:lstStyle>
          <a:p>
            <a:pPr eaLnBrk="1" hangingPunct="1"/>
            <a:r>
              <a:rPr lang="en-US" i="0"/>
              <a:t>OT</a:t>
            </a:r>
          </a:p>
        </p:txBody>
      </p:sp>
      <p:sp>
        <p:nvSpPr>
          <p:cNvPr id="33803" name="Text Box 11"/>
          <p:cNvSpPr txBox="1">
            <a:spLocks noChangeArrowheads="1"/>
          </p:cNvSpPr>
          <p:nvPr/>
        </p:nvSpPr>
        <p:spPr bwMode="auto">
          <a:xfrm>
            <a:off x="5562600" y="3810000"/>
            <a:ext cx="914400" cy="457200"/>
          </a:xfrm>
          <a:prstGeom prst="rect">
            <a:avLst/>
          </a:prstGeom>
          <a:solidFill>
            <a:srgbClr val="FFCC99"/>
          </a:solidFill>
          <a:ln>
            <a:noFill/>
          </a:ln>
          <a:effectLst>
            <a:outerShdw sy="50000" kx="-2453608" rotWithShape="0">
              <a:schemeClr val="bg2"/>
            </a:outerShdw>
          </a:effectLst>
          <a:extLst>
            <a:ext uri="{91240B29-F687-4F45-9708-019B960494DF}">
              <a14:hiddenLine xmlns:a14="http://schemas.microsoft.com/office/drawing/2010/main" w="12700" cap="sq">
                <a:solidFill>
                  <a:schemeClr val="tx1"/>
                </a:solidFill>
                <a:miter lim="800000"/>
                <a:headEnd/>
                <a:tailEnd/>
              </a14:hiddenLine>
            </a:ext>
          </a:extLst>
        </p:spPr>
        <p:txBody>
          <a:bodyPr>
            <a:spAutoFit/>
          </a:bodyPr>
          <a:lstStyle>
            <a:lvl1pPr eaLnBrk="0" hangingPunct="0">
              <a:defRPr sz="2400" b="1" i="1">
                <a:solidFill>
                  <a:schemeClr val="bg2"/>
                </a:solidFill>
                <a:latin typeface="Times New Roman" pitchFamily="18" charset="0"/>
                <a:cs typeface="Times New Roman" pitchFamily="18" charset="0"/>
              </a:defRPr>
            </a:lvl1pPr>
            <a:lvl2pPr marL="742950" indent="-285750" eaLnBrk="0" hangingPunct="0">
              <a:defRPr sz="2400" b="1" i="1">
                <a:solidFill>
                  <a:schemeClr val="bg2"/>
                </a:solidFill>
                <a:latin typeface="Times New Roman" pitchFamily="18" charset="0"/>
                <a:cs typeface="Times New Roman" pitchFamily="18" charset="0"/>
              </a:defRPr>
            </a:lvl2pPr>
            <a:lvl3pPr marL="1143000" indent="-228600" eaLnBrk="0" hangingPunct="0">
              <a:defRPr sz="2400" b="1" i="1">
                <a:solidFill>
                  <a:schemeClr val="bg2"/>
                </a:solidFill>
                <a:latin typeface="Times New Roman" pitchFamily="18" charset="0"/>
                <a:cs typeface="Times New Roman" pitchFamily="18" charset="0"/>
              </a:defRPr>
            </a:lvl3pPr>
            <a:lvl4pPr marL="1600200" indent="-228600" eaLnBrk="0" hangingPunct="0">
              <a:defRPr sz="2400" b="1" i="1">
                <a:solidFill>
                  <a:schemeClr val="bg2"/>
                </a:solidFill>
                <a:latin typeface="Times New Roman" pitchFamily="18" charset="0"/>
                <a:cs typeface="Times New Roman" pitchFamily="18" charset="0"/>
              </a:defRPr>
            </a:lvl4pPr>
            <a:lvl5pPr marL="2057400" indent="-228600" eaLnBrk="0" hangingPunct="0">
              <a:defRPr sz="2400" b="1" i="1">
                <a:solidFill>
                  <a:schemeClr val="bg2"/>
                </a:solidFill>
                <a:latin typeface="Times New Roman" pitchFamily="18" charset="0"/>
                <a:cs typeface="Times New Roman" pitchFamily="18" charset="0"/>
              </a:defRPr>
            </a:lvl5pPr>
            <a:lvl6pPr marL="25146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6pPr>
            <a:lvl7pPr marL="29718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7pPr>
            <a:lvl8pPr marL="34290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8pPr>
            <a:lvl9pPr marL="38862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9pPr>
          </a:lstStyle>
          <a:p>
            <a:pPr eaLnBrk="1" hangingPunct="1"/>
            <a:r>
              <a:rPr lang="en-US" i="0"/>
              <a:t>NT</a:t>
            </a:r>
          </a:p>
        </p:txBody>
      </p:sp>
      <p:sp>
        <p:nvSpPr>
          <p:cNvPr id="33804" name="Text Box 12"/>
          <p:cNvSpPr txBox="1">
            <a:spLocks noChangeArrowheads="1"/>
          </p:cNvSpPr>
          <p:nvPr/>
        </p:nvSpPr>
        <p:spPr bwMode="auto">
          <a:xfrm>
            <a:off x="2286000" y="685800"/>
            <a:ext cx="914400" cy="457200"/>
          </a:xfrm>
          <a:prstGeom prst="rect">
            <a:avLst/>
          </a:prstGeom>
          <a:solidFill>
            <a:srgbClr val="FFCC99"/>
          </a:solidFill>
          <a:ln>
            <a:noFill/>
          </a:ln>
          <a:effectLst>
            <a:outerShdw sy="50000" kx="2453608" rotWithShape="0">
              <a:schemeClr val="bg2"/>
            </a:outerShdw>
          </a:effectLst>
          <a:extLst>
            <a:ext uri="{91240B29-F687-4F45-9708-019B960494DF}">
              <a14:hiddenLine xmlns:a14="http://schemas.microsoft.com/office/drawing/2010/main" w="12700" cap="sq">
                <a:solidFill>
                  <a:schemeClr val="tx1"/>
                </a:solidFill>
                <a:miter lim="800000"/>
                <a:headEnd/>
                <a:tailEnd/>
              </a14:hiddenLine>
            </a:ext>
          </a:extLst>
        </p:spPr>
        <p:txBody>
          <a:bodyPr>
            <a:spAutoFit/>
          </a:bodyPr>
          <a:lstStyle>
            <a:lvl1pPr eaLnBrk="0" hangingPunct="0">
              <a:defRPr sz="2400" b="1" i="1">
                <a:solidFill>
                  <a:schemeClr val="bg2"/>
                </a:solidFill>
                <a:latin typeface="Times New Roman" pitchFamily="18" charset="0"/>
                <a:cs typeface="Times New Roman" pitchFamily="18" charset="0"/>
              </a:defRPr>
            </a:lvl1pPr>
            <a:lvl2pPr marL="742950" indent="-285750" eaLnBrk="0" hangingPunct="0">
              <a:defRPr sz="2400" b="1" i="1">
                <a:solidFill>
                  <a:schemeClr val="bg2"/>
                </a:solidFill>
                <a:latin typeface="Times New Roman" pitchFamily="18" charset="0"/>
                <a:cs typeface="Times New Roman" pitchFamily="18" charset="0"/>
              </a:defRPr>
            </a:lvl2pPr>
            <a:lvl3pPr marL="1143000" indent="-228600" eaLnBrk="0" hangingPunct="0">
              <a:defRPr sz="2400" b="1" i="1">
                <a:solidFill>
                  <a:schemeClr val="bg2"/>
                </a:solidFill>
                <a:latin typeface="Times New Roman" pitchFamily="18" charset="0"/>
                <a:cs typeface="Times New Roman" pitchFamily="18" charset="0"/>
              </a:defRPr>
            </a:lvl3pPr>
            <a:lvl4pPr marL="1600200" indent="-228600" eaLnBrk="0" hangingPunct="0">
              <a:defRPr sz="2400" b="1" i="1">
                <a:solidFill>
                  <a:schemeClr val="bg2"/>
                </a:solidFill>
                <a:latin typeface="Times New Roman" pitchFamily="18" charset="0"/>
                <a:cs typeface="Times New Roman" pitchFamily="18" charset="0"/>
              </a:defRPr>
            </a:lvl4pPr>
            <a:lvl5pPr marL="2057400" indent="-228600" eaLnBrk="0" hangingPunct="0">
              <a:defRPr sz="2400" b="1" i="1">
                <a:solidFill>
                  <a:schemeClr val="bg2"/>
                </a:solidFill>
                <a:latin typeface="Times New Roman" pitchFamily="18" charset="0"/>
                <a:cs typeface="Times New Roman" pitchFamily="18" charset="0"/>
              </a:defRPr>
            </a:lvl5pPr>
            <a:lvl6pPr marL="25146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6pPr>
            <a:lvl7pPr marL="29718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7pPr>
            <a:lvl8pPr marL="34290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8pPr>
            <a:lvl9pPr marL="38862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9pPr>
          </a:lstStyle>
          <a:p>
            <a:pPr eaLnBrk="1" hangingPunct="1"/>
            <a:r>
              <a:rPr lang="en-US" i="0"/>
              <a:t>OT</a:t>
            </a:r>
          </a:p>
        </p:txBody>
      </p:sp>
      <p:sp>
        <p:nvSpPr>
          <p:cNvPr id="33805" name="Text Box 13"/>
          <p:cNvSpPr txBox="1">
            <a:spLocks noChangeArrowheads="1"/>
          </p:cNvSpPr>
          <p:nvPr/>
        </p:nvSpPr>
        <p:spPr bwMode="auto">
          <a:xfrm>
            <a:off x="7086600" y="685800"/>
            <a:ext cx="914400" cy="457200"/>
          </a:xfrm>
          <a:prstGeom prst="rect">
            <a:avLst/>
          </a:prstGeom>
          <a:solidFill>
            <a:srgbClr val="FFCC99"/>
          </a:solidFill>
          <a:ln>
            <a:noFill/>
          </a:ln>
          <a:effectLst>
            <a:outerShdw sy="50000" kx="-2453608" rotWithShape="0">
              <a:schemeClr val="bg2"/>
            </a:outerShdw>
          </a:effectLst>
          <a:extLst>
            <a:ext uri="{91240B29-F687-4F45-9708-019B960494DF}">
              <a14:hiddenLine xmlns:a14="http://schemas.microsoft.com/office/drawing/2010/main" w="12700" cap="sq">
                <a:solidFill>
                  <a:schemeClr val="tx1"/>
                </a:solidFill>
                <a:miter lim="800000"/>
                <a:headEnd/>
                <a:tailEnd/>
              </a14:hiddenLine>
            </a:ext>
          </a:extLst>
        </p:spPr>
        <p:txBody>
          <a:bodyPr>
            <a:spAutoFit/>
          </a:bodyPr>
          <a:lstStyle>
            <a:lvl1pPr eaLnBrk="0" hangingPunct="0">
              <a:defRPr sz="2400" b="1" i="1">
                <a:solidFill>
                  <a:schemeClr val="bg2"/>
                </a:solidFill>
                <a:latin typeface="Times New Roman" pitchFamily="18" charset="0"/>
                <a:cs typeface="Times New Roman" pitchFamily="18" charset="0"/>
              </a:defRPr>
            </a:lvl1pPr>
            <a:lvl2pPr marL="742950" indent="-285750" eaLnBrk="0" hangingPunct="0">
              <a:defRPr sz="2400" b="1" i="1">
                <a:solidFill>
                  <a:schemeClr val="bg2"/>
                </a:solidFill>
                <a:latin typeface="Times New Roman" pitchFamily="18" charset="0"/>
                <a:cs typeface="Times New Roman" pitchFamily="18" charset="0"/>
              </a:defRPr>
            </a:lvl2pPr>
            <a:lvl3pPr marL="1143000" indent="-228600" eaLnBrk="0" hangingPunct="0">
              <a:defRPr sz="2400" b="1" i="1">
                <a:solidFill>
                  <a:schemeClr val="bg2"/>
                </a:solidFill>
                <a:latin typeface="Times New Roman" pitchFamily="18" charset="0"/>
                <a:cs typeface="Times New Roman" pitchFamily="18" charset="0"/>
              </a:defRPr>
            </a:lvl3pPr>
            <a:lvl4pPr marL="1600200" indent="-228600" eaLnBrk="0" hangingPunct="0">
              <a:defRPr sz="2400" b="1" i="1">
                <a:solidFill>
                  <a:schemeClr val="bg2"/>
                </a:solidFill>
                <a:latin typeface="Times New Roman" pitchFamily="18" charset="0"/>
                <a:cs typeface="Times New Roman" pitchFamily="18" charset="0"/>
              </a:defRPr>
            </a:lvl4pPr>
            <a:lvl5pPr marL="2057400" indent="-228600" eaLnBrk="0" hangingPunct="0">
              <a:defRPr sz="2400" b="1" i="1">
                <a:solidFill>
                  <a:schemeClr val="bg2"/>
                </a:solidFill>
                <a:latin typeface="Times New Roman" pitchFamily="18" charset="0"/>
                <a:cs typeface="Times New Roman" pitchFamily="18" charset="0"/>
              </a:defRPr>
            </a:lvl5pPr>
            <a:lvl6pPr marL="25146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6pPr>
            <a:lvl7pPr marL="29718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7pPr>
            <a:lvl8pPr marL="34290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8pPr>
            <a:lvl9pPr marL="38862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9pPr>
          </a:lstStyle>
          <a:p>
            <a:pPr eaLnBrk="1" hangingPunct="1"/>
            <a:r>
              <a:rPr lang="en-US" i="0"/>
              <a:t>NT</a:t>
            </a: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9" presetClass="entr" presetSubtype="10" fill="hold" grpId="0" nodeType="afterEffect">
                                  <p:stCondLst>
                                    <p:cond delay="0"/>
                                  </p:stCondLst>
                                  <p:childTnLst>
                                    <p:set>
                                      <p:cBhvr>
                                        <p:cTn id="6" dur="1" fill="hold">
                                          <p:stCondLst>
                                            <p:cond delay="0"/>
                                          </p:stCondLst>
                                        </p:cTn>
                                        <p:tgtEl>
                                          <p:spTgt spid="33804"/>
                                        </p:tgtEl>
                                        <p:attrNameLst>
                                          <p:attrName>style.visibility</p:attrName>
                                        </p:attrNameLst>
                                      </p:cBhvr>
                                      <p:to>
                                        <p:strVal val="visible"/>
                                      </p:to>
                                    </p:set>
                                    <p:anim calcmode="lin" valueType="num">
                                      <p:cBhvr>
                                        <p:cTn id="7" dur="5000" fill="hold"/>
                                        <p:tgtEl>
                                          <p:spTgt spid="33804"/>
                                        </p:tgtEl>
                                        <p:attrNameLst>
                                          <p:attrName>ppt_w</p:attrName>
                                        </p:attrNameLst>
                                      </p:cBhvr>
                                      <p:tavLst>
                                        <p:tav tm="0" fmla="#ppt_w*sin(2.5*pi*$)">
                                          <p:val>
                                            <p:fltVal val="0"/>
                                          </p:val>
                                        </p:tav>
                                        <p:tav tm="100000">
                                          <p:val>
                                            <p:fltVal val="1"/>
                                          </p:val>
                                        </p:tav>
                                      </p:tavLst>
                                    </p:anim>
                                    <p:anim calcmode="lin" valueType="num">
                                      <p:cBhvr>
                                        <p:cTn id="8" dur="5000" fill="hold"/>
                                        <p:tgtEl>
                                          <p:spTgt spid="33804"/>
                                        </p:tgtEl>
                                        <p:attrNameLst>
                                          <p:attrName>ppt_h</p:attrName>
                                        </p:attrNameLst>
                                      </p:cBhvr>
                                      <p:tavLst>
                                        <p:tav tm="0">
                                          <p:val>
                                            <p:strVal val="#ppt_h"/>
                                          </p:val>
                                        </p:tav>
                                        <p:tav tm="100000">
                                          <p:val>
                                            <p:strVal val="#ppt_h"/>
                                          </p:val>
                                        </p:tav>
                                      </p:tavLst>
                                    </p:anim>
                                  </p:childTnLst>
                                </p:cTn>
                              </p:par>
                            </p:childTnLst>
                          </p:cTn>
                        </p:par>
                        <p:par>
                          <p:cTn id="9" fill="hold" nodeType="afterGroup">
                            <p:stCondLst>
                              <p:cond delay="5000"/>
                            </p:stCondLst>
                            <p:childTnLst>
                              <p:par>
                                <p:cTn id="10" presetID="19" presetClass="entr" presetSubtype="10" fill="hold" grpId="0" nodeType="afterEffect">
                                  <p:stCondLst>
                                    <p:cond delay="0"/>
                                  </p:stCondLst>
                                  <p:childTnLst>
                                    <p:set>
                                      <p:cBhvr>
                                        <p:cTn id="11" dur="1" fill="hold">
                                          <p:stCondLst>
                                            <p:cond delay="0"/>
                                          </p:stCondLst>
                                        </p:cTn>
                                        <p:tgtEl>
                                          <p:spTgt spid="33805"/>
                                        </p:tgtEl>
                                        <p:attrNameLst>
                                          <p:attrName>style.visibility</p:attrName>
                                        </p:attrNameLst>
                                      </p:cBhvr>
                                      <p:to>
                                        <p:strVal val="visible"/>
                                      </p:to>
                                    </p:set>
                                    <p:anim calcmode="lin" valueType="num">
                                      <p:cBhvr>
                                        <p:cTn id="12" dur="5000" fill="hold"/>
                                        <p:tgtEl>
                                          <p:spTgt spid="33805"/>
                                        </p:tgtEl>
                                        <p:attrNameLst>
                                          <p:attrName>ppt_w</p:attrName>
                                        </p:attrNameLst>
                                      </p:cBhvr>
                                      <p:tavLst>
                                        <p:tav tm="0" fmla="#ppt_w*sin(2.5*pi*$)">
                                          <p:val>
                                            <p:fltVal val="0"/>
                                          </p:val>
                                        </p:tav>
                                        <p:tav tm="100000">
                                          <p:val>
                                            <p:fltVal val="1"/>
                                          </p:val>
                                        </p:tav>
                                      </p:tavLst>
                                    </p:anim>
                                    <p:anim calcmode="lin" valueType="num">
                                      <p:cBhvr>
                                        <p:cTn id="13" dur="5000" fill="hold"/>
                                        <p:tgtEl>
                                          <p:spTgt spid="33805"/>
                                        </p:tgtEl>
                                        <p:attrNameLst>
                                          <p:attrName>ppt_h</p:attrName>
                                        </p:attrNameLst>
                                      </p:cBhvr>
                                      <p:tavLst>
                                        <p:tav tm="0">
                                          <p:val>
                                            <p:strVal val="#ppt_h"/>
                                          </p:val>
                                        </p:tav>
                                        <p:tav tm="100000">
                                          <p:val>
                                            <p:strVal val="#ppt_h"/>
                                          </p:val>
                                        </p:tav>
                                      </p:tavLst>
                                    </p:anim>
                                  </p:childTnLst>
                                </p:cTn>
                              </p:par>
                            </p:childTnLst>
                          </p:cTn>
                        </p:par>
                        <p:par>
                          <p:cTn id="14" fill="hold" nodeType="afterGroup">
                            <p:stCondLst>
                              <p:cond delay="10000"/>
                            </p:stCondLst>
                            <p:childTnLst>
                              <p:par>
                                <p:cTn id="15" presetID="18" presetClass="entr" presetSubtype="3" fill="hold" grpId="0" nodeType="afterEffect">
                                  <p:stCondLst>
                                    <p:cond delay="0"/>
                                  </p:stCondLst>
                                  <p:iterate type="wd">
                                    <p:tmPct val="100000"/>
                                  </p:iterate>
                                  <p:childTnLst>
                                    <p:set>
                                      <p:cBhvr>
                                        <p:cTn id="16" dur="1" fill="hold">
                                          <p:stCondLst>
                                            <p:cond delay="0"/>
                                          </p:stCondLst>
                                        </p:cTn>
                                        <p:tgtEl>
                                          <p:spTgt spid="33794"/>
                                        </p:tgtEl>
                                        <p:attrNameLst>
                                          <p:attrName>style.visibility</p:attrName>
                                        </p:attrNameLst>
                                      </p:cBhvr>
                                      <p:to>
                                        <p:strVal val="visible"/>
                                      </p:to>
                                    </p:set>
                                    <p:animEffect transition="in" filter="strips(upRight)">
                                      <p:cBhvr>
                                        <p:cTn id="17" dur="300"/>
                                        <p:tgtEl>
                                          <p:spTgt spid="33794"/>
                                        </p:tgtEl>
                                      </p:cBhvr>
                                    </p:animEffect>
                                  </p:childTnLst>
                                </p:cTn>
                              </p:par>
                            </p:childTnLst>
                          </p:cTn>
                        </p:par>
                        <p:par>
                          <p:cTn id="18" fill="hold" nodeType="afterGroup">
                            <p:stCondLst>
                              <p:cond delay="10900"/>
                            </p:stCondLst>
                            <p:childTnLst>
                              <p:par>
                                <p:cTn id="19" presetID="15" presetClass="entr" presetSubtype="0" fill="hold" grpId="0" nodeType="afterEffect">
                                  <p:stCondLst>
                                    <p:cond delay="0"/>
                                  </p:stCondLst>
                                  <p:iterate type="wd">
                                    <p:tmPct val="10000"/>
                                  </p:iterate>
                                  <p:childTnLst>
                                    <p:set>
                                      <p:cBhvr>
                                        <p:cTn id="20" dur="1" fill="hold">
                                          <p:stCondLst>
                                            <p:cond delay="0"/>
                                          </p:stCondLst>
                                        </p:cTn>
                                        <p:tgtEl>
                                          <p:spTgt spid="33795">
                                            <p:txEl>
                                              <p:pRg st="0" end="0"/>
                                            </p:txEl>
                                          </p:spTgt>
                                        </p:tgtEl>
                                        <p:attrNameLst>
                                          <p:attrName>style.visibility</p:attrName>
                                        </p:attrNameLst>
                                      </p:cBhvr>
                                      <p:to>
                                        <p:strVal val="visible"/>
                                      </p:to>
                                    </p:set>
                                    <p:anim calcmode="lin" valueType="num">
                                      <p:cBhvr>
                                        <p:cTn id="21" dur="1000" fill="hold"/>
                                        <p:tgtEl>
                                          <p:spTgt spid="33795">
                                            <p:txEl>
                                              <p:pRg st="0" end="0"/>
                                            </p:txEl>
                                          </p:spTgt>
                                        </p:tgtEl>
                                        <p:attrNameLst>
                                          <p:attrName>ppt_w</p:attrName>
                                        </p:attrNameLst>
                                      </p:cBhvr>
                                      <p:tavLst>
                                        <p:tav tm="0">
                                          <p:val>
                                            <p:fltVal val="0"/>
                                          </p:val>
                                        </p:tav>
                                        <p:tav tm="100000">
                                          <p:val>
                                            <p:strVal val="#ppt_w"/>
                                          </p:val>
                                        </p:tav>
                                      </p:tavLst>
                                    </p:anim>
                                    <p:anim calcmode="lin" valueType="num">
                                      <p:cBhvr>
                                        <p:cTn id="22" dur="1000" fill="hold"/>
                                        <p:tgtEl>
                                          <p:spTgt spid="33795">
                                            <p:txEl>
                                              <p:pRg st="0" end="0"/>
                                            </p:txEl>
                                          </p:spTgt>
                                        </p:tgtEl>
                                        <p:attrNameLst>
                                          <p:attrName>ppt_h</p:attrName>
                                        </p:attrNameLst>
                                      </p:cBhvr>
                                      <p:tavLst>
                                        <p:tav tm="0">
                                          <p:val>
                                            <p:fltVal val="0"/>
                                          </p:val>
                                        </p:tav>
                                        <p:tav tm="100000">
                                          <p:val>
                                            <p:strVal val="#ppt_h"/>
                                          </p:val>
                                        </p:tav>
                                      </p:tavLst>
                                    </p:anim>
                                    <p:anim calcmode="lin" valueType="num">
                                      <p:cBhvr>
                                        <p:cTn id="23" dur="1000" fill="hold"/>
                                        <p:tgtEl>
                                          <p:spTgt spid="33795">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24" dur="1000" fill="hold"/>
                                        <p:tgtEl>
                                          <p:spTgt spid="33795">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par>
                          <p:cTn id="25" fill="hold" nodeType="afterGroup">
                            <p:stCondLst>
                              <p:cond delay="12700"/>
                            </p:stCondLst>
                            <p:childTnLst>
                              <p:par>
                                <p:cTn id="26" presetID="15" presetClass="entr" presetSubtype="0" fill="hold" grpId="0" nodeType="afterEffect">
                                  <p:stCondLst>
                                    <p:cond delay="0"/>
                                  </p:stCondLst>
                                  <p:iterate type="wd">
                                    <p:tmPct val="10000"/>
                                  </p:iterate>
                                  <p:childTnLst>
                                    <p:set>
                                      <p:cBhvr>
                                        <p:cTn id="27" dur="1" fill="hold">
                                          <p:stCondLst>
                                            <p:cond delay="0"/>
                                          </p:stCondLst>
                                        </p:cTn>
                                        <p:tgtEl>
                                          <p:spTgt spid="33795">
                                            <p:txEl>
                                              <p:pRg st="1" end="1"/>
                                            </p:txEl>
                                          </p:spTgt>
                                        </p:tgtEl>
                                        <p:attrNameLst>
                                          <p:attrName>style.visibility</p:attrName>
                                        </p:attrNameLst>
                                      </p:cBhvr>
                                      <p:to>
                                        <p:strVal val="visible"/>
                                      </p:to>
                                    </p:set>
                                    <p:anim calcmode="lin" valueType="num">
                                      <p:cBhvr>
                                        <p:cTn id="28" dur="1000" fill="hold"/>
                                        <p:tgtEl>
                                          <p:spTgt spid="33795">
                                            <p:txEl>
                                              <p:pRg st="1" end="1"/>
                                            </p:txEl>
                                          </p:spTgt>
                                        </p:tgtEl>
                                        <p:attrNameLst>
                                          <p:attrName>ppt_w</p:attrName>
                                        </p:attrNameLst>
                                      </p:cBhvr>
                                      <p:tavLst>
                                        <p:tav tm="0">
                                          <p:val>
                                            <p:fltVal val="0"/>
                                          </p:val>
                                        </p:tav>
                                        <p:tav tm="100000">
                                          <p:val>
                                            <p:strVal val="#ppt_w"/>
                                          </p:val>
                                        </p:tav>
                                      </p:tavLst>
                                    </p:anim>
                                    <p:anim calcmode="lin" valueType="num">
                                      <p:cBhvr>
                                        <p:cTn id="29" dur="1000" fill="hold"/>
                                        <p:tgtEl>
                                          <p:spTgt spid="33795">
                                            <p:txEl>
                                              <p:pRg st="1" end="1"/>
                                            </p:txEl>
                                          </p:spTgt>
                                        </p:tgtEl>
                                        <p:attrNameLst>
                                          <p:attrName>ppt_h</p:attrName>
                                        </p:attrNameLst>
                                      </p:cBhvr>
                                      <p:tavLst>
                                        <p:tav tm="0">
                                          <p:val>
                                            <p:fltVal val="0"/>
                                          </p:val>
                                        </p:tav>
                                        <p:tav tm="100000">
                                          <p:val>
                                            <p:strVal val="#ppt_h"/>
                                          </p:val>
                                        </p:tav>
                                      </p:tavLst>
                                    </p:anim>
                                    <p:anim calcmode="lin" valueType="num">
                                      <p:cBhvr>
                                        <p:cTn id="30" dur="1000" fill="hold"/>
                                        <p:tgtEl>
                                          <p:spTgt spid="33795">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31" dur="1000" fill="hold"/>
                                        <p:tgtEl>
                                          <p:spTgt spid="33795">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par>
                          <p:cTn id="32" fill="hold" nodeType="afterGroup">
                            <p:stCondLst>
                              <p:cond delay="14700"/>
                            </p:stCondLst>
                            <p:childTnLst>
                              <p:par>
                                <p:cTn id="33" presetID="15" presetClass="entr" presetSubtype="0" fill="hold" grpId="0" nodeType="afterEffect">
                                  <p:stCondLst>
                                    <p:cond delay="0"/>
                                  </p:stCondLst>
                                  <p:iterate type="wd">
                                    <p:tmPct val="10000"/>
                                  </p:iterate>
                                  <p:childTnLst>
                                    <p:set>
                                      <p:cBhvr>
                                        <p:cTn id="34" dur="1" fill="hold">
                                          <p:stCondLst>
                                            <p:cond delay="0"/>
                                          </p:stCondLst>
                                        </p:cTn>
                                        <p:tgtEl>
                                          <p:spTgt spid="33795">
                                            <p:txEl>
                                              <p:pRg st="2" end="2"/>
                                            </p:txEl>
                                          </p:spTgt>
                                        </p:tgtEl>
                                        <p:attrNameLst>
                                          <p:attrName>style.visibility</p:attrName>
                                        </p:attrNameLst>
                                      </p:cBhvr>
                                      <p:to>
                                        <p:strVal val="visible"/>
                                      </p:to>
                                    </p:set>
                                    <p:anim calcmode="lin" valueType="num">
                                      <p:cBhvr>
                                        <p:cTn id="35" dur="1000" fill="hold"/>
                                        <p:tgtEl>
                                          <p:spTgt spid="33795">
                                            <p:txEl>
                                              <p:pRg st="2" end="2"/>
                                            </p:txEl>
                                          </p:spTgt>
                                        </p:tgtEl>
                                        <p:attrNameLst>
                                          <p:attrName>ppt_w</p:attrName>
                                        </p:attrNameLst>
                                      </p:cBhvr>
                                      <p:tavLst>
                                        <p:tav tm="0">
                                          <p:val>
                                            <p:fltVal val="0"/>
                                          </p:val>
                                        </p:tav>
                                        <p:tav tm="100000">
                                          <p:val>
                                            <p:strVal val="#ppt_w"/>
                                          </p:val>
                                        </p:tav>
                                      </p:tavLst>
                                    </p:anim>
                                    <p:anim calcmode="lin" valueType="num">
                                      <p:cBhvr>
                                        <p:cTn id="36" dur="1000" fill="hold"/>
                                        <p:tgtEl>
                                          <p:spTgt spid="33795">
                                            <p:txEl>
                                              <p:pRg st="2" end="2"/>
                                            </p:txEl>
                                          </p:spTgt>
                                        </p:tgtEl>
                                        <p:attrNameLst>
                                          <p:attrName>ppt_h</p:attrName>
                                        </p:attrNameLst>
                                      </p:cBhvr>
                                      <p:tavLst>
                                        <p:tav tm="0">
                                          <p:val>
                                            <p:fltVal val="0"/>
                                          </p:val>
                                        </p:tav>
                                        <p:tav tm="100000">
                                          <p:val>
                                            <p:strVal val="#ppt_h"/>
                                          </p:val>
                                        </p:tav>
                                      </p:tavLst>
                                    </p:anim>
                                    <p:anim calcmode="lin" valueType="num">
                                      <p:cBhvr>
                                        <p:cTn id="37" dur="1000" fill="hold"/>
                                        <p:tgtEl>
                                          <p:spTgt spid="33795">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33795">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par>
                          <p:cTn id="39" fill="hold" nodeType="afterGroup">
                            <p:stCondLst>
                              <p:cond delay="16500"/>
                            </p:stCondLst>
                            <p:childTnLst>
                              <p:par>
                                <p:cTn id="40" presetID="15" presetClass="entr" presetSubtype="0" fill="hold" grpId="0" nodeType="afterEffect">
                                  <p:stCondLst>
                                    <p:cond delay="0"/>
                                  </p:stCondLst>
                                  <p:iterate type="wd">
                                    <p:tmPct val="10000"/>
                                  </p:iterate>
                                  <p:childTnLst>
                                    <p:set>
                                      <p:cBhvr>
                                        <p:cTn id="41" dur="1" fill="hold">
                                          <p:stCondLst>
                                            <p:cond delay="0"/>
                                          </p:stCondLst>
                                        </p:cTn>
                                        <p:tgtEl>
                                          <p:spTgt spid="33795">
                                            <p:txEl>
                                              <p:pRg st="3" end="3"/>
                                            </p:txEl>
                                          </p:spTgt>
                                        </p:tgtEl>
                                        <p:attrNameLst>
                                          <p:attrName>style.visibility</p:attrName>
                                        </p:attrNameLst>
                                      </p:cBhvr>
                                      <p:to>
                                        <p:strVal val="visible"/>
                                      </p:to>
                                    </p:set>
                                    <p:anim calcmode="lin" valueType="num">
                                      <p:cBhvr>
                                        <p:cTn id="42" dur="1000" fill="hold"/>
                                        <p:tgtEl>
                                          <p:spTgt spid="33795">
                                            <p:txEl>
                                              <p:pRg st="3" end="3"/>
                                            </p:txEl>
                                          </p:spTgt>
                                        </p:tgtEl>
                                        <p:attrNameLst>
                                          <p:attrName>ppt_w</p:attrName>
                                        </p:attrNameLst>
                                      </p:cBhvr>
                                      <p:tavLst>
                                        <p:tav tm="0">
                                          <p:val>
                                            <p:fltVal val="0"/>
                                          </p:val>
                                        </p:tav>
                                        <p:tav tm="100000">
                                          <p:val>
                                            <p:strVal val="#ppt_w"/>
                                          </p:val>
                                        </p:tav>
                                      </p:tavLst>
                                    </p:anim>
                                    <p:anim calcmode="lin" valueType="num">
                                      <p:cBhvr>
                                        <p:cTn id="43" dur="1000" fill="hold"/>
                                        <p:tgtEl>
                                          <p:spTgt spid="33795">
                                            <p:txEl>
                                              <p:pRg st="3" end="3"/>
                                            </p:txEl>
                                          </p:spTgt>
                                        </p:tgtEl>
                                        <p:attrNameLst>
                                          <p:attrName>ppt_h</p:attrName>
                                        </p:attrNameLst>
                                      </p:cBhvr>
                                      <p:tavLst>
                                        <p:tav tm="0">
                                          <p:val>
                                            <p:fltVal val="0"/>
                                          </p:val>
                                        </p:tav>
                                        <p:tav tm="100000">
                                          <p:val>
                                            <p:strVal val="#ppt_h"/>
                                          </p:val>
                                        </p:tav>
                                      </p:tavLst>
                                    </p:anim>
                                    <p:anim calcmode="lin" valueType="num">
                                      <p:cBhvr>
                                        <p:cTn id="44" dur="1000" fill="hold"/>
                                        <p:tgtEl>
                                          <p:spTgt spid="33795">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45" dur="1000" fill="hold"/>
                                        <p:tgtEl>
                                          <p:spTgt spid="33795">
                                            <p:txEl>
                                              <p:pRg st="3" end="3"/>
                                            </p:txEl>
                                          </p:spTgt>
                                        </p:tgtEl>
                                        <p:attrNameLst>
                                          <p:attrName>ppt_y</p:attrName>
                                        </p:attrNameLst>
                                      </p:cBhvr>
                                      <p:tavLst>
                                        <p:tav tm="0" fmla="#ppt_y+(sin(-2*pi*(1-$))*-#ppt_x+cos(-2*pi*(1-$))*(1-#ppt_y))*(1-$)">
                                          <p:val>
                                            <p:fltVal val="0"/>
                                          </p:val>
                                        </p:tav>
                                        <p:tav tm="100000">
                                          <p:val>
                                            <p:fltVal val="1"/>
                                          </p:val>
                                        </p:tav>
                                      </p:tavLst>
                                    </p:anim>
                                  </p:childTnLst>
                                </p:cTn>
                              </p:par>
                            </p:childTnLst>
                          </p:cTn>
                        </p:par>
                        <p:par>
                          <p:cTn id="46" fill="hold" nodeType="afterGroup">
                            <p:stCondLst>
                              <p:cond delay="18000"/>
                            </p:stCondLst>
                            <p:childTnLst>
                              <p:par>
                                <p:cTn id="47" presetID="2" presetClass="entr" presetSubtype="8" fill="hold" grpId="0" nodeType="afterEffect">
                                  <p:stCondLst>
                                    <p:cond delay="5000"/>
                                  </p:stCondLst>
                                  <p:childTnLst>
                                    <p:set>
                                      <p:cBhvr>
                                        <p:cTn id="48" dur="1" fill="hold">
                                          <p:stCondLst>
                                            <p:cond delay="0"/>
                                          </p:stCondLst>
                                        </p:cTn>
                                        <p:tgtEl>
                                          <p:spTgt spid="33802"/>
                                        </p:tgtEl>
                                        <p:attrNameLst>
                                          <p:attrName>style.visibility</p:attrName>
                                        </p:attrNameLst>
                                      </p:cBhvr>
                                      <p:to>
                                        <p:strVal val="visible"/>
                                      </p:to>
                                    </p:set>
                                    <p:anim calcmode="lin" valueType="num">
                                      <p:cBhvr additive="base">
                                        <p:cTn id="49" dur="500" fill="hold"/>
                                        <p:tgtEl>
                                          <p:spTgt spid="33802"/>
                                        </p:tgtEl>
                                        <p:attrNameLst>
                                          <p:attrName>ppt_x</p:attrName>
                                        </p:attrNameLst>
                                      </p:cBhvr>
                                      <p:tavLst>
                                        <p:tav tm="0">
                                          <p:val>
                                            <p:strVal val="0-#ppt_w/2"/>
                                          </p:val>
                                        </p:tav>
                                        <p:tav tm="100000">
                                          <p:val>
                                            <p:strVal val="#ppt_x"/>
                                          </p:val>
                                        </p:tav>
                                      </p:tavLst>
                                    </p:anim>
                                    <p:anim calcmode="lin" valueType="num">
                                      <p:cBhvr additive="base">
                                        <p:cTn id="50" dur="500" fill="hold"/>
                                        <p:tgtEl>
                                          <p:spTgt spid="33802"/>
                                        </p:tgtEl>
                                        <p:attrNameLst>
                                          <p:attrName>ppt_y</p:attrName>
                                        </p:attrNameLst>
                                      </p:cBhvr>
                                      <p:tavLst>
                                        <p:tav tm="0">
                                          <p:val>
                                            <p:strVal val="#ppt_y"/>
                                          </p:val>
                                        </p:tav>
                                        <p:tav tm="100000">
                                          <p:val>
                                            <p:strVal val="#ppt_y"/>
                                          </p:val>
                                        </p:tav>
                                      </p:tavLst>
                                    </p:anim>
                                  </p:childTnLst>
                                </p:cTn>
                              </p:par>
                            </p:childTnLst>
                          </p:cTn>
                        </p:par>
                        <p:par>
                          <p:cTn id="51" fill="hold" nodeType="afterGroup">
                            <p:stCondLst>
                              <p:cond delay="23500"/>
                            </p:stCondLst>
                            <p:childTnLst>
                              <p:par>
                                <p:cTn id="52" presetID="2" presetClass="entr" presetSubtype="8" fill="hold" grpId="0" nodeType="afterEffect">
                                  <p:stCondLst>
                                    <p:cond delay="0"/>
                                  </p:stCondLst>
                                  <p:childTnLst>
                                    <p:set>
                                      <p:cBhvr>
                                        <p:cTn id="53" dur="1" fill="hold">
                                          <p:stCondLst>
                                            <p:cond delay="0"/>
                                          </p:stCondLst>
                                        </p:cTn>
                                        <p:tgtEl>
                                          <p:spTgt spid="33803"/>
                                        </p:tgtEl>
                                        <p:attrNameLst>
                                          <p:attrName>style.visibility</p:attrName>
                                        </p:attrNameLst>
                                      </p:cBhvr>
                                      <p:to>
                                        <p:strVal val="visible"/>
                                      </p:to>
                                    </p:set>
                                    <p:anim calcmode="lin" valueType="num">
                                      <p:cBhvr additive="base">
                                        <p:cTn id="54" dur="500" fill="hold"/>
                                        <p:tgtEl>
                                          <p:spTgt spid="33803"/>
                                        </p:tgtEl>
                                        <p:attrNameLst>
                                          <p:attrName>ppt_x</p:attrName>
                                        </p:attrNameLst>
                                      </p:cBhvr>
                                      <p:tavLst>
                                        <p:tav tm="0">
                                          <p:val>
                                            <p:strVal val="0-#ppt_w/2"/>
                                          </p:val>
                                        </p:tav>
                                        <p:tav tm="100000">
                                          <p:val>
                                            <p:strVal val="#ppt_x"/>
                                          </p:val>
                                        </p:tav>
                                      </p:tavLst>
                                    </p:anim>
                                    <p:anim calcmode="lin" valueType="num">
                                      <p:cBhvr additive="base">
                                        <p:cTn id="55" dur="500" fill="hold"/>
                                        <p:tgtEl>
                                          <p:spTgt spid="33803"/>
                                        </p:tgtEl>
                                        <p:attrNameLst>
                                          <p:attrName>ppt_y</p:attrName>
                                        </p:attrNameLst>
                                      </p:cBhvr>
                                      <p:tavLst>
                                        <p:tav tm="0">
                                          <p:val>
                                            <p:strVal val="#ppt_y"/>
                                          </p:val>
                                        </p:tav>
                                        <p:tav tm="100000">
                                          <p:val>
                                            <p:strVal val="#ppt_y"/>
                                          </p:val>
                                        </p:tav>
                                      </p:tavLst>
                                    </p:anim>
                                  </p:childTnLst>
                                </p:cTn>
                              </p:par>
                            </p:childTnLst>
                          </p:cTn>
                        </p:par>
                        <p:par>
                          <p:cTn id="56" fill="hold" nodeType="afterGroup">
                            <p:stCondLst>
                              <p:cond delay="24000"/>
                            </p:stCondLst>
                            <p:childTnLst>
                              <p:par>
                                <p:cTn id="57" presetID="11" presetClass="entr" presetSubtype="0" fill="hold" grpId="0" nodeType="afterEffect">
                                  <p:stCondLst>
                                    <p:cond delay="3000"/>
                                  </p:stCondLst>
                                  <p:childTnLst>
                                    <p:set>
                                      <p:cBhvr>
                                        <p:cTn id="58" dur="500">
                                          <p:stCondLst>
                                            <p:cond delay="0"/>
                                          </p:stCondLst>
                                        </p:cTn>
                                        <p:tgtEl>
                                          <p:spTgt spid="33796"/>
                                        </p:tgtEl>
                                        <p:attrNameLst>
                                          <p:attrName>style.visibility</p:attrName>
                                        </p:attrNameLst>
                                      </p:cBhvr>
                                      <p:to>
                                        <p:strVal val="visible"/>
                                      </p:to>
                                    </p:set>
                                  </p:childTnLst>
                                </p:cTn>
                              </p:par>
                            </p:childTnLst>
                          </p:cTn>
                        </p:par>
                        <p:par>
                          <p:cTn id="59" fill="hold" nodeType="afterGroup">
                            <p:stCondLst>
                              <p:cond delay="27500"/>
                            </p:stCondLst>
                            <p:childTnLst>
                              <p:par>
                                <p:cTn id="60" presetID="17" presetClass="entr" presetSubtype="10" fill="hold" grpId="0" nodeType="afterEffect">
                                  <p:stCondLst>
                                    <p:cond delay="0"/>
                                  </p:stCondLst>
                                  <p:childTnLst>
                                    <p:set>
                                      <p:cBhvr>
                                        <p:cTn id="61" dur="1" fill="hold">
                                          <p:stCondLst>
                                            <p:cond delay="0"/>
                                          </p:stCondLst>
                                        </p:cTn>
                                        <p:tgtEl>
                                          <p:spTgt spid="33797"/>
                                        </p:tgtEl>
                                        <p:attrNameLst>
                                          <p:attrName>style.visibility</p:attrName>
                                        </p:attrNameLst>
                                      </p:cBhvr>
                                      <p:to>
                                        <p:strVal val="visible"/>
                                      </p:to>
                                    </p:set>
                                    <p:anim calcmode="lin" valueType="num">
                                      <p:cBhvr>
                                        <p:cTn id="62" dur="500" fill="hold"/>
                                        <p:tgtEl>
                                          <p:spTgt spid="33797"/>
                                        </p:tgtEl>
                                        <p:attrNameLst>
                                          <p:attrName>ppt_w</p:attrName>
                                        </p:attrNameLst>
                                      </p:cBhvr>
                                      <p:tavLst>
                                        <p:tav tm="0">
                                          <p:val>
                                            <p:fltVal val="0"/>
                                          </p:val>
                                        </p:tav>
                                        <p:tav tm="100000">
                                          <p:val>
                                            <p:strVal val="#ppt_w"/>
                                          </p:val>
                                        </p:tav>
                                      </p:tavLst>
                                    </p:anim>
                                    <p:anim calcmode="lin" valueType="num">
                                      <p:cBhvr>
                                        <p:cTn id="63" dur="500" fill="hold"/>
                                        <p:tgtEl>
                                          <p:spTgt spid="33797"/>
                                        </p:tgtEl>
                                        <p:attrNameLst>
                                          <p:attrName>ppt_h</p:attrName>
                                        </p:attrNameLst>
                                      </p:cBhvr>
                                      <p:tavLst>
                                        <p:tav tm="0">
                                          <p:val>
                                            <p:strVal val="#ppt_h"/>
                                          </p:val>
                                        </p:tav>
                                        <p:tav tm="100000">
                                          <p:val>
                                            <p:strVal val="#ppt_h"/>
                                          </p:val>
                                        </p:tav>
                                      </p:tavLst>
                                    </p:anim>
                                  </p:childTnLst>
                                </p:cTn>
                              </p:par>
                            </p:childTnLst>
                          </p:cTn>
                        </p:par>
                        <p:par>
                          <p:cTn id="64" fill="hold" nodeType="afterGroup">
                            <p:stCondLst>
                              <p:cond delay="28000"/>
                            </p:stCondLst>
                            <p:childTnLst>
                              <p:par>
                                <p:cTn id="65" presetID="23" presetClass="entr" presetSubtype="288" fill="hold" grpId="0" nodeType="afterEffect">
                                  <p:stCondLst>
                                    <p:cond delay="1000"/>
                                  </p:stCondLst>
                                  <p:iterate type="wd">
                                    <p:tmPct val="10000"/>
                                  </p:iterate>
                                  <p:childTnLst>
                                    <p:set>
                                      <p:cBhvr>
                                        <p:cTn id="66" dur="1" fill="hold">
                                          <p:stCondLst>
                                            <p:cond delay="0"/>
                                          </p:stCondLst>
                                        </p:cTn>
                                        <p:tgtEl>
                                          <p:spTgt spid="33800">
                                            <p:txEl>
                                              <p:pRg st="0" end="0"/>
                                            </p:txEl>
                                          </p:spTgt>
                                        </p:tgtEl>
                                        <p:attrNameLst>
                                          <p:attrName>style.visibility</p:attrName>
                                        </p:attrNameLst>
                                      </p:cBhvr>
                                      <p:to>
                                        <p:strVal val="visible"/>
                                      </p:to>
                                    </p:set>
                                    <p:anim calcmode="lin" valueType="num">
                                      <p:cBhvr>
                                        <p:cTn id="67" dur="500" fill="hold"/>
                                        <p:tgtEl>
                                          <p:spTgt spid="33800">
                                            <p:txEl>
                                              <p:pRg st="0" end="0"/>
                                            </p:txEl>
                                          </p:spTgt>
                                        </p:tgtEl>
                                        <p:attrNameLst>
                                          <p:attrName>ppt_w</p:attrName>
                                        </p:attrNameLst>
                                      </p:cBhvr>
                                      <p:tavLst>
                                        <p:tav tm="0">
                                          <p:val>
                                            <p:strVal val="4/3*#ppt_w"/>
                                          </p:val>
                                        </p:tav>
                                        <p:tav tm="100000">
                                          <p:val>
                                            <p:strVal val="#ppt_w"/>
                                          </p:val>
                                        </p:tav>
                                      </p:tavLst>
                                    </p:anim>
                                    <p:anim calcmode="lin" valueType="num">
                                      <p:cBhvr>
                                        <p:cTn id="68" dur="500" fill="hold"/>
                                        <p:tgtEl>
                                          <p:spTgt spid="33800">
                                            <p:txEl>
                                              <p:pRg st="0" end="0"/>
                                            </p:txEl>
                                          </p:spTgt>
                                        </p:tgtEl>
                                        <p:attrNameLst>
                                          <p:attrName>ppt_h</p:attrName>
                                        </p:attrNameLst>
                                      </p:cBhvr>
                                      <p:tavLst>
                                        <p:tav tm="0">
                                          <p:val>
                                            <p:strVal val="4/3*#ppt_h"/>
                                          </p:val>
                                        </p:tav>
                                        <p:tav tm="100000">
                                          <p:val>
                                            <p:strVal val="#ppt_h"/>
                                          </p:val>
                                        </p:tav>
                                      </p:tavLst>
                                    </p:anim>
                                  </p:childTnLst>
                                </p:cTn>
                              </p:par>
                            </p:childTnLst>
                          </p:cTn>
                        </p:par>
                        <p:par>
                          <p:cTn id="69" fill="hold" nodeType="afterGroup">
                            <p:stCondLst>
                              <p:cond delay="29700"/>
                            </p:stCondLst>
                            <p:childTnLst>
                              <p:par>
                                <p:cTn id="70" presetID="23" presetClass="entr" presetSubtype="288" fill="hold" grpId="0" nodeType="afterEffect">
                                  <p:stCondLst>
                                    <p:cond delay="1000"/>
                                  </p:stCondLst>
                                  <p:iterate type="wd">
                                    <p:tmPct val="10000"/>
                                  </p:iterate>
                                  <p:childTnLst>
                                    <p:set>
                                      <p:cBhvr>
                                        <p:cTn id="71" dur="1" fill="hold">
                                          <p:stCondLst>
                                            <p:cond delay="0"/>
                                          </p:stCondLst>
                                        </p:cTn>
                                        <p:tgtEl>
                                          <p:spTgt spid="33800">
                                            <p:txEl>
                                              <p:pRg st="1" end="1"/>
                                            </p:txEl>
                                          </p:spTgt>
                                        </p:tgtEl>
                                        <p:attrNameLst>
                                          <p:attrName>style.visibility</p:attrName>
                                        </p:attrNameLst>
                                      </p:cBhvr>
                                      <p:to>
                                        <p:strVal val="visible"/>
                                      </p:to>
                                    </p:set>
                                    <p:anim calcmode="lin" valueType="num">
                                      <p:cBhvr>
                                        <p:cTn id="72" dur="500" fill="hold"/>
                                        <p:tgtEl>
                                          <p:spTgt spid="33800">
                                            <p:txEl>
                                              <p:pRg st="1" end="1"/>
                                            </p:txEl>
                                          </p:spTgt>
                                        </p:tgtEl>
                                        <p:attrNameLst>
                                          <p:attrName>ppt_w</p:attrName>
                                        </p:attrNameLst>
                                      </p:cBhvr>
                                      <p:tavLst>
                                        <p:tav tm="0">
                                          <p:val>
                                            <p:strVal val="4/3*#ppt_w"/>
                                          </p:val>
                                        </p:tav>
                                        <p:tav tm="100000">
                                          <p:val>
                                            <p:strVal val="#ppt_w"/>
                                          </p:val>
                                        </p:tav>
                                      </p:tavLst>
                                    </p:anim>
                                    <p:anim calcmode="lin" valueType="num">
                                      <p:cBhvr>
                                        <p:cTn id="73" dur="500" fill="hold"/>
                                        <p:tgtEl>
                                          <p:spTgt spid="33800">
                                            <p:txEl>
                                              <p:pRg st="1" end="1"/>
                                            </p:txEl>
                                          </p:spTgt>
                                        </p:tgtEl>
                                        <p:attrNameLst>
                                          <p:attrName>ppt_h</p:attrName>
                                        </p:attrNameLst>
                                      </p:cBhvr>
                                      <p:tavLst>
                                        <p:tav tm="0">
                                          <p:val>
                                            <p:strVal val="4/3*#ppt_h"/>
                                          </p:val>
                                        </p:tav>
                                        <p:tav tm="100000">
                                          <p:val>
                                            <p:strVal val="#ppt_h"/>
                                          </p:val>
                                        </p:tav>
                                      </p:tavLst>
                                    </p:anim>
                                  </p:childTnLst>
                                </p:cTn>
                              </p:par>
                            </p:childTnLst>
                          </p:cTn>
                        </p:par>
                        <p:par>
                          <p:cTn id="74" fill="hold" nodeType="afterGroup">
                            <p:stCondLst>
                              <p:cond delay="31600"/>
                            </p:stCondLst>
                            <p:childTnLst>
                              <p:par>
                                <p:cTn id="75" presetID="23" presetClass="entr" presetSubtype="288" fill="hold" grpId="0" nodeType="afterEffect">
                                  <p:stCondLst>
                                    <p:cond delay="1000"/>
                                  </p:stCondLst>
                                  <p:iterate type="wd">
                                    <p:tmPct val="10000"/>
                                  </p:iterate>
                                  <p:childTnLst>
                                    <p:set>
                                      <p:cBhvr>
                                        <p:cTn id="76" dur="1" fill="hold">
                                          <p:stCondLst>
                                            <p:cond delay="0"/>
                                          </p:stCondLst>
                                        </p:cTn>
                                        <p:tgtEl>
                                          <p:spTgt spid="33800">
                                            <p:txEl>
                                              <p:pRg st="2" end="2"/>
                                            </p:txEl>
                                          </p:spTgt>
                                        </p:tgtEl>
                                        <p:attrNameLst>
                                          <p:attrName>style.visibility</p:attrName>
                                        </p:attrNameLst>
                                      </p:cBhvr>
                                      <p:to>
                                        <p:strVal val="visible"/>
                                      </p:to>
                                    </p:set>
                                    <p:anim calcmode="lin" valueType="num">
                                      <p:cBhvr>
                                        <p:cTn id="77" dur="500" fill="hold"/>
                                        <p:tgtEl>
                                          <p:spTgt spid="33800">
                                            <p:txEl>
                                              <p:pRg st="2" end="2"/>
                                            </p:txEl>
                                          </p:spTgt>
                                        </p:tgtEl>
                                        <p:attrNameLst>
                                          <p:attrName>ppt_w</p:attrName>
                                        </p:attrNameLst>
                                      </p:cBhvr>
                                      <p:tavLst>
                                        <p:tav tm="0">
                                          <p:val>
                                            <p:strVal val="4/3*#ppt_w"/>
                                          </p:val>
                                        </p:tav>
                                        <p:tav tm="100000">
                                          <p:val>
                                            <p:strVal val="#ppt_w"/>
                                          </p:val>
                                        </p:tav>
                                      </p:tavLst>
                                    </p:anim>
                                    <p:anim calcmode="lin" valueType="num">
                                      <p:cBhvr>
                                        <p:cTn id="78" dur="500" fill="hold"/>
                                        <p:tgtEl>
                                          <p:spTgt spid="33800">
                                            <p:txEl>
                                              <p:pRg st="2" end="2"/>
                                            </p:txEl>
                                          </p:spTgt>
                                        </p:tgtEl>
                                        <p:attrNameLst>
                                          <p:attrName>ppt_h</p:attrName>
                                        </p:attrNameLst>
                                      </p:cBhvr>
                                      <p:tavLst>
                                        <p:tav tm="0">
                                          <p:val>
                                            <p:strVal val="4/3*#ppt_h"/>
                                          </p:val>
                                        </p:tav>
                                        <p:tav tm="100000">
                                          <p:val>
                                            <p:strVal val="#ppt_h"/>
                                          </p:val>
                                        </p:tav>
                                      </p:tavLst>
                                    </p:anim>
                                  </p:childTnLst>
                                </p:cTn>
                              </p:par>
                            </p:childTnLst>
                          </p:cTn>
                        </p:par>
                        <p:par>
                          <p:cTn id="79" fill="hold" nodeType="afterGroup">
                            <p:stCondLst>
                              <p:cond delay="33400"/>
                            </p:stCondLst>
                            <p:childTnLst>
                              <p:par>
                                <p:cTn id="80" presetID="23" presetClass="entr" presetSubtype="288" fill="hold" grpId="0" nodeType="afterEffect">
                                  <p:stCondLst>
                                    <p:cond delay="1000"/>
                                  </p:stCondLst>
                                  <p:iterate type="wd">
                                    <p:tmPct val="10000"/>
                                  </p:iterate>
                                  <p:childTnLst>
                                    <p:set>
                                      <p:cBhvr>
                                        <p:cTn id="81" dur="1" fill="hold">
                                          <p:stCondLst>
                                            <p:cond delay="0"/>
                                          </p:stCondLst>
                                        </p:cTn>
                                        <p:tgtEl>
                                          <p:spTgt spid="33800">
                                            <p:txEl>
                                              <p:pRg st="3" end="3"/>
                                            </p:txEl>
                                          </p:spTgt>
                                        </p:tgtEl>
                                        <p:attrNameLst>
                                          <p:attrName>style.visibility</p:attrName>
                                        </p:attrNameLst>
                                      </p:cBhvr>
                                      <p:to>
                                        <p:strVal val="visible"/>
                                      </p:to>
                                    </p:set>
                                    <p:anim calcmode="lin" valueType="num">
                                      <p:cBhvr>
                                        <p:cTn id="82" dur="500" fill="hold"/>
                                        <p:tgtEl>
                                          <p:spTgt spid="33800">
                                            <p:txEl>
                                              <p:pRg st="3" end="3"/>
                                            </p:txEl>
                                          </p:spTgt>
                                        </p:tgtEl>
                                        <p:attrNameLst>
                                          <p:attrName>ppt_w</p:attrName>
                                        </p:attrNameLst>
                                      </p:cBhvr>
                                      <p:tavLst>
                                        <p:tav tm="0">
                                          <p:val>
                                            <p:strVal val="4/3*#ppt_w"/>
                                          </p:val>
                                        </p:tav>
                                        <p:tav tm="100000">
                                          <p:val>
                                            <p:strVal val="#ppt_w"/>
                                          </p:val>
                                        </p:tav>
                                      </p:tavLst>
                                    </p:anim>
                                    <p:anim calcmode="lin" valueType="num">
                                      <p:cBhvr>
                                        <p:cTn id="83" dur="500" fill="hold"/>
                                        <p:tgtEl>
                                          <p:spTgt spid="33800">
                                            <p:txEl>
                                              <p:pRg st="3" end="3"/>
                                            </p:txEl>
                                          </p:spTgt>
                                        </p:tgtEl>
                                        <p:attrNameLst>
                                          <p:attrName>ppt_h</p:attrName>
                                        </p:attrNameLst>
                                      </p:cBhvr>
                                      <p:tavLst>
                                        <p:tav tm="0">
                                          <p:val>
                                            <p:strVal val="4/3*#ppt_h"/>
                                          </p:val>
                                        </p:tav>
                                        <p:tav tm="100000">
                                          <p:val>
                                            <p:strVal val="#ppt_h"/>
                                          </p:val>
                                        </p:tav>
                                      </p:tavLst>
                                    </p:anim>
                                  </p:childTnLst>
                                </p:cTn>
                              </p:par>
                            </p:childTnLst>
                          </p:cTn>
                        </p:par>
                        <p:par>
                          <p:cTn id="84" fill="hold" nodeType="afterGroup">
                            <p:stCondLst>
                              <p:cond delay="35050"/>
                            </p:stCondLst>
                            <p:childTnLst>
                              <p:par>
                                <p:cTn id="85" presetID="23" presetClass="entr" presetSubtype="288" fill="hold" grpId="0" nodeType="afterEffect">
                                  <p:stCondLst>
                                    <p:cond delay="1000"/>
                                  </p:stCondLst>
                                  <p:iterate type="wd">
                                    <p:tmPct val="10000"/>
                                  </p:iterate>
                                  <p:childTnLst>
                                    <p:set>
                                      <p:cBhvr>
                                        <p:cTn id="86" dur="1" fill="hold">
                                          <p:stCondLst>
                                            <p:cond delay="0"/>
                                          </p:stCondLst>
                                        </p:cTn>
                                        <p:tgtEl>
                                          <p:spTgt spid="33800">
                                            <p:txEl>
                                              <p:pRg st="4" end="4"/>
                                            </p:txEl>
                                          </p:spTgt>
                                        </p:tgtEl>
                                        <p:attrNameLst>
                                          <p:attrName>style.visibility</p:attrName>
                                        </p:attrNameLst>
                                      </p:cBhvr>
                                      <p:to>
                                        <p:strVal val="visible"/>
                                      </p:to>
                                    </p:set>
                                    <p:anim calcmode="lin" valueType="num">
                                      <p:cBhvr>
                                        <p:cTn id="87" dur="500" fill="hold"/>
                                        <p:tgtEl>
                                          <p:spTgt spid="33800">
                                            <p:txEl>
                                              <p:pRg st="4" end="4"/>
                                            </p:txEl>
                                          </p:spTgt>
                                        </p:tgtEl>
                                        <p:attrNameLst>
                                          <p:attrName>ppt_w</p:attrName>
                                        </p:attrNameLst>
                                      </p:cBhvr>
                                      <p:tavLst>
                                        <p:tav tm="0">
                                          <p:val>
                                            <p:strVal val="4/3*#ppt_w"/>
                                          </p:val>
                                        </p:tav>
                                        <p:tav tm="100000">
                                          <p:val>
                                            <p:strVal val="#ppt_w"/>
                                          </p:val>
                                        </p:tav>
                                      </p:tavLst>
                                    </p:anim>
                                    <p:anim calcmode="lin" valueType="num">
                                      <p:cBhvr>
                                        <p:cTn id="88" dur="500" fill="hold"/>
                                        <p:tgtEl>
                                          <p:spTgt spid="33800">
                                            <p:txEl>
                                              <p:pRg st="4" end="4"/>
                                            </p:txEl>
                                          </p:spTgt>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4" grpId="0" autoUpdateAnimBg="0"/>
      <p:bldP spid="33795" grpId="0" build="p" bldLvl="2" autoUpdateAnimBg="0" advAuto="0"/>
      <p:bldP spid="33796" grpId="0" animBg="1"/>
      <p:bldP spid="33797" grpId="0" animBg="1"/>
      <p:bldP spid="33800" grpId="0" build="p" bldLvl="2" autoUpdateAnimBg="0" advAuto="1000"/>
      <p:bldP spid="33802" grpId="0" animBg="1" autoUpdateAnimBg="0"/>
      <p:bldP spid="33803" grpId="0" animBg="1" autoUpdateAnimBg="0"/>
      <p:bldP spid="33804" grpId="0" animBg="1" autoUpdateAnimBg="0"/>
      <p:bldP spid="33805" grpId="0" animBg="1"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algn="ctr" eaLnBrk="1" hangingPunct="1"/>
            <a:r>
              <a:rPr lang="en-US" smtClean="0"/>
              <a:t>Prophecy &amp; History</a:t>
            </a:r>
          </a:p>
        </p:txBody>
      </p:sp>
      <p:sp>
        <p:nvSpPr>
          <p:cNvPr id="50179" name="Rectangle 3"/>
          <p:cNvSpPr>
            <a:spLocks noGrp="1" noChangeArrowheads="1"/>
          </p:cNvSpPr>
          <p:nvPr>
            <p:ph type="body" sz="half" idx="1"/>
          </p:nvPr>
        </p:nvSpPr>
        <p:spPr>
          <a:ln w="12700">
            <a:solidFill>
              <a:schemeClr val="tx2"/>
            </a:solidFill>
            <a:miter lim="800000"/>
            <a:headEnd/>
            <a:tailEnd/>
          </a:ln>
        </p:spPr>
        <p:txBody>
          <a:bodyPr/>
          <a:lstStyle/>
          <a:p>
            <a:pPr algn="ctr" eaLnBrk="1" hangingPunct="1">
              <a:buFont typeface="Symbol" pitchFamily="18" charset="2"/>
              <a:buNone/>
            </a:pPr>
            <a:r>
              <a:rPr lang="en-US" sz="3200" b="1" smtClean="0">
                <a:solidFill>
                  <a:schemeClr val="tx2"/>
                </a:solidFill>
              </a:rPr>
              <a:t>Not Just</a:t>
            </a:r>
          </a:p>
          <a:p>
            <a:pPr eaLnBrk="1" hangingPunct="1"/>
            <a:r>
              <a:rPr lang="en-US" smtClean="0"/>
              <a:t>Visions of the future</a:t>
            </a:r>
          </a:p>
          <a:p>
            <a:pPr eaLnBrk="1" hangingPunct="1"/>
            <a:r>
              <a:rPr lang="en-US" smtClean="0"/>
              <a:t>Text</a:t>
            </a:r>
          </a:p>
          <a:p>
            <a:pPr eaLnBrk="1" hangingPunct="1"/>
            <a:r>
              <a:rPr lang="en-US" smtClean="0"/>
              <a:t>Explain Prophet’s vision</a:t>
            </a:r>
          </a:p>
          <a:p>
            <a:pPr eaLnBrk="1" hangingPunct="1">
              <a:buFont typeface="Symbol" pitchFamily="18" charset="2"/>
              <a:buNone/>
            </a:pPr>
            <a:endParaRPr lang="en-US" sz="2400" smtClean="0"/>
          </a:p>
          <a:p>
            <a:pPr eaLnBrk="1" hangingPunct="1"/>
            <a:r>
              <a:rPr lang="en-US" smtClean="0"/>
              <a:t>Sequence of events</a:t>
            </a:r>
          </a:p>
          <a:p>
            <a:pPr eaLnBrk="1" hangingPunct="1"/>
            <a:endParaRPr lang="en-US" sz="2400" smtClean="0"/>
          </a:p>
          <a:p>
            <a:pPr eaLnBrk="1" hangingPunct="1"/>
            <a:r>
              <a:rPr lang="en-US" smtClean="0"/>
              <a:t>Natural causes</a:t>
            </a:r>
            <a:r>
              <a:rPr lang="en-US" smtClean="0">
                <a:solidFill>
                  <a:srgbClr val="7F7F7F"/>
                </a:solidFill>
              </a:rPr>
              <a:t>	</a:t>
            </a:r>
          </a:p>
        </p:txBody>
      </p:sp>
      <p:sp>
        <p:nvSpPr>
          <p:cNvPr id="50180" name="Rectangle 4"/>
          <p:cNvSpPr>
            <a:spLocks noGrp="1" noChangeArrowheads="1"/>
          </p:cNvSpPr>
          <p:nvPr>
            <p:ph type="body" sz="half" idx="2"/>
          </p:nvPr>
        </p:nvSpPr>
        <p:spPr>
          <a:ln w="12700">
            <a:solidFill>
              <a:schemeClr val="tx2"/>
            </a:solidFill>
            <a:miter lim="800000"/>
            <a:headEnd/>
            <a:tailEnd/>
          </a:ln>
        </p:spPr>
        <p:txBody>
          <a:bodyPr/>
          <a:lstStyle/>
          <a:p>
            <a:pPr algn="ctr" eaLnBrk="1" hangingPunct="1">
              <a:buFont typeface="Symbol" pitchFamily="18" charset="2"/>
              <a:buNone/>
            </a:pPr>
            <a:r>
              <a:rPr lang="en-US" sz="3200" b="1" smtClean="0">
                <a:solidFill>
                  <a:schemeClr val="tx2"/>
                </a:solidFill>
              </a:rPr>
              <a:t>But Also</a:t>
            </a:r>
          </a:p>
          <a:p>
            <a:pPr eaLnBrk="1" hangingPunct="1"/>
            <a:r>
              <a:rPr lang="en-US" smtClean="0"/>
              <a:t>Visions </a:t>
            </a:r>
            <a:r>
              <a:rPr lang="en-US" b="1" smtClean="0"/>
              <a:t>for</a:t>
            </a:r>
            <a:r>
              <a:rPr lang="en-US" smtClean="0"/>
              <a:t> the future</a:t>
            </a:r>
          </a:p>
          <a:p>
            <a:pPr eaLnBrk="1" hangingPunct="1"/>
            <a:r>
              <a:rPr lang="en-US" smtClean="0"/>
              <a:t>Text </a:t>
            </a:r>
            <a:r>
              <a:rPr lang="en-US" b="1" smtClean="0"/>
              <a:t>and</a:t>
            </a:r>
            <a:r>
              <a:rPr lang="en-US" smtClean="0"/>
              <a:t> commentary</a:t>
            </a:r>
          </a:p>
          <a:p>
            <a:pPr eaLnBrk="1" hangingPunct="1"/>
            <a:r>
              <a:rPr lang="en-US" smtClean="0"/>
              <a:t>Explain </a:t>
            </a:r>
            <a:r>
              <a:rPr lang="en-US" b="1" smtClean="0"/>
              <a:t>prophet’s explanation</a:t>
            </a:r>
            <a:r>
              <a:rPr lang="en-US" smtClean="0"/>
              <a:t> of his vision</a:t>
            </a:r>
          </a:p>
          <a:p>
            <a:pPr eaLnBrk="1" hangingPunct="1"/>
            <a:r>
              <a:rPr lang="en-US" b="1" smtClean="0"/>
              <a:t>Interaction</a:t>
            </a:r>
            <a:r>
              <a:rPr lang="en-US" smtClean="0"/>
              <a:t> of events and texts</a:t>
            </a:r>
          </a:p>
          <a:p>
            <a:pPr eaLnBrk="1" hangingPunct="1"/>
            <a:r>
              <a:rPr lang="en-US" smtClean="0"/>
              <a:t>Allow </a:t>
            </a:r>
            <a:r>
              <a:rPr lang="en-US" b="1" smtClean="0"/>
              <a:t>supernatural</a:t>
            </a: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0178"/>
                                        </p:tgtEl>
                                        <p:attrNameLst>
                                          <p:attrName>style.visibility</p:attrName>
                                        </p:attrNameLst>
                                      </p:cBhvr>
                                      <p:to>
                                        <p:strVal val="visible"/>
                                      </p:to>
                                    </p:set>
                                    <p:anim calcmode="lin" valueType="num">
                                      <p:cBhvr additive="base">
                                        <p:cTn id="7" dur="500" fill="hold"/>
                                        <p:tgtEl>
                                          <p:spTgt spid="50178"/>
                                        </p:tgtEl>
                                        <p:attrNameLst>
                                          <p:attrName>ppt_x</p:attrName>
                                        </p:attrNameLst>
                                      </p:cBhvr>
                                      <p:tavLst>
                                        <p:tav tm="0">
                                          <p:val>
                                            <p:strVal val="0-#ppt_w/2"/>
                                          </p:val>
                                        </p:tav>
                                        <p:tav tm="100000">
                                          <p:val>
                                            <p:strVal val="#ppt_x"/>
                                          </p:val>
                                        </p:tav>
                                      </p:tavLst>
                                    </p:anim>
                                    <p:anim calcmode="lin" valueType="num">
                                      <p:cBhvr additive="base">
                                        <p:cTn id="8" dur="500" fill="hold"/>
                                        <p:tgtEl>
                                          <p:spTgt spid="50178"/>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3" presetClass="entr" presetSubtype="32" fill="hold" grpId="0" nodeType="afterEffect">
                                  <p:stCondLst>
                                    <p:cond delay="0"/>
                                  </p:stCondLst>
                                  <p:childTnLst>
                                    <p:set>
                                      <p:cBhvr>
                                        <p:cTn id="11" dur="1" fill="hold">
                                          <p:stCondLst>
                                            <p:cond delay="0"/>
                                          </p:stCondLst>
                                        </p:cTn>
                                        <p:tgtEl>
                                          <p:spTgt spid="50179">
                                            <p:bg/>
                                          </p:spTgt>
                                        </p:tgtEl>
                                        <p:attrNameLst>
                                          <p:attrName>style.visibility</p:attrName>
                                        </p:attrNameLst>
                                      </p:cBhvr>
                                      <p:to>
                                        <p:strVal val="visible"/>
                                      </p:to>
                                    </p:set>
                                    <p:anim calcmode="lin" valueType="num">
                                      <p:cBhvr>
                                        <p:cTn id="12" dur="1000" fill="hold"/>
                                        <p:tgtEl>
                                          <p:spTgt spid="50179">
                                            <p:bg/>
                                          </p:spTgt>
                                        </p:tgtEl>
                                        <p:attrNameLst>
                                          <p:attrName>ppt_w</p:attrName>
                                        </p:attrNameLst>
                                      </p:cBhvr>
                                      <p:tavLst>
                                        <p:tav tm="0">
                                          <p:val>
                                            <p:strVal val="4*#ppt_w"/>
                                          </p:val>
                                        </p:tav>
                                        <p:tav tm="100000">
                                          <p:val>
                                            <p:strVal val="#ppt_w"/>
                                          </p:val>
                                        </p:tav>
                                      </p:tavLst>
                                    </p:anim>
                                    <p:anim calcmode="lin" valueType="num">
                                      <p:cBhvr>
                                        <p:cTn id="13" dur="1000" fill="hold"/>
                                        <p:tgtEl>
                                          <p:spTgt spid="50179">
                                            <p:bg/>
                                          </p:spTgt>
                                        </p:tgtEl>
                                        <p:attrNameLst>
                                          <p:attrName>ppt_h</p:attrName>
                                        </p:attrNameLst>
                                      </p:cBhvr>
                                      <p:tavLst>
                                        <p:tav tm="0">
                                          <p:val>
                                            <p:strVal val="4*#ppt_h"/>
                                          </p:val>
                                        </p:tav>
                                        <p:tav tm="100000">
                                          <p:val>
                                            <p:strVal val="#ppt_h"/>
                                          </p:val>
                                        </p:tav>
                                      </p:tavLst>
                                    </p:anim>
                                  </p:childTnLst>
                                </p:cTn>
                              </p:par>
                            </p:childTnLst>
                          </p:cTn>
                        </p:par>
                        <p:par>
                          <p:cTn id="14" fill="hold" nodeType="afterGroup">
                            <p:stCondLst>
                              <p:cond delay="1500"/>
                            </p:stCondLst>
                            <p:childTnLst>
                              <p:par>
                                <p:cTn id="15" presetID="23" presetClass="entr" presetSubtype="32" fill="hold" grpId="0" nodeType="afterEffect">
                                  <p:stCondLst>
                                    <p:cond delay="0"/>
                                  </p:stCondLst>
                                  <p:childTnLst>
                                    <p:set>
                                      <p:cBhvr>
                                        <p:cTn id="16" dur="1" fill="hold">
                                          <p:stCondLst>
                                            <p:cond delay="0"/>
                                          </p:stCondLst>
                                        </p:cTn>
                                        <p:tgtEl>
                                          <p:spTgt spid="50179">
                                            <p:txEl>
                                              <p:pRg st="0" end="0"/>
                                            </p:txEl>
                                          </p:spTgt>
                                        </p:tgtEl>
                                        <p:attrNameLst>
                                          <p:attrName>style.visibility</p:attrName>
                                        </p:attrNameLst>
                                      </p:cBhvr>
                                      <p:to>
                                        <p:strVal val="visible"/>
                                      </p:to>
                                    </p:set>
                                    <p:anim calcmode="lin" valueType="num">
                                      <p:cBhvr>
                                        <p:cTn id="17" dur="1000" fill="hold"/>
                                        <p:tgtEl>
                                          <p:spTgt spid="50179">
                                            <p:txEl>
                                              <p:pRg st="0" end="0"/>
                                            </p:txEl>
                                          </p:spTgt>
                                        </p:tgtEl>
                                        <p:attrNameLst>
                                          <p:attrName>ppt_w</p:attrName>
                                        </p:attrNameLst>
                                      </p:cBhvr>
                                      <p:tavLst>
                                        <p:tav tm="0">
                                          <p:val>
                                            <p:strVal val="4*#ppt_w"/>
                                          </p:val>
                                        </p:tav>
                                        <p:tav tm="100000">
                                          <p:val>
                                            <p:strVal val="#ppt_w"/>
                                          </p:val>
                                        </p:tav>
                                      </p:tavLst>
                                    </p:anim>
                                    <p:anim calcmode="lin" valueType="num">
                                      <p:cBhvr>
                                        <p:cTn id="18" dur="1000" fill="hold"/>
                                        <p:tgtEl>
                                          <p:spTgt spid="50179">
                                            <p:txEl>
                                              <p:pRg st="0" end="0"/>
                                            </p:txEl>
                                          </p:spTgt>
                                        </p:tgtEl>
                                        <p:attrNameLst>
                                          <p:attrName>ppt_h</p:attrName>
                                        </p:attrNameLst>
                                      </p:cBhvr>
                                      <p:tavLst>
                                        <p:tav tm="0">
                                          <p:val>
                                            <p:strVal val="4*#ppt_h"/>
                                          </p:val>
                                        </p:tav>
                                        <p:tav tm="100000">
                                          <p:val>
                                            <p:strVal val="#ppt_h"/>
                                          </p:val>
                                        </p:tav>
                                      </p:tavLst>
                                    </p:anim>
                                  </p:childTnLst>
                                </p:cTn>
                              </p:par>
                            </p:childTnLst>
                          </p:cTn>
                        </p:par>
                        <p:par>
                          <p:cTn id="19" fill="hold" nodeType="afterGroup">
                            <p:stCondLst>
                              <p:cond delay="2500"/>
                            </p:stCondLst>
                            <p:childTnLst>
                              <p:par>
                                <p:cTn id="20" presetID="23" presetClass="entr" presetSubtype="32" fill="hold" grpId="0" nodeType="afterEffect">
                                  <p:stCondLst>
                                    <p:cond delay="0"/>
                                  </p:stCondLst>
                                  <p:childTnLst>
                                    <p:set>
                                      <p:cBhvr>
                                        <p:cTn id="21" dur="1" fill="hold">
                                          <p:stCondLst>
                                            <p:cond delay="0"/>
                                          </p:stCondLst>
                                        </p:cTn>
                                        <p:tgtEl>
                                          <p:spTgt spid="50179">
                                            <p:txEl>
                                              <p:pRg st="1" end="1"/>
                                            </p:txEl>
                                          </p:spTgt>
                                        </p:tgtEl>
                                        <p:attrNameLst>
                                          <p:attrName>style.visibility</p:attrName>
                                        </p:attrNameLst>
                                      </p:cBhvr>
                                      <p:to>
                                        <p:strVal val="visible"/>
                                      </p:to>
                                    </p:set>
                                    <p:anim calcmode="lin" valueType="num">
                                      <p:cBhvr>
                                        <p:cTn id="22" dur="1000" fill="hold"/>
                                        <p:tgtEl>
                                          <p:spTgt spid="50179">
                                            <p:txEl>
                                              <p:pRg st="1" end="1"/>
                                            </p:txEl>
                                          </p:spTgt>
                                        </p:tgtEl>
                                        <p:attrNameLst>
                                          <p:attrName>ppt_w</p:attrName>
                                        </p:attrNameLst>
                                      </p:cBhvr>
                                      <p:tavLst>
                                        <p:tav tm="0">
                                          <p:val>
                                            <p:strVal val="4*#ppt_w"/>
                                          </p:val>
                                        </p:tav>
                                        <p:tav tm="100000">
                                          <p:val>
                                            <p:strVal val="#ppt_w"/>
                                          </p:val>
                                        </p:tav>
                                      </p:tavLst>
                                    </p:anim>
                                    <p:anim calcmode="lin" valueType="num">
                                      <p:cBhvr>
                                        <p:cTn id="23" dur="1000" fill="hold"/>
                                        <p:tgtEl>
                                          <p:spTgt spid="50179">
                                            <p:txEl>
                                              <p:pRg st="1" end="1"/>
                                            </p:txEl>
                                          </p:spTgt>
                                        </p:tgtEl>
                                        <p:attrNameLst>
                                          <p:attrName>ppt_h</p:attrName>
                                        </p:attrNameLst>
                                      </p:cBhvr>
                                      <p:tavLst>
                                        <p:tav tm="0">
                                          <p:val>
                                            <p:strVal val="4*#ppt_h"/>
                                          </p:val>
                                        </p:tav>
                                        <p:tav tm="100000">
                                          <p:val>
                                            <p:strVal val="#ppt_h"/>
                                          </p:val>
                                        </p:tav>
                                      </p:tavLst>
                                    </p:anim>
                                  </p:childTnLst>
                                </p:cTn>
                              </p:par>
                            </p:childTnLst>
                          </p:cTn>
                        </p:par>
                        <p:par>
                          <p:cTn id="24" fill="hold" nodeType="afterGroup">
                            <p:stCondLst>
                              <p:cond delay="3500"/>
                            </p:stCondLst>
                            <p:childTnLst>
                              <p:par>
                                <p:cTn id="25" presetID="23" presetClass="entr" presetSubtype="32" fill="hold" grpId="0" nodeType="afterEffect">
                                  <p:stCondLst>
                                    <p:cond delay="0"/>
                                  </p:stCondLst>
                                  <p:childTnLst>
                                    <p:set>
                                      <p:cBhvr>
                                        <p:cTn id="26" dur="1" fill="hold">
                                          <p:stCondLst>
                                            <p:cond delay="0"/>
                                          </p:stCondLst>
                                        </p:cTn>
                                        <p:tgtEl>
                                          <p:spTgt spid="50179">
                                            <p:txEl>
                                              <p:pRg st="2" end="2"/>
                                            </p:txEl>
                                          </p:spTgt>
                                        </p:tgtEl>
                                        <p:attrNameLst>
                                          <p:attrName>style.visibility</p:attrName>
                                        </p:attrNameLst>
                                      </p:cBhvr>
                                      <p:to>
                                        <p:strVal val="visible"/>
                                      </p:to>
                                    </p:set>
                                    <p:anim calcmode="lin" valueType="num">
                                      <p:cBhvr>
                                        <p:cTn id="27" dur="1000" fill="hold"/>
                                        <p:tgtEl>
                                          <p:spTgt spid="50179">
                                            <p:txEl>
                                              <p:pRg st="2" end="2"/>
                                            </p:txEl>
                                          </p:spTgt>
                                        </p:tgtEl>
                                        <p:attrNameLst>
                                          <p:attrName>ppt_w</p:attrName>
                                        </p:attrNameLst>
                                      </p:cBhvr>
                                      <p:tavLst>
                                        <p:tav tm="0">
                                          <p:val>
                                            <p:strVal val="4*#ppt_w"/>
                                          </p:val>
                                        </p:tav>
                                        <p:tav tm="100000">
                                          <p:val>
                                            <p:strVal val="#ppt_w"/>
                                          </p:val>
                                        </p:tav>
                                      </p:tavLst>
                                    </p:anim>
                                    <p:anim calcmode="lin" valueType="num">
                                      <p:cBhvr>
                                        <p:cTn id="28" dur="1000" fill="hold"/>
                                        <p:tgtEl>
                                          <p:spTgt spid="50179">
                                            <p:txEl>
                                              <p:pRg st="2" end="2"/>
                                            </p:txEl>
                                          </p:spTgt>
                                        </p:tgtEl>
                                        <p:attrNameLst>
                                          <p:attrName>ppt_h</p:attrName>
                                        </p:attrNameLst>
                                      </p:cBhvr>
                                      <p:tavLst>
                                        <p:tav tm="0">
                                          <p:val>
                                            <p:strVal val="4*#ppt_h"/>
                                          </p:val>
                                        </p:tav>
                                        <p:tav tm="100000">
                                          <p:val>
                                            <p:strVal val="#ppt_h"/>
                                          </p:val>
                                        </p:tav>
                                      </p:tavLst>
                                    </p:anim>
                                  </p:childTnLst>
                                </p:cTn>
                              </p:par>
                            </p:childTnLst>
                          </p:cTn>
                        </p:par>
                        <p:par>
                          <p:cTn id="29" fill="hold" nodeType="afterGroup">
                            <p:stCondLst>
                              <p:cond delay="4500"/>
                            </p:stCondLst>
                            <p:childTnLst>
                              <p:par>
                                <p:cTn id="30" presetID="23" presetClass="entr" presetSubtype="32" fill="hold" grpId="0" nodeType="afterEffect">
                                  <p:stCondLst>
                                    <p:cond delay="0"/>
                                  </p:stCondLst>
                                  <p:childTnLst>
                                    <p:set>
                                      <p:cBhvr>
                                        <p:cTn id="31" dur="1" fill="hold">
                                          <p:stCondLst>
                                            <p:cond delay="0"/>
                                          </p:stCondLst>
                                        </p:cTn>
                                        <p:tgtEl>
                                          <p:spTgt spid="50179">
                                            <p:txEl>
                                              <p:pRg st="3" end="3"/>
                                            </p:txEl>
                                          </p:spTgt>
                                        </p:tgtEl>
                                        <p:attrNameLst>
                                          <p:attrName>style.visibility</p:attrName>
                                        </p:attrNameLst>
                                      </p:cBhvr>
                                      <p:to>
                                        <p:strVal val="visible"/>
                                      </p:to>
                                    </p:set>
                                    <p:anim calcmode="lin" valueType="num">
                                      <p:cBhvr>
                                        <p:cTn id="32" dur="1000" fill="hold"/>
                                        <p:tgtEl>
                                          <p:spTgt spid="50179">
                                            <p:txEl>
                                              <p:pRg st="3" end="3"/>
                                            </p:txEl>
                                          </p:spTgt>
                                        </p:tgtEl>
                                        <p:attrNameLst>
                                          <p:attrName>ppt_w</p:attrName>
                                        </p:attrNameLst>
                                      </p:cBhvr>
                                      <p:tavLst>
                                        <p:tav tm="0">
                                          <p:val>
                                            <p:strVal val="4*#ppt_w"/>
                                          </p:val>
                                        </p:tav>
                                        <p:tav tm="100000">
                                          <p:val>
                                            <p:strVal val="#ppt_w"/>
                                          </p:val>
                                        </p:tav>
                                      </p:tavLst>
                                    </p:anim>
                                    <p:anim calcmode="lin" valueType="num">
                                      <p:cBhvr>
                                        <p:cTn id="33" dur="1000" fill="hold"/>
                                        <p:tgtEl>
                                          <p:spTgt spid="50179">
                                            <p:txEl>
                                              <p:pRg st="3" end="3"/>
                                            </p:txEl>
                                          </p:spTgt>
                                        </p:tgtEl>
                                        <p:attrNameLst>
                                          <p:attrName>ppt_h</p:attrName>
                                        </p:attrNameLst>
                                      </p:cBhvr>
                                      <p:tavLst>
                                        <p:tav tm="0">
                                          <p:val>
                                            <p:strVal val="4*#ppt_h"/>
                                          </p:val>
                                        </p:tav>
                                        <p:tav tm="100000">
                                          <p:val>
                                            <p:strVal val="#ppt_h"/>
                                          </p:val>
                                        </p:tav>
                                      </p:tavLst>
                                    </p:anim>
                                  </p:childTnLst>
                                </p:cTn>
                              </p:par>
                            </p:childTnLst>
                          </p:cTn>
                        </p:par>
                        <p:par>
                          <p:cTn id="34" fill="hold" nodeType="afterGroup">
                            <p:stCondLst>
                              <p:cond delay="5500"/>
                            </p:stCondLst>
                            <p:childTnLst>
                              <p:par>
                                <p:cTn id="35" presetID="23" presetClass="entr" presetSubtype="32" fill="hold" grpId="0" nodeType="afterEffect">
                                  <p:stCondLst>
                                    <p:cond delay="0"/>
                                  </p:stCondLst>
                                  <p:childTnLst>
                                    <p:set>
                                      <p:cBhvr>
                                        <p:cTn id="36" dur="1" fill="hold">
                                          <p:stCondLst>
                                            <p:cond delay="0"/>
                                          </p:stCondLst>
                                        </p:cTn>
                                        <p:tgtEl>
                                          <p:spTgt spid="50179">
                                            <p:txEl>
                                              <p:pRg st="5" end="5"/>
                                            </p:txEl>
                                          </p:spTgt>
                                        </p:tgtEl>
                                        <p:attrNameLst>
                                          <p:attrName>style.visibility</p:attrName>
                                        </p:attrNameLst>
                                      </p:cBhvr>
                                      <p:to>
                                        <p:strVal val="visible"/>
                                      </p:to>
                                    </p:set>
                                    <p:anim calcmode="lin" valueType="num">
                                      <p:cBhvr>
                                        <p:cTn id="37" dur="1000" fill="hold"/>
                                        <p:tgtEl>
                                          <p:spTgt spid="50179">
                                            <p:txEl>
                                              <p:pRg st="5" end="5"/>
                                            </p:txEl>
                                          </p:spTgt>
                                        </p:tgtEl>
                                        <p:attrNameLst>
                                          <p:attrName>ppt_w</p:attrName>
                                        </p:attrNameLst>
                                      </p:cBhvr>
                                      <p:tavLst>
                                        <p:tav tm="0">
                                          <p:val>
                                            <p:strVal val="4*#ppt_w"/>
                                          </p:val>
                                        </p:tav>
                                        <p:tav tm="100000">
                                          <p:val>
                                            <p:strVal val="#ppt_w"/>
                                          </p:val>
                                        </p:tav>
                                      </p:tavLst>
                                    </p:anim>
                                    <p:anim calcmode="lin" valueType="num">
                                      <p:cBhvr>
                                        <p:cTn id="38" dur="1000" fill="hold"/>
                                        <p:tgtEl>
                                          <p:spTgt spid="50179">
                                            <p:txEl>
                                              <p:pRg st="5" end="5"/>
                                            </p:txEl>
                                          </p:spTgt>
                                        </p:tgtEl>
                                        <p:attrNameLst>
                                          <p:attrName>ppt_h</p:attrName>
                                        </p:attrNameLst>
                                      </p:cBhvr>
                                      <p:tavLst>
                                        <p:tav tm="0">
                                          <p:val>
                                            <p:strVal val="4*#ppt_h"/>
                                          </p:val>
                                        </p:tav>
                                        <p:tav tm="100000">
                                          <p:val>
                                            <p:strVal val="#ppt_h"/>
                                          </p:val>
                                        </p:tav>
                                      </p:tavLst>
                                    </p:anim>
                                  </p:childTnLst>
                                </p:cTn>
                              </p:par>
                            </p:childTnLst>
                          </p:cTn>
                        </p:par>
                        <p:par>
                          <p:cTn id="39" fill="hold" nodeType="afterGroup">
                            <p:stCondLst>
                              <p:cond delay="6500"/>
                            </p:stCondLst>
                            <p:childTnLst>
                              <p:par>
                                <p:cTn id="40" presetID="23" presetClass="entr" presetSubtype="32" fill="hold" grpId="0" nodeType="afterEffect">
                                  <p:stCondLst>
                                    <p:cond delay="0"/>
                                  </p:stCondLst>
                                  <p:childTnLst>
                                    <p:set>
                                      <p:cBhvr>
                                        <p:cTn id="41" dur="1" fill="hold">
                                          <p:stCondLst>
                                            <p:cond delay="0"/>
                                          </p:stCondLst>
                                        </p:cTn>
                                        <p:tgtEl>
                                          <p:spTgt spid="50179">
                                            <p:txEl>
                                              <p:pRg st="7" end="7"/>
                                            </p:txEl>
                                          </p:spTgt>
                                        </p:tgtEl>
                                        <p:attrNameLst>
                                          <p:attrName>style.visibility</p:attrName>
                                        </p:attrNameLst>
                                      </p:cBhvr>
                                      <p:to>
                                        <p:strVal val="visible"/>
                                      </p:to>
                                    </p:set>
                                    <p:anim calcmode="lin" valueType="num">
                                      <p:cBhvr>
                                        <p:cTn id="42" dur="1000" fill="hold"/>
                                        <p:tgtEl>
                                          <p:spTgt spid="50179">
                                            <p:txEl>
                                              <p:pRg st="7" end="7"/>
                                            </p:txEl>
                                          </p:spTgt>
                                        </p:tgtEl>
                                        <p:attrNameLst>
                                          <p:attrName>ppt_w</p:attrName>
                                        </p:attrNameLst>
                                      </p:cBhvr>
                                      <p:tavLst>
                                        <p:tav tm="0">
                                          <p:val>
                                            <p:strVal val="4*#ppt_w"/>
                                          </p:val>
                                        </p:tav>
                                        <p:tav tm="100000">
                                          <p:val>
                                            <p:strVal val="#ppt_w"/>
                                          </p:val>
                                        </p:tav>
                                      </p:tavLst>
                                    </p:anim>
                                    <p:anim calcmode="lin" valueType="num">
                                      <p:cBhvr>
                                        <p:cTn id="43" dur="1000" fill="hold"/>
                                        <p:tgtEl>
                                          <p:spTgt spid="50179">
                                            <p:txEl>
                                              <p:pRg st="7" end="7"/>
                                            </p:txEl>
                                          </p:spTgt>
                                        </p:tgtEl>
                                        <p:attrNameLst>
                                          <p:attrName>ppt_h</p:attrName>
                                        </p:attrNameLst>
                                      </p:cBhvr>
                                      <p:tavLst>
                                        <p:tav tm="0">
                                          <p:val>
                                            <p:strVal val="4*#ppt_h"/>
                                          </p:val>
                                        </p:tav>
                                        <p:tav tm="100000">
                                          <p:val>
                                            <p:strVal val="#ppt_h"/>
                                          </p:val>
                                        </p:tav>
                                      </p:tavLst>
                                    </p:anim>
                                  </p:childTnLst>
                                </p:cTn>
                              </p:par>
                            </p:childTnLst>
                          </p:cTn>
                        </p:par>
                        <p:par>
                          <p:cTn id="44" fill="hold" nodeType="afterGroup">
                            <p:stCondLst>
                              <p:cond delay="7500"/>
                            </p:stCondLst>
                            <p:childTnLst>
                              <p:par>
                                <p:cTn id="45" presetID="23" presetClass="entr" presetSubtype="528" fill="hold" grpId="0" nodeType="afterEffect">
                                  <p:stCondLst>
                                    <p:cond delay="0"/>
                                  </p:stCondLst>
                                  <p:childTnLst>
                                    <p:set>
                                      <p:cBhvr>
                                        <p:cTn id="46" dur="1" fill="hold">
                                          <p:stCondLst>
                                            <p:cond delay="0"/>
                                          </p:stCondLst>
                                        </p:cTn>
                                        <p:tgtEl>
                                          <p:spTgt spid="50180">
                                            <p:bg/>
                                          </p:spTgt>
                                        </p:tgtEl>
                                        <p:attrNameLst>
                                          <p:attrName>style.visibility</p:attrName>
                                        </p:attrNameLst>
                                      </p:cBhvr>
                                      <p:to>
                                        <p:strVal val="visible"/>
                                      </p:to>
                                    </p:set>
                                    <p:anim calcmode="lin" valueType="num">
                                      <p:cBhvr>
                                        <p:cTn id="47" dur="1000" fill="hold"/>
                                        <p:tgtEl>
                                          <p:spTgt spid="50180">
                                            <p:bg/>
                                          </p:spTgt>
                                        </p:tgtEl>
                                        <p:attrNameLst>
                                          <p:attrName>ppt_w</p:attrName>
                                        </p:attrNameLst>
                                      </p:cBhvr>
                                      <p:tavLst>
                                        <p:tav tm="0">
                                          <p:val>
                                            <p:fltVal val="0"/>
                                          </p:val>
                                        </p:tav>
                                        <p:tav tm="100000">
                                          <p:val>
                                            <p:strVal val="#ppt_w"/>
                                          </p:val>
                                        </p:tav>
                                      </p:tavLst>
                                    </p:anim>
                                    <p:anim calcmode="lin" valueType="num">
                                      <p:cBhvr>
                                        <p:cTn id="48" dur="1000" fill="hold"/>
                                        <p:tgtEl>
                                          <p:spTgt spid="50180">
                                            <p:bg/>
                                          </p:spTgt>
                                        </p:tgtEl>
                                        <p:attrNameLst>
                                          <p:attrName>ppt_h</p:attrName>
                                        </p:attrNameLst>
                                      </p:cBhvr>
                                      <p:tavLst>
                                        <p:tav tm="0">
                                          <p:val>
                                            <p:fltVal val="0"/>
                                          </p:val>
                                        </p:tav>
                                        <p:tav tm="100000">
                                          <p:val>
                                            <p:strVal val="#ppt_h"/>
                                          </p:val>
                                        </p:tav>
                                      </p:tavLst>
                                    </p:anim>
                                    <p:anim calcmode="lin" valueType="num">
                                      <p:cBhvr>
                                        <p:cTn id="49" dur="1000" fill="hold"/>
                                        <p:tgtEl>
                                          <p:spTgt spid="50180">
                                            <p:bg/>
                                          </p:spTgt>
                                        </p:tgtEl>
                                        <p:attrNameLst>
                                          <p:attrName>ppt_x</p:attrName>
                                        </p:attrNameLst>
                                      </p:cBhvr>
                                      <p:tavLst>
                                        <p:tav tm="0">
                                          <p:val>
                                            <p:fltVal val="0.5"/>
                                          </p:val>
                                        </p:tav>
                                        <p:tav tm="100000">
                                          <p:val>
                                            <p:strVal val="#ppt_x"/>
                                          </p:val>
                                        </p:tav>
                                      </p:tavLst>
                                    </p:anim>
                                    <p:anim calcmode="lin" valueType="num">
                                      <p:cBhvr>
                                        <p:cTn id="50" dur="1000" fill="hold"/>
                                        <p:tgtEl>
                                          <p:spTgt spid="50180">
                                            <p:bg/>
                                          </p:spTgt>
                                        </p:tgtEl>
                                        <p:attrNameLst>
                                          <p:attrName>ppt_y</p:attrName>
                                        </p:attrNameLst>
                                      </p:cBhvr>
                                      <p:tavLst>
                                        <p:tav tm="0">
                                          <p:val>
                                            <p:fltVal val="0.5"/>
                                          </p:val>
                                        </p:tav>
                                        <p:tav tm="100000">
                                          <p:val>
                                            <p:strVal val="#ppt_y"/>
                                          </p:val>
                                        </p:tav>
                                      </p:tavLst>
                                    </p:anim>
                                  </p:childTnLst>
                                </p:cTn>
                              </p:par>
                            </p:childTnLst>
                          </p:cTn>
                        </p:par>
                        <p:par>
                          <p:cTn id="51" fill="hold" nodeType="afterGroup">
                            <p:stCondLst>
                              <p:cond delay="8500"/>
                            </p:stCondLst>
                            <p:childTnLst>
                              <p:par>
                                <p:cTn id="52" presetID="23" presetClass="entr" presetSubtype="528" fill="hold" grpId="0" nodeType="afterEffect">
                                  <p:stCondLst>
                                    <p:cond delay="0"/>
                                  </p:stCondLst>
                                  <p:childTnLst>
                                    <p:set>
                                      <p:cBhvr>
                                        <p:cTn id="53" dur="1" fill="hold">
                                          <p:stCondLst>
                                            <p:cond delay="0"/>
                                          </p:stCondLst>
                                        </p:cTn>
                                        <p:tgtEl>
                                          <p:spTgt spid="50180">
                                            <p:txEl>
                                              <p:pRg st="0" end="0"/>
                                            </p:txEl>
                                          </p:spTgt>
                                        </p:tgtEl>
                                        <p:attrNameLst>
                                          <p:attrName>style.visibility</p:attrName>
                                        </p:attrNameLst>
                                      </p:cBhvr>
                                      <p:to>
                                        <p:strVal val="visible"/>
                                      </p:to>
                                    </p:set>
                                    <p:anim calcmode="lin" valueType="num">
                                      <p:cBhvr>
                                        <p:cTn id="54" dur="1000" fill="hold"/>
                                        <p:tgtEl>
                                          <p:spTgt spid="50180">
                                            <p:txEl>
                                              <p:pRg st="0" end="0"/>
                                            </p:txEl>
                                          </p:spTgt>
                                        </p:tgtEl>
                                        <p:attrNameLst>
                                          <p:attrName>ppt_w</p:attrName>
                                        </p:attrNameLst>
                                      </p:cBhvr>
                                      <p:tavLst>
                                        <p:tav tm="0">
                                          <p:val>
                                            <p:fltVal val="0"/>
                                          </p:val>
                                        </p:tav>
                                        <p:tav tm="100000">
                                          <p:val>
                                            <p:strVal val="#ppt_w"/>
                                          </p:val>
                                        </p:tav>
                                      </p:tavLst>
                                    </p:anim>
                                    <p:anim calcmode="lin" valueType="num">
                                      <p:cBhvr>
                                        <p:cTn id="55" dur="1000" fill="hold"/>
                                        <p:tgtEl>
                                          <p:spTgt spid="50180">
                                            <p:txEl>
                                              <p:pRg st="0" end="0"/>
                                            </p:txEl>
                                          </p:spTgt>
                                        </p:tgtEl>
                                        <p:attrNameLst>
                                          <p:attrName>ppt_h</p:attrName>
                                        </p:attrNameLst>
                                      </p:cBhvr>
                                      <p:tavLst>
                                        <p:tav tm="0">
                                          <p:val>
                                            <p:fltVal val="0"/>
                                          </p:val>
                                        </p:tav>
                                        <p:tav tm="100000">
                                          <p:val>
                                            <p:strVal val="#ppt_h"/>
                                          </p:val>
                                        </p:tav>
                                      </p:tavLst>
                                    </p:anim>
                                    <p:anim calcmode="lin" valueType="num">
                                      <p:cBhvr>
                                        <p:cTn id="56" dur="1000" fill="hold"/>
                                        <p:tgtEl>
                                          <p:spTgt spid="50180">
                                            <p:txEl>
                                              <p:pRg st="0" end="0"/>
                                            </p:txEl>
                                          </p:spTgt>
                                        </p:tgtEl>
                                        <p:attrNameLst>
                                          <p:attrName>ppt_x</p:attrName>
                                        </p:attrNameLst>
                                      </p:cBhvr>
                                      <p:tavLst>
                                        <p:tav tm="0">
                                          <p:val>
                                            <p:fltVal val="0.5"/>
                                          </p:val>
                                        </p:tav>
                                        <p:tav tm="100000">
                                          <p:val>
                                            <p:strVal val="#ppt_x"/>
                                          </p:val>
                                        </p:tav>
                                      </p:tavLst>
                                    </p:anim>
                                    <p:anim calcmode="lin" valueType="num">
                                      <p:cBhvr>
                                        <p:cTn id="57" dur="1000" fill="hold"/>
                                        <p:tgtEl>
                                          <p:spTgt spid="50180">
                                            <p:txEl>
                                              <p:pRg st="0" end="0"/>
                                            </p:txEl>
                                          </p:spTgt>
                                        </p:tgtEl>
                                        <p:attrNameLst>
                                          <p:attrName>ppt_y</p:attrName>
                                        </p:attrNameLst>
                                      </p:cBhvr>
                                      <p:tavLst>
                                        <p:tav tm="0">
                                          <p:val>
                                            <p:fltVal val="0.5"/>
                                          </p:val>
                                        </p:tav>
                                        <p:tav tm="100000">
                                          <p:val>
                                            <p:strVal val="#ppt_y"/>
                                          </p:val>
                                        </p:tav>
                                      </p:tavLst>
                                    </p:anim>
                                  </p:childTnLst>
                                </p:cTn>
                              </p:par>
                            </p:childTnLst>
                          </p:cTn>
                        </p:par>
                        <p:par>
                          <p:cTn id="58" fill="hold" nodeType="afterGroup">
                            <p:stCondLst>
                              <p:cond delay="9500"/>
                            </p:stCondLst>
                            <p:childTnLst>
                              <p:par>
                                <p:cTn id="59" presetID="23" presetClass="entr" presetSubtype="528" fill="hold" grpId="0" nodeType="afterEffect">
                                  <p:stCondLst>
                                    <p:cond delay="0"/>
                                  </p:stCondLst>
                                  <p:childTnLst>
                                    <p:set>
                                      <p:cBhvr>
                                        <p:cTn id="60" dur="1" fill="hold">
                                          <p:stCondLst>
                                            <p:cond delay="0"/>
                                          </p:stCondLst>
                                        </p:cTn>
                                        <p:tgtEl>
                                          <p:spTgt spid="50180">
                                            <p:txEl>
                                              <p:pRg st="1" end="1"/>
                                            </p:txEl>
                                          </p:spTgt>
                                        </p:tgtEl>
                                        <p:attrNameLst>
                                          <p:attrName>style.visibility</p:attrName>
                                        </p:attrNameLst>
                                      </p:cBhvr>
                                      <p:to>
                                        <p:strVal val="visible"/>
                                      </p:to>
                                    </p:set>
                                    <p:anim calcmode="lin" valueType="num">
                                      <p:cBhvr>
                                        <p:cTn id="61" dur="1000" fill="hold"/>
                                        <p:tgtEl>
                                          <p:spTgt spid="50180">
                                            <p:txEl>
                                              <p:pRg st="1" end="1"/>
                                            </p:txEl>
                                          </p:spTgt>
                                        </p:tgtEl>
                                        <p:attrNameLst>
                                          <p:attrName>ppt_w</p:attrName>
                                        </p:attrNameLst>
                                      </p:cBhvr>
                                      <p:tavLst>
                                        <p:tav tm="0">
                                          <p:val>
                                            <p:fltVal val="0"/>
                                          </p:val>
                                        </p:tav>
                                        <p:tav tm="100000">
                                          <p:val>
                                            <p:strVal val="#ppt_w"/>
                                          </p:val>
                                        </p:tav>
                                      </p:tavLst>
                                    </p:anim>
                                    <p:anim calcmode="lin" valueType="num">
                                      <p:cBhvr>
                                        <p:cTn id="62" dur="1000" fill="hold"/>
                                        <p:tgtEl>
                                          <p:spTgt spid="50180">
                                            <p:txEl>
                                              <p:pRg st="1" end="1"/>
                                            </p:txEl>
                                          </p:spTgt>
                                        </p:tgtEl>
                                        <p:attrNameLst>
                                          <p:attrName>ppt_h</p:attrName>
                                        </p:attrNameLst>
                                      </p:cBhvr>
                                      <p:tavLst>
                                        <p:tav tm="0">
                                          <p:val>
                                            <p:fltVal val="0"/>
                                          </p:val>
                                        </p:tav>
                                        <p:tav tm="100000">
                                          <p:val>
                                            <p:strVal val="#ppt_h"/>
                                          </p:val>
                                        </p:tav>
                                      </p:tavLst>
                                    </p:anim>
                                    <p:anim calcmode="lin" valueType="num">
                                      <p:cBhvr>
                                        <p:cTn id="63" dur="1000" fill="hold"/>
                                        <p:tgtEl>
                                          <p:spTgt spid="50180">
                                            <p:txEl>
                                              <p:pRg st="1" end="1"/>
                                            </p:txEl>
                                          </p:spTgt>
                                        </p:tgtEl>
                                        <p:attrNameLst>
                                          <p:attrName>ppt_x</p:attrName>
                                        </p:attrNameLst>
                                      </p:cBhvr>
                                      <p:tavLst>
                                        <p:tav tm="0">
                                          <p:val>
                                            <p:fltVal val="0.5"/>
                                          </p:val>
                                        </p:tav>
                                        <p:tav tm="100000">
                                          <p:val>
                                            <p:strVal val="#ppt_x"/>
                                          </p:val>
                                        </p:tav>
                                      </p:tavLst>
                                    </p:anim>
                                    <p:anim calcmode="lin" valueType="num">
                                      <p:cBhvr>
                                        <p:cTn id="64" dur="1000" fill="hold"/>
                                        <p:tgtEl>
                                          <p:spTgt spid="50180">
                                            <p:txEl>
                                              <p:pRg st="1" end="1"/>
                                            </p:txEl>
                                          </p:spTgt>
                                        </p:tgtEl>
                                        <p:attrNameLst>
                                          <p:attrName>ppt_y</p:attrName>
                                        </p:attrNameLst>
                                      </p:cBhvr>
                                      <p:tavLst>
                                        <p:tav tm="0">
                                          <p:val>
                                            <p:fltVal val="0.5"/>
                                          </p:val>
                                        </p:tav>
                                        <p:tav tm="100000">
                                          <p:val>
                                            <p:strVal val="#ppt_y"/>
                                          </p:val>
                                        </p:tav>
                                      </p:tavLst>
                                    </p:anim>
                                  </p:childTnLst>
                                </p:cTn>
                              </p:par>
                            </p:childTnLst>
                          </p:cTn>
                        </p:par>
                        <p:par>
                          <p:cTn id="65" fill="hold" nodeType="afterGroup">
                            <p:stCondLst>
                              <p:cond delay="10500"/>
                            </p:stCondLst>
                            <p:childTnLst>
                              <p:par>
                                <p:cTn id="66" presetID="23" presetClass="entr" presetSubtype="528" fill="hold" grpId="0" nodeType="afterEffect">
                                  <p:stCondLst>
                                    <p:cond delay="0"/>
                                  </p:stCondLst>
                                  <p:childTnLst>
                                    <p:set>
                                      <p:cBhvr>
                                        <p:cTn id="67" dur="1" fill="hold">
                                          <p:stCondLst>
                                            <p:cond delay="0"/>
                                          </p:stCondLst>
                                        </p:cTn>
                                        <p:tgtEl>
                                          <p:spTgt spid="50180">
                                            <p:txEl>
                                              <p:pRg st="2" end="2"/>
                                            </p:txEl>
                                          </p:spTgt>
                                        </p:tgtEl>
                                        <p:attrNameLst>
                                          <p:attrName>style.visibility</p:attrName>
                                        </p:attrNameLst>
                                      </p:cBhvr>
                                      <p:to>
                                        <p:strVal val="visible"/>
                                      </p:to>
                                    </p:set>
                                    <p:anim calcmode="lin" valueType="num">
                                      <p:cBhvr>
                                        <p:cTn id="68" dur="1000" fill="hold"/>
                                        <p:tgtEl>
                                          <p:spTgt spid="50180">
                                            <p:txEl>
                                              <p:pRg st="2" end="2"/>
                                            </p:txEl>
                                          </p:spTgt>
                                        </p:tgtEl>
                                        <p:attrNameLst>
                                          <p:attrName>ppt_w</p:attrName>
                                        </p:attrNameLst>
                                      </p:cBhvr>
                                      <p:tavLst>
                                        <p:tav tm="0">
                                          <p:val>
                                            <p:fltVal val="0"/>
                                          </p:val>
                                        </p:tav>
                                        <p:tav tm="100000">
                                          <p:val>
                                            <p:strVal val="#ppt_w"/>
                                          </p:val>
                                        </p:tav>
                                      </p:tavLst>
                                    </p:anim>
                                    <p:anim calcmode="lin" valueType="num">
                                      <p:cBhvr>
                                        <p:cTn id="69" dur="1000" fill="hold"/>
                                        <p:tgtEl>
                                          <p:spTgt spid="50180">
                                            <p:txEl>
                                              <p:pRg st="2" end="2"/>
                                            </p:txEl>
                                          </p:spTgt>
                                        </p:tgtEl>
                                        <p:attrNameLst>
                                          <p:attrName>ppt_h</p:attrName>
                                        </p:attrNameLst>
                                      </p:cBhvr>
                                      <p:tavLst>
                                        <p:tav tm="0">
                                          <p:val>
                                            <p:fltVal val="0"/>
                                          </p:val>
                                        </p:tav>
                                        <p:tav tm="100000">
                                          <p:val>
                                            <p:strVal val="#ppt_h"/>
                                          </p:val>
                                        </p:tav>
                                      </p:tavLst>
                                    </p:anim>
                                    <p:anim calcmode="lin" valueType="num">
                                      <p:cBhvr>
                                        <p:cTn id="70" dur="1000" fill="hold"/>
                                        <p:tgtEl>
                                          <p:spTgt spid="50180">
                                            <p:txEl>
                                              <p:pRg st="2" end="2"/>
                                            </p:txEl>
                                          </p:spTgt>
                                        </p:tgtEl>
                                        <p:attrNameLst>
                                          <p:attrName>ppt_x</p:attrName>
                                        </p:attrNameLst>
                                      </p:cBhvr>
                                      <p:tavLst>
                                        <p:tav tm="0">
                                          <p:val>
                                            <p:fltVal val="0.5"/>
                                          </p:val>
                                        </p:tav>
                                        <p:tav tm="100000">
                                          <p:val>
                                            <p:strVal val="#ppt_x"/>
                                          </p:val>
                                        </p:tav>
                                      </p:tavLst>
                                    </p:anim>
                                    <p:anim calcmode="lin" valueType="num">
                                      <p:cBhvr>
                                        <p:cTn id="71" dur="1000" fill="hold"/>
                                        <p:tgtEl>
                                          <p:spTgt spid="50180">
                                            <p:txEl>
                                              <p:pRg st="2" end="2"/>
                                            </p:txEl>
                                          </p:spTgt>
                                        </p:tgtEl>
                                        <p:attrNameLst>
                                          <p:attrName>ppt_y</p:attrName>
                                        </p:attrNameLst>
                                      </p:cBhvr>
                                      <p:tavLst>
                                        <p:tav tm="0">
                                          <p:val>
                                            <p:fltVal val="0.5"/>
                                          </p:val>
                                        </p:tav>
                                        <p:tav tm="100000">
                                          <p:val>
                                            <p:strVal val="#ppt_y"/>
                                          </p:val>
                                        </p:tav>
                                      </p:tavLst>
                                    </p:anim>
                                  </p:childTnLst>
                                </p:cTn>
                              </p:par>
                            </p:childTnLst>
                          </p:cTn>
                        </p:par>
                        <p:par>
                          <p:cTn id="72" fill="hold" nodeType="afterGroup">
                            <p:stCondLst>
                              <p:cond delay="11500"/>
                            </p:stCondLst>
                            <p:childTnLst>
                              <p:par>
                                <p:cTn id="73" presetID="23" presetClass="entr" presetSubtype="528" fill="hold" grpId="0" nodeType="afterEffect">
                                  <p:stCondLst>
                                    <p:cond delay="0"/>
                                  </p:stCondLst>
                                  <p:childTnLst>
                                    <p:set>
                                      <p:cBhvr>
                                        <p:cTn id="74" dur="1" fill="hold">
                                          <p:stCondLst>
                                            <p:cond delay="0"/>
                                          </p:stCondLst>
                                        </p:cTn>
                                        <p:tgtEl>
                                          <p:spTgt spid="50180">
                                            <p:txEl>
                                              <p:pRg st="3" end="3"/>
                                            </p:txEl>
                                          </p:spTgt>
                                        </p:tgtEl>
                                        <p:attrNameLst>
                                          <p:attrName>style.visibility</p:attrName>
                                        </p:attrNameLst>
                                      </p:cBhvr>
                                      <p:to>
                                        <p:strVal val="visible"/>
                                      </p:to>
                                    </p:set>
                                    <p:anim calcmode="lin" valueType="num">
                                      <p:cBhvr>
                                        <p:cTn id="75" dur="1000" fill="hold"/>
                                        <p:tgtEl>
                                          <p:spTgt spid="50180">
                                            <p:txEl>
                                              <p:pRg st="3" end="3"/>
                                            </p:txEl>
                                          </p:spTgt>
                                        </p:tgtEl>
                                        <p:attrNameLst>
                                          <p:attrName>ppt_w</p:attrName>
                                        </p:attrNameLst>
                                      </p:cBhvr>
                                      <p:tavLst>
                                        <p:tav tm="0">
                                          <p:val>
                                            <p:fltVal val="0"/>
                                          </p:val>
                                        </p:tav>
                                        <p:tav tm="100000">
                                          <p:val>
                                            <p:strVal val="#ppt_w"/>
                                          </p:val>
                                        </p:tav>
                                      </p:tavLst>
                                    </p:anim>
                                    <p:anim calcmode="lin" valueType="num">
                                      <p:cBhvr>
                                        <p:cTn id="76" dur="1000" fill="hold"/>
                                        <p:tgtEl>
                                          <p:spTgt spid="50180">
                                            <p:txEl>
                                              <p:pRg st="3" end="3"/>
                                            </p:txEl>
                                          </p:spTgt>
                                        </p:tgtEl>
                                        <p:attrNameLst>
                                          <p:attrName>ppt_h</p:attrName>
                                        </p:attrNameLst>
                                      </p:cBhvr>
                                      <p:tavLst>
                                        <p:tav tm="0">
                                          <p:val>
                                            <p:fltVal val="0"/>
                                          </p:val>
                                        </p:tav>
                                        <p:tav tm="100000">
                                          <p:val>
                                            <p:strVal val="#ppt_h"/>
                                          </p:val>
                                        </p:tav>
                                      </p:tavLst>
                                    </p:anim>
                                    <p:anim calcmode="lin" valueType="num">
                                      <p:cBhvr>
                                        <p:cTn id="77" dur="1000" fill="hold"/>
                                        <p:tgtEl>
                                          <p:spTgt spid="50180">
                                            <p:txEl>
                                              <p:pRg st="3" end="3"/>
                                            </p:txEl>
                                          </p:spTgt>
                                        </p:tgtEl>
                                        <p:attrNameLst>
                                          <p:attrName>ppt_x</p:attrName>
                                        </p:attrNameLst>
                                      </p:cBhvr>
                                      <p:tavLst>
                                        <p:tav tm="0">
                                          <p:val>
                                            <p:fltVal val="0.5"/>
                                          </p:val>
                                        </p:tav>
                                        <p:tav tm="100000">
                                          <p:val>
                                            <p:strVal val="#ppt_x"/>
                                          </p:val>
                                        </p:tav>
                                      </p:tavLst>
                                    </p:anim>
                                    <p:anim calcmode="lin" valueType="num">
                                      <p:cBhvr>
                                        <p:cTn id="78" dur="1000" fill="hold"/>
                                        <p:tgtEl>
                                          <p:spTgt spid="50180">
                                            <p:txEl>
                                              <p:pRg st="3" end="3"/>
                                            </p:txEl>
                                          </p:spTgt>
                                        </p:tgtEl>
                                        <p:attrNameLst>
                                          <p:attrName>ppt_y</p:attrName>
                                        </p:attrNameLst>
                                      </p:cBhvr>
                                      <p:tavLst>
                                        <p:tav tm="0">
                                          <p:val>
                                            <p:fltVal val="0.5"/>
                                          </p:val>
                                        </p:tav>
                                        <p:tav tm="100000">
                                          <p:val>
                                            <p:strVal val="#ppt_y"/>
                                          </p:val>
                                        </p:tav>
                                      </p:tavLst>
                                    </p:anim>
                                  </p:childTnLst>
                                </p:cTn>
                              </p:par>
                            </p:childTnLst>
                          </p:cTn>
                        </p:par>
                        <p:par>
                          <p:cTn id="79" fill="hold" nodeType="afterGroup">
                            <p:stCondLst>
                              <p:cond delay="12500"/>
                            </p:stCondLst>
                            <p:childTnLst>
                              <p:par>
                                <p:cTn id="80" presetID="23" presetClass="entr" presetSubtype="528" fill="hold" grpId="0" nodeType="afterEffect">
                                  <p:stCondLst>
                                    <p:cond delay="0"/>
                                  </p:stCondLst>
                                  <p:childTnLst>
                                    <p:set>
                                      <p:cBhvr>
                                        <p:cTn id="81" dur="1" fill="hold">
                                          <p:stCondLst>
                                            <p:cond delay="0"/>
                                          </p:stCondLst>
                                        </p:cTn>
                                        <p:tgtEl>
                                          <p:spTgt spid="50180">
                                            <p:txEl>
                                              <p:pRg st="4" end="4"/>
                                            </p:txEl>
                                          </p:spTgt>
                                        </p:tgtEl>
                                        <p:attrNameLst>
                                          <p:attrName>style.visibility</p:attrName>
                                        </p:attrNameLst>
                                      </p:cBhvr>
                                      <p:to>
                                        <p:strVal val="visible"/>
                                      </p:to>
                                    </p:set>
                                    <p:anim calcmode="lin" valueType="num">
                                      <p:cBhvr>
                                        <p:cTn id="82" dur="1000" fill="hold"/>
                                        <p:tgtEl>
                                          <p:spTgt spid="50180">
                                            <p:txEl>
                                              <p:pRg st="4" end="4"/>
                                            </p:txEl>
                                          </p:spTgt>
                                        </p:tgtEl>
                                        <p:attrNameLst>
                                          <p:attrName>ppt_w</p:attrName>
                                        </p:attrNameLst>
                                      </p:cBhvr>
                                      <p:tavLst>
                                        <p:tav tm="0">
                                          <p:val>
                                            <p:fltVal val="0"/>
                                          </p:val>
                                        </p:tav>
                                        <p:tav tm="100000">
                                          <p:val>
                                            <p:strVal val="#ppt_w"/>
                                          </p:val>
                                        </p:tav>
                                      </p:tavLst>
                                    </p:anim>
                                    <p:anim calcmode="lin" valueType="num">
                                      <p:cBhvr>
                                        <p:cTn id="83" dur="1000" fill="hold"/>
                                        <p:tgtEl>
                                          <p:spTgt spid="50180">
                                            <p:txEl>
                                              <p:pRg st="4" end="4"/>
                                            </p:txEl>
                                          </p:spTgt>
                                        </p:tgtEl>
                                        <p:attrNameLst>
                                          <p:attrName>ppt_h</p:attrName>
                                        </p:attrNameLst>
                                      </p:cBhvr>
                                      <p:tavLst>
                                        <p:tav tm="0">
                                          <p:val>
                                            <p:fltVal val="0"/>
                                          </p:val>
                                        </p:tav>
                                        <p:tav tm="100000">
                                          <p:val>
                                            <p:strVal val="#ppt_h"/>
                                          </p:val>
                                        </p:tav>
                                      </p:tavLst>
                                    </p:anim>
                                    <p:anim calcmode="lin" valueType="num">
                                      <p:cBhvr>
                                        <p:cTn id="84" dur="1000" fill="hold"/>
                                        <p:tgtEl>
                                          <p:spTgt spid="50180">
                                            <p:txEl>
                                              <p:pRg st="4" end="4"/>
                                            </p:txEl>
                                          </p:spTgt>
                                        </p:tgtEl>
                                        <p:attrNameLst>
                                          <p:attrName>ppt_x</p:attrName>
                                        </p:attrNameLst>
                                      </p:cBhvr>
                                      <p:tavLst>
                                        <p:tav tm="0">
                                          <p:val>
                                            <p:fltVal val="0.5"/>
                                          </p:val>
                                        </p:tav>
                                        <p:tav tm="100000">
                                          <p:val>
                                            <p:strVal val="#ppt_x"/>
                                          </p:val>
                                        </p:tav>
                                      </p:tavLst>
                                    </p:anim>
                                    <p:anim calcmode="lin" valueType="num">
                                      <p:cBhvr>
                                        <p:cTn id="85" dur="1000" fill="hold"/>
                                        <p:tgtEl>
                                          <p:spTgt spid="50180">
                                            <p:txEl>
                                              <p:pRg st="4" end="4"/>
                                            </p:txEl>
                                          </p:spTgt>
                                        </p:tgtEl>
                                        <p:attrNameLst>
                                          <p:attrName>ppt_y</p:attrName>
                                        </p:attrNameLst>
                                      </p:cBhvr>
                                      <p:tavLst>
                                        <p:tav tm="0">
                                          <p:val>
                                            <p:fltVal val="0.5"/>
                                          </p:val>
                                        </p:tav>
                                        <p:tav tm="100000">
                                          <p:val>
                                            <p:strVal val="#ppt_y"/>
                                          </p:val>
                                        </p:tav>
                                      </p:tavLst>
                                    </p:anim>
                                  </p:childTnLst>
                                </p:cTn>
                              </p:par>
                            </p:childTnLst>
                          </p:cTn>
                        </p:par>
                        <p:par>
                          <p:cTn id="86" fill="hold" nodeType="afterGroup">
                            <p:stCondLst>
                              <p:cond delay="13500"/>
                            </p:stCondLst>
                            <p:childTnLst>
                              <p:par>
                                <p:cTn id="87" presetID="23" presetClass="entr" presetSubtype="528" fill="hold" grpId="0" nodeType="afterEffect">
                                  <p:stCondLst>
                                    <p:cond delay="0"/>
                                  </p:stCondLst>
                                  <p:childTnLst>
                                    <p:set>
                                      <p:cBhvr>
                                        <p:cTn id="88" dur="1" fill="hold">
                                          <p:stCondLst>
                                            <p:cond delay="0"/>
                                          </p:stCondLst>
                                        </p:cTn>
                                        <p:tgtEl>
                                          <p:spTgt spid="50180">
                                            <p:txEl>
                                              <p:pRg st="5" end="5"/>
                                            </p:txEl>
                                          </p:spTgt>
                                        </p:tgtEl>
                                        <p:attrNameLst>
                                          <p:attrName>style.visibility</p:attrName>
                                        </p:attrNameLst>
                                      </p:cBhvr>
                                      <p:to>
                                        <p:strVal val="visible"/>
                                      </p:to>
                                    </p:set>
                                    <p:anim calcmode="lin" valueType="num">
                                      <p:cBhvr>
                                        <p:cTn id="89" dur="1000" fill="hold"/>
                                        <p:tgtEl>
                                          <p:spTgt spid="50180">
                                            <p:txEl>
                                              <p:pRg st="5" end="5"/>
                                            </p:txEl>
                                          </p:spTgt>
                                        </p:tgtEl>
                                        <p:attrNameLst>
                                          <p:attrName>ppt_w</p:attrName>
                                        </p:attrNameLst>
                                      </p:cBhvr>
                                      <p:tavLst>
                                        <p:tav tm="0">
                                          <p:val>
                                            <p:fltVal val="0"/>
                                          </p:val>
                                        </p:tav>
                                        <p:tav tm="100000">
                                          <p:val>
                                            <p:strVal val="#ppt_w"/>
                                          </p:val>
                                        </p:tav>
                                      </p:tavLst>
                                    </p:anim>
                                    <p:anim calcmode="lin" valueType="num">
                                      <p:cBhvr>
                                        <p:cTn id="90" dur="1000" fill="hold"/>
                                        <p:tgtEl>
                                          <p:spTgt spid="50180">
                                            <p:txEl>
                                              <p:pRg st="5" end="5"/>
                                            </p:txEl>
                                          </p:spTgt>
                                        </p:tgtEl>
                                        <p:attrNameLst>
                                          <p:attrName>ppt_h</p:attrName>
                                        </p:attrNameLst>
                                      </p:cBhvr>
                                      <p:tavLst>
                                        <p:tav tm="0">
                                          <p:val>
                                            <p:fltVal val="0"/>
                                          </p:val>
                                        </p:tav>
                                        <p:tav tm="100000">
                                          <p:val>
                                            <p:strVal val="#ppt_h"/>
                                          </p:val>
                                        </p:tav>
                                      </p:tavLst>
                                    </p:anim>
                                    <p:anim calcmode="lin" valueType="num">
                                      <p:cBhvr>
                                        <p:cTn id="91" dur="1000" fill="hold"/>
                                        <p:tgtEl>
                                          <p:spTgt spid="50180">
                                            <p:txEl>
                                              <p:pRg st="5" end="5"/>
                                            </p:txEl>
                                          </p:spTgt>
                                        </p:tgtEl>
                                        <p:attrNameLst>
                                          <p:attrName>ppt_x</p:attrName>
                                        </p:attrNameLst>
                                      </p:cBhvr>
                                      <p:tavLst>
                                        <p:tav tm="0">
                                          <p:val>
                                            <p:fltVal val="0.5"/>
                                          </p:val>
                                        </p:tav>
                                        <p:tav tm="100000">
                                          <p:val>
                                            <p:strVal val="#ppt_x"/>
                                          </p:val>
                                        </p:tav>
                                      </p:tavLst>
                                    </p:anim>
                                    <p:anim calcmode="lin" valueType="num">
                                      <p:cBhvr>
                                        <p:cTn id="92" dur="1000" fill="hold"/>
                                        <p:tgtEl>
                                          <p:spTgt spid="50180">
                                            <p:txEl>
                                              <p:pRg st="5" end="5"/>
                                            </p:txEl>
                                          </p:spTgt>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8" grpId="0" autoUpdateAnimBg="0"/>
      <p:bldP spid="50179" grpId="0" build="p" animBg="1" autoUpdateAnimBg="0"/>
      <p:bldP spid="50180" grpId="0" build="p" animBg="1"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algn="ctr" eaLnBrk="1" hangingPunct="1"/>
            <a:r>
              <a:rPr lang="en-US" smtClean="0"/>
              <a:t>Is the Hebrew Bible Messianic?</a:t>
            </a:r>
          </a:p>
        </p:txBody>
      </p:sp>
      <p:sp>
        <p:nvSpPr>
          <p:cNvPr id="31747" name="Rectangle 3"/>
          <p:cNvSpPr>
            <a:spLocks noGrp="1" noChangeArrowheads="1"/>
          </p:cNvSpPr>
          <p:nvPr>
            <p:ph type="body" idx="1"/>
          </p:nvPr>
        </p:nvSpPr>
        <p:spPr>
          <a:xfrm>
            <a:off x="2438400" y="3581400"/>
            <a:ext cx="5410200" cy="2667000"/>
          </a:xfrm>
          <a:ln w="57150" cmpd="thickThin">
            <a:solidFill>
              <a:schemeClr val="tx2"/>
            </a:solidFill>
            <a:miter lim="800000"/>
            <a:headEnd/>
            <a:tailEnd/>
          </a:ln>
        </p:spPr>
        <p:txBody>
          <a:bodyPr/>
          <a:lstStyle/>
          <a:p>
            <a:pPr eaLnBrk="1" hangingPunct="1"/>
            <a:r>
              <a:rPr lang="en-US" smtClean="0"/>
              <a:t>Text-critical evidence  </a:t>
            </a:r>
            <a:r>
              <a:rPr lang="en-US" smtClean="0">
                <a:solidFill>
                  <a:schemeClr val="tx2"/>
                </a:solidFill>
              </a:rPr>
              <a:t>YES</a:t>
            </a:r>
          </a:p>
          <a:p>
            <a:pPr eaLnBrk="1" hangingPunct="1"/>
            <a:r>
              <a:rPr lang="en-US" smtClean="0"/>
              <a:t>Inner biblical evidence  </a:t>
            </a:r>
            <a:r>
              <a:rPr lang="en-US" smtClean="0">
                <a:solidFill>
                  <a:schemeClr val="tx2"/>
                </a:solidFill>
              </a:rPr>
              <a:t>YES</a:t>
            </a:r>
          </a:p>
          <a:p>
            <a:pPr eaLnBrk="1" hangingPunct="1"/>
            <a:r>
              <a:rPr lang="en-US" smtClean="0"/>
              <a:t>Canonical evidence  </a:t>
            </a:r>
            <a:r>
              <a:rPr lang="en-US" smtClean="0">
                <a:solidFill>
                  <a:schemeClr val="tx2"/>
                </a:solidFill>
              </a:rPr>
              <a:t>YES</a:t>
            </a:r>
          </a:p>
          <a:p>
            <a:pPr eaLnBrk="1" hangingPunct="1"/>
            <a:r>
              <a:rPr lang="en-US" smtClean="0"/>
              <a:t>N.T. Evidence  </a:t>
            </a:r>
            <a:r>
              <a:rPr lang="en-US" smtClean="0">
                <a:solidFill>
                  <a:schemeClr val="tx2"/>
                </a:solidFill>
              </a:rPr>
              <a:t>YES</a:t>
            </a:r>
          </a:p>
        </p:txBody>
      </p:sp>
      <p:pic>
        <p:nvPicPr>
          <p:cNvPr id="31748" name="Picture 4" descr="Torahread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8600" y="1600200"/>
            <a:ext cx="2273300" cy="1549400"/>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42" fill="hold" grpId="0" nodeType="afterEffect">
                                  <p:stCondLst>
                                    <p:cond delay="0"/>
                                  </p:stCondLst>
                                  <p:childTnLst>
                                    <p:set>
                                      <p:cBhvr>
                                        <p:cTn id="6" dur="1" fill="hold">
                                          <p:stCondLst>
                                            <p:cond delay="0"/>
                                          </p:stCondLst>
                                        </p:cTn>
                                        <p:tgtEl>
                                          <p:spTgt spid="31746"/>
                                        </p:tgtEl>
                                        <p:attrNameLst>
                                          <p:attrName>style.visibility</p:attrName>
                                        </p:attrNameLst>
                                      </p:cBhvr>
                                      <p:to>
                                        <p:strVal val="visible"/>
                                      </p:to>
                                    </p:set>
                                    <p:animEffect transition="in" filter="barn(outHorizontal)">
                                      <p:cBhvr>
                                        <p:cTn id="7" dur="500"/>
                                        <p:tgtEl>
                                          <p:spTgt spid="31746"/>
                                        </p:tgtEl>
                                      </p:cBhvr>
                                    </p:animEffect>
                                  </p:childTnLst>
                                </p:cTn>
                              </p:par>
                            </p:childTnLst>
                          </p:cTn>
                        </p:par>
                        <p:par>
                          <p:cTn id="8" fill="hold" nodeType="afterGroup">
                            <p:stCondLst>
                              <p:cond delay="500"/>
                            </p:stCondLst>
                            <p:childTnLst>
                              <p:par>
                                <p:cTn id="9" presetID="9" presetClass="entr" presetSubtype="0" fill="hold" nodeType="afterEffect">
                                  <p:stCondLst>
                                    <p:cond delay="0"/>
                                  </p:stCondLst>
                                  <p:childTnLst>
                                    <p:set>
                                      <p:cBhvr>
                                        <p:cTn id="10" dur="1" fill="hold">
                                          <p:stCondLst>
                                            <p:cond delay="0"/>
                                          </p:stCondLst>
                                        </p:cTn>
                                        <p:tgtEl>
                                          <p:spTgt spid="31748"/>
                                        </p:tgtEl>
                                        <p:attrNameLst>
                                          <p:attrName>style.visibility</p:attrName>
                                        </p:attrNameLst>
                                      </p:cBhvr>
                                      <p:to>
                                        <p:strVal val="visible"/>
                                      </p:to>
                                    </p:set>
                                    <p:animEffect transition="in" filter="dissolve">
                                      <p:cBhvr>
                                        <p:cTn id="11" dur="500"/>
                                        <p:tgtEl>
                                          <p:spTgt spid="31748"/>
                                        </p:tgtEl>
                                      </p:cBhvr>
                                    </p:animEffect>
                                  </p:childTnLst>
                                </p:cTn>
                              </p:par>
                            </p:childTnLst>
                          </p:cTn>
                        </p:par>
                        <p:par>
                          <p:cTn id="12" fill="hold" nodeType="afterGroup">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31747">
                                            <p:bg/>
                                          </p:spTgt>
                                        </p:tgtEl>
                                        <p:attrNameLst>
                                          <p:attrName>style.visibility</p:attrName>
                                        </p:attrNameLst>
                                      </p:cBhvr>
                                      <p:to>
                                        <p:strVal val="visible"/>
                                      </p:to>
                                    </p:set>
                                    <p:animEffect transition="in" filter="wipe(up)">
                                      <p:cBhvr>
                                        <p:cTn id="15" dur="1000"/>
                                        <p:tgtEl>
                                          <p:spTgt spid="31747">
                                            <p:bg/>
                                          </p:spTgt>
                                        </p:tgtEl>
                                      </p:cBhvr>
                                    </p:animEffect>
                                  </p:childTnLst>
                                </p:cTn>
                              </p:par>
                            </p:childTnLst>
                          </p:cTn>
                        </p:par>
                        <p:par>
                          <p:cTn id="16" fill="hold" nodeType="afterGroup">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31747">
                                            <p:txEl>
                                              <p:pRg st="0" end="0"/>
                                            </p:txEl>
                                          </p:spTgt>
                                        </p:tgtEl>
                                        <p:attrNameLst>
                                          <p:attrName>style.visibility</p:attrName>
                                        </p:attrNameLst>
                                      </p:cBhvr>
                                      <p:to>
                                        <p:strVal val="visible"/>
                                      </p:to>
                                    </p:set>
                                    <p:animEffect transition="in" filter="wipe(up)">
                                      <p:cBhvr>
                                        <p:cTn id="19" dur="1000"/>
                                        <p:tgtEl>
                                          <p:spTgt spid="31747">
                                            <p:txEl>
                                              <p:pRg st="0" end="0"/>
                                            </p:txEl>
                                          </p:spTgt>
                                        </p:tgtEl>
                                      </p:cBhvr>
                                    </p:animEffect>
                                  </p:childTnLst>
                                </p:cTn>
                              </p:par>
                            </p:childTnLst>
                          </p:cTn>
                        </p:par>
                        <p:par>
                          <p:cTn id="20" fill="hold" nodeType="afterGroup">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31747">
                                            <p:txEl>
                                              <p:pRg st="1" end="1"/>
                                            </p:txEl>
                                          </p:spTgt>
                                        </p:tgtEl>
                                        <p:attrNameLst>
                                          <p:attrName>style.visibility</p:attrName>
                                        </p:attrNameLst>
                                      </p:cBhvr>
                                      <p:to>
                                        <p:strVal val="visible"/>
                                      </p:to>
                                    </p:set>
                                    <p:animEffect transition="in" filter="wipe(up)">
                                      <p:cBhvr>
                                        <p:cTn id="23" dur="1000"/>
                                        <p:tgtEl>
                                          <p:spTgt spid="31747">
                                            <p:txEl>
                                              <p:pRg st="1" end="1"/>
                                            </p:txEl>
                                          </p:spTgt>
                                        </p:tgtEl>
                                      </p:cBhvr>
                                    </p:animEffect>
                                  </p:childTnLst>
                                </p:cTn>
                              </p:par>
                            </p:childTnLst>
                          </p:cTn>
                        </p:par>
                        <p:par>
                          <p:cTn id="24" fill="hold" nodeType="afterGroup">
                            <p:stCondLst>
                              <p:cond delay="4000"/>
                            </p:stCondLst>
                            <p:childTnLst>
                              <p:par>
                                <p:cTn id="25" presetID="22" presetClass="entr" presetSubtype="1" fill="hold" grpId="0" nodeType="afterEffect">
                                  <p:stCondLst>
                                    <p:cond delay="0"/>
                                  </p:stCondLst>
                                  <p:childTnLst>
                                    <p:set>
                                      <p:cBhvr>
                                        <p:cTn id="26" dur="1" fill="hold">
                                          <p:stCondLst>
                                            <p:cond delay="0"/>
                                          </p:stCondLst>
                                        </p:cTn>
                                        <p:tgtEl>
                                          <p:spTgt spid="31747">
                                            <p:txEl>
                                              <p:pRg st="2" end="2"/>
                                            </p:txEl>
                                          </p:spTgt>
                                        </p:tgtEl>
                                        <p:attrNameLst>
                                          <p:attrName>style.visibility</p:attrName>
                                        </p:attrNameLst>
                                      </p:cBhvr>
                                      <p:to>
                                        <p:strVal val="visible"/>
                                      </p:to>
                                    </p:set>
                                    <p:animEffect transition="in" filter="wipe(up)">
                                      <p:cBhvr>
                                        <p:cTn id="27" dur="1000"/>
                                        <p:tgtEl>
                                          <p:spTgt spid="31747">
                                            <p:txEl>
                                              <p:pRg st="2" end="2"/>
                                            </p:txEl>
                                          </p:spTgt>
                                        </p:tgtEl>
                                      </p:cBhvr>
                                    </p:animEffect>
                                  </p:childTnLst>
                                </p:cTn>
                              </p:par>
                            </p:childTnLst>
                          </p:cTn>
                        </p:par>
                        <p:par>
                          <p:cTn id="28" fill="hold" nodeType="afterGroup">
                            <p:stCondLst>
                              <p:cond delay="5000"/>
                            </p:stCondLst>
                            <p:childTnLst>
                              <p:par>
                                <p:cTn id="29" presetID="22" presetClass="entr" presetSubtype="1" fill="hold" grpId="0" nodeType="afterEffect">
                                  <p:stCondLst>
                                    <p:cond delay="0"/>
                                  </p:stCondLst>
                                  <p:childTnLst>
                                    <p:set>
                                      <p:cBhvr>
                                        <p:cTn id="30" dur="1" fill="hold">
                                          <p:stCondLst>
                                            <p:cond delay="0"/>
                                          </p:stCondLst>
                                        </p:cTn>
                                        <p:tgtEl>
                                          <p:spTgt spid="31747">
                                            <p:txEl>
                                              <p:pRg st="3" end="3"/>
                                            </p:txEl>
                                          </p:spTgt>
                                        </p:tgtEl>
                                        <p:attrNameLst>
                                          <p:attrName>style.visibility</p:attrName>
                                        </p:attrNameLst>
                                      </p:cBhvr>
                                      <p:to>
                                        <p:strVal val="visible"/>
                                      </p:to>
                                    </p:set>
                                    <p:animEffect transition="in" filter="wipe(up)">
                                      <p:cBhvr>
                                        <p:cTn id="31" dur="1000"/>
                                        <p:tgtEl>
                                          <p:spTgt spid="3174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6" grpId="0" autoUpdateAnimBg="0"/>
      <p:bldP spid="31747" grpId="0" build="p" bldLvl="2" animBg="1"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algn="ctr" eaLnBrk="1" hangingPunct="1"/>
            <a:r>
              <a:rPr lang="en-US" smtClean="0"/>
              <a:t>Text-Critical Evidence</a:t>
            </a:r>
          </a:p>
        </p:txBody>
      </p:sp>
      <p:sp>
        <p:nvSpPr>
          <p:cNvPr id="32771" name="Rectangle 3"/>
          <p:cNvSpPr>
            <a:spLocks noGrp="1" noChangeArrowheads="1"/>
          </p:cNvSpPr>
          <p:nvPr>
            <p:ph type="body" idx="1"/>
          </p:nvPr>
        </p:nvSpPr>
        <p:spPr>
          <a:xfrm>
            <a:off x="1219200" y="5029200"/>
            <a:ext cx="7772400" cy="1600200"/>
          </a:xfrm>
          <a:extLst>
            <a:ext uri="{91240B29-F687-4F45-9708-019B960494DF}">
              <a14:hiddenLine xmlns:a14="http://schemas.microsoft.com/office/drawing/2010/main" w="57150" cmpd="thickThin">
                <a:solidFill>
                  <a:schemeClr val="tx2"/>
                </a:solidFill>
                <a:miter lim="800000"/>
                <a:headEnd/>
                <a:tailEnd/>
              </a14:hiddenLine>
            </a:ext>
          </a:extLst>
        </p:spPr>
        <p:txBody>
          <a:bodyPr/>
          <a:lstStyle/>
          <a:p>
            <a:pPr eaLnBrk="1" hangingPunct="1"/>
            <a:r>
              <a:rPr lang="en-US" sz="2400" b="1" smtClean="0">
                <a:solidFill>
                  <a:schemeClr val="tx2"/>
                </a:solidFill>
              </a:rPr>
              <a:t>History of the Hebrew text is “developed theology”</a:t>
            </a:r>
          </a:p>
          <a:p>
            <a:pPr lvl="1" eaLnBrk="1" hangingPunct="1"/>
            <a:r>
              <a:rPr lang="en-US" sz="2000" b="1" smtClean="0"/>
              <a:t>From the time of its composition …</a:t>
            </a:r>
          </a:p>
          <a:p>
            <a:pPr lvl="1" eaLnBrk="1" hangingPunct="1"/>
            <a:r>
              <a:rPr lang="en-US" sz="2000" b="1" smtClean="0"/>
              <a:t>During the process of its canonization …</a:t>
            </a:r>
          </a:p>
          <a:p>
            <a:pPr lvl="1" eaLnBrk="1" hangingPunct="1"/>
            <a:r>
              <a:rPr lang="en-US" sz="2000" b="1" smtClean="0"/>
              <a:t>Through the final stage of its consolidation.</a:t>
            </a:r>
            <a:endParaRPr lang="en-US" sz="2400" b="1" smtClean="0"/>
          </a:p>
        </p:txBody>
      </p:sp>
      <p:sp>
        <p:nvSpPr>
          <p:cNvPr id="32846" name="Rectangle 78"/>
          <p:cNvSpPr>
            <a:spLocks noChangeArrowheads="1"/>
          </p:cNvSpPr>
          <p:nvPr/>
        </p:nvSpPr>
        <p:spPr bwMode="auto">
          <a:xfrm>
            <a:off x="1219200" y="1371600"/>
            <a:ext cx="7772400" cy="3505200"/>
          </a:xfrm>
          <a:prstGeom prst="rect">
            <a:avLst/>
          </a:prstGeom>
          <a:noFill/>
          <a:ln w="57150" cap="sq" cmpd="thickThin">
            <a:solidFill>
              <a:schemeClr val="tx2"/>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l">
              <a:lnSpc>
                <a:spcPct val="90000"/>
              </a:lnSpc>
              <a:spcBef>
                <a:spcPct val="20000"/>
              </a:spcBef>
              <a:buClr>
                <a:schemeClr val="tx2"/>
              </a:buClr>
              <a:buSzPct val="90000"/>
              <a:buFont typeface="Symbol" pitchFamily="18" charset="2"/>
              <a:buChar char="¨"/>
            </a:pPr>
            <a:r>
              <a:rPr lang="en-US" i="0">
                <a:solidFill>
                  <a:schemeClr val="tx2"/>
                </a:solidFill>
              </a:rPr>
              <a:t>Controversies influence the history of messianic interpretation </a:t>
            </a:r>
            <a:r>
              <a:rPr lang="en-US" i="0" u="sng">
                <a:solidFill>
                  <a:schemeClr val="tx2"/>
                </a:solidFill>
              </a:rPr>
              <a:t>even as the text develops</a:t>
            </a:r>
          </a:p>
          <a:p>
            <a:pPr marL="742950" lvl="1" indent="-285750" algn="l">
              <a:lnSpc>
                <a:spcPct val="90000"/>
              </a:lnSpc>
              <a:spcBef>
                <a:spcPct val="20000"/>
              </a:spcBef>
              <a:buFontTx/>
              <a:buChar char="–"/>
            </a:pPr>
            <a:r>
              <a:rPr lang="en-US" sz="2000" i="0">
                <a:solidFill>
                  <a:schemeClr val="tx1"/>
                </a:solidFill>
              </a:rPr>
              <a:t>Controversy with rebellious sons (Cain, Edom, Absalom …) </a:t>
            </a:r>
          </a:p>
          <a:p>
            <a:pPr marL="742950" lvl="1" indent="-285750" algn="l">
              <a:lnSpc>
                <a:spcPct val="90000"/>
              </a:lnSpc>
              <a:spcBef>
                <a:spcPct val="20000"/>
              </a:spcBef>
              <a:buFontTx/>
              <a:buChar char="–"/>
            </a:pPr>
            <a:r>
              <a:rPr lang="en-US" sz="2000" i="0">
                <a:solidFill>
                  <a:schemeClr val="tx1"/>
                </a:solidFill>
              </a:rPr>
              <a:t>Controversy with disobedient kings (Saul, Ahab, Ahaz …)</a:t>
            </a:r>
          </a:p>
          <a:p>
            <a:pPr marL="742950" lvl="1" indent="-285750" algn="l">
              <a:lnSpc>
                <a:spcPct val="90000"/>
              </a:lnSpc>
              <a:spcBef>
                <a:spcPct val="20000"/>
              </a:spcBef>
              <a:buFontTx/>
              <a:buChar char="–"/>
            </a:pPr>
            <a:r>
              <a:rPr lang="en-US" sz="2000" i="0">
                <a:solidFill>
                  <a:schemeClr val="tx1"/>
                </a:solidFill>
              </a:rPr>
              <a:t>Controversy with wicked priests (Eli’s sons …)</a:t>
            </a:r>
          </a:p>
          <a:p>
            <a:pPr marL="742950" lvl="1" indent="-285750" algn="l">
              <a:lnSpc>
                <a:spcPct val="90000"/>
              </a:lnSpc>
              <a:spcBef>
                <a:spcPct val="20000"/>
              </a:spcBef>
              <a:buFontTx/>
              <a:buChar char="–"/>
            </a:pPr>
            <a:r>
              <a:rPr lang="en-US" sz="2000" i="0">
                <a:solidFill>
                  <a:schemeClr val="tx1"/>
                </a:solidFill>
              </a:rPr>
              <a:t>Controversy with false prophets (Hananiah, …)</a:t>
            </a:r>
          </a:p>
          <a:p>
            <a:pPr marL="742950" lvl="1" indent="-285750" algn="l">
              <a:lnSpc>
                <a:spcPct val="90000"/>
              </a:lnSpc>
              <a:spcBef>
                <a:spcPct val="20000"/>
              </a:spcBef>
              <a:buFontTx/>
              <a:buChar char="–"/>
            </a:pPr>
            <a:r>
              <a:rPr lang="en-US" sz="2000" i="0">
                <a:solidFill>
                  <a:schemeClr val="tx1"/>
                </a:solidFill>
              </a:rPr>
              <a:t>Controversy with nations (idolatry, enmity with Israel)</a:t>
            </a:r>
          </a:p>
          <a:p>
            <a:pPr marL="742950" lvl="1" indent="-285750" algn="l">
              <a:lnSpc>
                <a:spcPct val="90000"/>
              </a:lnSpc>
              <a:spcBef>
                <a:spcPct val="20000"/>
              </a:spcBef>
              <a:buFontTx/>
              <a:buChar char="–"/>
            </a:pPr>
            <a:r>
              <a:rPr lang="en-US" sz="2000" i="0">
                <a:solidFill>
                  <a:schemeClr val="tx2"/>
                </a:solidFill>
              </a:rPr>
              <a:t>Controversy with the “</a:t>
            </a:r>
            <a:r>
              <a:rPr lang="en-US" sz="2000">
                <a:solidFill>
                  <a:schemeClr val="tx2"/>
                </a:solidFill>
              </a:rPr>
              <a:t>minim</a:t>
            </a:r>
            <a:r>
              <a:rPr lang="en-US" sz="2000" i="0">
                <a:solidFill>
                  <a:schemeClr val="tx2"/>
                </a:solidFill>
              </a:rPr>
              <a:t>”</a:t>
            </a:r>
            <a:r>
              <a:rPr lang="en-US" sz="2000" i="0">
                <a:solidFill>
                  <a:schemeClr val="tx1"/>
                </a:solidFill>
              </a:rPr>
              <a:t> (“apostates” – term wrongly attributed to  Jewish Christians since the 1</a:t>
            </a:r>
            <a:r>
              <a:rPr lang="en-US" sz="2000" i="0" baseline="30000">
                <a:solidFill>
                  <a:schemeClr val="tx1"/>
                </a:solidFill>
              </a:rPr>
              <a:t>st</a:t>
            </a:r>
            <a:r>
              <a:rPr lang="en-US" sz="2000" i="0">
                <a:solidFill>
                  <a:schemeClr val="tx1"/>
                </a:solidFill>
              </a:rPr>
              <a:t> century A.D.)</a:t>
            </a:r>
          </a:p>
          <a:p>
            <a:pPr marL="742950" lvl="1" indent="-285750" algn="l">
              <a:lnSpc>
                <a:spcPct val="90000"/>
              </a:lnSpc>
              <a:spcBef>
                <a:spcPct val="20000"/>
              </a:spcBef>
              <a:buFontTx/>
              <a:buChar char="–"/>
            </a:pPr>
            <a:r>
              <a:rPr lang="en-US" sz="2000" i="0">
                <a:solidFill>
                  <a:schemeClr val="tx1"/>
                </a:solidFill>
              </a:rPr>
              <a:t>Controversy with the Anti-Messianic spirit (Antichrist</a:t>
            </a:r>
            <a:r>
              <a:rPr lang="en-US" sz="2000" b="0" i="0">
                <a:solidFill>
                  <a:schemeClr val="tx1"/>
                </a:solidFill>
              </a:rPr>
              <a:t>)</a:t>
            </a: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5" fill="hold" grpId="0" nodeType="afterEffect">
                                  <p:stCondLst>
                                    <p:cond delay="0"/>
                                  </p:stCondLst>
                                  <p:childTnLst>
                                    <p:set>
                                      <p:cBhvr>
                                        <p:cTn id="6" dur="1" fill="hold">
                                          <p:stCondLst>
                                            <p:cond delay="0"/>
                                          </p:stCondLst>
                                        </p:cTn>
                                        <p:tgtEl>
                                          <p:spTgt spid="32770"/>
                                        </p:tgtEl>
                                        <p:attrNameLst>
                                          <p:attrName>style.visibility</p:attrName>
                                        </p:attrNameLst>
                                      </p:cBhvr>
                                      <p:to>
                                        <p:strVal val="visible"/>
                                      </p:to>
                                    </p:set>
                                    <p:animEffect transition="in" filter="checkerboard(down)">
                                      <p:cBhvr>
                                        <p:cTn id="7" dur="500"/>
                                        <p:tgtEl>
                                          <p:spTgt spid="32770"/>
                                        </p:tgtEl>
                                      </p:cBhvr>
                                    </p:animEffect>
                                  </p:childTnLst>
                                </p:cTn>
                              </p:par>
                            </p:childTnLst>
                          </p:cTn>
                        </p:par>
                        <p:par>
                          <p:cTn id="8" fill="hold" nodeType="afterGroup">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32846">
                                            <p:bg/>
                                          </p:spTgt>
                                        </p:tgtEl>
                                        <p:attrNameLst>
                                          <p:attrName>style.visibility</p:attrName>
                                        </p:attrNameLst>
                                      </p:cBhvr>
                                      <p:to>
                                        <p:strVal val="visible"/>
                                      </p:to>
                                    </p:set>
                                    <p:animEffect transition="in" filter="wipe(up)">
                                      <p:cBhvr>
                                        <p:cTn id="11" dur="1000"/>
                                        <p:tgtEl>
                                          <p:spTgt spid="32846">
                                            <p:bg/>
                                          </p:spTgt>
                                        </p:tgtEl>
                                      </p:cBhvr>
                                    </p:animEffect>
                                  </p:childTnLst>
                                </p:cTn>
                              </p:par>
                            </p:childTnLst>
                          </p:cTn>
                        </p:par>
                        <p:par>
                          <p:cTn id="12" fill="hold" nodeType="afterGroup">
                            <p:stCondLst>
                              <p:cond delay="1500"/>
                            </p:stCondLst>
                            <p:childTnLst>
                              <p:par>
                                <p:cTn id="13" presetID="22" presetClass="entr" presetSubtype="1" fill="hold" grpId="0" nodeType="afterEffect">
                                  <p:stCondLst>
                                    <p:cond delay="0"/>
                                  </p:stCondLst>
                                  <p:iterate type="wd">
                                    <p:tmPct val="10000"/>
                                  </p:iterate>
                                  <p:childTnLst>
                                    <p:set>
                                      <p:cBhvr>
                                        <p:cTn id="14" dur="1" fill="hold">
                                          <p:stCondLst>
                                            <p:cond delay="0"/>
                                          </p:stCondLst>
                                        </p:cTn>
                                        <p:tgtEl>
                                          <p:spTgt spid="32846">
                                            <p:txEl>
                                              <p:pRg st="0" end="0"/>
                                            </p:txEl>
                                          </p:spTgt>
                                        </p:tgtEl>
                                        <p:attrNameLst>
                                          <p:attrName>style.visibility</p:attrName>
                                        </p:attrNameLst>
                                      </p:cBhvr>
                                      <p:to>
                                        <p:strVal val="visible"/>
                                      </p:to>
                                    </p:set>
                                    <p:animEffect transition="in" filter="wipe(up)">
                                      <p:cBhvr>
                                        <p:cTn id="15" dur="1000"/>
                                        <p:tgtEl>
                                          <p:spTgt spid="32846">
                                            <p:txEl>
                                              <p:pRg st="0" end="0"/>
                                            </p:txEl>
                                          </p:spTgt>
                                        </p:tgtEl>
                                      </p:cBhvr>
                                    </p:animEffect>
                                  </p:childTnLst>
                                </p:cTn>
                              </p:par>
                            </p:childTnLst>
                          </p:cTn>
                        </p:par>
                        <p:par>
                          <p:cTn id="16" fill="hold" nodeType="afterGroup">
                            <p:stCondLst>
                              <p:cond delay="3600"/>
                            </p:stCondLst>
                            <p:childTnLst>
                              <p:par>
                                <p:cTn id="17" presetID="22" presetClass="entr" presetSubtype="1" fill="hold" grpId="0" nodeType="afterEffect">
                                  <p:stCondLst>
                                    <p:cond delay="0"/>
                                  </p:stCondLst>
                                  <p:iterate type="wd">
                                    <p:tmPct val="10000"/>
                                  </p:iterate>
                                  <p:childTnLst>
                                    <p:set>
                                      <p:cBhvr>
                                        <p:cTn id="18" dur="1" fill="hold">
                                          <p:stCondLst>
                                            <p:cond delay="0"/>
                                          </p:stCondLst>
                                        </p:cTn>
                                        <p:tgtEl>
                                          <p:spTgt spid="32846">
                                            <p:txEl>
                                              <p:pRg st="1" end="1"/>
                                            </p:txEl>
                                          </p:spTgt>
                                        </p:tgtEl>
                                        <p:attrNameLst>
                                          <p:attrName>style.visibility</p:attrName>
                                        </p:attrNameLst>
                                      </p:cBhvr>
                                      <p:to>
                                        <p:strVal val="visible"/>
                                      </p:to>
                                    </p:set>
                                    <p:animEffect transition="in" filter="wipe(up)">
                                      <p:cBhvr>
                                        <p:cTn id="19" dur="1000"/>
                                        <p:tgtEl>
                                          <p:spTgt spid="32846">
                                            <p:txEl>
                                              <p:pRg st="1" end="1"/>
                                            </p:txEl>
                                          </p:spTgt>
                                        </p:tgtEl>
                                      </p:cBhvr>
                                    </p:animEffect>
                                  </p:childTnLst>
                                </p:cTn>
                              </p:par>
                            </p:childTnLst>
                          </p:cTn>
                        </p:par>
                        <p:par>
                          <p:cTn id="20" fill="hold" nodeType="afterGroup">
                            <p:stCondLst>
                              <p:cond delay="5700"/>
                            </p:stCondLst>
                            <p:childTnLst>
                              <p:par>
                                <p:cTn id="21" presetID="22" presetClass="entr" presetSubtype="1" fill="hold" grpId="0" nodeType="afterEffect">
                                  <p:stCondLst>
                                    <p:cond delay="0"/>
                                  </p:stCondLst>
                                  <p:iterate type="wd">
                                    <p:tmPct val="10000"/>
                                  </p:iterate>
                                  <p:childTnLst>
                                    <p:set>
                                      <p:cBhvr>
                                        <p:cTn id="22" dur="1" fill="hold">
                                          <p:stCondLst>
                                            <p:cond delay="0"/>
                                          </p:stCondLst>
                                        </p:cTn>
                                        <p:tgtEl>
                                          <p:spTgt spid="32846">
                                            <p:txEl>
                                              <p:pRg st="2" end="2"/>
                                            </p:txEl>
                                          </p:spTgt>
                                        </p:tgtEl>
                                        <p:attrNameLst>
                                          <p:attrName>style.visibility</p:attrName>
                                        </p:attrNameLst>
                                      </p:cBhvr>
                                      <p:to>
                                        <p:strVal val="visible"/>
                                      </p:to>
                                    </p:set>
                                    <p:animEffect transition="in" filter="wipe(up)">
                                      <p:cBhvr>
                                        <p:cTn id="23" dur="1000"/>
                                        <p:tgtEl>
                                          <p:spTgt spid="32846">
                                            <p:txEl>
                                              <p:pRg st="2" end="2"/>
                                            </p:txEl>
                                          </p:spTgt>
                                        </p:tgtEl>
                                      </p:cBhvr>
                                    </p:animEffect>
                                  </p:childTnLst>
                                </p:cTn>
                              </p:par>
                            </p:childTnLst>
                          </p:cTn>
                        </p:par>
                        <p:par>
                          <p:cTn id="24" fill="hold" nodeType="afterGroup">
                            <p:stCondLst>
                              <p:cond delay="7700"/>
                            </p:stCondLst>
                            <p:childTnLst>
                              <p:par>
                                <p:cTn id="25" presetID="22" presetClass="entr" presetSubtype="1" fill="hold" grpId="0" nodeType="afterEffect">
                                  <p:stCondLst>
                                    <p:cond delay="0"/>
                                  </p:stCondLst>
                                  <p:iterate type="wd">
                                    <p:tmPct val="10000"/>
                                  </p:iterate>
                                  <p:childTnLst>
                                    <p:set>
                                      <p:cBhvr>
                                        <p:cTn id="26" dur="1" fill="hold">
                                          <p:stCondLst>
                                            <p:cond delay="0"/>
                                          </p:stCondLst>
                                        </p:cTn>
                                        <p:tgtEl>
                                          <p:spTgt spid="32846">
                                            <p:txEl>
                                              <p:pRg st="3" end="3"/>
                                            </p:txEl>
                                          </p:spTgt>
                                        </p:tgtEl>
                                        <p:attrNameLst>
                                          <p:attrName>style.visibility</p:attrName>
                                        </p:attrNameLst>
                                      </p:cBhvr>
                                      <p:to>
                                        <p:strVal val="visible"/>
                                      </p:to>
                                    </p:set>
                                    <p:animEffect transition="in" filter="wipe(up)">
                                      <p:cBhvr>
                                        <p:cTn id="27" dur="1000"/>
                                        <p:tgtEl>
                                          <p:spTgt spid="32846">
                                            <p:txEl>
                                              <p:pRg st="3" end="3"/>
                                            </p:txEl>
                                          </p:spTgt>
                                        </p:tgtEl>
                                      </p:cBhvr>
                                    </p:animEffect>
                                  </p:childTnLst>
                                </p:cTn>
                              </p:par>
                            </p:childTnLst>
                          </p:cTn>
                        </p:par>
                        <p:par>
                          <p:cTn id="28" fill="hold" nodeType="afterGroup">
                            <p:stCondLst>
                              <p:cond delay="9400"/>
                            </p:stCondLst>
                            <p:childTnLst>
                              <p:par>
                                <p:cTn id="29" presetID="22" presetClass="entr" presetSubtype="1" fill="hold" grpId="0" nodeType="afterEffect">
                                  <p:stCondLst>
                                    <p:cond delay="0"/>
                                  </p:stCondLst>
                                  <p:iterate type="wd">
                                    <p:tmPct val="10000"/>
                                  </p:iterate>
                                  <p:childTnLst>
                                    <p:set>
                                      <p:cBhvr>
                                        <p:cTn id="30" dur="1" fill="hold">
                                          <p:stCondLst>
                                            <p:cond delay="0"/>
                                          </p:stCondLst>
                                        </p:cTn>
                                        <p:tgtEl>
                                          <p:spTgt spid="32846">
                                            <p:txEl>
                                              <p:pRg st="4" end="4"/>
                                            </p:txEl>
                                          </p:spTgt>
                                        </p:tgtEl>
                                        <p:attrNameLst>
                                          <p:attrName>style.visibility</p:attrName>
                                        </p:attrNameLst>
                                      </p:cBhvr>
                                      <p:to>
                                        <p:strVal val="visible"/>
                                      </p:to>
                                    </p:set>
                                    <p:animEffect transition="in" filter="wipe(up)">
                                      <p:cBhvr>
                                        <p:cTn id="31" dur="1000"/>
                                        <p:tgtEl>
                                          <p:spTgt spid="32846">
                                            <p:txEl>
                                              <p:pRg st="4" end="4"/>
                                            </p:txEl>
                                          </p:spTgt>
                                        </p:tgtEl>
                                      </p:cBhvr>
                                    </p:animEffect>
                                  </p:childTnLst>
                                </p:cTn>
                              </p:par>
                            </p:childTnLst>
                          </p:cTn>
                        </p:par>
                        <p:par>
                          <p:cTn id="32" fill="hold" nodeType="afterGroup">
                            <p:stCondLst>
                              <p:cond delay="11100"/>
                            </p:stCondLst>
                            <p:childTnLst>
                              <p:par>
                                <p:cTn id="33" presetID="22" presetClass="entr" presetSubtype="1" fill="hold" grpId="0" nodeType="afterEffect">
                                  <p:stCondLst>
                                    <p:cond delay="0"/>
                                  </p:stCondLst>
                                  <p:iterate type="wd">
                                    <p:tmPct val="10000"/>
                                  </p:iterate>
                                  <p:childTnLst>
                                    <p:set>
                                      <p:cBhvr>
                                        <p:cTn id="34" dur="1" fill="hold">
                                          <p:stCondLst>
                                            <p:cond delay="0"/>
                                          </p:stCondLst>
                                        </p:cTn>
                                        <p:tgtEl>
                                          <p:spTgt spid="32846">
                                            <p:txEl>
                                              <p:pRg st="5" end="5"/>
                                            </p:txEl>
                                          </p:spTgt>
                                        </p:tgtEl>
                                        <p:attrNameLst>
                                          <p:attrName>style.visibility</p:attrName>
                                        </p:attrNameLst>
                                      </p:cBhvr>
                                      <p:to>
                                        <p:strVal val="visible"/>
                                      </p:to>
                                    </p:set>
                                    <p:animEffect transition="in" filter="wipe(up)">
                                      <p:cBhvr>
                                        <p:cTn id="35" dur="1000"/>
                                        <p:tgtEl>
                                          <p:spTgt spid="32846">
                                            <p:txEl>
                                              <p:pRg st="5" end="5"/>
                                            </p:txEl>
                                          </p:spTgt>
                                        </p:tgtEl>
                                      </p:cBhvr>
                                    </p:animEffect>
                                  </p:childTnLst>
                                </p:cTn>
                              </p:par>
                            </p:childTnLst>
                          </p:cTn>
                        </p:par>
                        <p:par>
                          <p:cTn id="36" fill="hold" nodeType="afterGroup">
                            <p:stCondLst>
                              <p:cond delay="13000"/>
                            </p:stCondLst>
                            <p:childTnLst>
                              <p:par>
                                <p:cTn id="37" presetID="22" presetClass="entr" presetSubtype="1" fill="hold" grpId="0" nodeType="afterEffect">
                                  <p:stCondLst>
                                    <p:cond delay="0"/>
                                  </p:stCondLst>
                                  <p:iterate type="wd">
                                    <p:tmPct val="10000"/>
                                  </p:iterate>
                                  <p:childTnLst>
                                    <p:set>
                                      <p:cBhvr>
                                        <p:cTn id="38" dur="1" fill="hold">
                                          <p:stCondLst>
                                            <p:cond delay="0"/>
                                          </p:stCondLst>
                                        </p:cTn>
                                        <p:tgtEl>
                                          <p:spTgt spid="32846">
                                            <p:txEl>
                                              <p:pRg st="6" end="6"/>
                                            </p:txEl>
                                          </p:spTgt>
                                        </p:tgtEl>
                                        <p:attrNameLst>
                                          <p:attrName>style.visibility</p:attrName>
                                        </p:attrNameLst>
                                      </p:cBhvr>
                                      <p:to>
                                        <p:strVal val="visible"/>
                                      </p:to>
                                    </p:set>
                                    <p:animEffect transition="in" filter="wipe(up)">
                                      <p:cBhvr>
                                        <p:cTn id="39" dur="1000"/>
                                        <p:tgtEl>
                                          <p:spTgt spid="32846">
                                            <p:txEl>
                                              <p:pRg st="6" end="6"/>
                                            </p:txEl>
                                          </p:spTgt>
                                        </p:tgtEl>
                                      </p:cBhvr>
                                    </p:animEffect>
                                  </p:childTnLst>
                                </p:cTn>
                              </p:par>
                            </p:childTnLst>
                          </p:cTn>
                        </p:par>
                        <p:par>
                          <p:cTn id="40" fill="hold" nodeType="afterGroup">
                            <p:stCondLst>
                              <p:cond delay="16100"/>
                            </p:stCondLst>
                            <p:childTnLst>
                              <p:par>
                                <p:cTn id="41" presetID="22" presetClass="entr" presetSubtype="1" fill="hold" grpId="0" nodeType="afterEffect">
                                  <p:stCondLst>
                                    <p:cond delay="0"/>
                                  </p:stCondLst>
                                  <p:iterate type="wd">
                                    <p:tmPct val="10000"/>
                                  </p:iterate>
                                  <p:childTnLst>
                                    <p:set>
                                      <p:cBhvr>
                                        <p:cTn id="42" dur="1" fill="hold">
                                          <p:stCondLst>
                                            <p:cond delay="0"/>
                                          </p:stCondLst>
                                        </p:cTn>
                                        <p:tgtEl>
                                          <p:spTgt spid="32846">
                                            <p:txEl>
                                              <p:pRg st="7" end="7"/>
                                            </p:txEl>
                                          </p:spTgt>
                                        </p:tgtEl>
                                        <p:attrNameLst>
                                          <p:attrName>style.visibility</p:attrName>
                                        </p:attrNameLst>
                                      </p:cBhvr>
                                      <p:to>
                                        <p:strVal val="visible"/>
                                      </p:to>
                                    </p:set>
                                    <p:animEffect transition="in" filter="wipe(up)">
                                      <p:cBhvr>
                                        <p:cTn id="43" dur="1000"/>
                                        <p:tgtEl>
                                          <p:spTgt spid="32846">
                                            <p:txEl>
                                              <p:pRg st="7" end="7"/>
                                            </p:txEl>
                                          </p:spTgt>
                                        </p:tgtEl>
                                      </p:cBhvr>
                                    </p:animEffect>
                                  </p:childTnLst>
                                </p:cTn>
                              </p:par>
                            </p:childTnLst>
                          </p:cTn>
                        </p:par>
                        <p:par>
                          <p:cTn id="44" fill="hold" nodeType="afterGroup">
                            <p:stCondLst>
                              <p:cond delay="17800"/>
                            </p:stCondLst>
                            <p:childTnLst>
                              <p:par>
                                <p:cTn id="45" presetID="22" presetClass="entr" presetSubtype="1" fill="hold" grpId="0" nodeType="afterEffect">
                                  <p:stCondLst>
                                    <p:cond delay="1000"/>
                                  </p:stCondLst>
                                  <p:iterate type="wd">
                                    <p:tmPct val="10000"/>
                                  </p:iterate>
                                  <p:childTnLst>
                                    <p:set>
                                      <p:cBhvr>
                                        <p:cTn id="46" dur="1" fill="hold">
                                          <p:stCondLst>
                                            <p:cond delay="0"/>
                                          </p:stCondLst>
                                        </p:cTn>
                                        <p:tgtEl>
                                          <p:spTgt spid="32771">
                                            <p:txEl>
                                              <p:pRg st="0" end="0"/>
                                            </p:txEl>
                                          </p:spTgt>
                                        </p:tgtEl>
                                        <p:attrNameLst>
                                          <p:attrName>style.visibility</p:attrName>
                                        </p:attrNameLst>
                                      </p:cBhvr>
                                      <p:to>
                                        <p:strVal val="visible"/>
                                      </p:to>
                                    </p:set>
                                    <p:animEffect transition="in" filter="wipe(up)">
                                      <p:cBhvr>
                                        <p:cTn id="47" dur="1000"/>
                                        <p:tgtEl>
                                          <p:spTgt spid="32771">
                                            <p:txEl>
                                              <p:pRg st="0" end="0"/>
                                            </p:txEl>
                                          </p:spTgt>
                                        </p:tgtEl>
                                      </p:cBhvr>
                                    </p:animEffect>
                                  </p:childTnLst>
                                </p:cTn>
                              </p:par>
                            </p:childTnLst>
                          </p:cTn>
                        </p:par>
                        <p:par>
                          <p:cTn id="48" fill="hold" nodeType="afterGroup">
                            <p:stCondLst>
                              <p:cond delay="20700"/>
                            </p:stCondLst>
                            <p:childTnLst>
                              <p:par>
                                <p:cTn id="49" presetID="22" presetClass="entr" presetSubtype="1" fill="hold" grpId="0" nodeType="afterEffect">
                                  <p:stCondLst>
                                    <p:cond delay="1000"/>
                                  </p:stCondLst>
                                  <p:iterate type="wd">
                                    <p:tmPct val="10000"/>
                                  </p:iterate>
                                  <p:childTnLst>
                                    <p:set>
                                      <p:cBhvr>
                                        <p:cTn id="50" dur="1" fill="hold">
                                          <p:stCondLst>
                                            <p:cond delay="0"/>
                                          </p:stCondLst>
                                        </p:cTn>
                                        <p:tgtEl>
                                          <p:spTgt spid="32771">
                                            <p:txEl>
                                              <p:pRg st="1" end="1"/>
                                            </p:txEl>
                                          </p:spTgt>
                                        </p:tgtEl>
                                        <p:attrNameLst>
                                          <p:attrName>style.visibility</p:attrName>
                                        </p:attrNameLst>
                                      </p:cBhvr>
                                      <p:to>
                                        <p:strVal val="visible"/>
                                      </p:to>
                                    </p:set>
                                    <p:animEffect transition="in" filter="wipe(up)">
                                      <p:cBhvr>
                                        <p:cTn id="51" dur="1000"/>
                                        <p:tgtEl>
                                          <p:spTgt spid="32771">
                                            <p:txEl>
                                              <p:pRg st="1" end="1"/>
                                            </p:txEl>
                                          </p:spTgt>
                                        </p:tgtEl>
                                      </p:cBhvr>
                                    </p:animEffect>
                                  </p:childTnLst>
                                </p:cTn>
                              </p:par>
                            </p:childTnLst>
                          </p:cTn>
                        </p:par>
                        <p:par>
                          <p:cTn id="52" fill="hold" nodeType="afterGroup">
                            <p:stCondLst>
                              <p:cond delay="23300"/>
                            </p:stCondLst>
                            <p:childTnLst>
                              <p:par>
                                <p:cTn id="53" presetID="22" presetClass="entr" presetSubtype="1" fill="hold" grpId="0" nodeType="afterEffect">
                                  <p:stCondLst>
                                    <p:cond delay="1000"/>
                                  </p:stCondLst>
                                  <p:iterate type="wd">
                                    <p:tmPct val="10000"/>
                                  </p:iterate>
                                  <p:childTnLst>
                                    <p:set>
                                      <p:cBhvr>
                                        <p:cTn id="54" dur="1" fill="hold">
                                          <p:stCondLst>
                                            <p:cond delay="0"/>
                                          </p:stCondLst>
                                        </p:cTn>
                                        <p:tgtEl>
                                          <p:spTgt spid="32771">
                                            <p:txEl>
                                              <p:pRg st="2" end="2"/>
                                            </p:txEl>
                                          </p:spTgt>
                                        </p:tgtEl>
                                        <p:attrNameLst>
                                          <p:attrName>style.visibility</p:attrName>
                                        </p:attrNameLst>
                                      </p:cBhvr>
                                      <p:to>
                                        <p:strVal val="visible"/>
                                      </p:to>
                                    </p:set>
                                    <p:animEffect transition="in" filter="wipe(up)">
                                      <p:cBhvr>
                                        <p:cTn id="55" dur="1000"/>
                                        <p:tgtEl>
                                          <p:spTgt spid="32771">
                                            <p:txEl>
                                              <p:pRg st="2" end="2"/>
                                            </p:txEl>
                                          </p:spTgt>
                                        </p:tgtEl>
                                      </p:cBhvr>
                                    </p:animEffect>
                                  </p:childTnLst>
                                </p:cTn>
                              </p:par>
                            </p:childTnLst>
                          </p:cTn>
                        </p:par>
                        <p:par>
                          <p:cTn id="56" fill="hold" nodeType="afterGroup">
                            <p:stCondLst>
                              <p:cond delay="25900"/>
                            </p:stCondLst>
                            <p:childTnLst>
                              <p:par>
                                <p:cTn id="57" presetID="22" presetClass="entr" presetSubtype="1" fill="hold" grpId="0" nodeType="afterEffect">
                                  <p:stCondLst>
                                    <p:cond delay="1000"/>
                                  </p:stCondLst>
                                  <p:iterate type="wd">
                                    <p:tmPct val="10000"/>
                                  </p:iterate>
                                  <p:childTnLst>
                                    <p:set>
                                      <p:cBhvr>
                                        <p:cTn id="58" dur="1" fill="hold">
                                          <p:stCondLst>
                                            <p:cond delay="0"/>
                                          </p:stCondLst>
                                        </p:cTn>
                                        <p:tgtEl>
                                          <p:spTgt spid="32771">
                                            <p:txEl>
                                              <p:pRg st="3" end="3"/>
                                            </p:txEl>
                                          </p:spTgt>
                                        </p:tgtEl>
                                        <p:attrNameLst>
                                          <p:attrName>style.visibility</p:attrName>
                                        </p:attrNameLst>
                                      </p:cBhvr>
                                      <p:to>
                                        <p:strVal val="visible"/>
                                      </p:to>
                                    </p:set>
                                    <p:animEffect transition="in" filter="wipe(up)">
                                      <p:cBhvr>
                                        <p:cTn id="59" dur="1000"/>
                                        <p:tgtEl>
                                          <p:spTgt spid="3277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0" grpId="0" autoUpdateAnimBg="0"/>
      <p:bldP spid="32771" grpId="0" build="p" bldLvl="2" autoUpdateAnimBg="0" advAuto="5000"/>
      <p:bldP spid="32846" grpId="0" build="p" bldLvl="2" animBg="1" autoUpdateAnimBg="0" advAuto="3000"/>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algn="ctr" eaLnBrk="1" hangingPunct="1"/>
            <a:r>
              <a:rPr lang="en-US" smtClean="0"/>
              <a:t>History of Hebrew Bible 1</a:t>
            </a:r>
          </a:p>
        </p:txBody>
      </p:sp>
      <p:sp>
        <p:nvSpPr>
          <p:cNvPr id="49158" name="Rectangle 6"/>
          <p:cNvSpPr>
            <a:spLocks noGrp="1" noChangeArrowheads="1"/>
          </p:cNvSpPr>
          <p:nvPr>
            <p:ph type="body" idx="1"/>
          </p:nvPr>
        </p:nvSpPr>
        <p:spPr>
          <a:xfrm>
            <a:off x="1219200" y="1371600"/>
            <a:ext cx="7772400" cy="1600200"/>
          </a:xfrm>
          <a:extLst>
            <a:ext uri="{91240B29-F687-4F45-9708-019B960494DF}">
              <a14:hiddenLine xmlns:a14="http://schemas.microsoft.com/office/drawing/2010/main" w="12700">
                <a:solidFill>
                  <a:schemeClr val="tx2"/>
                </a:solidFill>
                <a:miter lim="800000"/>
                <a:headEnd/>
                <a:tailEnd/>
              </a14:hiddenLine>
            </a:ext>
          </a:extLst>
        </p:spPr>
        <p:txBody>
          <a:bodyPr/>
          <a:lstStyle/>
          <a:p>
            <a:pPr algn="ctr" eaLnBrk="1" hangingPunct="1">
              <a:buFont typeface="Symbol" pitchFamily="18" charset="2"/>
              <a:buNone/>
            </a:pPr>
            <a:r>
              <a:rPr lang="en-US" b="1" smtClean="0">
                <a:solidFill>
                  <a:schemeClr val="tx2"/>
                </a:solidFill>
              </a:rPr>
              <a:t>Composition  1500 – 400 B.C.</a:t>
            </a:r>
          </a:p>
          <a:p>
            <a:pPr lvl="1" eaLnBrk="1" hangingPunct="1"/>
            <a:r>
              <a:rPr lang="en-US" sz="2400" smtClean="0"/>
              <a:t>Proto-Hebrew Text </a:t>
            </a:r>
          </a:p>
          <a:p>
            <a:pPr lvl="1" eaLnBrk="1" hangingPunct="1"/>
            <a:r>
              <a:rPr lang="en-US" sz="2400" smtClean="0"/>
              <a:t>Pentateuch </a:t>
            </a:r>
            <a:r>
              <a:rPr lang="fr-CH" sz="2400" smtClean="0"/>
              <a:t>(</a:t>
            </a:r>
            <a:r>
              <a:rPr lang="en-US" sz="2400" smtClean="0"/>
              <a:t>Torah</a:t>
            </a:r>
            <a:r>
              <a:rPr lang="fr-CH" sz="2400" smtClean="0"/>
              <a:t>):</a:t>
            </a:r>
            <a:r>
              <a:rPr lang="en-US" sz="2400" smtClean="0"/>
              <a:t> canon by 622 B.C.</a:t>
            </a:r>
            <a:r>
              <a:rPr lang="en-US" smtClean="0"/>
              <a:t> </a:t>
            </a:r>
          </a:p>
        </p:txBody>
      </p:sp>
      <p:sp>
        <p:nvSpPr>
          <p:cNvPr id="49159" name="Text Box 7"/>
          <p:cNvSpPr txBox="1">
            <a:spLocks noChangeArrowheads="1"/>
          </p:cNvSpPr>
          <p:nvPr/>
        </p:nvSpPr>
        <p:spPr bwMode="auto">
          <a:xfrm>
            <a:off x="1219200" y="2971800"/>
            <a:ext cx="7696200" cy="2538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b="1" i="1">
                <a:solidFill>
                  <a:schemeClr val="bg2"/>
                </a:solidFill>
                <a:latin typeface="Times New Roman" pitchFamily="18" charset="0"/>
                <a:cs typeface="Times New Roman" pitchFamily="18" charset="0"/>
              </a:defRPr>
            </a:lvl1pPr>
            <a:lvl2pPr eaLnBrk="0" hangingPunct="0">
              <a:defRPr sz="2400" b="1" i="1">
                <a:solidFill>
                  <a:schemeClr val="bg2"/>
                </a:solidFill>
                <a:latin typeface="Times New Roman" pitchFamily="18" charset="0"/>
                <a:cs typeface="Times New Roman" pitchFamily="18" charset="0"/>
              </a:defRPr>
            </a:lvl2pPr>
            <a:lvl3pPr marL="1143000" indent="-228600" eaLnBrk="0" hangingPunct="0">
              <a:defRPr sz="2400" b="1" i="1">
                <a:solidFill>
                  <a:schemeClr val="bg2"/>
                </a:solidFill>
                <a:latin typeface="Times New Roman" pitchFamily="18" charset="0"/>
                <a:cs typeface="Times New Roman" pitchFamily="18" charset="0"/>
              </a:defRPr>
            </a:lvl3pPr>
            <a:lvl4pPr marL="1600200" indent="-228600" eaLnBrk="0" hangingPunct="0">
              <a:defRPr sz="2400" b="1" i="1">
                <a:solidFill>
                  <a:schemeClr val="bg2"/>
                </a:solidFill>
                <a:latin typeface="Times New Roman" pitchFamily="18" charset="0"/>
                <a:cs typeface="Times New Roman" pitchFamily="18" charset="0"/>
              </a:defRPr>
            </a:lvl4pPr>
            <a:lvl5pPr marL="2057400" indent="-228600" eaLnBrk="0" hangingPunct="0">
              <a:defRPr sz="2400" b="1" i="1">
                <a:solidFill>
                  <a:schemeClr val="bg2"/>
                </a:solidFill>
                <a:latin typeface="Times New Roman" pitchFamily="18" charset="0"/>
                <a:cs typeface="Times New Roman" pitchFamily="18" charset="0"/>
              </a:defRPr>
            </a:lvl5pPr>
            <a:lvl6pPr marL="25146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6pPr>
            <a:lvl7pPr marL="29718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7pPr>
            <a:lvl8pPr marL="34290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8pPr>
            <a:lvl9pPr marL="38862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9pPr>
          </a:lstStyle>
          <a:p>
            <a:pPr eaLnBrk="1" hangingPunct="1">
              <a:lnSpc>
                <a:spcPct val="90000"/>
              </a:lnSpc>
              <a:spcBef>
                <a:spcPct val="20000"/>
              </a:spcBef>
              <a:buClr>
                <a:schemeClr val="tx2"/>
              </a:buClr>
              <a:buSzPct val="90000"/>
              <a:buFont typeface="Symbol" pitchFamily="18" charset="2"/>
              <a:buNone/>
            </a:pPr>
            <a:r>
              <a:rPr lang="en-US" sz="2800" b="0" i="0">
                <a:solidFill>
                  <a:schemeClr val="tx2"/>
                </a:solidFill>
              </a:rPr>
              <a:t>  </a:t>
            </a:r>
            <a:r>
              <a:rPr lang="en-US" sz="3200" i="0">
                <a:solidFill>
                  <a:schemeClr val="tx2"/>
                </a:solidFill>
              </a:rPr>
              <a:t>Canon  350 B.C. – 600 A.D.</a:t>
            </a:r>
          </a:p>
          <a:p>
            <a:pPr lvl="1" algn="l" eaLnBrk="1" hangingPunct="1">
              <a:lnSpc>
                <a:spcPct val="90000"/>
              </a:lnSpc>
              <a:spcBef>
                <a:spcPct val="20000"/>
              </a:spcBef>
              <a:buFontTx/>
              <a:buChar char="–"/>
            </a:pPr>
            <a:r>
              <a:rPr lang="en-US" b="0" i="0">
                <a:solidFill>
                  <a:schemeClr val="tx1"/>
                </a:solidFill>
              </a:rPr>
              <a:t> Final form: Torah + Prophets +Writings  350 B.C. </a:t>
            </a:r>
          </a:p>
          <a:p>
            <a:pPr lvl="1" algn="l" eaLnBrk="1" hangingPunct="1">
              <a:lnSpc>
                <a:spcPct val="90000"/>
              </a:lnSpc>
              <a:spcBef>
                <a:spcPct val="20000"/>
              </a:spcBef>
              <a:buFontTx/>
              <a:buChar char="–"/>
            </a:pPr>
            <a:r>
              <a:rPr lang="en-US" b="0" i="0">
                <a:solidFill>
                  <a:schemeClr val="tx1"/>
                </a:solidFill>
              </a:rPr>
              <a:t> Septuagint LXX </a:t>
            </a:r>
            <a:r>
              <a:rPr lang="en-US" sz="2000" b="0" i="0">
                <a:solidFill>
                  <a:schemeClr val="tx1"/>
                </a:solidFill>
              </a:rPr>
              <a:t>(Greek translation)</a:t>
            </a:r>
            <a:r>
              <a:rPr lang="en-US" b="0" i="0">
                <a:solidFill>
                  <a:schemeClr val="tx1"/>
                </a:solidFill>
              </a:rPr>
              <a:t> Alexandria 250 B.C.</a:t>
            </a:r>
          </a:p>
          <a:p>
            <a:pPr lvl="1" algn="l" eaLnBrk="1" hangingPunct="1">
              <a:lnSpc>
                <a:spcPct val="90000"/>
              </a:lnSpc>
              <a:spcBef>
                <a:spcPct val="20000"/>
              </a:spcBef>
              <a:buFontTx/>
              <a:buChar char="–"/>
            </a:pPr>
            <a:r>
              <a:rPr lang="en-US" b="0" i="0">
                <a:solidFill>
                  <a:schemeClr val="tx1"/>
                </a:solidFill>
              </a:rPr>
              <a:t> Song of Songs added at Jamnia (Yavne) 70 – 132 A.D. </a:t>
            </a:r>
          </a:p>
          <a:p>
            <a:pPr lvl="1" algn="l" eaLnBrk="1" hangingPunct="1">
              <a:lnSpc>
                <a:spcPct val="90000"/>
              </a:lnSpc>
              <a:spcBef>
                <a:spcPct val="20000"/>
              </a:spcBef>
              <a:buFontTx/>
              <a:buChar char="–"/>
            </a:pPr>
            <a:r>
              <a:rPr lang="en-US" b="0" i="0">
                <a:solidFill>
                  <a:schemeClr val="tx1"/>
                </a:solidFill>
              </a:rPr>
              <a:t> Qumran Scrolls 250 B.C – 110  A.D.</a:t>
            </a:r>
          </a:p>
          <a:p>
            <a:pPr lvl="1" algn="l" eaLnBrk="1" hangingPunct="1">
              <a:lnSpc>
                <a:spcPct val="90000"/>
              </a:lnSpc>
              <a:spcBef>
                <a:spcPct val="20000"/>
              </a:spcBef>
              <a:buFontTx/>
              <a:buChar char="–"/>
            </a:pPr>
            <a:r>
              <a:rPr lang="en-US" b="0" i="0">
                <a:solidFill>
                  <a:schemeClr val="tx1"/>
                </a:solidFill>
              </a:rPr>
              <a:t> “Controversy with the “minim”</a:t>
            </a:r>
            <a:r>
              <a:rPr lang="fr-CH" b="0" i="0">
                <a:solidFill>
                  <a:schemeClr val="tx1"/>
                </a:solidFill>
              </a:rPr>
              <a:t> </a:t>
            </a:r>
            <a:r>
              <a:rPr lang="en-US" b="0" i="0">
                <a:solidFill>
                  <a:schemeClr val="tx1"/>
                </a:solidFill>
              </a:rPr>
              <a:t>70 – 600 A.D.</a:t>
            </a:r>
          </a:p>
        </p:txBody>
      </p:sp>
      <p:sp>
        <p:nvSpPr>
          <p:cNvPr id="49160" name="Text Box 8"/>
          <p:cNvSpPr txBox="1">
            <a:spLocks noChangeArrowheads="1"/>
          </p:cNvSpPr>
          <p:nvPr/>
        </p:nvSpPr>
        <p:spPr bwMode="auto">
          <a:xfrm>
            <a:off x="1143000" y="5562600"/>
            <a:ext cx="7848600" cy="1017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b="1" i="1">
                <a:solidFill>
                  <a:schemeClr val="bg2"/>
                </a:solidFill>
                <a:latin typeface="Times New Roman" pitchFamily="18" charset="0"/>
                <a:cs typeface="Times New Roman" pitchFamily="18" charset="0"/>
              </a:defRPr>
            </a:lvl1pPr>
            <a:lvl2pPr eaLnBrk="0" hangingPunct="0">
              <a:defRPr sz="2400" b="1" i="1">
                <a:solidFill>
                  <a:schemeClr val="bg2"/>
                </a:solidFill>
                <a:latin typeface="Times New Roman" pitchFamily="18" charset="0"/>
                <a:cs typeface="Times New Roman" pitchFamily="18" charset="0"/>
              </a:defRPr>
            </a:lvl2pPr>
            <a:lvl3pPr marL="1143000" indent="-228600" eaLnBrk="0" hangingPunct="0">
              <a:defRPr sz="2400" b="1" i="1">
                <a:solidFill>
                  <a:schemeClr val="bg2"/>
                </a:solidFill>
                <a:latin typeface="Times New Roman" pitchFamily="18" charset="0"/>
                <a:cs typeface="Times New Roman" pitchFamily="18" charset="0"/>
              </a:defRPr>
            </a:lvl3pPr>
            <a:lvl4pPr marL="1600200" indent="-228600" eaLnBrk="0" hangingPunct="0">
              <a:defRPr sz="2400" b="1" i="1">
                <a:solidFill>
                  <a:schemeClr val="bg2"/>
                </a:solidFill>
                <a:latin typeface="Times New Roman" pitchFamily="18" charset="0"/>
                <a:cs typeface="Times New Roman" pitchFamily="18" charset="0"/>
              </a:defRPr>
            </a:lvl4pPr>
            <a:lvl5pPr marL="2057400" indent="-228600" eaLnBrk="0" hangingPunct="0">
              <a:defRPr sz="2400" b="1" i="1">
                <a:solidFill>
                  <a:schemeClr val="bg2"/>
                </a:solidFill>
                <a:latin typeface="Times New Roman" pitchFamily="18" charset="0"/>
                <a:cs typeface="Times New Roman" pitchFamily="18" charset="0"/>
              </a:defRPr>
            </a:lvl5pPr>
            <a:lvl6pPr marL="25146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6pPr>
            <a:lvl7pPr marL="29718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7pPr>
            <a:lvl8pPr marL="34290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8pPr>
            <a:lvl9pPr marL="38862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9pPr>
          </a:lstStyle>
          <a:p>
            <a:pPr eaLnBrk="1" hangingPunct="1">
              <a:spcBef>
                <a:spcPct val="20000"/>
              </a:spcBef>
              <a:buClr>
                <a:schemeClr val="tx2"/>
              </a:buClr>
              <a:buSzPct val="90000"/>
              <a:buFont typeface="Symbol" pitchFamily="18" charset="2"/>
              <a:buNone/>
            </a:pPr>
            <a:r>
              <a:rPr lang="en-US" sz="3200" b="0" i="0">
                <a:solidFill>
                  <a:schemeClr val="tx2"/>
                </a:solidFill>
              </a:rPr>
              <a:t> </a:t>
            </a:r>
            <a:r>
              <a:rPr lang="en-US" sz="3200" i="0">
                <a:solidFill>
                  <a:schemeClr val="tx2"/>
                </a:solidFill>
              </a:rPr>
              <a:t>Consolidation</a:t>
            </a:r>
            <a:r>
              <a:rPr lang="en-US" sz="3200" i="0">
                <a:solidFill>
                  <a:schemeClr val="tx1"/>
                </a:solidFill>
              </a:rPr>
              <a:t>  </a:t>
            </a:r>
            <a:r>
              <a:rPr lang="en-US" sz="3200" i="0">
                <a:solidFill>
                  <a:schemeClr val="tx2"/>
                </a:solidFill>
              </a:rPr>
              <a:t>600 – 1000  A.D.</a:t>
            </a:r>
          </a:p>
          <a:p>
            <a:pPr lvl="1" algn="l" eaLnBrk="1" hangingPunct="1">
              <a:spcBef>
                <a:spcPct val="20000"/>
              </a:spcBef>
              <a:buFontTx/>
              <a:buChar char="–"/>
            </a:pPr>
            <a:r>
              <a:rPr lang="en-US" b="0" i="0">
                <a:solidFill>
                  <a:schemeClr val="tx1"/>
                </a:solidFill>
              </a:rPr>
              <a:t> Masorah (“tradition”) =&gt; Masoretic Text </a:t>
            </a:r>
            <a:r>
              <a:rPr lang="en-US" sz="2000" b="0" i="0">
                <a:solidFill>
                  <a:schemeClr val="tx1"/>
                </a:solidFill>
              </a:rPr>
              <a:t>( + vowel points)  </a:t>
            </a: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49154"/>
                                        </p:tgtEl>
                                        <p:attrNameLst>
                                          <p:attrName>style.visibility</p:attrName>
                                        </p:attrNameLst>
                                      </p:cBhvr>
                                      <p:to>
                                        <p:strVal val="visible"/>
                                      </p:to>
                                    </p:set>
                                    <p:animEffect transition="in" filter="box(out)">
                                      <p:cBhvr>
                                        <p:cTn id="7" dur="500"/>
                                        <p:tgtEl>
                                          <p:spTgt spid="49154"/>
                                        </p:tgtEl>
                                      </p:cBhvr>
                                    </p:animEffect>
                                  </p:childTnLst>
                                </p:cTn>
                              </p:par>
                            </p:childTnLst>
                          </p:cTn>
                        </p:par>
                        <p:par>
                          <p:cTn id="8" fill="hold" nodeType="afterGroup">
                            <p:stCondLst>
                              <p:cond delay="500"/>
                            </p:stCondLst>
                            <p:childTnLst>
                              <p:par>
                                <p:cTn id="9" presetID="5" presetClass="entr" presetSubtype="10" fill="hold" grpId="0" nodeType="afterEffect">
                                  <p:stCondLst>
                                    <p:cond delay="1000"/>
                                  </p:stCondLst>
                                  <p:childTnLst>
                                    <p:set>
                                      <p:cBhvr>
                                        <p:cTn id="10" dur="1" fill="hold">
                                          <p:stCondLst>
                                            <p:cond delay="0"/>
                                          </p:stCondLst>
                                        </p:cTn>
                                        <p:tgtEl>
                                          <p:spTgt spid="49158">
                                            <p:txEl>
                                              <p:pRg st="0" end="0"/>
                                            </p:txEl>
                                          </p:spTgt>
                                        </p:tgtEl>
                                        <p:attrNameLst>
                                          <p:attrName>style.visibility</p:attrName>
                                        </p:attrNameLst>
                                      </p:cBhvr>
                                      <p:to>
                                        <p:strVal val="visible"/>
                                      </p:to>
                                    </p:set>
                                    <p:animEffect transition="in" filter="checkerboard(across)">
                                      <p:cBhvr>
                                        <p:cTn id="11" dur="500"/>
                                        <p:tgtEl>
                                          <p:spTgt spid="49158">
                                            <p:txEl>
                                              <p:pRg st="0" end="0"/>
                                            </p:txEl>
                                          </p:spTgt>
                                        </p:tgtEl>
                                      </p:cBhvr>
                                    </p:animEffect>
                                  </p:childTnLst>
                                </p:cTn>
                              </p:par>
                            </p:childTnLst>
                          </p:cTn>
                        </p:par>
                        <p:par>
                          <p:cTn id="12" fill="hold" nodeType="afterGroup">
                            <p:stCondLst>
                              <p:cond delay="2000"/>
                            </p:stCondLst>
                            <p:childTnLst>
                              <p:par>
                                <p:cTn id="13" presetID="5" presetClass="entr" presetSubtype="10" fill="hold" grpId="0" nodeType="afterEffect">
                                  <p:stCondLst>
                                    <p:cond delay="1000"/>
                                  </p:stCondLst>
                                  <p:childTnLst>
                                    <p:set>
                                      <p:cBhvr>
                                        <p:cTn id="14" dur="1" fill="hold">
                                          <p:stCondLst>
                                            <p:cond delay="0"/>
                                          </p:stCondLst>
                                        </p:cTn>
                                        <p:tgtEl>
                                          <p:spTgt spid="49158">
                                            <p:txEl>
                                              <p:pRg st="1" end="1"/>
                                            </p:txEl>
                                          </p:spTgt>
                                        </p:tgtEl>
                                        <p:attrNameLst>
                                          <p:attrName>style.visibility</p:attrName>
                                        </p:attrNameLst>
                                      </p:cBhvr>
                                      <p:to>
                                        <p:strVal val="visible"/>
                                      </p:to>
                                    </p:set>
                                    <p:animEffect transition="in" filter="checkerboard(across)">
                                      <p:cBhvr>
                                        <p:cTn id="15" dur="500"/>
                                        <p:tgtEl>
                                          <p:spTgt spid="49158">
                                            <p:txEl>
                                              <p:pRg st="1" end="1"/>
                                            </p:txEl>
                                          </p:spTgt>
                                        </p:tgtEl>
                                      </p:cBhvr>
                                    </p:animEffect>
                                  </p:childTnLst>
                                </p:cTn>
                              </p:par>
                            </p:childTnLst>
                          </p:cTn>
                        </p:par>
                        <p:par>
                          <p:cTn id="16" fill="hold" nodeType="afterGroup">
                            <p:stCondLst>
                              <p:cond delay="3500"/>
                            </p:stCondLst>
                            <p:childTnLst>
                              <p:par>
                                <p:cTn id="17" presetID="5" presetClass="entr" presetSubtype="10" fill="hold" grpId="0" nodeType="afterEffect">
                                  <p:stCondLst>
                                    <p:cond delay="1000"/>
                                  </p:stCondLst>
                                  <p:childTnLst>
                                    <p:set>
                                      <p:cBhvr>
                                        <p:cTn id="18" dur="1" fill="hold">
                                          <p:stCondLst>
                                            <p:cond delay="0"/>
                                          </p:stCondLst>
                                        </p:cTn>
                                        <p:tgtEl>
                                          <p:spTgt spid="49158">
                                            <p:txEl>
                                              <p:pRg st="2" end="2"/>
                                            </p:txEl>
                                          </p:spTgt>
                                        </p:tgtEl>
                                        <p:attrNameLst>
                                          <p:attrName>style.visibility</p:attrName>
                                        </p:attrNameLst>
                                      </p:cBhvr>
                                      <p:to>
                                        <p:strVal val="visible"/>
                                      </p:to>
                                    </p:set>
                                    <p:animEffect transition="in" filter="checkerboard(across)">
                                      <p:cBhvr>
                                        <p:cTn id="19" dur="500"/>
                                        <p:tgtEl>
                                          <p:spTgt spid="49158">
                                            <p:txEl>
                                              <p:pRg st="2" end="2"/>
                                            </p:txEl>
                                          </p:spTgt>
                                        </p:tgtEl>
                                      </p:cBhvr>
                                    </p:animEffect>
                                  </p:childTnLst>
                                </p:cTn>
                              </p:par>
                            </p:childTnLst>
                          </p:cTn>
                        </p:par>
                        <p:par>
                          <p:cTn id="20" fill="hold" nodeType="afterGroup">
                            <p:stCondLst>
                              <p:cond delay="5000"/>
                            </p:stCondLst>
                            <p:childTnLst>
                              <p:par>
                                <p:cTn id="21" presetID="9" presetClass="entr" presetSubtype="0" fill="hold" grpId="0" nodeType="afterEffect">
                                  <p:stCondLst>
                                    <p:cond delay="1000"/>
                                  </p:stCondLst>
                                  <p:childTnLst>
                                    <p:set>
                                      <p:cBhvr>
                                        <p:cTn id="22" dur="1" fill="hold">
                                          <p:stCondLst>
                                            <p:cond delay="0"/>
                                          </p:stCondLst>
                                        </p:cTn>
                                        <p:tgtEl>
                                          <p:spTgt spid="49159">
                                            <p:txEl>
                                              <p:pRg st="0" end="0"/>
                                            </p:txEl>
                                          </p:spTgt>
                                        </p:tgtEl>
                                        <p:attrNameLst>
                                          <p:attrName>style.visibility</p:attrName>
                                        </p:attrNameLst>
                                      </p:cBhvr>
                                      <p:to>
                                        <p:strVal val="visible"/>
                                      </p:to>
                                    </p:set>
                                    <p:animEffect transition="in" filter="dissolve">
                                      <p:cBhvr>
                                        <p:cTn id="23" dur="500"/>
                                        <p:tgtEl>
                                          <p:spTgt spid="49159">
                                            <p:txEl>
                                              <p:pRg st="0" end="0"/>
                                            </p:txEl>
                                          </p:spTgt>
                                        </p:tgtEl>
                                      </p:cBhvr>
                                    </p:animEffect>
                                  </p:childTnLst>
                                </p:cTn>
                              </p:par>
                            </p:childTnLst>
                          </p:cTn>
                        </p:par>
                        <p:par>
                          <p:cTn id="24" fill="hold" nodeType="afterGroup">
                            <p:stCondLst>
                              <p:cond delay="6500"/>
                            </p:stCondLst>
                            <p:childTnLst>
                              <p:par>
                                <p:cTn id="25" presetID="9" presetClass="entr" presetSubtype="0" fill="hold" grpId="0" nodeType="afterEffect">
                                  <p:stCondLst>
                                    <p:cond delay="1000"/>
                                  </p:stCondLst>
                                  <p:childTnLst>
                                    <p:set>
                                      <p:cBhvr>
                                        <p:cTn id="26" dur="1" fill="hold">
                                          <p:stCondLst>
                                            <p:cond delay="0"/>
                                          </p:stCondLst>
                                        </p:cTn>
                                        <p:tgtEl>
                                          <p:spTgt spid="49159">
                                            <p:txEl>
                                              <p:pRg st="1" end="1"/>
                                            </p:txEl>
                                          </p:spTgt>
                                        </p:tgtEl>
                                        <p:attrNameLst>
                                          <p:attrName>style.visibility</p:attrName>
                                        </p:attrNameLst>
                                      </p:cBhvr>
                                      <p:to>
                                        <p:strVal val="visible"/>
                                      </p:to>
                                    </p:set>
                                    <p:animEffect transition="in" filter="dissolve">
                                      <p:cBhvr>
                                        <p:cTn id="27" dur="500"/>
                                        <p:tgtEl>
                                          <p:spTgt spid="49159">
                                            <p:txEl>
                                              <p:pRg st="1" end="1"/>
                                            </p:txEl>
                                          </p:spTgt>
                                        </p:tgtEl>
                                      </p:cBhvr>
                                    </p:animEffect>
                                  </p:childTnLst>
                                </p:cTn>
                              </p:par>
                            </p:childTnLst>
                          </p:cTn>
                        </p:par>
                        <p:par>
                          <p:cTn id="28" fill="hold" nodeType="afterGroup">
                            <p:stCondLst>
                              <p:cond delay="8000"/>
                            </p:stCondLst>
                            <p:childTnLst>
                              <p:par>
                                <p:cTn id="29" presetID="9" presetClass="entr" presetSubtype="0" fill="hold" grpId="0" nodeType="afterEffect">
                                  <p:stCondLst>
                                    <p:cond delay="1000"/>
                                  </p:stCondLst>
                                  <p:childTnLst>
                                    <p:set>
                                      <p:cBhvr>
                                        <p:cTn id="30" dur="1" fill="hold">
                                          <p:stCondLst>
                                            <p:cond delay="0"/>
                                          </p:stCondLst>
                                        </p:cTn>
                                        <p:tgtEl>
                                          <p:spTgt spid="49159">
                                            <p:txEl>
                                              <p:pRg st="2" end="2"/>
                                            </p:txEl>
                                          </p:spTgt>
                                        </p:tgtEl>
                                        <p:attrNameLst>
                                          <p:attrName>style.visibility</p:attrName>
                                        </p:attrNameLst>
                                      </p:cBhvr>
                                      <p:to>
                                        <p:strVal val="visible"/>
                                      </p:to>
                                    </p:set>
                                    <p:animEffect transition="in" filter="dissolve">
                                      <p:cBhvr>
                                        <p:cTn id="31" dur="500"/>
                                        <p:tgtEl>
                                          <p:spTgt spid="49159">
                                            <p:txEl>
                                              <p:pRg st="2" end="2"/>
                                            </p:txEl>
                                          </p:spTgt>
                                        </p:tgtEl>
                                      </p:cBhvr>
                                    </p:animEffect>
                                  </p:childTnLst>
                                </p:cTn>
                              </p:par>
                            </p:childTnLst>
                          </p:cTn>
                        </p:par>
                        <p:par>
                          <p:cTn id="32" fill="hold" nodeType="afterGroup">
                            <p:stCondLst>
                              <p:cond delay="9500"/>
                            </p:stCondLst>
                            <p:childTnLst>
                              <p:par>
                                <p:cTn id="33" presetID="9" presetClass="entr" presetSubtype="0" fill="hold" grpId="0" nodeType="afterEffect">
                                  <p:stCondLst>
                                    <p:cond delay="1000"/>
                                  </p:stCondLst>
                                  <p:childTnLst>
                                    <p:set>
                                      <p:cBhvr>
                                        <p:cTn id="34" dur="1" fill="hold">
                                          <p:stCondLst>
                                            <p:cond delay="0"/>
                                          </p:stCondLst>
                                        </p:cTn>
                                        <p:tgtEl>
                                          <p:spTgt spid="49159">
                                            <p:txEl>
                                              <p:pRg st="3" end="3"/>
                                            </p:txEl>
                                          </p:spTgt>
                                        </p:tgtEl>
                                        <p:attrNameLst>
                                          <p:attrName>style.visibility</p:attrName>
                                        </p:attrNameLst>
                                      </p:cBhvr>
                                      <p:to>
                                        <p:strVal val="visible"/>
                                      </p:to>
                                    </p:set>
                                    <p:animEffect transition="in" filter="dissolve">
                                      <p:cBhvr>
                                        <p:cTn id="35" dur="500"/>
                                        <p:tgtEl>
                                          <p:spTgt spid="49159">
                                            <p:txEl>
                                              <p:pRg st="3" end="3"/>
                                            </p:txEl>
                                          </p:spTgt>
                                        </p:tgtEl>
                                      </p:cBhvr>
                                    </p:animEffect>
                                  </p:childTnLst>
                                </p:cTn>
                              </p:par>
                            </p:childTnLst>
                          </p:cTn>
                        </p:par>
                        <p:par>
                          <p:cTn id="36" fill="hold" nodeType="afterGroup">
                            <p:stCondLst>
                              <p:cond delay="11000"/>
                            </p:stCondLst>
                            <p:childTnLst>
                              <p:par>
                                <p:cTn id="37" presetID="9" presetClass="entr" presetSubtype="0" fill="hold" grpId="0" nodeType="afterEffect">
                                  <p:stCondLst>
                                    <p:cond delay="1000"/>
                                  </p:stCondLst>
                                  <p:childTnLst>
                                    <p:set>
                                      <p:cBhvr>
                                        <p:cTn id="38" dur="1" fill="hold">
                                          <p:stCondLst>
                                            <p:cond delay="0"/>
                                          </p:stCondLst>
                                        </p:cTn>
                                        <p:tgtEl>
                                          <p:spTgt spid="49159">
                                            <p:txEl>
                                              <p:pRg st="4" end="4"/>
                                            </p:txEl>
                                          </p:spTgt>
                                        </p:tgtEl>
                                        <p:attrNameLst>
                                          <p:attrName>style.visibility</p:attrName>
                                        </p:attrNameLst>
                                      </p:cBhvr>
                                      <p:to>
                                        <p:strVal val="visible"/>
                                      </p:to>
                                    </p:set>
                                    <p:animEffect transition="in" filter="dissolve">
                                      <p:cBhvr>
                                        <p:cTn id="39" dur="500"/>
                                        <p:tgtEl>
                                          <p:spTgt spid="49159">
                                            <p:txEl>
                                              <p:pRg st="4" end="4"/>
                                            </p:txEl>
                                          </p:spTgt>
                                        </p:tgtEl>
                                      </p:cBhvr>
                                    </p:animEffect>
                                  </p:childTnLst>
                                </p:cTn>
                              </p:par>
                            </p:childTnLst>
                          </p:cTn>
                        </p:par>
                        <p:par>
                          <p:cTn id="40" fill="hold" nodeType="afterGroup">
                            <p:stCondLst>
                              <p:cond delay="12500"/>
                            </p:stCondLst>
                            <p:childTnLst>
                              <p:par>
                                <p:cTn id="41" presetID="9" presetClass="entr" presetSubtype="0" fill="hold" grpId="0" nodeType="afterEffect">
                                  <p:stCondLst>
                                    <p:cond delay="1000"/>
                                  </p:stCondLst>
                                  <p:childTnLst>
                                    <p:set>
                                      <p:cBhvr>
                                        <p:cTn id="42" dur="1" fill="hold">
                                          <p:stCondLst>
                                            <p:cond delay="0"/>
                                          </p:stCondLst>
                                        </p:cTn>
                                        <p:tgtEl>
                                          <p:spTgt spid="49159">
                                            <p:txEl>
                                              <p:pRg st="5" end="5"/>
                                            </p:txEl>
                                          </p:spTgt>
                                        </p:tgtEl>
                                        <p:attrNameLst>
                                          <p:attrName>style.visibility</p:attrName>
                                        </p:attrNameLst>
                                      </p:cBhvr>
                                      <p:to>
                                        <p:strVal val="visible"/>
                                      </p:to>
                                    </p:set>
                                    <p:animEffect transition="in" filter="dissolve">
                                      <p:cBhvr>
                                        <p:cTn id="43" dur="500"/>
                                        <p:tgtEl>
                                          <p:spTgt spid="49159">
                                            <p:txEl>
                                              <p:pRg st="5" end="5"/>
                                            </p:txEl>
                                          </p:spTgt>
                                        </p:tgtEl>
                                      </p:cBhvr>
                                    </p:animEffect>
                                  </p:childTnLst>
                                </p:cTn>
                              </p:par>
                            </p:childTnLst>
                          </p:cTn>
                        </p:par>
                        <p:par>
                          <p:cTn id="44" fill="hold" nodeType="afterGroup">
                            <p:stCondLst>
                              <p:cond delay="14000"/>
                            </p:stCondLst>
                            <p:childTnLst>
                              <p:par>
                                <p:cTn id="45" presetID="17" presetClass="entr" presetSubtype="8" fill="hold" grpId="0" nodeType="afterEffect">
                                  <p:stCondLst>
                                    <p:cond delay="1000"/>
                                  </p:stCondLst>
                                  <p:childTnLst>
                                    <p:set>
                                      <p:cBhvr>
                                        <p:cTn id="46" dur="1" fill="hold">
                                          <p:stCondLst>
                                            <p:cond delay="0"/>
                                          </p:stCondLst>
                                        </p:cTn>
                                        <p:tgtEl>
                                          <p:spTgt spid="49160">
                                            <p:txEl>
                                              <p:pRg st="0" end="0"/>
                                            </p:txEl>
                                          </p:spTgt>
                                        </p:tgtEl>
                                        <p:attrNameLst>
                                          <p:attrName>style.visibility</p:attrName>
                                        </p:attrNameLst>
                                      </p:cBhvr>
                                      <p:to>
                                        <p:strVal val="visible"/>
                                      </p:to>
                                    </p:set>
                                    <p:anim calcmode="lin" valueType="num">
                                      <p:cBhvr>
                                        <p:cTn id="47" dur="500" fill="hold"/>
                                        <p:tgtEl>
                                          <p:spTgt spid="49160">
                                            <p:txEl>
                                              <p:pRg st="0" end="0"/>
                                            </p:txEl>
                                          </p:spTgt>
                                        </p:tgtEl>
                                        <p:attrNameLst>
                                          <p:attrName>ppt_x</p:attrName>
                                        </p:attrNameLst>
                                      </p:cBhvr>
                                      <p:tavLst>
                                        <p:tav tm="0">
                                          <p:val>
                                            <p:strVal val="#ppt_x-#ppt_w/2"/>
                                          </p:val>
                                        </p:tav>
                                        <p:tav tm="100000">
                                          <p:val>
                                            <p:strVal val="#ppt_x"/>
                                          </p:val>
                                        </p:tav>
                                      </p:tavLst>
                                    </p:anim>
                                    <p:anim calcmode="lin" valueType="num">
                                      <p:cBhvr>
                                        <p:cTn id="48" dur="500" fill="hold"/>
                                        <p:tgtEl>
                                          <p:spTgt spid="49160">
                                            <p:txEl>
                                              <p:pRg st="0" end="0"/>
                                            </p:txEl>
                                          </p:spTgt>
                                        </p:tgtEl>
                                        <p:attrNameLst>
                                          <p:attrName>ppt_y</p:attrName>
                                        </p:attrNameLst>
                                      </p:cBhvr>
                                      <p:tavLst>
                                        <p:tav tm="0">
                                          <p:val>
                                            <p:strVal val="#ppt_y"/>
                                          </p:val>
                                        </p:tav>
                                        <p:tav tm="100000">
                                          <p:val>
                                            <p:strVal val="#ppt_y"/>
                                          </p:val>
                                        </p:tav>
                                      </p:tavLst>
                                    </p:anim>
                                    <p:anim calcmode="lin" valueType="num">
                                      <p:cBhvr>
                                        <p:cTn id="49" dur="500" fill="hold"/>
                                        <p:tgtEl>
                                          <p:spTgt spid="49160">
                                            <p:txEl>
                                              <p:pRg st="0" end="0"/>
                                            </p:txEl>
                                          </p:spTgt>
                                        </p:tgtEl>
                                        <p:attrNameLst>
                                          <p:attrName>ppt_w</p:attrName>
                                        </p:attrNameLst>
                                      </p:cBhvr>
                                      <p:tavLst>
                                        <p:tav tm="0">
                                          <p:val>
                                            <p:fltVal val="0"/>
                                          </p:val>
                                        </p:tav>
                                        <p:tav tm="100000">
                                          <p:val>
                                            <p:strVal val="#ppt_w"/>
                                          </p:val>
                                        </p:tav>
                                      </p:tavLst>
                                    </p:anim>
                                    <p:anim calcmode="lin" valueType="num">
                                      <p:cBhvr>
                                        <p:cTn id="50" dur="500" fill="hold"/>
                                        <p:tgtEl>
                                          <p:spTgt spid="49160">
                                            <p:txEl>
                                              <p:pRg st="0" end="0"/>
                                            </p:txEl>
                                          </p:spTgt>
                                        </p:tgtEl>
                                        <p:attrNameLst>
                                          <p:attrName>ppt_h</p:attrName>
                                        </p:attrNameLst>
                                      </p:cBhvr>
                                      <p:tavLst>
                                        <p:tav tm="0">
                                          <p:val>
                                            <p:strVal val="#ppt_h"/>
                                          </p:val>
                                        </p:tav>
                                        <p:tav tm="100000">
                                          <p:val>
                                            <p:strVal val="#ppt_h"/>
                                          </p:val>
                                        </p:tav>
                                      </p:tavLst>
                                    </p:anim>
                                  </p:childTnLst>
                                </p:cTn>
                              </p:par>
                            </p:childTnLst>
                          </p:cTn>
                        </p:par>
                        <p:par>
                          <p:cTn id="51" fill="hold" nodeType="afterGroup">
                            <p:stCondLst>
                              <p:cond delay="15500"/>
                            </p:stCondLst>
                            <p:childTnLst>
                              <p:par>
                                <p:cTn id="52" presetID="17" presetClass="entr" presetSubtype="8" fill="hold" grpId="0" nodeType="afterEffect">
                                  <p:stCondLst>
                                    <p:cond delay="1000"/>
                                  </p:stCondLst>
                                  <p:childTnLst>
                                    <p:set>
                                      <p:cBhvr>
                                        <p:cTn id="53" dur="1" fill="hold">
                                          <p:stCondLst>
                                            <p:cond delay="0"/>
                                          </p:stCondLst>
                                        </p:cTn>
                                        <p:tgtEl>
                                          <p:spTgt spid="49160">
                                            <p:txEl>
                                              <p:pRg st="1" end="1"/>
                                            </p:txEl>
                                          </p:spTgt>
                                        </p:tgtEl>
                                        <p:attrNameLst>
                                          <p:attrName>style.visibility</p:attrName>
                                        </p:attrNameLst>
                                      </p:cBhvr>
                                      <p:to>
                                        <p:strVal val="visible"/>
                                      </p:to>
                                    </p:set>
                                    <p:anim calcmode="lin" valueType="num">
                                      <p:cBhvr>
                                        <p:cTn id="54" dur="500" fill="hold"/>
                                        <p:tgtEl>
                                          <p:spTgt spid="49160">
                                            <p:txEl>
                                              <p:pRg st="1" end="1"/>
                                            </p:txEl>
                                          </p:spTgt>
                                        </p:tgtEl>
                                        <p:attrNameLst>
                                          <p:attrName>ppt_x</p:attrName>
                                        </p:attrNameLst>
                                      </p:cBhvr>
                                      <p:tavLst>
                                        <p:tav tm="0">
                                          <p:val>
                                            <p:strVal val="#ppt_x-#ppt_w/2"/>
                                          </p:val>
                                        </p:tav>
                                        <p:tav tm="100000">
                                          <p:val>
                                            <p:strVal val="#ppt_x"/>
                                          </p:val>
                                        </p:tav>
                                      </p:tavLst>
                                    </p:anim>
                                    <p:anim calcmode="lin" valueType="num">
                                      <p:cBhvr>
                                        <p:cTn id="55" dur="500" fill="hold"/>
                                        <p:tgtEl>
                                          <p:spTgt spid="49160">
                                            <p:txEl>
                                              <p:pRg st="1" end="1"/>
                                            </p:txEl>
                                          </p:spTgt>
                                        </p:tgtEl>
                                        <p:attrNameLst>
                                          <p:attrName>ppt_y</p:attrName>
                                        </p:attrNameLst>
                                      </p:cBhvr>
                                      <p:tavLst>
                                        <p:tav tm="0">
                                          <p:val>
                                            <p:strVal val="#ppt_y"/>
                                          </p:val>
                                        </p:tav>
                                        <p:tav tm="100000">
                                          <p:val>
                                            <p:strVal val="#ppt_y"/>
                                          </p:val>
                                        </p:tav>
                                      </p:tavLst>
                                    </p:anim>
                                    <p:anim calcmode="lin" valueType="num">
                                      <p:cBhvr>
                                        <p:cTn id="56" dur="500" fill="hold"/>
                                        <p:tgtEl>
                                          <p:spTgt spid="49160">
                                            <p:txEl>
                                              <p:pRg st="1" end="1"/>
                                            </p:txEl>
                                          </p:spTgt>
                                        </p:tgtEl>
                                        <p:attrNameLst>
                                          <p:attrName>ppt_w</p:attrName>
                                        </p:attrNameLst>
                                      </p:cBhvr>
                                      <p:tavLst>
                                        <p:tav tm="0">
                                          <p:val>
                                            <p:fltVal val="0"/>
                                          </p:val>
                                        </p:tav>
                                        <p:tav tm="100000">
                                          <p:val>
                                            <p:strVal val="#ppt_w"/>
                                          </p:val>
                                        </p:tav>
                                      </p:tavLst>
                                    </p:anim>
                                    <p:anim calcmode="lin" valueType="num">
                                      <p:cBhvr>
                                        <p:cTn id="57" dur="500" fill="hold"/>
                                        <p:tgtEl>
                                          <p:spTgt spid="49160">
                                            <p:txEl>
                                              <p:pRg st="1" end="1"/>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4" grpId="0" autoUpdateAnimBg="0"/>
      <p:bldP spid="49158" grpId="0" build="p" bldLvl="2" autoUpdateAnimBg="0" advAuto="1000"/>
      <p:bldP spid="49159" grpId="0" build="p" bldLvl="2" autoUpdateAnimBg="0" advAuto="1000"/>
      <p:bldP spid="49160" grpId="0" build="p" bldLvl="2" autoUpdateAnimBg="0" advAuto="100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pPr algn="ctr" eaLnBrk="1" hangingPunct="1"/>
            <a:r>
              <a:rPr lang="en-US" smtClean="0"/>
              <a:t>History of Hebrew Bible 2</a:t>
            </a:r>
          </a:p>
        </p:txBody>
      </p:sp>
      <p:cxnSp>
        <p:nvCxnSpPr>
          <p:cNvPr id="69639" name="AutoShape 7"/>
          <p:cNvCxnSpPr>
            <a:cxnSpLocks noChangeShapeType="1"/>
          </p:cNvCxnSpPr>
          <p:nvPr/>
        </p:nvCxnSpPr>
        <p:spPr bwMode="auto">
          <a:xfrm>
            <a:off x="1524000" y="2667000"/>
            <a:ext cx="609600" cy="0"/>
          </a:xfrm>
          <a:prstGeom prst="straightConnector1">
            <a:avLst/>
          </a:prstGeom>
          <a:noFill/>
          <a:ln w="12700"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9640" name="Text Box 8"/>
          <p:cNvSpPr txBox="1">
            <a:spLocks noChangeArrowheads="1"/>
          </p:cNvSpPr>
          <p:nvPr/>
        </p:nvSpPr>
        <p:spPr bwMode="auto">
          <a:xfrm>
            <a:off x="1219200" y="1600200"/>
            <a:ext cx="304800" cy="2232025"/>
          </a:xfrm>
          <a:prstGeom prst="rect">
            <a:avLst/>
          </a:prstGeom>
          <a:noFill/>
          <a:ln w="12700" cap="sq">
            <a:solidFill>
              <a:srgbClr val="FFFF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b="1" i="1">
                <a:solidFill>
                  <a:schemeClr val="bg2"/>
                </a:solidFill>
                <a:latin typeface="Times New Roman" pitchFamily="18" charset="0"/>
                <a:cs typeface="Times New Roman" pitchFamily="18" charset="0"/>
              </a:defRPr>
            </a:lvl1pPr>
            <a:lvl2pPr marL="742950" indent="-285750" eaLnBrk="0" hangingPunct="0">
              <a:defRPr sz="2400" b="1" i="1">
                <a:solidFill>
                  <a:schemeClr val="bg2"/>
                </a:solidFill>
                <a:latin typeface="Times New Roman" pitchFamily="18" charset="0"/>
                <a:cs typeface="Times New Roman" pitchFamily="18" charset="0"/>
              </a:defRPr>
            </a:lvl2pPr>
            <a:lvl3pPr marL="1143000" indent="-228600" eaLnBrk="0" hangingPunct="0">
              <a:defRPr sz="2400" b="1" i="1">
                <a:solidFill>
                  <a:schemeClr val="bg2"/>
                </a:solidFill>
                <a:latin typeface="Times New Roman" pitchFamily="18" charset="0"/>
                <a:cs typeface="Times New Roman" pitchFamily="18" charset="0"/>
              </a:defRPr>
            </a:lvl3pPr>
            <a:lvl4pPr marL="1600200" indent="-228600" eaLnBrk="0" hangingPunct="0">
              <a:defRPr sz="2400" b="1" i="1">
                <a:solidFill>
                  <a:schemeClr val="bg2"/>
                </a:solidFill>
                <a:latin typeface="Times New Roman" pitchFamily="18" charset="0"/>
                <a:cs typeface="Times New Roman" pitchFamily="18" charset="0"/>
              </a:defRPr>
            </a:lvl4pPr>
            <a:lvl5pPr marL="2057400" indent="-228600" eaLnBrk="0" hangingPunct="0">
              <a:defRPr sz="2400" b="1" i="1">
                <a:solidFill>
                  <a:schemeClr val="bg2"/>
                </a:solidFill>
                <a:latin typeface="Times New Roman" pitchFamily="18" charset="0"/>
                <a:cs typeface="Times New Roman" pitchFamily="18" charset="0"/>
              </a:defRPr>
            </a:lvl5pPr>
            <a:lvl6pPr marL="25146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6pPr>
            <a:lvl7pPr marL="29718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7pPr>
            <a:lvl8pPr marL="34290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8pPr>
            <a:lvl9pPr marL="38862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9pPr>
          </a:lstStyle>
          <a:p>
            <a:pPr eaLnBrk="1" hangingPunct="1"/>
            <a:r>
              <a:rPr lang="en-US" sz="1400" i="0">
                <a:solidFill>
                  <a:schemeClr val="tx1"/>
                </a:solidFill>
              </a:rPr>
              <a:t>AUTOGRAPHS</a:t>
            </a:r>
          </a:p>
        </p:txBody>
      </p:sp>
      <p:sp>
        <p:nvSpPr>
          <p:cNvPr id="69641" name="Rectangle 9"/>
          <p:cNvSpPr>
            <a:spLocks noChangeArrowheads="1"/>
          </p:cNvSpPr>
          <p:nvPr/>
        </p:nvSpPr>
        <p:spPr bwMode="auto">
          <a:xfrm>
            <a:off x="2133600" y="2133600"/>
            <a:ext cx="1066800" cy="1066800"/>
          </a:xfrm>
          <a:prstGeom prst="rect">
            <a:avLst/>
          </a:prstGeom>
          <a:solidFill>
            <a:schemeClr val="accent1"/>
          </a:solidFill>
          <a:ln w="12700" cap="sq">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sz="1600" i="0"/>
              <a:t>Proto</a:t>
            </a:r>
          </a:p>
          <a:p>
            <a:r>
              <a:rPr lang="en-US" sz="1600" i="0"/>
              <a:t>Hebrew</a:t>
            </a:r>
          </a:p>
          <a:p>
            <a:r>
              <a:rPr lang="en-US" sz="1600" i="0"/>
              <a:t>Text</a:t>
            </a:r>
          </a:p>
        </p:txBody>
      </p:sp>
      <p:sp>
        <p:nvSpPr>
          <p:cNvPr id="69645" name="Line 13"/>
          <p:cNvSpPr>
            <a:spLocks noChangeShapeType="1"/>
          </p:cNvSpPr>
          <p:nvPr/>
        </p:nvSpPr>
        <p:spPr bwMode="auto">
          <a:xfrm flipV="1">
            <a:off x="1752600" y="4572000"/>
            <a:ext cx="0" cy="304800"/>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9646" name="Line 14"/>
          <p:cNvSpPr>
            <a:spLocks noChangeShapeType="1"/>
          </p:cNvSpPr>
          <p:nvPr/>
        </p:nvSpPr>
        <p:spPr bwMode="auto">
          <a:xfrm flipV="1">
            <a:off x="2895600" y="4572000"/>
            <a:ext cx="0" cy="304800"/>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9647" name="Line 15"/>
          <p:cNvSpPr>
            <a:spLocks noChangeShapeType="1"/>
          </p:cNvSpPr>
          <p:nvPr/>
        </p:nvSpPr>
        <p:spPr bwMode="auto">
          <a:xfrm flipV="1">
            <a:off x="3886200" y="4572000"/>
            <a:ext cx="0" cy="304800"/>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9648" name="Line 16"/>
          <p:cNvSpPr>
            <a:spLocks noChangeShapeType="1"/>
          </p:cNvSpPr>
          <p:nvPr/>
        </p:nvSpPr>
        <p:spPr bwMode="auto">
          <a:xfrm flipV="1">
            <a:off x="5105400" y="4572000"/>
            <a:ext cx="0" cy="304800"/>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9649" name="Line 17"/>
          <p:cNvSpPr>
            <a:spLocks noChangeShapeType="1"/>
          </p:cNvSpPr>
          <p:nvPr/>
        </p:nvSpPr>
        <p:spPr bwMode="auto">
          <a:xfrm flipV="1">
            <a:off x="6019800" y="4572000"/>
            <a:ext cx="0" cy="304800"/>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9650" name="Line 18"/>
          <p:cNvSpPr>
            <a:spLocks noChangeShapeType="1"/>
          </p:cNvSpPr>
          <p:nvPr/>
        </p:nvSpPr>
        <p:spPr bwMode="auto">
          <a:xfrm flipV="1">
            <a:off x="8229600" y="4572000"/>
            <a:ext cx="0" cy="304800"/>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9651" name="Text Box 19"/>
          <p:cNvSpPr txBox="1">
            <a:spLocks noChangeArrowheads="1"/>
          </p:cNvSpPr>
          <p:nvPr/>
        </p:nvSpPr>
        <p:spPr bwMode="auto">
          <a:xfrm>
            <a:off x="1066800" y="4953000"/>
            <a:ext cx="80772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b="1" i="1">
                <a:solidFill>
                  <a:schemeClr val="bg2"/>
                </a:solidFill>
                <a:latin typeface="Times New Roman" pitchFamily="18" charset="0"/>
                <a:cs typeface="Times New Roman" pitchFamily="18" charset="0"/>
              </a:defRPr>
            </a:lvl1pPr>
            <a:lvl2pPr marL="742950" indent="-285750" eaLnBrk="0" hangingPunct="0">
              <a:defRPr sz="2400" b="1" i="1">
                <a:solidFill>
                  <a:schemeClr val="bg2"/>
                </a:solidFill>
                <a:latin typeface="Times New Roman" pitchFamily="18" charset="0"/>
                <a:cs typeface="Times New Roman" pitchFamily="18" charset="0"/>
              </a:defRPr>
            </a:lvl2pPr>
            <a:lvl3pPr marL="1143000" indent="-228600" eaLnBrk="0" hangingPunct="0">
              <a:defRPr sz="2400" b="1" i="1">
                <a:solidFill>
                  <a:schemeClr val="bg2"/>
                </a:solidFill>
                <a:latin typeface="Times New Roman" pitchFamily="18" charset="0"/>
                <a:cs typeface="Times New Roman" pitchFamily="18" charset="0"/>
              </a:defRPr>
            </a:lvl3pPr>
            <a:lvl4pPr marL="1600200" indent="-228600" eaLnBrk="0" hangingPunct="0">
              <a:defRPr sz="2400" b="1" i="1">
                <a:solidFill>
                  <a:schemeClr val="bg2"/>
                </a:solidFill>
                <a:latin typeface="Times New Roman" pitchFamily="18" charset="0"/>
                <a:cs typeface="Times New Roman" pitchFamily="18" charset="0"/>
              </a:defRPr>
            </a:lvl4pPr>
            <a:lvl5pPr marL="2057400" indent="-228600" eaLnBrk="0" hangingPunct="0">
              <a:defRPr sz="2400" b="1" i="1">
                <a:solidFill>
                  <a:schemeClr val="bg2"/>
                </a:solidFill>
                <a:latin typeface="Times New Roman" pitchFamily="18" charset="0"/>
                <a:cs typeface="Times New Roman" pitchFamily="18" charset="0"/>
              </a:defRPr>
            </a:lvl5pPr>
            <a:lvl6pPr marL="25146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6pPr>
            <a:lvl7pPr marL="29718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7pPr>
            <a:lvl8pPr marL="34290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8pPr>
            <a:lvl9pPr marL="38862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9pPr>
          </a:lstStyle>
          <a:p>
            <a:pPr algn="l" eaLnBrk="1" hangingPunct="1">
              <a:spcBef>
                <a:spcPct val="0"/>
              </a:spcBef>
            </a:pPr>
            <a:r>
              <a:rPr lang="en-US" sz="1600" i="0">
                <a:solidFill>
                  <a:schemeClr val="tx2"/>
                </a:solidFill>
              </a:rPr>
              <a:t>Composition      Canon</a:t>
            </a:r>
            <a:r>
              <a:rPr lang="en-US" sz="1600" i="0">
                <a:solidFill>
                  <a:schemeClr val="tx1"/>
                </a:solidFill>
              </a:rPr>
              <a:t>         300 B.C.        250 B.C.     150 B.C.    50 AD         </a:t>
            </a:r>
            <a:r>
              <a:rPr lang="en-US" sz="1600" i="0">
                <a:solidFill>
                  <a:schemeClr val="tx2"/>
                </a:solidFill>
              </a:rPr>
              <a:t>Consolidation</a:t>
            </a:r>
          </a:p>
          <a:p>
            <a:pPr algn="l" eaLnBrk="1" hangingPunct="1">
              <a:spcBef>
                <a:spcPct val="0"/>
              </a:spcBef>
            </a:pPr>
            <a:r>
              <a:rPr lang="en-US" sz="1600" i="0">
                <a:solidFill>
                  <a:schemeClr val="tx1"/>
                </a:solidFill>
              </a:rPr>
              <a:t>1500-400 B.C.    350 B.C.                                                                                      600-1000 A.D.</a:t>
            </a:r>
          </a:p>
        </p:txBody>
      </p:sp>
      <p:sp>
        <p:nvSpPr>
          <p:cNvPr id="69655" name="Rectangle 23"/>
          <p:cNvSpPr>
            <a:spLocks noChangeArrowheads="1"/>
          </p:cNvSpPr>
          <p:nvPr/>
        </p:nvSpPr>
        <p:spPr bwMode="auto">
          <a:xfrm>
            <a:off x="3886200" y="1524000"/>
            <a:ext cx="1524000" cy="762000"/>
          </a:xfrm>
          <a:prstGeom prst="rect">
            <a:avLst/>
          </a:prstGeom>
          <a:solidFill>
            <a:srgbClr val="FF99CC"/>
          </a:solidFill>
          <a:ln w="12700" cap="sq">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sz="1600" i="0"/>
              <a:t>Proto </a:t>
            </a:r>
          </a:p>
          <a:p>
            <a:r>
              <a:rPr lang="en-US" sz="1600" i="0"/>
              <a:t>Masoretic Text</a:t>
            </a:r>
          </a:p>
        </p:txBody>
      </p:sp>
      <p:sp>
        <p:nvSpPr>
          <p:cNvPr id="69657" name="Rectangle 25"/>
          <p:cNvSpPr>
            <a:spLocks noChangeArrowheads="1"/>
          </p:cNvSpPr>
          <p:nvPr/>
        </p:nvSpPr>
        <p:spPr bwMode="auto">
          <a:xfrm>
            <a:off x="7467600" y="1524000"/>
            <a:ext cx="1524000" cy="762000"/>
          </a:xfrm>
          <a:prstGeom prst="rect">
            <a:avLst/>
          </a:prstGeom>
          <a:solidFill>
            <a:srgbClr val="FF99CC"/>
          </a:solidFill>
          <a:ln w="12700" cap="sq">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sz="1600" i="0"/>
              <a:t>Masoretic </a:t>
            </a:r>
          </a:p>
          <a:p>
            <a:r>
              <a:rPr lang="en-US" sz="1600" i="0"/>
              <a:t>Text = MT</a:t>
            </a:r>
          </a:p>
        </p:txBody>
      </p:sp>
      <p:sp>
        <p:nvSpPr>
          <p:cNvPr id="69658" name="Line 26"/>
          <p:cNvSpPr>
            <a:spLocks noChangeShapeType="1"/>
          </p:cNvSpPr>
          <p:nvPr/>
        </p:nvSpPr>
        <p:spPr bwMode="auto">
          <a:xfrm flipV="1">
            <a:off x="5410200" y="1905000"/>
            <a:ext cx="762000" cy="0"/>
          </a:xfrm>
          <a:prstGeom prst="line">
            <a:avLst/>
          </a:prstGeom>
          <a:noFill/>
          <a:ln w="38100" cap="sq">
            <a:solidFill>
              <a:srgbClr val="FF99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9659" name="Line 27"/>
          <p:cNvSpPr>
            <a:spLocks noChangeShapeType="1"/>
          </p:cNvSpPr>
          <p:nvPr/>
        </p:nvSpPr>
        <p:spPr bwMode="auto">
          <a:xfrm flipV="1">
            <a:off x="6629400" y="1905000"/>
            <a:ext cx="838200" cy="0"/>
          </a:xfrm>
          <a:prstGeom prst="line">
            <a:avLst/>
          </a:prstGeom>
          <a:noFill/>
          <a:ln w="38100" cap="sq">
            <a:solidFill>
              <a:srgbClr val="FF99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9660" name="Line 28"/>
          <p:cNvSpPr>
            <a:spLocks noChangeShapeType="1"/>
          </p:cNvSpPr>
          <p:nvPr/>
        </p:nvSpPr>
        <p:spPr bwMode="auto">
          <a:xfrm flipV="1">
            <a:off x="6248400" y="1905000"/>
            <a:ext cx="381000" cy="0"/>
          </a:xfrm>
          <a:prstGeom prst="line">
            <a:avLst/>
          </a:prstGeom>
          <a:noFill/>
          <a:ln w="38100">
            <a:solidFill>
              <a:srgbClr val="FF99CC"/>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9661" name="Rectangle 29"/>
          <p:cNvSpPr>
            <a:spLocks noChangeArrowheads="1"/>
          </p:cNvSpPr>
          <p:nvPr/>
        </p:nvSpPr>
        <p:spPr bwMode="auto">
          <a:xfrm>
            <a:off x="3810000" y="2590800"/>
            <a:ext cx="1371600" cy="685800"/>
          </a:xfrm>
          <a:prstGeom prst="rect">
            <a:avLst/>
          </a:prstGeom>
          <a:solidFill>
            <a:srgbClr val="99CC00"/>
          </a:solidFill>
          <a:ln w="12700" cap="sq">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0"/>
              </a:spcBef>
            </a:pPr>
            <a:r>
              <a:rPr lang="en-US" sz="1600" i="0"/>
              <a:t>Pre-Samaritan</a:t>
            </a:r>
          </a:p>
          <a:p>
            <a:pPr>
              <a:spcBef>
                <a:spcPct val="0"/>
              </a:spcBef>
            </a:pPr>
            <a:r>
              <a:rPr lang="en-US" sz="1600" i="0"/>
              <a:t>Text</a:t>
            </a:r>
          </a:p>
        </p:txBody>
      </p:sp>
      <p:sp>
        <p:nvSpPr>
          <p:cNvPr id="69662" name="Rectangle 30"/>
          <p:cNvSpPr>
            <a:spLocks noChangeArrowheads="1"/>
          </p:cNvSpPr>
          <p:nvPr/>
        </p:nvSpPr>
        <p:spPr bwMode="auto">
          <a:xfrm>
            <a:off x="5791200" y="2590800"/>
            <a:ext cx="1371600" cy="685800"/>
          </a:xfrm>
          <a:prstGeom prst="rect">
            <a:avLst/>
          </a:prstGeom>
          <a:solidFill>
            <a:srgbClr val="99CC00"/>
          </a:solidFill>
          <a:ln w="12700" cap="sq">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0"/>
              </a:spcBef>
            </a:pPr>
            <a:r>
              <a:rPr lang="en-US" sz="1600" i="0"/>
              <a:t>Samaritan</a:t>
            </a:r>
          </a:p>
          <a:p>
            <a:pPr>
              <a:spcBef>
                <a:spcPct val="0"/>
              </a:spcBef>
            </a:pPr>
            <a:r>
              <a:rPr lang="en-US" sz="1600" i="0"/>
              <a:t>Torah</a:t>
            </a:r>
          </a:p>
        </p:txBody>
      </p:sp>
      <p:sp>
        <p:nvSpPr>
          <p:cNvPr id="69663" name="Line 31"/>
          <p:cNvSpPr>
            <a:spLocks noChangeShapeType="1"/>
          </p:cNvSpPr>
          <p:nvPr/>
        </p:nvSpPr>
        <p:spPr bwMode="auto">
          <a:xfrm>
            <a:off x="5181600" y="2971800"/>
            <a:ext cx="609600" cy="0"/>
          </a:xfrm>
          <a:prstGeom prst="line">
            <a:avLst/>
          </a:prstGeom>
          <a:noFill/>
          <a:ln w="38100" cap="sq">
            <a:solidFill>
              <a:srgbClr val="99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9664" name="Rectangle 32"/>
          <p:cNvSpPr>
            <a:spLocks noChangeArrowheads="1"/>
          </p:cNvSpPr>
          <p:nvPr/>
        </p:nvSpPr>
        <p:spPr bwMode="auto">
          <a:xfrm>
            <a:off x="2971800" y="3581400"/>
            <a:ext cx="1371600" cy="685800"/>
          </a:xfrm>
          <a:prstGeom prst="rect">
            <a:avLst/>
          </a:prstGeom>
          <a:solidFill>
            <a:srgbClr val="33CCCC"/>
          </a:solidFill>
          <a:ln w="12700" cap="sq">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0"/>
              </a:spcBef>
            </a:pPr>
            <a:r>
              <a:rPr lang="en-US" sz="1600" i="0"/>
              <a:t>Hebrew </a:t>
            </a:r>
          </a:p>
          <a:p>
            <a:pPr>
              <a:spcBef>
                <a:spcPct val="0"/>
              </a:spcBef>
            </a:pPr>
            <a:r>
              <a:rPr lang="en-US" sz="1600" i="0"/>
              <a:t>Proto LXX</a:t>
            </a:r>
          </a:p>
        </p:txBody>
      </p:sp>
      <p:sp>
        <p:nvSpPr>
          <p:cNvPr id="69665" name="Rectangle 33"/>
          <p:cNvSpPr>
            <a:spLocks noChangeArrowheads="1"/>
          </p:cNvSpPr>
          <p:nvPr/>
        </p:nvSpPr>
        <p:spPr bwMode="auto">
          <a:xfrm>
            <a:off x="4953000" y="3581400"/>
            <a:ext cx="914400" cy="685800"/>
          </a:xfrm>
          <a:prstGeom prst="rect">
            <a:avLst/>
          </a:prstGeom>
          <a:solidFill>
            <a:srgbClr val="33CCCC"/>
          </a:solidFill>
          <a:ln w="12700" cap="sq">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0"/>
              </a:spcBef>
            </a:pPr>
            <a:r>
              <a:rPr lang="en-US" sz="1600" i="0"/>
              <a:t>Greek </a:t>
            </a:r>
          </a:p>
          <a:p>
            <a:pPr>
              <a:spcBef>
                <a:spcPct val="0"/>
              </a:spcBef>
            </a:pPr>
            <a:r>
              <a:rPr lang="en-US" sz="1600" i="0"/>
              <a:t>LXX</a:t>
            </a:r>
          </a:p>
        </p:txBody>
      </p:sp>
      <p:sp>
        <p:nvSpPr>
          <p:cNvPr id="69666" name="Line 34"/>
          <p:cNvSpPr>
            <a:spLocks noChangeShapeType="1"/>
          </p:cNvSpPr>
          <p:nvPr/>
        </p:nvSpPr>
        <p:spPr bwMode="auto">
          <a:xfrm flipV="1">
            <a:off x="4343400" y="3962400"/>
            <a:ext cx="609600" cy="0"/>
          </a:xfrm>
          <a:prstGeom prst="line">
            <a:avLst/>
          </a:prstGeom>
          <a:noFill/>
          <a:ln w="38100" cap="sq">
            <a:solidFill>
              <a:srgbClr val="33CC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cxnSp>
        <p:nvCxnSpPr>
          <p:cNvPr id="69667" name="AutoShape 35"/>
          <p:cNvCxnSpPr>
            <a:cxnSpLocks noChangeShapeType="1"/>
            <a:stCxn id="69664" idx="0"/>
            <a:endCxn id="69661" idx="1"/>
          </p:cNvCxnSpPr>
          <p:nvPr/>
        </p:nvCxnSpPr>
        <p:spPr bwMode="auto">
          <a:xfrm rot="-5400000">
            <a:off x="3409950" y="3181350"/>
            <a:ext cx="647700" cy="152400"/>
          </a:xfrm>
          <a:prstGeom prst="bentConnector2">
            <a:avLst/>
          </a:prstGeom>
          <a:noFill/>
          <a:ln w="38100" cap="sq">
            <a:solidFill>
              <a:srgbClr val="33CCCC"/>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9668" name="AutoShape 36"/>
          <p:cNvCxnSpPr>
            <a:cxnSpLocks noChangeShapeType="1"/>
            <a:stCxn id="69641" idx="3"/>
            <a:endCxn id="69655" idx="1"/>
          </p:cNvCxnSpPr>
          <p:nvPr/>
        </p:nvCxnSpPr>
        <p:spPr bwMode="auto">
          <a:xfrm flipV="1">
            <a:off x="3200400" y="1905000"/>
            <a:ext cx="685800" cy="762000"/>
          </a:xfrm>
          <a:prstGeom prst="bentConnector3">
            <a:avLst>
              <a:gd name="adj1" fmla="val 50000"/>
            </a:avLst>
          </a:prstGeom>
          <a:noFill/>
          <a:ln w="38100" cap="sq">
            <a:solidFill>
              <a:srgbClr val="FF99CC"/>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9669" name="AutoShape 37"/>
          <p:cNvCxnSpPr>
            <a:cxnSpLocks noChangeShapeType="1"/>
            <a:stCxn id="69641" idx="2"/>
            <a:endCxn id="69664" idx="1"/>
          </p:cNvCxnSpPr>
          <p:nvPr/>
        </p:nvCxnSpPr>
        <p:spPr bwMode="auto">
          <a:xfrm rot="16200000" flipH="1">
            <a:off x="2457450" y="3409950"/>
            <a:ext cx="723900" cy="304800"/>
          </a:xfrm>
          <a:prstGeom prst="bentConnector2">
            <a:avLst/>
          </a:prstGeom>
          <a:noFill/>
          <a:ln w="38100">
            <a:solidFill>
              <a:srgbClr val="33CCCC"/>
            </a:solidFill>
            <a:prstDash val="sysDot"/>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9670" name="Text Box 38"/>
          <p:cNvSpPr txBox="1">
            <a:spLocks noChangeArrowheads="1"/>
          </p:cNvSpPr>
          <p:nvPr/>
        </p:nvSpPr>
        <p:spPr bwMode="auto">
          <a:xfrm>
            <a:off x="1447800" y="5638800"/>
            <a:ext cx="7162800" cy="1004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b="1" i="1">
                <a:solidFill>
                  <a:schemeClr val="bg2"/>
                </a:solidFill>
                <a:latin typeface="Times New Roman" pitchFamily="18" charset="0"/>
                <a:cs typeface="Times New Roman" pitchFamily="18" charset="0"/>
              </a:defRPr>
            </a:lvl1pPr>
            <a:lvl2pPr marL="742950" indent="-285750" eaLnBrk="0" hangingPunct="0">
              <a:defRPr sz="2400" b="1" i="1">
                <a:solidFill>
                  <a:schemeClr val="bg2"/>
                </a:solidFill>
                <a:latin typeface="Times New Roman" pitchFamily="18" charset="0"/>
                <a:cs typeface="Times New Roman" pitchFamily="18" charset="0"/>
              </a:defRPr>
            </a:lvl2pPr>
            <a:lvl3pPr marL="1143000" indent="-228600" eaLnBrk="0" hangingPunct="0">
              <a:defRPr sz="2400" b="1" i="1">
                <a:solidFill>
                  <a:schemeClr val="bg2"/>
                </a:solidFill>
                <a:latin typeface="Times New Roman" pitchFamily="18" charset="0"/>
                <a:cs typeface="Times New Roman" pitchFamily="18" charset="0"/>
              </a:defRPr>
            </a:lvl3pPr>
            <a:lvl4pPr marL="1600200" indent="-228600" eaLnBrk="0" hangingPunct="0">
              <a:defRPr sz="2400" b="1" i="1">
                <a:solidFill>
                  <a:schemeClr val="bg2"/>
                </a:solidFill>
                <a:latin typeface="Times New Roman" pitchFamily="18" charset="0"/>
                <a:cs typeface="Times New Roman" pitchFamily="18" charset="0"/>
              </a:defRPr>
            </a:lvl4pPr>
            <a:lvl5pPr marL="2057400" indent="-228600" eaLnBrk="0" hangingPunct="0">
              <a:defRPr sz="2400" b="1" i="1">
                <a:solidFill>
                  <a:schemeClr val="bg2"/>
                </a:solidFill>
                <a:latin typeface="Times New Roman" pitchFamily="18" charset="0"/>
                <a:cs typeface="Times New Roman" pitchFamily="18" charset="0"/>
              </a:defRPr>
            </a:lvl5pPr>
            <a:lvl6pPr marL="25146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6pPr>
            <a:lvl7pPr marL="29718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7pPr>
            <a:lvl8pPr marL="34290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8pPr>
            <a:lvl9pPr marL="38862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9pPr>
          </a:lstStyle>
          <a:p>
            <a:pPr eaLnBrk="1" hangingPunct="1">
              <a:buClr>
                <a:schemeClr val="tx2"/>
              </a:buClr>
              <a:buSzPct val="90000"/>
              <a:buFont typeface="Symbol" pitchFamily="18" charset="2"/>
              <a:buChar char="¨"/>
            </a:pPr>
            <a:r>
              <a:rPr lang="en-US" b="0" i="0">
                <a:solidFill>
                  <a:schemeClr val="tx1"/>
                </a:solidFill>
              </a:rPr>
              <a:t> 3 text families compete, LXX, Samaritan &amp; Masoretic</a:t>
            </a:r>
          </a:p>
          <a:p>
            <a:pPr algn="l" eaLnBrk="1" hangingPunct="1">
              <a:buClr>
                <a:schemeClr val="tx2"/>
              </a:buClr>
              <a:buSzPct val="90000"/>
              <a:buFont typeface="Symbol" pitchFamily="18" charset="2"/>
              <a:buChar char="¨"/>
            </a:pPr>
            <a:r>
              <a:rPr lang="en-US" b="0" i="0">
                <a:solidFill>
                  <a:schemeClr val="tx1"/>
                </a:solidFill>
              </a:rPr>
              <a:t> MT = later reception </a:t>
            </a:r>
            <a:r>
              <a:rPr lang="en-US" b="0" i="0" u="sng">
                <a:solidFill>
                  <a:schemeClr val="tx1"/>
                </a:solidFill>
              </a:rPr>
              <a:t>after</a:t>
            </a:r>
            <a:r>
              <a:rPr lang="en-US" b="0" i="0">
                <a:solidFill>
                  <a:schemeClr val="tx1"/>
                </a:solidFill>
              </a:rPr>
              <a:t> “minim” controversy closed </a:t>
            </a:r>
          </a:p>
        </p:txBody>
      </p:sp>
      <p:sp>
        <p:nvSpPr>
          <p:cNvPr id="69671" name="Line 39"/>
          <p:cNvSpPr>
            <a:spLocks noChangeShapeType="1"/>
          </p:cNvSpPr>
          <p:nvPr/>
        </p:nvSpPr>
        <p:spPr bwMode="auto">
          <a:xfrm>
            <a:off x="1295400" y="4572000"/>
            <a:ext cx="7543800" cy="0"/>
          </a:xfrm>
          <a:prstGeom prst="line">
            <a:avLst/>
          </a:prstGeom>
          <a:noFill/>
          <a:ln w="28575" cap="sq">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9672" name="Cloud"/>
          <p:cNvSpPr>
            <a:spLocks noChangeAspect="1" noEditPoints="1" noChangeArrowheads="1"/>
          </p:cNvSpPr>
          <p:nvPr/>
        </p:nvSpPr>
        <p:spPr bwMode="auto">
          <a:xfrm>
            <a:off x="6400800" y="3505200"/>
            <a:ext cx="1447800" cy="685800"/>
          </a:xfrm>
          <a:custGeom>
            <a:avLst/>
            <a:gdLst>
              <a:gd name="T0" fmla="*/ 4491 w 21600"/>
              <a:gd name="T1" fmla="*/ 342900 h 21600"/>
              <a:gd name="T2" fmla="*/ 723900 w 21600"/>
              <a:gd name="T3" fmla="*/ 685070 h 21600"/>
              <a:gd name="T4" fmla="*/ 1446593 w 21600"/>
              <a:gd name="T5" fmla="*/ 342900 h 21600"/>
              <a:gd name="T6" fmla="*/ 723900 w 21600"/>
              <a:gd name="T7" fmla="*/ 39211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0" y="11192"/>
                  <a:pt x="409" y="12169"/>
                  <a:pt x="1074" y="12702"/>
                </a:cubicBezTo>
                <a:lnTo>
                  <a:pt x="1063" y="12668"/>
                </a:lnTo>
                <a:cubicBezTo>
                  <a:pt x="685" y="13217"/>
                  <a:pt x="475" y="13940"/>
                  <a:pt x="475" y="14690"/>
                </a:cubicBezTo>
                <a:cubicBezTo>
                  <a:pt x="475" y="16325"/>
                  <a:pt x="1451" y="17650"/>
                  <a:pt x="2655" y="17650"/>
                </a:cubicBezTo>
                <a:cubicBezTo>
                  <a:pt x="2739" y="17649"/>
                  <a:pt x="2824" y="17643"/>
                  <a:pt x="2909" y="17629"/>
                </a:cubicBezTo>
                <a:lnTo>
                  <a:pt x="2897" y="17649"/>
                </a:lnTo>
                <a:cubicBezTo>
                  <a:pt x="3585" y="19288"/>
                  <a:pt x="4863" y="20299"/>
                  <a:pt x="6247" y="20299"/>
                </a:cubicBezTo>
                <a:cubicBezTo>
                  <a:pt x="6947" y="20299"/>
                  <a:pt x="7635" y="20039"/>
                  <a:pt x="8235" y="19546"/>
                </a:cubicBezTo>
                <a:lnTo>
                  <a:pt x="8229" y="19550"/>
                </a:lnTo>
                <a:cubicBezTo>
                  <a:pt x="8855" y="20829"/>
                  <a:pt x="9908" y="21596"/>
                  <a:pt x="11036" y="21596"/>
                </a:cubicBezTo>
                <a:cubicBezTo>
                  <a:pt x="12523" y="21596"/>
                  <a:pt x="13836" y="20267"/>
                  <a:pt x="14267" y="18324"/>
                </a:cubicBezTo>
                <a:lnTo>
                  <a:pt x="14270" y="18350"/>
                </a:lnTo>
                <a:cubicBezTo>
                  <a:pt x="14730" y="18740"/>
                  <a:pt x="15260" y="18946"/>
                  <a:pt x="15802" y="18946"/>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0"/>
                  <a:pt x="15367" y="426"/>
                  <a:pt x="14905" y="1165"/>
                </a:cubicBezTo>
                <a:lnTo>
                  <a:pt x="14909" y="1170"/>
                </a:lnTo>
                <a:cubicBezTo>
                  <a:pt x="14497" y="432"/>
                  <a:pt x="13855" y="0"/>
                  <a:pt x="13174" y="0"/>
                </a:cubicBezTo>
                <a:cubicBezTo>
                  <a:pt x="12347" y="0"/>
                  <a:pt x="11590" y="637"/>
                  <a:pt x="11221" y="1645"/>
                </a:cubicBezTo>
                <a:lnTo>
                  <a:pt x="11229" y="1694"/>
                </a:lnTo>
                <a:cubicBezTo>
                  <a:pt x="10730" y="1024"/>
                  <a:pt x="10058" y="650"/>
                  <a:pt x="9358" y="650"/>
                </a:cubicBezTo>
                <a:cubicBezTo>
                  <a:pt x="8372" y="650"/>
                  <a:pt x="7466" y="1391"/>
                  <a:pt x="7003" y="2578"/>
                </a:cubicBezTo>
                <a:lnTo>
                  <a:pt x="6995" y="2602"/>
                </a:lnTo>
                <a:cubicBezTo>
                  <a:pt x="6477" y="2189"/>
                  <a:pt x="5888" y="1972"/>
                  <a:pt x="5288" y="1972"/>
                </a:cubicBezTo>
                <a:cubicBezTo>
                  <a:pt x="3423" y="1972"/>
                  <a:pt x="1912" y="4029"/>
                  <a:pt x="1912" y="6567"/>
                </a:cubicBezTo>
                <a:cubicBezTo>
                  <a:pt x="1912" y="6774"/>
                  <a:pt x="1922" y="6981"/>
                  <a:pt x="1942" y="7186"/>
                </a:cubicBezTo>
                <a:lnTo>
                  <a:pt x="1949" y="7180"/>
                </a:lnTo>
                <a:close/>
              </a:path>
              <a:path w="21600" h="21600" fill="none" extrusionOk="0">
                <a:moveTo>
                  <a:pt x="1074" y="12702"/>
                </a:moveTo>
                <a:cubicBezTo>
                  <a:pt x="1407" y="12969"/>
                  <a:pt x="1786" y="13109"/>
                  <a:pt x="2172" y="13109"/>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FFBE7D"/>
          </a:solidFill>
          <a:ln w="9525">
            <a:solidFill>
              <a:schemeClr val="tx2"/>
            </a:solidFill>
            <a:miter lim="800000"/>
            <a:headEnd/>
            <a:tailEnd/>
          </a:ln>
          <a:effectLst>
            <a:outerShdw dist="107763" dir="2700000" algn="ctr" rotWithShape="0">
              <a:srgbClr val="808080"/>
            </a:outerShdw>
          </a:effectLst>
        </p:spPr>
        <p:txBody>
          <a:bodyPr/>
          <a:lstStyle/>
          <a:p>
            <a:pPr>
              <a:spcBef>
                <a:spcPct val="0"/>
              </a:spcBef>
            </a:pPr>
            <a:r>
              <a:rPr lang="en-US" sz="1200" i="0"/>
              <a:t>Minim Controversy</a:t>
            </a:r>
          </a:p>
        </p:txBody>
      </p:sp>
      <p:sp>
        <p:nvSpPr>
          <p:cNvPr id="69673" name="Line 41"/>
          <p:cNvSpPr>
            <a:spLocks noChangeShapeType="1"/>
          </p:cNvSpPr>
          <p:nvPr/>
        </p:nvSpPr>
        <p:spPr bwMode="auto">
          <a:xfrm flipV="1">
            <a:off x="6705600" y="4572000"/>
            <a:ext cx="0" cy="304800"/>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69634"/>
                                        </p:tgtEl>
                                        <p:attrNameLst>
                                          <p:attrName>style.visibility</p:attrName>
                                        </p:attrNameLst>
                                      </p:cBhvr>
                                      <p:to>
                                        <p:strVal val="visible"/>
                                      </p:to>
                                    </p:set>
                                    <p:anim calcmode="lin" valueType="num">
                                      <p:cBhvr>
                                        <p:cTn id="7" dur="1000" fill="hold"/>
                                        <p:tgtEl>
                                          <p:spTgt spid="69634"/>
                                        </p:tgtEl>
                                        <p:attrNameLst>
                                          <p:attrName>ppt_w</p:attrName>
                                        </p:attrNameLst>
                                      </p:cBhvr>
                                      <p:tavLst>
                                        <p:tav tm="0">
                                          <p:val>
                                            <p:fltVal val="0"/>
                                          </p:val>
                                        </p:tav>
                                        <p:tav tm="100000">
                                          <p:val>
                                            <p:strVal val="#ppt_w"/>
                                          </p:val>
                                        </p:tav>
                                      </p:tavLst>
                                    </p:anim>
                                    <p:anim calcmode="lin" valueType="num">
                                      <p:cBhvr>
                                        <p:cTn id="8" dur="1000" fill="hold"/>
                                        <p:tgtEl>
                                          <p:spTgt spid="69634"/>
                                        </p:tgtEl>
                                        <p:attrNameLst>
                                          <p:attrName>ppt_h</p:attrName>
                                        </p:attrNameLst>
                                      </p:cBhvr>
                                      <p:tavLst>
                                        <p:tav tm="0">
                                          <p:val>
                                            <p:fltVal val="0"/>
                                          </p:val>
                                        </p:tav>
                                        <p:tav tm="100000">
                                          <p:val>
                                            <p:strVal val="#ppt_h"/>
                                          </p:val>
                                        </p:tav>
                                      </p:tavLst>
                                    </p:anim>
                                    <p:anim calcmode="lin" valueType="num">
                                      <p:cBhvr>
                                        <p:cTn id="9" dur="1000" fill="hold"/>
                                        <p:tgtEl>
                                          <p:spTgt spid="6963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69634"/>
                                        </p:tgtEl>
                                        <p:attrNameLst>
                                          <p:attrName>ppt_y</p:attrName>
                                        </p:attrNameLst>
                                      </p:cBhvr>
                                      <p:tavLst>
                                        <p:tav tm="0" fmla="#ppt_y+(sin(-2*pi*(1-$))*-#ppt_x+cos(-2*pi*(1-$))*(1-#ppt_y))*(1-$)">
                                          <p:val>
                                            <p:fltVal val="0"/>
                                          </p:val>
                                        </p:tav>
                                        <p:tav tm="100000">
                                          <p:val>
                                            <p:fltVal val="1"/>
                                          </p:val>
                                        </p:tav>
                                      </p:tavLst>
                                    </p:anim>
                                  </p:childTnLst>
                                </p:cTn>
                              </p:par>
                            </p:childTnLst>
                          </p:cTn>
                        </p:par>
                        <p:par>
                          <p:cTn id="11" fill="hold" nodeType="afterGroup">
                            <p:stCondLst>
                              <p:cond delay="1000"/>
                            </p:stCondLst>
                            <p:childTnLst>
                              <p:par>
                                <p:cTn id="12" presetID="9" presetClass="entr" presetSubtype="0" fill="hold" grpId="0" nodeType="afterEffect">
                                  <p:stCondLst>
                                    <p:cond delay="0"/>
                                  </p:stCondLst>
                                  <p:childTnLst>
                                    <p:set>
                                      <p:cBhvr>
                                        <p:cTn id="13" dur="1" fill="hold">
                                          <p:stCondLst>
                                            <p:cond delay="0"/>
                                          </p:stCondLst>
                                        </p:cTn>
                                        <p:tgtEl>
                                          <p:spTgt spid="69671"/>
                                        </p:tgtEl>
                                        <p:attrNameLst>
                                          <p:attrName>style.visibility</p:attrName>
                                        </p:attrNameLst>
                                      </p:cBhvr>
                                      <p:to>
                                        <p:strVal val="visible"/>
                                      </p:to>
                                    </p:set>
                                    <p:animEffect transition="in" filter="dissolve">
                                      <p:cBhvr>
                                        <p:cTn id="14" dur="500"/>
                                        <p:tgtEl>
                                          <p:spTgt spid="69671"/>
                                        </p:tgtEl>
                                      </p:cBhvr>
                                    </p:animEffect>
                                  </p:childTnLst>
                                </p:cTn>
                              </p:par>
                            </p:childTnLst>
                          </p:cTn>
                        </p:par>
                        <p:par>
                          <p:cTn id="15" fill="hold" nodeType="afterGroup">
                            <p:stCondLst>
                              <p:cond delay="1500"/>
                            </p:stCondLst>
                            <p:childTnLst>
                              <p:par>
                                <p:cTn id="16" presetID="9" presetClass="entr" presetSubtype="0" fill="hold" grpId="0" nodeType="afterEffect">
                                  <p:stCondLst>
                                    <p:cond delay="0"/>
                                  </p:stCondLst>
                                  <p:childTnLst>
                                    <p:set>
                                      <p:cBhvr>
                                        <p:cTn id="17" dur="1" fill="hold">
                                          <p:stCondLst>
                                            <p:cond delay="0"/>
                                          </p:stCondLst>
                                        </p:cTn>
                                        <p:tgtEl>
                                          <p:spTgt spid="69645"/>
                                        </p:tgtEl>
                                        <p:attrNameLst>
                                          <p:attrName>style.visibility</p:attrName>
                                        </p:attrNameLst>
                                      </p:cBhvr>
                                      <p:to>
                                        <p:strVal val="visible"/>
                                      </p:to>
                                    </p:set>
                                    <p:animEffect transition="in" filter="dissolve">
                                      <p:cBhvr>
                                        <p:cTn id="18" dur="500"/>
                                        <p:tgtEl>
                                          <p:spTgt spid="69645"/>
                                        </p:tgtEl>
                                      </p:cBhvr>
                                    </p:animEffect>
                                  </p:childTnLst>
                                </p:cTn>
                              </p:par>
                            </p:childTnLst>
                          </p:cTn>
                        </p:par>
                        <p:par>
                          <p:cTn id="19" fill="hold" nodeType="afterGroup">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69646"/>
                                        </p:tgtEl>
                                        <p:attrNameLst>
                                          <p:attrName>style.visibility</p:attrName>
                                        </p:attrNameLst>
                                      </p:cBhvr>
                                      <p:to>
                                        <p:strVal val="visible"/>
                                      </p:to>
                                    </p:set>
                                    <p:animEffect transition="in" filter="dissolve">
                                      <p:cBhvr>
                                        <p:cTn id="22" dur="500"/>
                                        <p:tgtEl>
                                          <p:spTgt spid="69646"/>
                                        </p:tgtEl>
                                      </p:cBhvr>
                                    </p:animEffect>
                                  </p:childTnLst>
                                </p:cTn>
                              </p:par>
                            </p:childTnLst>
                          </p:cTn>
                        </p:par>
                        <p:par>
                          <p:cTn id="23" fill="hold" nodeType="afterGroup">
                            <p:stCondLst>
                              <p:cond delay="2500"/>
                            </p:stCondLst>
                            <p:childTnLst>
                              <p:par>
                                <p:cTn id="24" presetID="9" presetClass="entr" presetSubtype="0" fill="hold" grpId="0" nodeType="afterEffect">
                                  <p:stCondLst>
                                    <p:cond delay="0"/>
                                  </p:stCondLst>
                                  <p:childTnLst>
                                    <p:set>
                                      <p:cBhvr>
                                        <p:cTn id="25" dur="1" fill="hold">
                                          <p:stCondLst>
                                            <p:cond delay="0"/>
                                          </p:stCondLst>
                                        </p:cTn>
                                        <p:tgtEl>
                                          <p:spTgt spid="69647"/>
                                        </p:tgtEl>
                                        <p:attrNameLst>
                                          <p:attrName>style.visibility</p:attrName>
                                        </p:attrNameLst>
                                      </p:cBhvr>
                                      <p:to>
                                        <p:strVal val="visible"/>
                                      </p:to>
                                    </p:set>
                                    <p:animEffect transition="in" filter="dissolve">
                                      <p:cBhvr>
                                        <p:cTn id="26" dur="500"/>
                                        <p:tgtEl>
                                          <p:spTgt spid="69647"/>
                                        </p:tgtEl>
                                      </p:cBhvr>
                                    </p:animEffect>
                                  </p:childTnLst>
                                </p:cTn>
                              </p:par>
                            </p:childTnLst>
                          </p:cTn>
                        </p:par>
                        <p:par>
                          <p:cTn id="27" fill="hold" nodeType="afterGroup">
                            <p:stCondLst>
                              <p:cond delay="3000"/>
                            </p:stCondLst>
                            <p:childTnLst>
                              <p:par>
                                <p:cTn id="28" presetID="9" presetClass="entr" presetSubtype="0" fill="hold" grpId="0" nodeType="afterEffect">
                                  <p:stCondLst>
                                    <p:cond delay="0"/>
                                  </p:stCondLst>
                                  <p:childTnLst>
                                    <p:set>
                                      <p:cBhvr>
                                        <p:cTn id="29" dur="1" fill="hold">
                                          <p:stCondLst>
                                            <p:cond delay="0"/>
                                          </p:stCondLst>
                                        </p:cTn>
                                        <p:tgtEl>
                                          <p:spTgt spid="69648"/>
                                        </p:tgtEl>
                                        <p:attrNameLst>
                                          <p:attrName>style.visibility</p:attrName>
                                        </p:attrNameLst>
                                      </p:cBhvr>
                                      <p:to>
                                        <p:strVal val="visible"/>
                                      </p:to>
                                    </p:set>
                                    <p:animEffect transition="in" filter="dissolve">
                                      <p:cBhvr>
                                        <p:cTn id="30" dur="500"/>
                                        <p:tgtEl>
                                          <p:spTgt spid="69648"/>
                                        </p:tgtEl>
                                      </p:cBhvr>
                                    </p:animEffect>
                                  </p:childTnLst>
                                </p:cTn>
                              </p:par>
                            </p:childTnLst>
                          </p:cTn>
                        </p:par>
                        <p:par>
                          <p:cTn id="31" fill="hold" nodeType="afterGroup">
                            <p:stCondLst>
                              <p:cond delay="3500"/>
                            </p:stCondLst>
                            <p:childTnLst>
                              <p:par>
                                <p:cTn id="32" presetID="9" presetClass="entr" presetSubtype="0" fill="hold" grpId="0" nodeType="afterEffect">
                                  <p:stCondLst>
                                    <p:cond delay="0"/>
                                  </p:stCondLst>
                                  <p:childTnLst>
                                    <p:set>
                                      <p:cBhvr>
                                        <p:cTn id="33" dur="1" fill="hold">
                                          <p:stCondLst>
                                            <p:cond delay="0"/>
                                          </p:stCondLst>
                                        </p:cTn>
                                        <p:tgtEl>
                                          <p:spTgt spid="69649"/>
                                        </p:tgtEl>
                                        <p:attrNameLst>
                                          <p:attrName>style.visibility</p:attrName>
                                        </p:attrNameLst>
                                      </p:cBhvr>
                                      <p:to>
                                        <p:strVal val="visible"/>
                                      </p:to>
                                    </p:set>
                                    <p:animEffect transition="in" filter="dissolve">
                                      <p:cBhvr>
                                        <p:cTn id="34" dur="500"/>
                                        <p:tgtEl>
                                          <p:spTgt spid="69649"/>
                                        </p:tgtEl>
                                      </p:cBhvr>
                                    </p:animEffect>
                                  </p:childTnLst>
                                </p:cTn>
                              </p:par>
                            </p:childTnLst>
                          </p:cTn>
                        </p:par>
                        <p:par>
                          <p:cTn id="35" fill="hold" nodeType="afterGroup">
                            <p:stCondLst>
                              <p:cond delay="4000"/>
                            </p:stCondLst>
                            <p:childTnLst>
                              <p:par>
                                <p:cTn id="36" presetID="9" presetClass="entr" presetSubtype="0" fill="hold" grpId="0" nodeType="afterEffect">
                                  <p:stCondLst>
                                    <p:cond delay="0"/>
                                  </p:stCondLst>
                                  <p:childTnLst>
                                    <p:set>
                                      <p:cBhvr>
                                        <p:cTn id="37" dur="1" fill="hold">
                                          <p:stCondLst>
                                            <p:cond delay="0"/>
                                          </p:stCondLst>
                                        </p:cTn>
                                        <p:tgtEl>
                                          <p:spTgt spid="69673"/>
                                        </p:tgtEl>
                                        <p:attrNameLst>
                                          <p:attrName>style.visibility</p:attrName>
                                        </p:attrNameLst>
                                      </p:cBhvr>
                                      <p:to>
                                        <p:strVal val="visible"/>
                                      </p:to>
                                    </p:set>
                                    <p:animEffect transition="in" filter="dissolve">
                                      <p:cBhvr>
                                        <p:cTn id="38" dur="500"/>
                                        <p:tgtEl>
                                          <p:spTgt spid="69673"/>
                                        </p:tgtEl>
                                      </p:cBhvr>
                                    </p:animEffect>
                                  </p:childTnLst>
                                </p:cTn>
                              </p:par>
                            </p:childTnLst>
                          </p:cTn>
                        </p:par>
                        <p:par>
                          <p:cTn id="39" fill="hold" nodeType="afterGroup">
                            <p:stCondLst>
                              <p:cond delay="4500"/>
                            </p:stCondLst>
                            <p:childTnLst>
                              <p:par>
                                <p:cTn id="40" presetID="9" presetClass="entr" presetSubtype="0" fill="hold" grpId="0" nodeType="afterEffect">
                                  <p:stCondLst>
                                    <p:cond delay="0"/>
                                  </p:stCondLst>
                                  <p:childTnLst>
                                    <p:set>
                                      <p:cBhvr>
                                        <p:cTn id="41" dur="1" fill="hold">
                                          <p:stCondLst>
                                            <p:cond delay="0"/>
                                          </p:stCondLst>
                                        </p:cTn>
                                        <p:tgtEl>
                                          <p:spTgt spid="69650"/>
                                        </p:tgtEl>
                                        <p:attrNameLst>
                                          <p:attrName>style.visibility</p:attrName>
                                        </p:attrNameLst>
                                      </p:cBhvr>
                                      <p:to>
                                        <p:strVal val="visible"/>
                                      </p:to>
                                    </p:set>
                                    <p:animEffect transition="in" filter="dissolve">
                                      <p:cBhvr>
                                        <p:cTn id="42" dur="500"/>
                                        <p:tgtEl>
                                          <p:spTgt spid="69650"/>
                                        </p:tgtEl>
                                      </p:cBhvr>
                                    </p:animEffect>
                                  </p:childTnLst>
                                </p:cTn>
                              </p:par>
                            </p:childTnLst>
                          </p:cTn>
                        </p:par>
                        <p:par>
                          <p:cTn id="43" fill="hold" nodeType="afterGroup">
                            <p:stCondLst>
                              <p:cond delay="5000"/>
                            </p:stCondLst>
                            <p:childTnLst>
                              <p:par>
                                <p:cTn id="44" presetID="23" presetClass="entr" presetSubtype="16" fill="hold" grpId="0" nodeType="afterEffect">
                                  <p:stCondLst>
                                    <p:cond delay="0"/>
                                  </p:stCondLst>
                                  <p:childTnLst>
                                    <p:set>
                                      <p:cBhvr>
                                        <p:cTn id="45" dur="1" fill="hold">
                                          <p:stCondLst>
                                            <p:cond delay="0"/>
                                          </p:stCondLst>
                                        </p:cTn>
                                        <p:tgtEl>
                                          <p:spTgt spid="69651"/>
                                        </p:tgtEl>
                                        <p:attrNameLst>
                                          <p:attrName>style.visibility</p:attrName>
                                        </p:attrNameLst>
                                      </p:cBhvr>
                                      <p:to>
                                        <p:strVal val="visible"/>
                                      </p:to>
                                    </p:set>
                                    <p:anim calcmode="lin" valueType="num">
                                      <p:cBhvr>
                                        <p:cTn id="46" dur="500" fill="hold"/>
                                        <p:tgtEl>
                                          <p:spTgt spid="69651"/>
                                        </p:tgtEl>
                                        <p:attrNameLst>
                                          <p:attrName>ppt_w</p:attrName>
                                        </p:attrNameLst>
                                      </p:cBhvr>
                                      <p:tavLst>
                                        <p:tav tm="0">
                                          <p:val>
                                            <p:fltVal val="0"/>
                                          </p:val>
                                        </p:tav>
                                        <p:tav tm="100000">
                                          <p:val>
                                            <p:strVal val="#ppt_w"/>
                                          </p:val>
                                        </p:tav>
                                      </p:tavLst>
                                    </p:anim>
                                    <p:anim calcmode="lin" valueType="num">
                                      <p:cBhvr>
                                        <p:cTn id="47" dur="500" fill="hold"/>
                                        <p:tgtEl>
                                          <p:spTgt spid="69651"/>
                                        </p:tgtEl>
                                        <p:attrNameLst>
                                          <p:attrName>ppt_h</p:attrName>
                                        </p:attrNameLst>
                                      </p:cBhvr>
                                      <p:tavLst>
                                        <p:tav tm="0">
                                          <p:val>
                                            <p:fltVal val="0"/>
                                          </p:val>
                                        </p:tav>
                                        <p:tav tm="100000">
                                          <p:val>
                                            <p:strVal val="#ppt_h"/>
                                          </p:val>
                                        </p:tav>
                                      </p:tavLst>
                                    </p:anim>
                                  </p:childTnLst>
                                </p:cTn>
                              </p:par>
                            </p:childTnLst>
                          </p:cTn>
                        </p:par>
                        <p:par>
                          <p:cTn id="48" fill="hold" nodeType="afterGroup">
                            <p:stCondLst>
                              <p:cond delay="5500"/>
                            </p:stCondLst>
                            <p:childTnLst>
                              <p:par>
                                <p:cTn id="49" presetID="9" presetClass="entr" presetSubtype="0" fill="hold" grpId="0" nodeType="afterEffect">
                                  <p:stCondLst>
                                    <p:cond delay="1000"/>
                                  </p:stCondLst>
                                  <p:iterate type="lt">
                                    <p:tmPct val="100000"/>
                                  </p:iterate>
                                  <p:childTnLst>
                                    <p:set>
                                      <p:cBhvr>
                                        <p:cTn id="50" dur="1" fill="hold">
                                          <p:stCondLst>
                                            <p:cond delay="0"/>
                                          </p:stCondLst>
                                        </p:cTn>
                                        <p:tgtEl>
                                          <p:spTgt spid="69640"/>
                                        </p:tgtEl>
                                        <p:attrNameLst>
                                          <p:attrName>style.visibility</p:attrName>
                                        </p:attrNameLst>
                                      </p:cBhvr>
                                      <p:to>
                                        <p:strVal val="visible"/>
                                      </p:to>
                                    </p:set>
                                    <p:animEffect transition="in" filter="dissolve">
                                      <p:cBhvr>
                                        <p:cTn id="51" dur="75"/>
                                        <p:tgtEl>
                                          <p:spTgt spid="69640"/>
                                        </p:tgtEl>
                                      </p:cBhvr>
                                    </p:animEffect>
                                  </p:childTnLst>
                                </p:cTn>
                              </p:par>
                            </p:childTnLst>
                          </p:cTn>
                        </p:par>
                        <p:par>
                          <p:cTn id="52" fill="hold" nodeType="afterGroup">
                            <p:stCondLst>
                              <p:cond delay="7250"/>
                            </p:stCondLst>
                            <p:childTnLst>
                              <p:par>
                                <p:cTn id="53" presetID="9" presetClass="entr" presetSubtype="0" fill="hold" nodeType="afterEffect">
                                  <p:stCondLst>
                                    <p:cond delay="1000"/>
                                  </p:stCondLst>
                                  <p:childTnLst>
                                    <p:set>
                                      <p:cBhvr>
                                        <p:cTn id="54" dur="1" fill="hold">
                                          <p:stCondLst>
                                            <p:cond delay="0"/>
                                          </p:stCondLst>
                                        </p:cTn>
                                        <p:tgtEl>
                                          <p:spTgt spid="69639"/>
                                        </p:tgtEl>
                                        <p:attrNameLst>
                                          <p:attrName>style.visibility</p:attrName>
                                        </p:attrNameLst>
                                      </p:cBhvr>
                                      <p:to>
                                        <p:strVal val="visible"/>
                                      </p:to>
                                    </p:set>
                                    <p:animEffect transition="in" filter="dissolve">
                                      <p:cBhvr>
                                        <p:cTn id="55" dur="500"/>
                                        <p:tgtEl>
                                          <p:spTgt spid="69639"/>
                                        </p:tgtEl>
                                      </p:cBhvr>
                                    </p:animEffect>
                                  </p:childTnLst>
                                </p:cTn>
                              </p:par>
                            </p:childTnLst>
                          </p:cTn>
                        </p:par>
                        <p:par>
                          <p:cTn id="56" fill="hold" nodeType="afterGroup">
                            <p:stCondLst>
                              <p:cond delay="8750"/>
                            </p:stCondLst>
                            <p:childTnLst>
                              <p:par>
                                <p:cTn id="57" presetID="9" presetClass="entr" presetSubtype="0" fill="hold" grpId="0" nodeType="afterEffect">
                                  <p:stCondLst>
                                    <p:cond delay="0"/>
                                  </p:stCondLst>
                                  <p:childTnLst>
                                    <p:set>
                                      <p:cBhvr>
                                        <p:cTn id="58" dur="1" fill="hold">
                                          <p:stCondLst>
                                            <p:cond delay="0"/>
                                          </p:stCondLst>
                                        </p:cTn>
                                        <p:tgtEl>
                                          <p:spTgt spid="69641"/>
                                        </p:tgtEl>
                                        <p:attrNameLst>
                                          <p:attrName>style.visibility</p:attrName>
                                        </p:attrNameLst>
                                      </p:cBhvr>
                                      <p:to>
                                        <p:strVal val="visible"/>
                                      </p:to>
                                    </p:set>
                                    <p:animEffect transition="in" filter="dissolve">
                                      <p:cBhvr>
                                        <p:cTn id="59" dur="500"/>
                                        <p:tgtEl>
                                          <p:spTgt spid="69641"/>
                                        </p:tgtEl>
                                      </p:cBhvr>
                                    </p:animEffect>
                                  </p:childTnLst>
                                </p:cTn>
                              </p:par>
                            </p:childTnLst>
                          </p:cTn>
                        </p:par>
                        <p:par>
                          <p:cTn id="60" fill="hold" nodeType="afterGroup">
                            <p:stCondLst>
                              <p:cond delay="9250"/>
                            </p:stCondLst>
                            <p:childTnLst>
                              <p:par>
                                <p:cTn id="61" presetID="9" presetClass="entr" presetSubtype="0" fill="hold" nodeType="afterEffect">
                                  <p:stCondLst>
                                    <p:cond delay="0"/>
                                  </p:stCondLst>
                                  <p:childTnLst>
                                    <p:set>
                                      <p:cBhvr>
                                        <p:cTn id="62" dur="1" fill="hold">
                                          <p:stCondLst>
                                            <p:cond delay="0"/>
                                          </p:stCondLst>
                                        </p:cTn>
                                        <p:tgtEl>
                                          <p:spTgt spid="69669"/>
                                        </p:tgtEl>
                                        <p:attrNameLst>
                                          <p:attrName>style.visibility</p:attrName>
                                        </p:attrNameLst>
                                      </p:cBhvr>
                                      <p:to>
                                        <p:strVal val="visible"/>
                                      </p:to>
                                    </p:set>
                                    <p:animEffect transition="in" filter="dissolve">
                                      <p:cBhvr>
                                        <p:cTn id="63" dur="500"/>
                                        <p:tgtEl>
                                          <p:spTgt spid="69669"/>
                                        </p:tgtEl>
                                      </p:cBhvr>
                                    </p:animEffect>
                                  </p:childTnLst>
                                </p:cTn>
                              </p:par>
                            </p:childTnLst>
                          </p:cTn>
                        </p:par>
                        <p:par>
                          <p:cTn id="64" fill="hold" nodeType="afterGroup">
                            <p:stCondLst>
                              <p:cond delay="9750"/>
                            </p:stCondLst>
                            <p:childTnLst>
                              <p:par>
                                <p:cTn id="65" presetID="9" presetClass="entr" presetSubtype="0" fill="hold" grpId="0" nodeType="afterEffect">
                                  <p:stCondLst>
                                    <p:cond delay="1000"/>
                                  </p:stCondLst>
                                  <p:childTnLst>
                                    <p:set>
                                      <p:cBhvr>
                                        <p:cTn id="66" dur="1" fill="hold">
                                          <p:stCondLst>
                                            <p:cond delay="0"/>
                                          </p:stCondLst>
                                        </p:cTn>
                                        <p:tgtEl>
                                          <p:spTgt spid="69664"/>
                                        </p:tgtEl>
                                        <p:attrNameLst>
                                          <p:attrName>style.visibility</p:attrName>
                                        </p:attrNameLst>
                                      </p:cBhvr>
                                      <p:to>
                                        <p:strVal val="visible"/>
                                      </p:to>
                                    </p:set>
                                    <p:animEffect transition="in" filter="dissolve">
                                      <p:cBhvr>
                                        <p:cTn id="67" dur="500"/>
                                        <p:tgtEl>
                                          <p:spTgt spid="69664"/>
                                        </p:tgtEl>
                                      </p:cBhvr>
                                    </p:animEffect>
                                  </p:childTnLst>
                                </p:cTn>
                              </p:par>
                            </p:childTnLst>
                          </p:cTn>
                        </p:par>
                        <p:par>
                          <p:cTn id="68" fill="hold" nodeType="afterGroup">
                            <p:stCondLst>
                              <p:cond delay="11250"/>
                            </p:stCondLst>
                            <p:childTnLst>
                              <p:par>
                                <p:cTn id="69" presetID="9" presetClass="entr" presetSubtype="0" fill="hold" grpId="0" nodeType="afterEffect">
                                  <p:stCondLst>
                                    <p:cond delay="1000"/>
                                  </p:stCondLst>
                                  <p:childTnLst>
                                    <p:set>
                                      <p:cBhvr>
                                        <p:cTn id="70" dur="1" fill="hold">
                                          <p:stCondLst>
                                            <p:cond delay="0"/>
                                          </p:stCondLst>
                                        </p:cTn>
                                        <p:tgtEl>
                                          <p:spTgt spid="69666"/>
                                        </p:tgtEl>
                                        <p:attrNameLst>
                                          <p:attrName>style.visibility</p:attrName>
                                        </p:attrNameLst>
                                      </p:cBhvr>
                                      <p:to>
                                        <p:strVal val="visible"/>
                                      </p:to>
                                    </p:set>
                                    <p:animEffect transition="in" filter="dissolve">
                                      <p:cBhvr>
                                        <p:cTn id="71" dur="500"/>
                                        <p:tgtEl>
                                          <p:spTgt spid="69666"/>
                                        </p:tgtEl>
                                      </p:cBhvr>
                                    </p:animEffect>
                                  </p:childTnLst>
                                </p:cTn>
                              </p:par>
                            </p:childTnLst>
                          </p:cTn>
                        </p:par>
                        <p:par>
                          <p:cTn id="72" fill="hold" nodeType="afterGroup">
                            <p:stCondLst>
                              <p:cond delay="12750"/>
                            </p:stCondLst>
                            <p:childTnLst>
                              <p:par>
                                <p:cTn id="73" presetID="9" presetClass="entr" presetSubtype="0" fill="hold" grpId="0" nodeType="afterEffect">
                                  <p:stCondLst>
                                    <p:cond delay="0"/>
                                  </p:stCondLst>
                                  <p:childTnLst>
                                    <p:set>
                                      <p:cBhvr>
                                        <p:cTn id="74" dur="1" fill="hold">
                                          <p:stCondLst>
                                            <p:cond delay="0"/>
                                          </p:stCondLst>
                                        </p:cTn>
                                        <p:tgtEl>
                                          <p:spTgt spid="69665"/>
                                        </p:tgtEl>
                                        <p:attrNameLst>
                                          <p:attrName>style.visibility</p:attrName>
                                        </p:attrNameLst>
                                      </p:cBhvr>
                                      <p:to>
                                        <p:strVal val="visible"/>
                                      </p:to>
                                    </p:set>
                                    <p:animEffect transition="in" filter="dissolve">
                                      <p:cBhvr>
                                        <p:cTn id="75" dur="500"/>
                                        <p:tgtEl>
                                          <p:spTgt spid="69665"/>
                                        </p:tgtEl>
                                      </p:cBhvr>
                                    </p:animEffect>
                                  </p:childTnLst>
                                </p:cTn>
                              </p:par>
                            </p:childTnLst>
                          </p:cTn>
                        </p:par>
                        <p:par>
                          <p:cTn id="76" fill="hold" nodeType="afterGroup">
                            <p:stCondLst>
                              <p:cond delay="13250"/>
                            </p:stCondLst>
                            <p:childTnLst>
                              <p:par>
                                <p:cTn id="77" presetID="9" presetClass="entr" presetSubtype="0" fill="hold" nodeType="afterEffect">
                                  <p:stCondLst>
                                    <p:cond delay="1000"/>
                                  </p:stCondLst>
                                  <p:childTnLst>
                                    <p:set>
                                      <p:cBhvr>
                                        <p:cTn id="78" dur="1" fill="hold">
                                          <p:stCondLst>
                                            <p:cond delay="0"/>
                                          </p:stCondLst>
                                        </p:cTn>
                                        <p:tgtEl>
                                          <p:spTgt spid="69667"/>
                                        </p:tgtEl>
                                        <p:attrNameLst>
                                          <p:attrName>style.visibility</p:attrName>
                                        </p:attrNameLst>
                                      </p:cBhvr>
                                      <p:to>
                                        <p:strVal val="visible"/>
                                      </p:to>
                                    </p:set>
                                    <p:animEffect transition="in" filter="dissolve">
                                      <p:cBhvr>
                                        <p:cTn id="79" dur="500"/>
                                        <p:tgtEl>
                                          <p:spTgt spid="69667"/>
                                        </p:tgtEl>
                                      </p:cBhvr>
                                    </p:animEffect>
                                  </p:childTnLst>
                                </p:cTn>
                              </p:par>
                            </p:childTnLst>
                          </p:cTn>
                        </p:par>
                        <p:par>
                          <p:cTn id="80" fill="hold" nodeType="afterGroup">
                            <p:stCondLst>
                              <p:cond delay="14750"/>
                            </p:stCondLst>
                            <p:childTnLst>
                              <p:par>
                                <p:cTn id="81" presetID="9" presetClass="entr" presetSubtype="0" fill="hold" grpId="0" nodeType="afterEffect">
                                  <p:stCondLst>
                                    <p:cond delay="0"/>
                                  </p:stCondLst>
                                  <p:childTnLst>
                                    <p:set>
                                      <p:cBhvr>
                                        <p:cTn id="82" dur="1" fill="hold">
                                          <p:stCondLst>
                                            <p:cond delay="0"/>
                                          </p:stCondLst>
                                        </p:cTn>
                                        <p:tgtEl>
                                          <p:spTgt spid="69661"/>
                                        </p:tgtEl>
                                        <p:attrNameLst>
                                          <p:attrName>style.visibility</p:attrName>
                                        </p:attrNameLst>
                                      </p:cBhvr>
                                      <p:to>
                                        <p:strVal val="visible"/>
                                      </p:to>
                                    </p:set>
                                    <p:animEffect transition="in" filter="dissolve">
                                      <p:cBhvr>
                                        <p:cTn id="83" dur="500"/>
                                        <p:tgtEl>
                                          <p:spTgt spid="69661"/>
                                        </p:tgtEl>
                                      </p:cBhvr>
                                    </p:animEffect>
                                  </p:childTnLst>
                                </p:cTn>
                              </p:par>
                            </p:childTnLst>
                          </p:cTn>
                        </p:par>
                        <p:par>
                          <p:cTn id="84" fill="hold" nodeType="afterGroup">
                            <p:stCondLst>
                              <p:cond delay="15250"/>
                            </p:stCondLst>
                            <p:childTnLst>
                              <p:par>
                                <p:cTn id="85" presetID="9" presetClass="entr" presetSubtype="0" fill="hold" grpId="0" nodeType="afterEffect">
                                  <p:stCondLst>
                                    <p:cond delay="1000"/>
                                  </p:stCondLst>
                                  <p:childTnLst>
                                    <p:set>
                                      <p:cBhvr>
                                        <p:cTn id="86" dur="1" fill="hold">
                                          <p:stCondLst>
                                            <p:cond delay="0"/>
                                          </p:stCondLst>
                                        </p:cTn>
                                        <p:tgtEl>
                                          <p:spTgt spid="69663"/>
                                        </p:tgtEl>
                                        <p:attrNameLst>
                                          <p:attrName>style.visibility</p:attrName>
                                        </p:attrNameLst>
                                      </p:cBhvr>
                                      <p:to>
                                        <p:strVal val="visible"/>
                                      </p:to>
                                    </p:set>
                                    <p:animEffect transition="in" filter="dissolve">
                                      <p:cBhvr>
                                        <p:cTn id="87" dur="500"/>
                                        <p:tgtEl>
                                          <p:spTgt spid="69663"/>
                                        </p:tgtEl>
                                      </p:cBhvr>
                                    </p:animEffect>
                                  </p:childTnLst>
                                </p:cTn>
                              </p:par>
                            </p:childTnLst>
                          </p:cTn>
                        </p:par>
                        <p:par>
                          <p:cTn id="88" fill="hold" nodeType="afterGroup">
                            <p:stCondLst>
                              <p:cond delay="16750"/>
                            </p:stCondLst>
                            <p:childTnLst>
                              <p:par>
                                <p:cTn id="89" presetID="9" presetClass="entr" presetSubtype="0" fill="hold" grpId="0" nodeType="afterEffect">
                                  <p:stCondLst>
                                    <p:cond delay="0"/>
                                  </p:stCondLst>
                                  <p:childTnLst>
                                    <p:set>
                                      <p:cBhvr>
                                        <p:cTn id="90" dur="1" fill="hold">
                                          <p:stCondLst>
                                            <p:cond delay="0"/>
                                          </p:stCondLst>
                                        </p:cTn>
                                        <p:tgtEl>
                                          <p:spTgt spid="69662"/>
                                        </p:tgtEl>
                                        <p:attrNameLst>
                                          <p:attrName>style.visibility</p:attrName>
                                        </p:attrNameLst>
                                      </p:cBhvr>
                                      <p:to>
                                        <p:strVal val="visible"/>
                                      </p:to>
                                    </p:set>
                                    <p:animEffect transition="in" filter="dissolve">
                                      <p:cBhvr>
                                        <p:cTn id="91" dur="500"/>
                                        <p:tgtEl>
                                          <p:spTgt spid="69662"/>
                                        </p:tgtEl>
                                      </p:cBhvr>
                                    </p:animEffect>
                                  </p:childTnLst>
                                </p:cTn>
                              </p:par>
                            </p:childTnLst>
                          </p:cTn>
                        </p:par>
                        <p:par>
                          <p:cTn id="92" fill="hold" nodeType="afterGroup">
                            <p:stCondLst>
                              <p:cond delay="17250"/>
                            </p:stCondLst>
                            <p:childTnLst>
                              <p:par>
                                <p:cTn id="93" presetID="9" presetClass="entr" presetSubtype="0" fill="hold" nodeType="afterEffect">
                                  <p:stCondLst>
                                    <p:cond delay="1000"/>
                                  </p:stCondLst>
                                  <p:childTnLst>
                                    <p:set>
                                      <p:cBhvr>
                                        <p:cTn id="94" dur="1" fill="hold">
                                          <p:stCondLst>
                                            <p:cond delay="0"/>
                                          </p:stCondLst>
                                        </p:cTn>
                                        <p:tgtEl>
                                          <p:spTgt spid="69668"/>
                                        </p:tgtEl>
                                        <p:attrNameLst>
                                          <p:attrName>style.visibility</p:attrName>
                                        </p:attrNameLst>
                                      </p:cBhvr>
                                      <p:to>
                                        <p:strVal val="visible"/>
                                      </p:to>
                                    </p:set>
                                    <p:animEffect transition="in" filter="dissolve">
                                      <p:cBhvr>
                                        <p:cTn id="95" dur="500"/>
                                        <p:tgtEl>
                                          <p:spTgt spid="69668"/>
                                        </p:tgtEl>
                                      </p:cBhvr>
                                    </p:animEffect>
                                  </p:childTnLst>
                                </p:cTn>
                              </p:par>
                            </p:childTnLst>
                          </p:cTn>
                        </p:par>
                        <p:par>
                          <p:cTn id="96" fill="hold" nodeType="afterGroup">
                            <p:stCondLst>
                              <p:cond delay="18750"/>
                            </p:stCondLst>
                            <p:childTnLst>
                              <p:par>
                                <p:cTn id="97" presetID="9" presetClass="entr" presetSubtype="0" fill="hold" grpId="0" nodeType="afterEffect">
                                  <p:stCondLst>
                                    <p:cond delay="0"/>
                                  </p:stCondLst>
                                  <p:childTnLst>
                                    <p:set>
                                      <p:cBhvr>
                                        <p:cTn id="98" dur="1" fill="hold">
                                          <p:stCondLst>
                                            <p:cond delay="0"/>
                                          </p:stCondLst>
                                        </p:cTn>
                                        <p:tgtEl>
                                          <p:spTgt spid="69655"/>
                                        </p:tgtEl>
                                        <p:attrNameLst>
                                          <p:attrName>style.visibility</p:attrName>
                                        </p:attrNameLst>
                                      </p:cBhvr>
                                      <p:to>
                                        <p:strVal val="visible"/>
                                      </p:to>
                                    </p:set>
                                    <p:animEffect transition="in" filter="dissolve">
                                      <p:cBhvr>
                                        <p:cTn id="99" dur="500"/>
                                        <p:tgtEl>
                                          <p:spTgt spid="69655"/>
                                        </p:tgtEl>
                                      </p:cBhvr>
                                    </p:animEffect>
                                  </p:childTnLst>
                                </p:cTn>
                              </p:par>
                            </p:childTnLst>
                          </p:cTn>
                        </p:par>
                        <p:par>
                          <p:cTn id="100" fill="hold" nodeType="afterGroup">
                            <p:stCondLst>
                              <p:cond delay="19250"/>
                            </p:stCondLst>
                            <p:childTnLst>
                              <p:par>
                                <p:cTn id="101" presetID="9" presetClass="entr" presetSubtype="0" fill="hold" grpId="0" nodeType="afterEffect">
                                  <p:stCondLst>
                                    <p:cond delay="0"/>
                                  </p:stCondLst>
                                  <p:childTnLst>
                                    <p:set>
                                      <p:cBhvr>
                                        <p:cTn id="102" dur="1" fill="hold">
                                          <p:stCondLst>
                                            <p:cond delay="0"/>
                                          </p:stCondLst>
                                        </p:cTn>
                                        <p:tgtEl>
                                          <p:spTgt spid="69658"/>
                                        </p:tgtEl>
                                        <p:attrNameLst>
                                          <p:attrName>style.visibility</p:attrName>
                                        </p:attrNameLst>
                                      </p:cBhvr>
                                      <p:to>
                                        <p:strVal val="visible"/>
                                      </p:to>
                                    </p:set>
                                    <p:animEffect transition="in" filter="dissolve">
                                      <p:cBhvr>
                                        <p:cTn id="103" dur="500"/>
                                        <p:tgtEl>
                                          <p:spTgt spid="69658"/>
                                        </p:tgtEl>
                                      </p:cBhvr>
                                    </p:animEffect>
                                  </p:childTnLst>
                                </p:cTn>
                              </p:par>
                            </p:childTnLst>
                          </p:cTn>
                        </p:par>
                        <p:par>
                          <p:cTn id="104" fill="hold" nodeType="afterGroup">
                            <p:stCondLst>
                              <p:cond delay="19750"/>
                            </p:stCondLst>
                            <p:childTnLst>
                              <p:par>
                                <p:cTn id="105" presetID="9" presetClass="entr" presetSubtype="0" fill="hold" grpId="0" nodeType="afterEffect">
                                  <p:stCondLst>
                                    <p:cond delay="0"/>
                                  </p:stCondLst>
                                  <p:childTnLst>
                                    <p:set>
                                      <p:cBhvr>
                                        <p:cTn id="106" dur="1" fill="hold">
                                          <p:stCondLst>
                                            <p:cond delay="0"/>
                                          </p:stCondLst>
                                        </p:cTn>
                                        <p:tgtEl>
                                          <p:spTgt spid="69660"/>
                                        </p:tgtEl>
                                        <p:attrNameLst>
                                          <p:attrName>style.visibility</p:attrName>
                                        </p:attrNameLst>
                                      </p:cBhvr>
                                      <p:to>
                                        <p:strVal val="visible"/>
                                      </p:to>
                                    </p:set>
                                    <p:animEffect transition="in" filter="dissolve">
                                      <p:cBhvr>
                                        <p:cTn id="107" dur="500"/>
                                        <p:tgtEl>
                                          <p:spTgt spid="69660"/>
                                        </p:tgtEl>
                                      </p:cBhvr>
                                    </p:animEffect>
                                  </p:childTnLst>
                                </p:cTn>
                              </p:par>
                            </p:childTnLst>
                          </p:cTn>
                        </p:par>
                        <p:par>
                          <p:cTn id="108" fill="hold" nodeType="afterGroup">
                            <p:stCondLst>
                              <p:cond delay="20250"/>
                            </p:stCondLst>
                            <p:childTnLst>
                              <p:par>
                                <p:cTn id="109" presetID="23" presetClass="entr" presetSubtype="16" fill="hold" grpId="0" nodeType="afterEffect">
                                  <p:stCondLst>
                                    <p:cond delay="1000"/>
                                  </p:stCondLst>
                                  <p:childTnLst>
                                    <p:set>
                                      <p:cBhvr>
                                        <p:cTn id="110" dur="1" fill="hold">
                                          <p:stCondLst>
                                            <p:cond delay="0"/>
                                          </p:stCondLst>
                                        </p:cTn>
                                        <p:tgtEl>
                                          <p:spTgt spid="69672"/>
                                        </p:tgtEl>
                                        <p:attrNameLst>
                                          <p:attrName>style.visibility</p:attrName>
                                        </p:attrNameLst>
                                      </p:cBhvr>
                                      <p:to>
                                        <p:strVal val="visible"/>
                                      </p:to>
                                    </p:set>
                                    <p:anim calcmode="lin" valueType="num">
                                      <p:cBhvr>
                                        <p:cTn id="111" dur="500" fill="hold"/>
                                        <p:tgtEl>
                                          <p:spTgt spid="69672"/>
                                        </p:tgtEl>
                                        <p:attrNameLst>
                                          <p:attrName>ppt_w</p:attrName>
                                        </p:attrNameLst>
                                      </p:cBhvr>
                                      <p:tavLst>
                                        <p:tav tm="0">
                                          <p:val>
                                            <p:fltVal val="0"/>
                                          </p:val>
                                        </p:tav>
                                        <p:tav tm="100000">
                                          <p:val>
                                            <p:strVal val="#ppt_w"/>
                                          </p:val>
                                        </p:tav>
                                      </p:tavLst>
                                    </p:anim>
                                    <p:anim calcmode="lin" valueType="num">
                                      <p:cBhvr>
                                        <p:cTn id="112" dur="500" fill="hold"/>
                                        <p:tgtEl>
                                          <p:spTgt spid="69672"/>
                                        </p:tgtEl>
                                        <p:attrNameLst>
                                          <p:attrName>ppt_h</p:attrName>
                                        </p:attrNameLst>
                                      </p:cBhvr>
                                      <p:tavLst>
                                        <p:tav tm="0">
                                          <p:val>
                                            <p:fltVal val="0"/>
                                          </p:val>
                                        </p:tav>
                                        <p:tav tm="100000">
                                          <p:val>
                                            <p:strVal val="#ppt_h"/>
                                          </p:val>
                                        </p:tav>
                                      </p:tavLst>
                                    </p:anim>
                                  </p:childTnLst>
                                </p:cTn>
                              </p:par>
                            </p:childTnLst>
                          </p:cTn>
                        </p:par>
                        <p:par>
                          <p:cTn id="113" fill="hold" nodeType="afterGroup">
                            <p:stCondLst>
                              <p:cond delay="21750"/>
                            </p:stCondLst>
                            <p:childTnLst>
                              <p:par>
                                <p:cTn id="114" presetID="9" presetClass="entr" presetSubtype="0" fill="hold" grpId="0" nodeType="afterEffect">
                                  <p:stCondLst>
                                    <p:cond delay="1000"/>
                                  </p:stCondLst>
                                  <p:childTnLst>
                                    <p:set>
                                      <p:cBhvr>
                                        <p:cTn id="115" dur="1" fill="hold">
                                          <p:stCondLst>
                                            <p:cond delay="0"/>
                                          </p:stCondLst>
                                        </p:cTn>
                                        <p:tgtEl>
                                          <p:spTgt spid="69659"/>
                                        </p:tgtEl>
                                        <p:attrNameLst>
                                          <p:attrName>style.visibility</p:attrName>
                                        </p:attrNameLst>
                                      </p:cBhvr>
                                      <p:to>
                                        <p:strVal val="visible"/>
                                      </p:to>
                                    </p:set>
                                    <p:animEffect transition="in" filter="dissolve">
                                      <p:cBhvr>
                                        <p:cTn id="116" dur="500"/>
                                        <p:tgtEl>
                                          <p:spTgt spid="69659"/>
                                        </p:tgtEl>
                                      </p:cBhvr>
                                    </p:animEffect>
                                  </p:childTnLst>
                                </p:cTn>
                              </p:par>
                            </p:childTnLst>
                          </p:cTn>
                        </p:par>
                        <p:par>
                          <p:cTn id="117" fill="hold" nodeType="afterGroup">
                            <p:stCondLst>
                              <p:cond delay="23250"/>
                            </p:stCondLst>
                            <p:childTnLst>
                              <p:par>
                                <p:cTn id="118" presetID="9" presetClass="entr" presetSubtype="0" fill="hold" grpId="0" nodeType="afterEffect">
                                  <p:stCondLst>
                                    <p:cond delay="0"/>
                                  </p:stCondLst>
                                  <p:childTnLst>
                                    <p:set>
                                      <p:cBhvr>
                                        <p:cTn id="119" dur="1" fill="hold">
                                          <p:stCondLst>
                                            <p:cond delay="0"/>
                                          </p:stCondLst>
                                        </p:cTn>
                                        <p:tgtEl>
                                          <p:spTgt spid="69657"/>
                                        </p:tgtEl>
                                        <p:attrNameLst>
                                          <p:attrName>style.visibility</p:attrName>
                                        </p:attrNameLst>
                                      </p:cBhvr>
                                      <p:to>
                                        <p:strVal val="visible"/>
                                      </p:to>
                                    </p:set>
                                    <p:animEffect transition="in" filter="dissolve">
                                      <p:cBhvr>
                                        <p:cTn id="120" dur="500"/>
                                        <p:tgtEl>
                                          <p:spTgt spid="69657"/>
                                        </p:tgtEl>
                                      </p:cBhvr>
                                    </p:animEffect>
                                  </p:childTnLst>
                                </p:cTn>
                              </p:par>
                            </p:childTnLst>
                          </p:cTn>
                        </p:par>
                        <p:par>
                          <p:cTn id="121" fill="hold" nodeType="afterGroup">
                            <p:stCondLst>
                              <p:cond delay="23750"/>
                            </p:stCondLst>
                            <p:childTnLst>
                              <p:par>
                                <p:cTn id="122" presetID="23" presetClass="entr" presetSubtype="36" fill="hold" grpId="0" nodeType="afterEffect">
                                  <p:stCondLst>
                                    <p:cond delay="1000"/>
                                  </p:stCondLst>
                                  <p:iterate type="wd">
                                    <p:tmPct val="100000"/>
                                  </p:iterate>
                                  <p:childTnLst>
                                    <p:set>
                                      <p:cBhvr>
                                        <p:cTn id="123" dur="1" fill="hold">
                                          <p:stCondLst>
                                            <p:cond delay="0"/>
                                          </p:stCondLst>
                                        </p:cTn>
                                        <p:tgtEl>
                                          <p:spTgt spid="69670"/>
                                        </p:tgtEl>
                                        <p:attrNameLst>
                                          <p:attrName>style.visibility</p:attrName>
                                        </p:attrNameLst>
                                      </p:cBhvr>
                                      <p:to>
                                        <p:strVal val="visible"/>
                                      </p:to>
                                    </p:set>
                                    <p:anim calcmode="lin" valueType="num">
                                      <p:cBhvr>
                                        <p:cTn id="124" dur="300" fill="hold"/>
                                        <p:tgtEl>
                                          <p:spTgt spid="69670"/>
                                        </p:tgtEl>
                                        <p:attrNameLst>
                                          <p:attrName>ppt_w</p:attrName>
                                        </p:attrNameLst>
                                      </p:cBhvr>
                                      <p:tavLst>
                                        <p:tav tm="0">
                                          <p:val>
                                            <p:strVal val="(6*min(max(#ppt_w*#ppt_h,.3),1)-7.4)/-.7*#ppt_w"/>
                                          </p:val>
                                        </p:tav>
                                        <p:tav tm="100000">
                                          <p:val>
                                            <p:strVal val="#ppt_w"/>
                                          </p:val>
                                        </p:tav>
                                      </p:tavLst>
                                    </p:anim>
                                    <p:anim calcmode="lin" valueType="num">
                                      <p:cBhvr>
                                        <p:cTn id="125" dur="300" fill="hold"/>
                                        <p:tgtEl>
                                          <p:spTgt spid="69670"/>
                                        </p:tgtEl>
                                        <p:attrNameLst>
                                          <p:attrName>ppt_h</p:attrName>
                                        </p:attrNameLst>
                                      </p:cBhvr>
                                      <p:tavLst>
                                        <p:tav tm="0">
                                          <p:val>
                                            <p:strVal val="(6*min(max(#ppt_w*#ppt_h,.3),1)-7.4)/-.7*#ppt_h"/>
                                          </p:val>
                                        </p:tav>
                                        <p:tav tm="100000">
                                          <p:val>
                                            <p:strVal val="#ppt_h"/>
                                          </p:val>
                                        </p:tav>
                                      </p:tavLst>
                                    </p:anim>
                                    <p:anim calcmode="lin" valueType="num">
                                      <p:cBhvr>
                                        <p:cTn id="126" dur="300" fill="hold"/>
                                        <p:tgtEl>
                                          <p:spTgt spid="69670"/>
                                        </p:tgtEl>
                                        <p:attrNameLst>
                                          <p:attrName>ppt_x</p:attrName>
                                        </p:attrNameLst>
                                      </p:cBhvr>
                                      <p:tavLst>
                                        <p:tav tm="0">
                                          <p:val>
                                            <p:fltVal val="0.5"/>
                                          </p:val>
                                        </p:tav>
                                        <p:tav tm="100000">
                                          <p:val>
                                            <p:strVal val="#ppt_x"/>
                                          </p:val>
                                        </p:tav>
                                      </p:tavLst>
                                    </p:anim>
                                    <p:anim calcmode="lin" valueType="num">
                                      <p:cBhvr>
                                        <p:cTn id="127" dur="300" fill="hold"/>
                                        <p:tgtEl>
                                          <p:spTgt spid="69670"/>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4" grpId="0" autoUpdateAnimBg="0"/>
      <p:bldP spid="69640" grpId="0" animBg="1" autoUpdateAnimBg="0"/>
      <p:bldP spid="69641" grpId="0" animBg="1" autoUpdateAnimBg="0"/>
      <p:bldP spid="69645" grpId="0" animBg="1"/>
      <p:bldP spid="69646" grpId="0" animBg="1"/>
      <p:bldP spid="69647" grpId="0" animBg="1"/>
      <p:bldP spid="69648" grpId="0" animBg="1"/>
      <p:bldP spid="69649" grpId="0" animBg="1"/>
      <p:bldP spid="69650" grpId="0" animBg="1"/>
      <p:bldP spid="69651" grpId="0" autoUpdateAnimBg="0"/>
      <p:bldP spid="69655" grpId="0" animBg="1" autoUpdateAnimBg="0"/>
      <p:bldP spid="69657" grpId="0" animBg="1" autoUpdateAnimBg="0"/>
      <p:bldP spid="69658" grpId="0" animBg="1"/>
      <p:bldP spid="69659" grpId="0" animBg="1"/>
      <p:bldP spid="69660" grpId="0" animBg="1"/>
      <p:bldP spid="69661" grpId="0" animBg="1" autoUpdateAnimBg="0"/>
      <p:bldP spid="69662" grpId="0" animBg="1" autoUpdateAnimBg="0"/>
      <p:bldP spid="69663" grpId="0" animBg="1"/>
      <p:bldP spid="69664" grpId="0" animBg="1" autoUpdateAnimBg="0"/>
      <p:bldP spid="69665" grpId="0" animBg="1" autoUpdateAnimBg="0"/>
      <p:bldP spid="69666" grpId="0" animBg="1"/>
      <p:bldP spid="69670" grpId="0" autoUpdateAnimBg="0"/>
      <p:bldP spid="69671" grpId="0" animBg="1"/>
      <p:bldP spid="69672" grpId="0" animBg="1" autoUpdateAnimBg="0"/>
      <p:bldP spid="69673" grpId="0" animBg="1"/>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1219200" y="304800"/>
            <a:ext cx="7772400" cy="914400"/>
          </a:xfrm>
        </p:spPr>
        <p:txBody>
          <a:bodyPr/>
          <a:lstStyle/>
          <a:p>
            <a:pPr algn="ctr" eaLnBrk="1" hangingPunct="1"/>
            <a:r>
              <a:rPr lang="en-US" smtClean="0"/>
              <a:t>History of Interpretation 1</a:t>
            </a:r>
          </a:p>
        </p:txBody>
      </p:sp>
      <p:sp>
        <p:nvSpPr>
          <p:cNvPr id="74756" name="Rectangle 4"/>
          <p:cNvSpPr>
            <a:spLocks noGrp="1" noChangeArrowheads="1"/>
          </p:cNvSpPr>
          <p:nvPr>
            <p:ph type="body" idx="1"/>
          </p:nvPr>
        </p:nvSpPr>
        <p:spPr>
          <a:xfrm>
            <a:off x="1219200" y="1219200"/>
            <a:ext cx="7696200" cy="533400"/>
          </a:xfrm>
          <a:extLst>
            <a:ext uri="{91240B29-F687-4F45-9708-019B960494DF}">
              <a14:hiddenLine xmlns:a14="http://schemas.microsoft.com/office/drawing/2010/main" w="12700">
                <a:solidFill>
                  <a:schemeClr val="tx2"/>
                </a:solidFill>
                <a:miter lim="800000"/>
                <a:headEnd/>
                <a:tailEnd/>
              </a14:hiddenLine>
            </a:ext>
          </a:extLst>
        </p:spPr>
        <p:txBody>
          <a:bodyPr/>
          <a:lstStyle/>
          <a:p>
            <a:pPr eaLnBrk="1" hangingPunct="1"/>
            <a:r>
              <a:rPr lang="fr-CH" sz="2400" b="1" smtClean="0">
                <a:solidFill>
                  <a:schemeClr val="tx2"/>
                </a:solidFill>
              </a:rPr>
              <a:t>Texts develop theologically not geographically</a:t>
            </a:r>
            <a:endParaRPr lang="en-US" sz="2400" b="1" smtClean="0">
              <a:solidFill>
                <a:schemeClr val="tx2"/>
              </a:solidFill>
            </a:endParaRPr>
          </a:p>
        </p:txBody>
      </p:sp>
      <p:sp>
        <p:nvSpPr>
          <p:cNvPr id="74757" name="Text Box 5"/>
          <p:cNvSpPr txBox="1">
            <a:spLocks noChangeArrowheads="1"/>
          </p:cNvSpPr>
          <p:nvPr/>
        </p:nvSpPr>
        <p:spPr bwMode="auto">
          <a:xfrm>
            <a:off x="1219200" y="3733800"/>
            <a:ext cx="7924800" cy="1885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b="1" i="1">
                <a:solidFill>
                  <a:schemeClr val="bg2"/>
                </a:solidFill>
                <a:latin typeface="Times New Roman" pitchFamily="18" charset="0"/>
                <a:cs typeface="Times New Roman" pitchFamily="18" charset="0"/>
              </a:defRPr>
            </a:lvl1pPr>
            <a:lvl2pPr eaLnBrk="0" hangingPunct="0">
              <a:defRPr sz="2400" b="1" i="1">
                <a:solidFill>
                  <a:schemeClr val="bg2"/>
                </a:solidFill>
                <a:latin typeface="Times New Roman" pitchFamily="18" charset="0"/>
                <a:cs typeface="Times New Roman" pitchFamily="18" charset="0"/>
              </a:defRPr>
            </a:lvl2pPr>
            <a:lvl3pPr marL="1143000" indent="-228600" eaLnBrk="0" hangingPunct="0">
              <a:defRPr sz="2400" b="1" i="1">
                <a:solidFill>
                  <a:schemeClr val="bg2"/>
                </a:solidFill>
                <a:latin typeface="Times New Roman" pitchFamily="18" charset="0"/>
                <a:cs typeface="Times New Roman" pitchFamily="18" charset="0"/>
              </a:defRPr>
            </a:lvl3pPr>
            <a:lvl4pPr marL="1600200" indent="-228600" eaLnBrk="0" hangingPunct="0">
              <a:defRPr sz="2400" b="1" i="1">
                <a:solidFill>
                  <a:schemeClr val="bg2"/>
                </a:solidFill>
                <a:latin typeface="Times New Roman" pitchFamily="18" charset="0"/>
                <a:cs typeface="Times New Roman" pitchFamily="18" charset="0"/>
              </a:defRPr>
            </a:lvl4pPr>
            <a:lvl5pPr marL="2057400" indent="-228600" eaLnBrk="0" hangingPunct="0">
              <a:defRPr sz="2400" b="1" i="1">
                <a:solidFill>
                  <a:schemeClr val="bg2"/>
                </a:solidFill>
                <a:latin typeface="Times New Roman" pitchFamily="18" charset="0"/>
                <a:cs typeface="Times New Roman" pitchFamily="18" charset="0"/>
              </a:defRPr>
            </a:lvl5pPr>
            <a:lvl6pPr marL="25146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6pPr>
            <a:lvl7pPr marL="29718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7pPr>
            <a:lvl8pPr marL="34290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8pPr>
            <a:lvl9pPr marL="38862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9pPr>
          </a:lstStyle>
          <a:p>
            <a:pPr algn="l" eaLnBrk="1" hangingPunct="1">
              <a:lnSpc>
                <a:spcPct val="90000"/>
              </a:lnSpc>
              <a:spcBef>
                <a:spcPct val="20000"/>
              </a:spcBef>
              <a:buClr>
                <a:schemeClr val="tx2"/>
              </a:buClr>
              <a:buSzPct val="90000"/>
              <a:buFont typeface="Symbol" pitchFamily="18" charset="2"/>
              <a:buChar char="¨"/>
            </a:pPr>
            <a:r>
              <a:rPr lang="fr-CH" b="0" i="0">
                <a:solidFill>
                  <a:schemeClr val="tx2"/>
                </a:solidFill>
              </a:rPr>
              <a:t>  </a:t>
            </a:r>
            <a:r>
              <a:rPr lang="fr-CH" i="0">
                <a:solidFill>
                  <a:schemeClr val="tx2"/>
                </a:solidFill>
              </a:rPr>
              <a:t>Rashi</a:t>
            </a:r>
            <a:r>
              <a:rPr lang="fr-CH" sz="2800" i="0">
                <a:solidFill>
                  <a:schemeClr val="tx2"/>
                </a:solidFill>
              </a:rPr>
              <a:t>,</a:t>
            </a:r>
            <a:r>
              <a:rPr lang="fr-CH" i="0">
                <a:solidFill>
                  <a:schemeClr val="tx2"/>
                </a:solidFill>
              </a:rPr>
              <a:t> Kimchi,</a:t>
            </a:r>
            <a:r>
              <a:rPr lang="fr-CH" sz="2800" i="0">
                <a:solidFill>
                  <a:schemeClr val="tx2"/>
                </a:solidFill>
              </a:rPr>
              <a:t> </a:t>
            </a:r>
            <a:r>
              <a:rPr lang="fr-CH" i="0">
                <a:solidFill>
                  <a:schemeClr val="tx2"/>
                </a:solidFill>
              </a:rPr>
              <a:t>Medieval Jewish-Christian disputations</a:t>
            </a:r>
          </a:p>
          <a:p>
            <a:pPr lvl="1" algn="l" eaLnBrk="1" hangingPunct="1">
              <a:lnSpc>
                <a:spcPct val="90000"/>
              </a:lnSpc>
              <a:spcBef>
                <a:spcPct val="20000"/>
              </a:spcBef>
              <a:buFontTx/>
              <a:buChar char="–"/>
            </a:pPr>
            <a:r>
              <a:rPr lang="fr-CH" sz="2000" b="0" i="0">
                <a:solidFill>
                  <a:schemeClr val="tx1"/>
                </a:solidFill>
              </a:rPr>
              <a:t>  </a:t>
            </a:r>
            <a:r>
              <a:rPr lang="fr-CH" sz="2100" b="0" i="0">
                <a:solidFill>
                  <a:schemeClr val="tx1"/>
                </a:solidFill>
              </a:rPr>
              <a:t>Peshat: Literal meaning = Historical meaning </a:t>
            </a:r>
          </a:p>
          <a:p>
            <a:pPr lvl="1" algn="l" eaLnBrk="1" hangingPunct="1">
              <a:lnSpc>
                <a:spcPct val="90000"/>
              </a:lnSpc>
              <a:spcBef>
                <a:spcPct val="20000"/>
              </a:spcBef>
              <a:buFontTx/>
              <a:buChar char="–"/>
            </a:pPr>
            <a:r>
              <a:rPr lang="fr-CH" sz="2100" b="0" i="0">
                <a:solidFill>
                  <a:schemeClr val="tx1"/>
                </a:solidFill>
              </a:rPr>
              <a:t>  Used peshat to refute Christian messianic interpretations</a:t>
            </a:r>
            <a:r>
              <a:rPr lang="fr-CH" sz="2100" b="0" i="0">
                <a:solidFill>
                  <a:schemeClr val="tx2"/>
                </a:solidFill>
              </a:rPr>
              <a:t> </a:t>
            </a:r>
            <a:r>
              <a:rPr lang="fr-CH" sz="2100" b="0" i="0">
                <a:solidFill>
                  <a:schemeClr val="tx1"/>
                </a:solidFill>
              </a:rPr>
              <a:t>in OT</a:t>
            </a:r>
          </a:p>
          <a:p>
            <a:pPr lvl="1" algn="l" eaLnBrk="1" hangingPunct="1">
              <a:lnSpc>
                <a:spcPct val="90000"/>
              </a:lnSpc>
              <a:spcBef>
                <a:spcPct val="20000"/>
              </a:spcBef>
              <a:buFontTx/>
              <a:buChar char="–"/>
            </a:pPr>
            <a:r>
              <a:rPr lang="fr-CH" sz="2100" b="0" i="0">
                <a:solidFill>
                  <a:schemeClr val="tx1"/>
                </a:solidFill>
              </a:rPr>
              <a:t>  Messianic predictions already fulfilled historically </a:t>
            </a:r>
          </a:p>
          <a:p>
            <a:pPr lvl="1" algn="l" eaLnBrk="1" hangingPunct="1">
              <a:lnSpc>
                <a:spcPct val="90000"/>
              </a:lnSpc>
              <a:spcBef>
                <a:spcPct val="20000"/>
              </a:spcBef>
              <a:buFontTx/>
              <a:buChar char="–"/>
            </a:pPr>
            <a:r>
              <a:rPr lang="fr-CH" sz="2100" b="0" i="0">
                <a:solidFill>
                  <a:schemeClr val="tx1"/>
                </a:solidFill>
              </a:rPr>
              <a:t>  Historical referents for Messiah: David, Hezekiah, Israel, etc.</a:t>
            </a:r>
          </a:p>
        </p:txBody>
      </p:sp>
      <p:sp>
        <p:nvSpPr>
          <p:cNvPr id="74758" name="Text Box 6"/>
          <p:cNvSpPr txBox="1">
            <a:spLocks noChangeArrowheads="1"/>
          </p:cNvSpPr>
          <p:nvPr/>
        </p:nvSpPr>
        <p:spPr bwMode="auto">
          <a:xfrm>
            <a:off x="1219200" y="1752600"/>
            <a:ext cx="7924800" cy="2030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b="1" i="1">
                <a:solidFill>
                  <a:schemeClr val="bg2"/>
                </a:solidFill>
                <a:latin typeface="Times New Roman" pitchFamily="18" charset="0"/>
                <a:cs typeface="Times New Roman" pitchFamily="18" charset="0"/>
              </a:defRPr>
            </a:lvl1pPr>
            <a:lvl2pPr eaLnBrk="0" hangingPunct="0">
              <a:defRPr sz="2400" b="1" i="1">
                <a:solidFill>
                  <a:schemeClr val="bg2"/>
                </a:solidFill>
                <a:latin typeface="Times New Roman" pitchFamily="18" charset="0"/>
                <a:cs typeface="Times New Roman" pitchFamily="18" charset="0"/>
              </a:defRPr>
            </a:lvl2pPr>
            <a:lvl3pPr marL="1143000" indent="-228600" eaLnBrk="0" hangingPunct="0">
              <a:defRPr sz="2400" b="1" i="1">
                <a:solidFill>
                  <a:schemeClr val="bg2"/>
                </a:solidFill>
                <a:latin typeface="Times New Roman" pitchFamily="18" charset="0"/>
                <a:cs typeface="Times New Roman" pitchFamily="18" charset="0"/>
              </a:defRPr>
            </a:lvl3pPr>
            <a:lvl4pPr marL="1600200" indent="-228600" eaLnBrk="0" hangingPunct="0">
              <a:defRPr sz="2400" b="1" i="1">
                <a:solidFill>
                  <a:schemeClr val="bg2"/>
                </a:solidFill>
                <a:latin typeface="Times New Roman" pitchFamily="18" charset="0"/>
                <a:cs typeface="Times New Roman" pitchFamily="18" charset="0"/>
              </a:defRPr>
            </a:lvl4pPr>
            <a:lvl5pPr marL="2057400" indent="-228600" eaLnBrk="0" hangingPunct="0">
              <a:defRPr sz="2400" b="1" i="1">
                <a:solidFill>
                  <a:schemeClr val="bg2"/>
                </a:solidFill>
                <a:latin typeface="Times New Roman" pitchFamily="18" charset="0"/>
                <a:cs typeface="Times New Roman" pitchFamily="18" charset="0"/>
              </a:defRPr>
            </a:lvl5pPr>
            <a:lvl6pPr marL="25146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6pPr>
            <a:lvl7pPr marL="29718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7pPr>
            <a:lvl8pPr marL="34290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8pPr>
            <a:lvl9pPr marL="38862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9pPr>
          </a:lstStyle>
          <a:p>
            <a:pPr algn="l" eaLnBrk="1" hangingPunct="1">
              <a:spcBef>
                <a:spcPct val="15000"/>
              </a:spcBef>
              <a:buClr>
                <a:schemeClr val="tx2"/>
              </a:buClr>
              <a:buSzPct val="90000"/>
              <a:buFont typeface="Symbol" pitchFamily="18" charset="2"/>
              <a:buChar char="¨"/>
            </a:pPr>
            <a:r>
              <a:rPr lang="fr-CH" b="0" i="0">
                <a:solidFill>
                  <a:schemeClr val="tx2"/>
                </a:solidFill>
              </a:rPr>
              <a:t>  </a:t>
            </a:r>
            <a:r>
              <a:rPr lang="fr-CH" i="0">
                <a:solidFill>
                  <a:schemeClr val="tx2"/>
                </a:solidFill>
              </a:rPr>
              <a:t>Controversy with the Minim affected the Masoretes’ </a:t>
            </a:r>
          </a:p>
          <a:p>
            <a:pPr algn="l" eaLnBrk="1" hangingPunct="1">
              <a:spcBef>
                <a:spcPct val="15000"/>
              </a:spcBef>
              <a:buClr>
                <a:schemeClr val="tx2"/>
              </a:buClr>
              <a:buSzPct val="90000"/>
              <a:buFont typeface="Symbol" pitchFamily="18" charset="2"/>
              <a:buNone/>
            </a:pPr>
            <a:r>
              <a:rPr lang="fr-CH" i="0">
                <a:solidFill>
                  <a:schemeClr val="tx2"/>
                </a:solidFill>
              </a:rPr>
              <a:t>     reading as they consolidated the Hebrew canon</a:t>
            </a:r>
            <a:endParaRPr lang="fr-CH" i="0">
              <a:solidFill>
                <a:schemeClr val="tx1"/>
              </a:solidFill>
            </a:endParaRPr>
          </a:p>
          <a:p>
            <a:pPr lvl="1" algn="l" eaLnBrk="1" hangingPunct="1">
              <a:spcBef>
                <a:spcPct val="20000"/>
              </a:spcBef>
              <a:buFontTx/>
              <a:buChar char="–"/>
            </a:pPr>
            <a:r>
              <a:rPr lang="fr-CH" sz="2000" b="0" i="0">
                <a:solidFill>
                  <a:schemeClr val="tx1"/>
                </a:solidFill>
              </a:rPr>
              <a:t> </a:t>
            </a:r>
            <a:r>
              <a:rPr lang="fr-CH" sz="2100" b="0" i="0">
                <a:solidFill>
                  <a:schemeClr val="tx1"/>
                </a:solidFill>
              </a:rPr>
              <a:t>Vowel points added make certain MT passages less messianic </a:t>
            </a:r>
          </a:p>
          <a:p>
            <a:pPr lvl="1" algn="l" eaLnBrk="1" hangingPunct="1">
              <a:spcBef>
                <a:spcPct val="20000"/>
              </a:spcBef>
              <a:buFontTx/>
              <a:buChar char="–"/>
            </a:pPr>
            <a:r>
              <a:rPr lang="fr-CH" sz="2100" b="0" i="0">
                <a:solidFill>
                  <a:schemeClr val="tx1"/>
                </a:solidFill>
              </a:rPr>
              <a:t> Older manuscripts (LXX, Samaritan, and Q) are more messianic</a:t>
            </a:r>
          </a:p>
          <a:p>
            <a:pPr lvl="1" algn="l" eaLnBrk="1" hangingPunct="1">
              <a:spcBef>
                <a:spcPct val="20000"/>
              </a:spcBef>
              <a:buFontTx/>
              <a:buChar char="–"/>
            </a:pPr>
            <a:r>
              <a:rPr lang="fr-CH" sz="2100" b="0" i="0">
                <a:solidFill>
                  <a:schemeClr val="tx1"/>
                </a:solidFill>
              </a:rPr>
              <a:t> Messianic passages tend to have more textual variants </a:t>
            </a:r>
            <a:endParaRPr lang="en-US" sz="2100" b="0" i="0">
              <a:solidFill>
                <a:schemeClr val="tx1"/>
              </a:solidFill>
            </a:endParaRPr>
          </a:p>
        </p:txBody>
      </p:sp>
      <p:sp>
        <p:nvSpPr>
          <p:cNvPr id="74759" name="Text Box 7"/>
          <p:cNvSpPr txBox="1">
            <a:spLocks noChangeArrowheads="1"/>
          </p:cNvSpPr>
          <p:nvPr/>
        </p:nvSpPr>
        <p:spPr bwMode="auto">
          <a:xfrm>
            <a:off x="1143000" y="5719763"/>
            <a:ext cx="8001000" cy="1125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b="1" i="1">
                <a:solidFill>
                  <a:schemeClr val="bg2"/>
                </a:solidFill>
                <a:latin typeface="Times New Roman" pitchFamily="18" charset="0"/>
                <a:cs typeface="Times New Roman" pitchFamily="18" charset="0"/>
              </a:defRPr>
            </a:lvl1pPr>
            <a:lvl2pPr eaLnBrk="0" hangingPunct="0">
              <a:defRPr sz="2400" b="1" i="1">
                <a:solidFill>
                  <a:schemeClr val="bg2"/>
                </a:solidFill>
                <a:latin typeface="Times New Roman" pitchFamily="18" charset="0"/>
                <a:cs typeface="Times New Roman" pitchFamily="18" charset="0"/>
              </a:defRPr>
            </a:lvl2pPr>
            <a:lvl3pPr marL="1143000" indent="-228600" eaLnBrk="0" hangingPunct="0">
              <a:defRPr sz="2400" b="1" i="1">
                <a:solidFill>
                  <a:schemeClr val="bg2"/>
                </a:solidFill>
                <a:latin typeface="Times New Roman" pitchFamily="18" charset="0"/>
                <a:cs typeface="Times New Roman" pitchFamily="18" charset="0"/>
              </a:defRPr>
            </a:lvl3pPr>
            <a:lvl4pPr marL="1600200" indent="-228600" eaLnBrk="0" hangingPunct="0">
              <a:defRPr sz="2400" b="1" i="1">
                <a:solidFill>
                  <a:schemeClr val="bg2"/>
                </a:solidFill>
                <a:latin typeface="Times New Roman" pitchFamily="18" charset="0"/>
                <a:cs typeface="Times New Roman" pitchFamily="18" charset="0"/>
              </a:defRPr>
            </a:lvl4pPr>
            <a:lvl5pPr marL="2057400" indent="-228600" eaLnBrk="0" hangingPunct="0">
              <a:defRPr sz="2400" b="1" i="1">
                <a:solidFill>
                  <a:schemeClr val="bg2"/>
                </a:solidFill>
                <a:latin typeface="Times New Roman" pitchFamily="18" charset="0"/>
                <a:cs typeface="Times New Roman" pitchFamily="18" charset="0"/>
              </a:defRPr>
            </a:lvl5pPr>
            <a:lvl6pPr marL="25146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6pPr>
            <a:lvl7pPr marL="29718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7pPr>
            <a:lvl8pPr marL="34290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8pPr>
            <a:lvl9pPr marL="38862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9pPr>
          </a:lstStyle>
          <a:p>
            <a:pPr algn="l" eaLnBrk="1" hangingPunct="1">
              <a:lnSpc>
                <a:spcPct val="90000"/>
              </a:lnSpc>
              <a:spcBef>
                <a:spcPct val="20000"/>
              </a:spcBef>
              <a:buClr>
                <a:schemeClr val="tx2"/>
              </a:buClr>
              <a:buSzPct val="90000"/>
              <a:buFont typeface="Symbol" pitchFamily="18" charset="2"/>
              <a:buChar char="¨"/>
            </a:pPr>
            <a:r>
              <a:rPr lang="fr-CH" b="0" i="0">
                <a:solidFill>
                  <a:schemeClr val="tx2"/>
                </a:solidFill>
              </a:rPr>
              <a:t>  </a:t>
            </a:r>
            <a:r>
              <a:rPr lang="fr-CH" sz="2300" i="0">
                <a:solidFill>
                  <a:schemeClr val="tx2"/>
                </a:solidFill>
              </a:rPr>
              <a:t>Reformation Christian Hebraists read Rabbinic writings</a:t>
            </a:r>
            <a:r>
              <a:rPr lang="fr-CH" b="0" i="0">
                <a:solidFill>
                  <a:schemeClr val="tx2"/>
                </a:solidFill>
              </a:rPr>
              <a:t> </a:t>
            </a:r>
          </a:p>
          <a:p>
            <a:pPr lvl="1" algn="l" eaLnBrk="1" hangingPunct="1">
              <a:lnSpc>
                <a:spcPct val="90000"/>
              </a:lnSpc>
              <a:spcBef>
                <a:spcPct val="20000"/>
              </a:spcBef>
              <a:buFontTx/>
              <a:buChar char="–"/>
            </a:pPr>
            <a:r>
              <a:rPr lang="fr-CH" sz="2100" b="0" i="0">
                <a:solidFill>
                  <a:schemeClr val="tx1"/>
                </a:solidFill>
              </a:rPr>
              <a:t>  They often adopt the peshat historical interpretations as true</a:t>
            </a:r>
          </a:p>
          <a:p>
            <a:pPr lvl="1" algn="l" eaLnBrk="1" hangingPunct="1">
              <a:lnSpc>
                <a:spcPct val="90000"/>
              </a:lnSpc>
              <a:spcBef>
                <a:spcPct val="20000"/>
              </a:spcBef>
              <a:buFontTx/>
              <a:buChar char="–"/>
            </a:pPr>
            <a:r>
              <a:rPr lang="fr-CH" sz="2100" b="0" i="0">
                <a:solidFill>
                  <a:schemeClr val="tx1"/>
                </a:solidFill>
              </a:rPr>
              <a:t>  They use kabbalah to invoke a mystical sense (double fulfillment)</a:t>
            </a:r>
            <a:r>
              <a:rPr lang="fr-CH" sz="2000" b="0" i="0">
                <a:solidFill>
                  <a:schemeClr val="tx1"/>
                </a:solidFill>
              </a:rPr>
              <a:t> </a:t>
            </a:r>
            <a:endParaRPr lang="en-US" b="0" i="0">
              <a:solidFill>
                <a:schemeClr val="tx1"/>
              </a:solidFill>
            </a:endParaRP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6" fill="hold" grpId="0" nodeType="afterEffect">
                                  <p:stCondLst>
                                    <p:cond delay="0"/>
                                  </p:stCondLst>
                                  <p:childTnLst>
                                    <p:set>
                                      <p:cBhvr>
                                        <p:cTn id="6" dur="1" fill="hold">
                                          <p:stCondLst>
                                            <p:cond delay="0"/>
                                          </p:stCondLst>
                                        </p:cTn>
                                        <p:tgtEl>
                                          <p:spTgt spid="74754"/>
                                        </p:tgtEl>
                                        <p:attrNameLst>
                                          <p:attrName>style.visibility</p:attrName>
                                        </p:attrNameLst>
                                      </p:cBhvr>
                                      <p:to>
                                        <p:strVal val="visible"/>
                                      </p:to>
                                    </p:set>
                                    <p:anim calcmode="lin" valueType="num">
                                      <p:cBhvr additive="base">
                                        <p:cTn id="7" dur="500" fill="hold"/>
                                        <p:tgtEl>
                                          <p:spTgt spid="74754"/>
                                        </p:tgtEl>
                                        <p:attrNameLst>
                                          <p:attrName>ppt_x</p:attrName>
                                        </p:attrNameLst>
                                      </p:cBhvr>
                                      <p:tavLst>
                                        <p:tav tm="0">
                                          <p:val>
                                            <p:strVal val="1+#ppt_w/2"/>
                                          </p:val>
                                        </p:tav>
                                        <p:tav tm="100000">
                                          <p:val>
                                            <p:strVal val="#ppt_x"/>
                                          </p:val>
                                        </p:tav>
                                      </p:tavLst>
                                    </p:anim>
                                    <p:anim calcmode="lin" valueType="num">
                                      <p:cBhvr additive="base">
                                        <p:cTn id="8" dur="500" fill="hold"/>
                                        <p:tgtEl>
                                          <p:spTgt spid="74754"/>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74756">
                                            <p:txEl>
                                              <p:pRg st="0" end="0"/>
                                            </p:txEl>
                                          </p:spTgt>
                                        </p:tgtEl>
                                        <p:attrNameLst>
                                          <p:attrName>style.visibility</p:attrName>
                                        </p:attrNameLst>
                                      </p:cBhvr>
                                      <p:to>
                                        <p:strVal val="visible"/>
                                      </p:to>
                                    </p:set>
                                    <p:animEffect transition="in" filter="wipe(left)">
                                      <p:cBhvr>
                                        <p:cTn id="12" dur="500"/>
                                        <p:tgtEl>
                                          <p:spTgt spid="74756">
                                            <p:txEl>
                                              <p:pRg st="0" end="0"/>
                                            </p:txEl>
                                          </p:spTgt>
                                        </p:tgtEl>
                                      </p:cBhvr>
                                    </p:animEffect>
                                  </p:childTnLst>
                                </p:cTn>
                              </p:par>
                            </p:childTnLst>
                          </p:cTn>
                        </p:par>
                        <p:par>
                          <p:cTn id="13" fill="hold" nodeType="afterGroup">
                            <p:stCondLst>
                              <p:cond delay="1000"/>
                            </p:stCondLst>
                            <p:childTnLst>
                              <p:par>
                                <p:cTn id="14" presetID="23" presetClass="entr" presetSubtype="16" fill="hold" grpId="0" nodeType="afterEffect">
                                  <p:stCondLst>
                                    <p:cond delay="0"/>
                                  </p:stCondLst>
                                  <p:iterate type="wd">
                                    <p:tmPct val="100000"/>
                                  </p:iterate>
                                  <p:childTnLst>
                                    <p:set>
                                      <p:cBhvr>
                                        <p:cTn id="15" dur="1" fill="hold">
                                          <p:stCondLst>
                                            <p:cond delay="0"/>
                                          </p:stCondLst>
                                        </p:cTn>
                                        <p:tgtEl>
                                          <p:spTgt spid="74758">
                                            <p:txEl>
                                              <p:pRg st="0" end="0"/>
                                            </p:txEl>
                                          </p:spTgt>
                                        </p:tgtEl>
                                        <p:attrNameLst>
                                          <p:attrName>style.visibility</p:attrName>
                                        </p:attrNameLst>
                                      </p:cBhvr>
                                      <p:to>
                                        <p:strVal val="visible"/>
                                      </p:to>
                                    </p:set>
                                    <p:anim calcmode="lin" valueType="num">
                                      <p:cBhvr>
                                        <p:cTn id="16" dur="300" fill="hold"/>
                                        <p:tgtEl>
                                          <p:spTgt spid="74758">
                                            <p:txEl>
                                              <p:pRg st="0" end="0"/>
                                            </p:txEl>
                                          </p:spTgt>
                                        </p:tgtEl>
                                        <p:attrNameLst>
                                          <p:attrName>ppt_w</p:attrName>
                                        </p:attrNameLst>
                                      </p:cBhvr>
                                      <p:tavLst>
                                        <p:tav tm="0">
                                          <p:val>
                                            <p:fltVal val="0"/>
                                          </p:val>
                                        </p:tav>
                                        <p:tav tm="100000">
                                          <p:val>
                                            <p:strVal val="#ppt_w"/>
                                          </p:val>
                                        </p:tav>
                                      </p:tavLst>
                                    </p:anim>
                                    <p:anim calcmode="lin" valueType="num">
                                      <p:cBhvr>
                                        <p:cTn id="17" dur="300" fill="hold"/>
                                        <p:tgtEl>
                                          <p:spTgt spid="74758">
                                            <p:txEl>
                                              <p:pRg st="0" end="0"/>
                                            </p:txEl>
                                          </p:spTgt>
                                        </p:tgtEl>
                                        <p:attrNameLst>
                                          <p:attrName>ppt_h</p:attrName>
                                        </p:attrNameLst>
                                      </p:cBhvr>
                                      <p:tavLst>
                                        <p:tav tm="0">
                                          <p:val>
                                            <p:fltVal val="0"/>
                                          </p:val>
                                        </p:tav>
                                        <p:tav tm="100000">
                                          <p:val>
                                            <p:strVal val="#ppt_h"/>
                                          </p:val>
                                        </p:tav>
                                      </p:tavLst>
                                    </p:anim>
                                  </p:childTnLst>
                                </p:cTn>
                              </p:par>
                            </p:childTnLst>
                          </p:cTn>
                        </p:par>
                        <p:par>
                          <p:cTn id="18" fill="hold" nodeType="afterGroup">
                            <p:stCondLst>
                              <p:cond delay="3700"/>
                            </p:stCondLst>
                            <p:childTnLst>
                              <p:par>
                                <p:cTn id="19" presetID="23" presetClass="entr" presetSubtype="16" fill="hold" grpId="0" nodeType="afterEffect">
                                  <p:stCondLst>
                                    <p:cond delay="0"/>
                                  </p:stCondLst>
                                  <p:iterate type="wd">
                                    <p:tmPct val="100000"/>
                                  </p:iterate>
                                  <p:childTnLst>
                                    <p:set>
                                      <p:cBhvr>
                                        <p:cTn id="20" dur="1" fill="hold">
                                          <p:stCondLst>
                                            <p:cond delay="0"/>
                                          </p:stCondLst>
                                        </p:cTn>
                                        <p:tgtEl>
                                          <p:spTgt spid="74758">
                                            <p:txEl>
                                              <p:pRg st="1" end="1"/>
                                            </p:txEl>
                                          </p:spTgt>
                                        </p:tgtEl>
                                        <p:attrNameLst>
                                          <p:attrName>style.visibility</p:attrName>
                                        </p:attrNameLst>
                                      </p:cBhvr>
                                      <p:to>
                                        <p:strVal val="visible"/>
                                      </p:to>
                                    </p:set>
                                    <p:anim calcmode="lin" valueType="num">
                                      <p:cBhvr>
                                        <p:cTn id="21" dur="300" fill="hold"/>
                                        <p:tgtEl>
                                          <p:spTgt spid="74758">
                                            <p:txEl>
                                              <p:pRg st="1" end="1"/>
                                            </p:txEl>
                                          </p:spTgt>
                                        </p:tgtEl>
                                        <p:attrNameLst>
                                          <p:attrName>ppt_w</p:attrName>
                                        </p:attrNameLst>
                                      </p:cBhvr>
                                      <p:tavLst>
                                        <p:tav tm="0">
                                          <p:val>
                                            <p:fltVal val="0"/>
                                          </p:val>
                                        </p:tav>
                                        <p:tav tm="100000">
                                          <p:val>
                                            <p:strVal val="#ppt_w"/>
                                          </p:val>
                                        </p:tav>
                                      </p:tavLst>
                                    </p:anim>
                                    <p:anim calcmode="lin" valueType="num">
                                      <p:cBhvr>
                                        <p:cTn id="22" dur="300" fill="hold"/>
                                        <p:tgtEl>
                                          <p:spTgt spid="74758">
                                            <p:txEl>
                                              <p:pRg st="1" end="1"/>
                                            </p:txEl>
                                          </p:spTgt>
                                        </p:tgtEl>
                                        <p:attrNameLst>
                                          <p:attrName>ppt_h</p:attrName>
                                        </p:attrNameLst>
                                      </p:cBhvr>
                                      <p:tavLst>
                                        <p:tav tm="0">
                                          <p:val>
                                            <p:fltVal val="0"/>
                                          </p:val>
                                        </p:tav>
                                        <p:tav tm="100000">
                                          <p:val>
                                            <p:strVal val="#ppt_h"/>
                                          </p:val>
                                        </p:tav>
                                      </p:tavLst>
                                    </p:anim>
                                  </p:childTnLst>
                                </p:cTn>
                              </p:par>
                            </p:childTnLst>
                          </p:cTn>
                        </p:par>
                        <p:par>
                          <p:cTn id="23" fill="hold" nodeType="afterGroup">
                            <p:stCondLst>
                              <p:cond delay="5800"/>
                            </p:stCondLst>
                            <p:childTnLst>
                              <p:par>
                                <p:cTn id="24" presetID="23" presetClass="entr" presetSubtype="16" fill="hold" grpId="0" nodeType="afterEffect">
                                  <p:stCondLst>
                                    <p:cond delay="0"/>
                                  </p:stCondLst>
                                  <p:iterate type="wd">
                                    <p:tmPct val="100000"/>
                                  </p:iterate>
                                  <p:childTnLst>
                                    <p:set>
                                      <p:cBhvr>
                                        <p:cTn id="25" dur="1" fill="hold">
                                          <p:stCondLst>
                                            <p:cond delay="0"/>
                                          </p:stCondLst>
                                        </p:cTn>
                                        <p:tgtEl>
                                          <p:spTgt spid="74758">
                                            <p:txEl>
                                              <p:pRg st="2" end="2"/>
                                            </p:txEl>
                                          </p:spTgt>
                                        </p:tgtEl>
                                        <p:attrNameLst>
                                          <p:attrName>style.visibility</p:attrName>
                                        </p:attrNameLst>
                                      </p:cBhvr>
                                      <p:to>
                                        <p:strVal val="visible"/>
                                      </p:to>
                                    </p:set>
                                    <p:anim calcmode="lin" valueType="num">
                                      <p:cBhvr>
                                        <p:cTn id="26" dur="300" fill="hold"/>
                                        <p:tgtEl>
                                          <p:spTgt spid="74758">
                                            <p:txEl>
                                              <p:pRg st="2" end="2"/>
                                            </p:txEl>
                                          </p:spTgt>
                                        </p:tgtEl>
                                        <p:attrNameLst>
                                          <p:attrName>ppt_w</p:attrName>
                                        </p:attrNameLst>
                                      </p:cBhvr>
                                      <p:tavLst>
                                        <p:tav tm="0">
                                          <p:val>
                                            <p:fltVal val="0"/>
                                          </p:val>
                                        </p:tav>
                                        <p:tav tm="100000">
                                          <p:val>
                                            <p:strVal val="#ppt_w"/>
                                          </p:val>
                                        </p:tav>
                                      </p:tavLst>
                                    </p:anim>
                                    <p:anim calcmode="lin" valueType="num">
                                      <p:cBhvr>
                                        <p:cTn id="27" dur="300" fill="hold"/>
                                        <p:tgtEl>
                                          <p:spTgt spid="74758">
                                            <p:txEl>
                                              <p:pRg st="2" end="2"/>
                                            </p:txEl>
                                          </p:spTgt>
                                        </p:tgtEl>
                                        <p:attrNameLst>
                                          <p:attrName>ppt_h</p:attrName>
                                        </p:attrNameLst>
                                      </p:cBhvr>
                                      <p:tavLst>
                                        <p:tav tm="0">
                                          <p:val>
                                            <p:fltVal val="0"/>
                                          </p:val>
                                        </p:tav>
                                        <p:tav tm="100000">
                                          <p:val>
                                            <p:strVal val="#ppt_h"/>
                                          </p:val>
                                        </p:tav>
                                      </p:tavLst>
                                    </p:anim>
                                  </p:childTnLst>
                                </p:cTn>
                              </p:par>
                            </p:childTnLst>
                          </p:cTn>
                        </p:par>
                        <p:par>
                          <p:cTn id="28" fill="hold" nodeType="afterGroup">
                            <p:stCondLst>
                              <p:cond delay="8800"/>
                            </p:stCondLst>
                            <p:childTnLst>
                              <p:par>
                                <p:cTn id="29" presetID="23" presetClass="entr" presetSubtype="16" fill="hold" grpId="0" nodeType="afterEffect">
                                  <p:stCondLst>
                                    <p:cond delay="0"/>
                                  </p:stCondLst>
                                  <p:iterate type="wd">
                                    <p:tmPct val="100000"/>
                                  </p:iterate>
                                  <p:childTnLst>
                                    <p:set>
                                      <p:cBhvr>
                                        <p:cTn id="30" dur="1" fill="hold">
                                          <p:stCondLst>
                                            <p:cond delay="0"/>
                                          </p:stCondLst>
                                        </p:cTn>
                                        <p:tgtEl>
                                          <p:spTgt spid="74758">
                                            <p:txEl>
                                              <p:pRg st="3" end="3"/>
                                            </p:txEl>
                                          </p:spTgt>
                                        </p:tgtEl>
                                        <p:attrNameLst>
                                          <p:attrName>style.visibility</p:attrName>
                                        </p:attrNameLst>
                                      </p:cBhvr>
                                      <p:to>
                                        <p:strVal val="visible"/>
                                      </p:to>
                                    </p:set>
                                    <p:anim calcmode="lin" valueType="num">
                                      <p:cBhvr>
                                        <p:cTn id="31" dur="300" fill="hold"/>
                                        <p:tgtEl>
                                          <p:spTgt spid="74758">
                                            <p:txEl>
                                              <p:pRg st="3" end="3"/>
                                            </p:txEl>
                                          </p:spTgt>
                                        </p:tgtEl>
                                        <p:attrNameLst>
                                          <p:attrName>ppt_w</p:attrName>
                                        </p:attrNameLst>
                                      </p:cBhvr>
                                      <p:tavLst>
                                        <p:tav tm="0">
                                          <p:val>
                                            <p:fltVal val="0"/>
                                          </p:val>
                                        </p:tav>
                                        <p:tav tm="100000">
                                          <p:val>
                                            <p:strVal val="#ppt_w"/>
                                          </p:val>
                                        </p:tav>
                                      </p:tavLst>
                                    </p:anim>
                                    <p:anim calcmode="lin" valueType="num">
                                      <p:cBhvr>
                                        <p:cTn id="32" dur="300" fill="hold"/>
                                        <p:tgtEl>
                                          <p:spTgt spid="74758">
                                            <p:txEl>
                                              <p:pRg st="3" end="3"/>
                                            </p:txEl>
                                          </p:spTgt>
                                        </p:tgtEl>
                                        <p:attrNameLst>
                                          <p:attrName>ppt_h</p:attrName>
                                        </p:attrNameLst>
                                      </p:cBhvr>
                                      <p:tavLst>
                                        <p:tav tm="0">
                                          <p:val>
                                            <p:fltVal val="0"/>
                                          </p:val>
                                        </p:tav>
                                        <p:tav tm="100000">
                                          <p:val>
                                            <p:strVal val="#ppt_h"/>
                                          </p:val>
                                        </p:tav>
                                      </p:tavLst>
                                    </p:anim>
                                  </p:childTnLst>
                                </p:cTn>
                              </p:par>
                            </p:childTnLst>
                          </p:cTn>
                        </p:par>
                        <p:par>
                          <p:cTn id="33" fill="hold" nodeType="afterGroup">
                            <p:stCondLst>
                              <p:cond delay="12700"/>
                            </p:stCondLst>
                            <p:childTnLst>
                              <p:par>
                                <p:cTn id="34" presetID="23" presetClass="entr" presetSubtype="16" fill="hold" grpId="0" nodeType="afterEffect">
                                  <p:stCondLst>
                                    <p:cond delay="0"/>
                                  </p:stCondLst>
                                  <p:iterate type="wd">
                                    <p:tmPct val="100000"/>
                                  </p:iterate>
                                  <p:childTnLst>
                                    <p:set>
                                      <p:cBhvr>
                                        <p:cTn id="35" dur="1" fill="hold">
                                          <p:stCondLst>
                                            <p:cond delay="0"/>
                                          </p:stCondLst>
                                        </p:cTn>
                                        <p:tgtEl>
                                          <p:spTgt spid="74758">
                                            <p:txEl>
                                              <p:pRg st="4" end="4"/>
                                            </p:txEl>
                                          </p:spTgt>
                                        </p:tgtEl>
                                        <p:attrNameLst>
                                          <p:attrName>style.visibility</p:attrName>
                                        </p:attrNameLst>
                                      </p:cBhvr>
                                      <p:to>
                                        <p:strVal val="visible"/>
                                      </p:to>
                                    </p:set>
                                    <p:anim calcmode="lin" valueType="num">
                                      <p:cBhvr>
                                        <p:cTn id="36" dur="300" fill="hold"/>
                                        <p:tgtEl>
                                          <p:spTgt spid="74758">
                                            <p:txEl>
                                              <p:pRg st="4" end="4"/>
                                            </p:txEl>
                                          </p:spTgt>
                                        </p:tgtEl>
                                        <p:attrNameLst>
                                          <p:attrName>ppt_w</p:attrName>
                                        </p:attrNameLst>
                                      </p:cBhvr>
                                      <p:tavLst>
                                        <p:tav tm="0">
                                          <p:val>
                                            <p:fltVal val="0"/>
                                          </p:val>
                                        </p:tav>
                                        <p:tav tm="100000">
                                          <p:val>
                                            <p:strVal val="#ppt_w"/>
                                          </p:val>
                                        </p:tav>
                                      </p:tavLst>
                                    </p:anim>
                                    <p:anim calcmode="lin" valueType="num">
                                      <p:cBhvr>
                                        <p:cTn id="37" dur="300" fill="hold"/>
                                        <p:tgtEl>
                                          <p:spTgt spid="74758">
                                            <p:txEl>
                                              <p:pRg st="4" end="4"/>
                                            </p:txEl>
                                          </p:spTgt>
                                        </p:tgtEl>
                                        <p:attrNameLst>
                                          <p:attrName>ppt_h</p:attrName>
                                        </p:attrNameLst>
                                      </p:cBhvr>
                                      <p:tavLst>
                                        <p:tav tm="0">
                                          <p:val>
                                            <p:fltVal val="0"/>
                                          </p:val>
                                        </p:tav>
                                        <p:tav tm="100000">
                                          <p:val>
                                            <p:strVal val="#ppt_h"/>
                                          </p:val>
                                        </p:tav>
                                      </p:tavLst>
                                    </p:anim>
                                  </p:childTnLst>
                                </p:cTn>
                              </p:par>
                            </p:childTnLst>
                          </p:cTn>
                        </p:par>
                        <p:par>
                          <p:cTn id="38" fill="hold" nodeType="afterGroup">
                            <p:stCondLst>
                              <p:cond delay="15400"/>
                            </p:stCondLst>
                            <p:childTnLst>
                              <p:par>
                                <p:cTn id="39" presetID="16" presetClass="entr" presetSubtype="42" fill="hold" grpId="0" nodeType="afterEffect">
                                  <p:stCondLst>
                                    <p:cond delay="3000"/>
                                  </p:stCondLst>
                                  <p:childTnLst>
                                    <p:set>
                                      <p:cBhvr>
                                        <p:cTn id="40" dur="1" fill="hold">
                                          <p:stCondLst>
                                            <p:cond delay="0"/>
                                          </p:stCondLst>
                                        </p:cTn>
                                        <p:tgtEl>
                                          <p:spTgt spid="74757">
                                            <p:txEl>
                                              <p:pRg st="0" end="0"/>
                                            </p:txEl>
                                          </p:spTgt>
                                        </p:tgtEl>
                                        <p:attrNameLst>
                                          <p:attrName>style.visibility</p:attrName>
                                        </p:attrNameLst>
                                      </p:cBhvr>
                                      <p:to>
                                        <p:strVal val="visible"/>
                                      </p:to>
                                    </p:set>
                                    <p:animEffect transition="in" filter="barn(outHorizontal)">
                                      <p:cBhvr>
                                        <p:cTn id="41" dur="500"/>
                                        <p:tgtEl>
                                          <p:spTgt spid="74757">
                                            <p:txEl>
                                              <p:pRg st="0" end="0"/>
                                            </p:txEl>
                                          </p:spTgt>
                                        </p:tgtEl>
                                      </p:cBhvr>
                                    </p:animEffect>
                                  </p:childTnLst>
                                </p:cTn>
                              </p:par>
                            </p:childTnLst>
                          </p:cTn>
                        </p:par>
                        <p:par>
                          <p:cTn id="42" fill="hold" nodeType="afterGroup">
                            <p:stCondLst>
                              <p:cond delay="18900"/>
                            </p:stCondLst>
                            <p:childTnLst>
                              <p:par>
                                <p:cTn id="43" presetID="16" presetClass="entr" presetSubtype="42" fill="hold" grpId="0" nodeType="afterEffect">
                                  <p:stCondLst>
                                    <p:cond delay="3000"/>
                                  </p:stCondLst>
                                  <p:childTnLst>
                                    <p:set>
                                      <p:cBhvr>
                                        <p:cTn id="44" dur="1" fill="hold">
                                          <p:stCondLst>
                                            <p:cond delay="0"/>
                                          </p:stCondLst>
                                        </p:cTn>
                                        <p:tgtEl>
                                          <p:spTgt spid="74757">
                                            <p:txEl>
                                              <p:pRg st="1" end="1"/>
                                            </p:txEl>
                                          </p:spTgt>
                                        </p:tgtEl>
                                        <p:attrNameLst>
                                          <p:attrName>style.visibility</p:attrName>
                                        </p:attrNameLst>
                                      </p:cBhvr>
                                      <p:to>
                                        <p:strVal val="visible"/>
                                      </p:to>
                                    </p:set>
                                    <p:animEffect transition="in" filter="barn(outHorizontal)">
                                      <p:cBhvr>
                                        <p:cTn id="45" dur="500"/>
                                        <p:tgtEl>
                                          <p:spTgt spid="74757">
                                            <p:txEl>
                                              <p:pRg st="1" end="1"/>
                                            </p:txEl>
                                          </p:spTgt>
                                        </p:tgtEl>
                                      </p:cBhvr>
                                    </p:animEffect>
                                  </p:childTnLst>
                                </p:cTn>
                              </p:par>
                            </p:childTnLst>
                          </p:cTn>
                        </p:par>
                        <p:par>
                          <p:cTn id="46" fill="hold" nodeType="afterGroup">
                            <p:stCondLst>
                              <p:cond delay="22400"/>
                            </p:stCondLst>
                            <p:childTnLst>
                              <p:par>
                                <p:cTn id="47" presetID="16" presetClass="entr" presetSubtype="42" fill="hold" grpId="0" nodeType="afterEffect">
                                  <p:stCondLst>
                                    <p:cond delay="3000"/>
                                  </p:stCondLst>
                                  <p:childTnLst>
                                    <p:set>
                                      <p:cBhvr>
                                        <p:cTn id="48" dur="1" fill="hold">
                                          <p:stCondLst>
                                            <p:cond delay="0"/>
                                          </p:stCondLst>
                                        </p:cTn>
                                        <p:tgtEl>
                                          <p:spTgt spid="74757">
                                            <p:txEl>
                                              <p:pRg st="2" end="2"/>
                                            </p:txEl>
                                          </p:spTgt>
                                        </p:tgtEl>
                                        <p:attrNameLst>
                                          <p:attrName>style.visibility</p:attrName>
                                        </p:attrNameLst>
                                      </p:cBhvr>
                                      <p:to>
                                        <p:strVal val="visible"/>
                                      </p:to>
                                    </p:set>
                                    <p:animEffect transition="in" filter="barn(outHorizontal)">
                                      <p:cBhvr>
                                        <p:cTn id="49" dur="500"/>
                                        <p:tgtEl>
                                          <p:spTgt spid="74757">
                                            <p:txEl>
                                              <p:pRg st="2" end="2"/>
                                            </p:txEl>
                                          </p:spTgt>
                                        </p:tgtEl>
                                      </p:cBhvr>
                                    </p:animEffect>
                                  </p:childTnLst>
                                </p:cTn>
                              </p:par>
                            </p:childTnLst>
                          </p:cTn>
                        </p:par>
                        <p:par>
                          <p:cTn id="50" fill="hold" nodeType="afterGroup">
                            <p:stCondLst>
                              <p:cond delay="25900"/>
                            </p:stCondLst>
                            <p:childTnLst>
                              <p:par>
                                <p:cTn id="51" presetID="16" presetClass="entr" presetSubtype="42" fill="hold" grpId="0" nodeType="afterEffect">
                                  <p:stCondLst>
                                    <p:cond delay="3000"/>
                                  </p:stCondLst>
                                  <p:childTnLst>
                                    <p:set>
                                      <p:cBhvr>
                                        <p:cTn id="52" dur="1" fill="hold">
                                          <p:stCondLst>
                                            <p:cond delay="0"/>
                                          </p:stCondLst>
                                        </p:cTn>
                                        <p:tgtEl>
                                          <p:spTgt spid="74757">
                                            <p:txEl>
                                              <p:pRg st="3" end="3"/>
                                            </p:txEl>
                                          </p:spTgt>
                                        </p:tgtEl>
                                        <p:attrNameLst>
                                          <p:attrName>style.visibility</p:attrName>
                                        </p:attrNameLst>
                                      </p:cBhvr>
                                      <p:to>
                                        <p:strVal val="visible"/>
                                      </p:to>
                                    </p:set>
                                    <p:animEffect transition="in" filter="barn(outHorizontal)">
                                      <p:cBhvr>
                                        <p:cTn id="53" dur="500"/>
                                        <p:tgtEl>
                                          <p:spTgt spid="74757">
                                            <p:txEl>
                                              <p:pRg st="3" end="3"/>
                                            </p:txEl>
                                          </p:spTgt>
                                        </p:tgtEl>
                                      </p:cBhvr>
                                    </p:animEffect>
                                  </p:childTnLst>
                                </p:cTn>
                              </p:par>
                            </p:childTnLst>
                          </p:cTn>
                        </p:par>
                        <p:par>
                          <p:cTn id="54" fill="hold" nodeType="afterGroup">
                            <p:stCondLst>
                              <p:cond delay="29400"/>
                            </p:stCondLst>
                            <p:childTnLst>
                              <p:par>
                                <p:cTn id="55" presetID="16" presetClass="entr" presetSubtype="42" fill="hold" grpId="0" nodeType="afterEffect">
                                  <p:stCondLst>
                                    <p:cond delay="3000"/>
                                  </p:stCondLst>
                                  <p:childTnLst>
                                    <p:set>
                                      <p:cBhvr>
                                        <p:cTn id="56" dur="1" fill="hold">
                                          <p:stCondLst>
                                            <p:cond delay="0"/>
                                          </p:stCondLst>
                                        </p:cTn>
                                        <p:tgtEl>
                                          <p:spTgt spid="74757">
                                            <p:txEl>
                                              <p:pRg st="4" end="4"/>
                                            </p:txEl>
                                          </p:spTgt>
                                        </p:tgtEl>
                                        <p:attrNameLst>
                                          <p:attrName>style.visibility</p:attrName>
                                        </p:attrNameLst>
                                      </p:cBhvr>
                                      <p:to>
                                        <p:strVal val="visible"/>
                                      </p:to>
                                    </p:set>
                                    <p:animEffect transition="in" filter="barn(outHorizontal)">
                                      <p:cBhvr>
                                        <p:cTn id="57" dur="500"/>
                                        <p:tgtEl>
                                          <p:spTgt spid="74757">
                                            <p:txEl>
                                              <p:pRg st="4" end="4"/>
                                            </p:txEl>
                                          </p:spTgt>
                                        </p:tgtEl>
                                      </p:cBhvr>
                                    </p:animEffect>
                                  </p:childTnLst>
                                </p:cTn>
                              </p:par>
                            </p:childTnLst>
                          </p:cTn>
                        </p:par>
                        <p:par>
                          <p:cTn id="58" fill="hold" nodeType="afterGroup">
                            <p:stCondLst>
                              <p:cond delay="32900"/>
                            </p:stCondLst>
                            <p:childTnLst>
                              <p:par>
                                <p:cTn id="59" presetID="17" presetClass="entr" presetSubtype="8" fill="hold" grpId="0" nodeType="afterEffect">
                                  <p:stCondLst>
                                    <p:cond delay="1000"/>
                                  </p:stCondLst>
                                  <p:childTnLst>
                                    <p:set>
                                      <p:cBhvr>
                                        <p:cTn id="60" dur="1" fill="hold">
                                          <p:stCondLst>
                                            <p:cond delay="0"/>
                                          </p:stCondLst>
                                        </p:cTn>
                                        <p:tgtEl>
                                          <p:spTgt spid="74759">
                                            <p:txEl>
                                              <p:pRg st="0" end="0"/>
                                            </p:txEl>
                                          </p:spTgt>
                                        </p:tgtEl>
                                        <p:attrNameLst>
                                          <p:attrName>style.visibility</p:attrName>
                                        </p:attrNameLst>
                                      </p:cBhvr>
                                      <p:to>
                                        <p:strVal val="visible"/>
                                      </p:to>
                                    </p:set>
                                    <p:anim calcmode="lin" valueType="num">
                                      <p:cBhvr>
                                        <p:cTn id="61" dur="500" fill="hold"/>
                                        <p:tgtEl>
                                          <p:spTgt spid="74759">
                                            <p:txEl>
                                              <p:pRg st="0" end="0"/>
                                            </p:txEl>
                                          </p:spTgt>
                                        </p:tgtEl>
                                        <p:attrNameLst>
                                          <p:attrName>ppt_x</p:attrName>
                                        </p:attrNameLst>
                                      </p:cBhvr>
                                      <p:tavLst>
                                        <p:tav tm="0">
                                          <p:val>
                                            <p:strVal val="#ppt_x-#ppt_w/2"/>
                                          </p:val>
                                        </p:tav>
                                        <p:tav tm="100000">
                                          <p:val>
                                            <p:strVal val="#ppt_x"/>
                                          </p:val>
                                        </p:tav>
                                      </p:tavLst>
                                    </p:anim>
                                    <p:anim calcmode="lin" valueType="num">
                                      <p:cBhvr>
                                        <p:cTn id="62" dur="500" fill="hold"/>
                                        <p:tgtEl>
                                          <p:spTgt spid="74759">
                                            <p:txEl>
                                              <p:pRg st="0" end="0"/>
                                            </p:txEl>
                                          </p:spTgt>
                                        </p:tgtEl>
                                        <p:attrNameLst>
                                          <p:attrName>ppt_y</p:attrName>
                                        </p:attrNameLst>
                                      </p:cBhvr>
                                      <p:tavLst>
                                        <p:tav tm="0">
                                          <p:val>
                                            <p:strVal val="#ppt_y"/>
                                          </p:val>
                                        </p:tav>
                                        <p:tav tm="100000">
                                          <p:val>
                                            <p:strVal val="#ppt_y"/>
                                          </p:val>
                                        </p:tav>
                                      </p:tavLst>
                                    </p:anim>
                                    <p:anim calcmode="lin" valueType="num">
                                      <p:cBhvr>
                                        <p:cTn id="63" dur="500" fill="hold"/>
                                        <p:tgtEl>
                                          <p:spTgt spid="74759">
                                            <p:txEl>
                                              <p:pRg st="0" end="0"/>
                                            </p:txEl>
                                          </p:spTgt>
                                        </p:tgtEl>
                                        <p:attrNameLst>
                                          <p:attrName>ppt_w</p:attrName>
                                        </p:attrNameLst>
                                      </p:cBhvr>
                                      <p:tavLst>
                                        <p:tav tm="0">
                                          <p:val>
                                            <p:fltVal val="0"/>
                                          </p:val>
                                        </p:tav>
                                        <p:tav tm="100000">
                                          <p:val>
                                            <p:strVal val="#ppt_w"/>
                                          </p:val>
                                        </p:tav>
                                      </p:tavLst>
                                    </p:anim>
                                    <p:anim calcmode="lin" valueType="num">
                                      <p:cBhvr>
                                        <p:cTn id="64" dur="500" fill="hold"/>
                                        <p:tgtEl>
                                          <p:spTgt spid="74759">
                                            <p:txEl>
                                              <p:pRg st="0" end="0"/>
                                            </p:txEl>
                                          </p:spTgt>
                                        </p:tgtEl>
                                        <p:attrNameLst>
                                          <p:attrName>ppt_h</p:attrName>
                                        </p:attrNameLst>
                                      </p:cBhvr>
                                      <p:tavLst>
                                        <p:tav tm="0">
                                          <p:val>
                                            <p:strVal val="#ppt_h"/>
                                          </p:val>
                                        </p:tav>
                                        <p:tav tm="100000">
                                          <p:val>
                                            <p:strVal val="#ppt_h"/>
                                          </p:val>
                                        </p:tav>
                                      </p:tavLst>
                                    </p:anim>
                                  </p:childTnLst>
                                </p:cTn>
                              </p:par>
                            </p:childTnLst>
                          </p:cTn>
                        </p:par>
                        <p:par>
                          <p:cTn id="65" fill="hold" nodeType="afterGroup">
                            <p:stCondLst>
                              <p:cond delay="34400"/>
                            </p:stCondLst>
                            <p:childTnLst>
                              <p:par>
                                <p:cTn id="66" presetID="17" presetClass="entr" presetSubtype="8" fill="hold" grpId="0" nodeType="afterEffect">
                                  <p:stCondLst>
                                    <p:cond delay="1000"/>
                                  </p:stCondLst>
                                  <p:childTnLst>
                                    <p:set>
                                      <p:cBhvr>
                                        <p:cTn id="67" dur="1" fill="hold">
                                          <p:stCondLst>
                                            <p:cond delay="0"/>
                                          </p:stCondLst>
                                        </p:cTn>
                                        <p:tgtEl>
                                          <p:spTgt spid="74759">
                                            <p:txEl>
                                              <p:pRg st="1" end="1"/>
                                            </p:txEl>
                                          </p:spTgt>
                                        </p:tgtEl>
                                        <p:attrNameLst>
                                          <p:attrName>style.visibility</p:attrName>
                                        </p:attrNameLst>
                                      </p:cBhvr>
                                      <p:to>
                                        <p:strVal val="visible"/>
                                      </p:to>
                                    </p:set>
                                    <p:anim calcmode="lin" valueType="num">
                                      <p:cBhvr>
                                        <p:cTn id="68" dur="500" fill="hold"/>
                                        <p:tgtEl>
                                          <p:spTgt spid="74759">
                                            <p:txEl>
                                              <p:pRg st="1" end="1"/>
                                            </p:txEl>
                                          </p:spTgt>
                                        </p:tgtEl>
                                        <p:attrNameLst>
                                          <p:attrName>ppt_x</p:attrName>
                                        </p:attrNameLst>
                                      </p:cBhvr>
                                      <p:tavLst>
                                        <p:tav tm="0">
                                          <p:val>
                                            <p:strVal val="#ppt_x-#ppt_w/2"/>
                                          </p:val>
                                        </p:tav>
                                        <p:tav tm="100000">
                                          <p:val>
                                            <p:strVal val="#ppt_x"/>
                                          </p:val>
                                        </p:tav>
                                      </p:tavLst>
                                    </p:anim>
                                    <p:anim calcmode="lin" valueType="num">
                                      <p:cBhvr>
                                        <p:cTn id="69" dur="500" fill="hold"/>
                                        <p:tgtEl>
                                          <p:spTgt spid="74759">
                                            <p:txEl>
                                              <p:pRg st="1" end="1"/>
                                            </p:txEl>
                                          </p:spTgt>
                                        </p:tgtEl>
                                        <p:attrNameLst>
                                          <p:attrName>ppt_y</p:attrName>
                                        </p:attrNameLst>
                                      </p:cBhvr>
                                      <p:tavLst>
                                        <p:tav tm="0">
                                          <p:val>
                                            <p:strVal val="#ppt_y"/>
                                          </p:val>
                                        </p:tav>
                                        <p:tav tm="100000">
                                          <p:val>
                                            <p:strVal val="#ppt_y"/>
                                          </p:val>
                                        </p:tav>
                                      </p:tavLst>
                                    </p:anim>
                                    <p:anim calcmode="lin" valueType="num">
                                      <p:cBhvr>
                                        <p:cTn id="70" dur="500" fill="hold"/>
                                        <p:tgtEl>
                                          <p:spTgt spid="74759">
                                            <p:txEl>
                                              <p:pRg st="1" end="1"/>
                                            </p:txEl>
                                          </p:spTgt>
                                        </p:tgtEl>
                                        <p:attrNameLst>
                                          <p:attrName>ppt_w</p:attrName>
                                        </p:attrNameLst>
                                      </p:cBhvr>
                                      <p:tavLst>
                                        <p:tav tm="0">
                                          <p:val>
                                            <p:fltVal val="0"/>
                                          </p:val>
                                        </p:tav>
                                        <p:tav tm="100000">
                                          <p:val>
                                            <p:strVal val="#ppt_w"/>
                                          </p:val>
                                        </p:tav>
                                      </p:tavLst>
                                    </p:anim>
                                    <p:anim calcmode="lin" valueType="num">
                                      <p:cBhvr>
                                        <p:cTn id="71" dur="500" fill="hold"/>
                                        <p:tgtEl>
                                          <p:spTgt spid="74759">
                                            <p:txEl>
                                              <p:pRg st="1" end="1"/>
                                            </p:txEl>
                                          </p:spTgt>
                                        </p:tgtEl>
                                        <p:attrNameLst>
                                          <p:attrName>ppt_h</p:attrName>
                                        </p:attrNameLst>
                                      </p:cBhvr>
                                      <p:tavLst>
                                        <p:tav tm="0">
                                          <p:val>
                                            <p:strVal val="#ppt_h"/>
                                          </p:val>
                                        </p:tav>
                                        <p:tav tm="100000">
                                          <p:val>
                                            <p:strVal val="#ppt_h"/>
                                          </p:val>
                                        </p:tav>
                                      </p:tavLst>
                                    </p:anim>
                                  </p:childTnLst>
                                </p:cTn>
                              </p:par>
                            </p:childTnLst>
                          </p:cTn>
                        </p:par>
                        <p:par>
                          <p:cTn id="72" fill="hold" nodeType="afterGroup">
                            <p:stCondLst>
                              <p:cond delay="35900"/>
                            </p:stCondLst>
                            <p:childTnLst>
                              <p:par>
                                <p:cTn id="73" presetID="17" presetClass="entr" presetSubtype="8" fill="hold" grpId="0" nodeType="afterEffect">
                                  <p:stCondLst>
                                    <p:cond delay="1000"/>
                                  </p:stCondLst>
                                  <p:childTnLst>
                                    <p:set>
                                      <p:cBhvr>
                                        <p:cTn id="74" dur="1" fill="hold">
                                          <p:stCondLst>
                                            <p:cond delay="0"/>
                                          </p:stCondLst>
                                        </p:cTn>
                                        <p:tgtEl>
                                          <p:spTgt spid="74759">
                                            <p:txEl>
                                              <p:pRg st="2" end="2"/>
                                            </p:txEl>
                                          </p:spTgt>
                                        </p:tgtEl>
                                        <p:attrNameLst>
                                          <p:attrName>style.visibility</p:attrName>
                                        </p:attrNameLst>
                                      </p:cBhvr>
                                      <p:to>
                                        <p:strVal val="visible"/>
                                      </p:to>
                                    </p:set>
                                    <p:anim calcmode="lin" valueType="num">
                                      <p:cBhvr>
                                        <p:cTn id="75" dur="500" fill="hold"/>
                                        <p:tgtEl>
                                          <p:spTgt spid="74759">
                                            <p:txEl>
                                              <p:pRg st="2" end="2"/>
                                            </p:txEl>
                                          </p:spTgt>
                                        </p:tgtEl>
                                        <p:attrNameLst>
                                          <p:attrName>ppt_x</p:attrName>
                                        </p:attrNameLst>
                                      </p:cBhvr>
                                      <p:tavLst>
                                        <p:tav tm="0">
                                          <p:val>
                                            <p:strVal val="#ppt_x-#ppt_w/2"/>
                                          </p:val>
                                        </p:tav>
                                        <p:tav tm="100000">
                                          <p:val>
                                            <p:strVal val="#ppt_x"/>
                                          </p:val>
                                        </p:tav>
                                      </p:tavLst>
                                    </p:anim>
                                    <p:anim calcmode="lin" valueType="num">
                                      <p:cBhvr>
                                        <p:cTn id="76" dur="500" fill="hold"/>
                                        <p:tgtEl>
                                          <p:spTgt spid="74759">
                                            <p:txEl>
                                              <p:pRg st="2" end="2"/>
                                            </p:txEl>
                                          </p:spTgt>
                                        </p:tgtEl>
                                        <p:attrNameLst>
                                          <p:attrName>ppt_y</p:attrName>
                                        </p:attrNameLst>
                                      </p:cBhvr>
                                      <p:tavLst>
                                        <p:tav tm="0">
                                          <p:val>
                                            <p:strVal val="#ppt_y"/>
                                          </p:val>
                                        </p:tav>
                                        <p:tav tm="100000">
                                          <p:val>
                                            <p:strVal val="#ppt_y"/>
                                          </p:val>
                                        </p:tav>
                                      </p:tavLst>
                                    </p:anim>
                                    <p:anim calcmode="lin" valueType="num">
                                      <p:cBhvr>
                                        <p:cTn id="77" dur="500" fill="hold"/>
                                        <p:tgtEl>
                                          <p:spTgt spid="74759">
                                            <p:txEl>
                                              <p:pRg st="2" end="2"/>
                                            </p:txEl>
                                          </p:spTgt>
                                        </p:tgtEl>
                                        <p:attrNameLst>
                                          <p:attrName>ppt_w</p:attrName>
                                        </p:attrNameLst>
                                      </p:cBhvr>
                                      <p:tavLst>
                                        <p:tav tm="0">
                                          <p:val>
                                            <p:fltVal val="0"/>
                                          </p:val>
                                        </p:tav>
                                        <p:tav tm="100000">
                                          <p:val>
                                            <p:strVal val="#ppt_w"/>
                                          </p:val>
                                        </p:tav>
                                      </p:tavLst>
                                    </p:anim>
                                    <p:anim calcmode="lin" valueType="num">
                                      <p:cBhvr>
                                        <p:cTn id="78" dur="500" fill="hold"/>
                                        <p:tgtEl>
                                          <p:spTgt spid="74759">
                                            <p:txEl>
                                              <p:pRg st="2" end="2"/>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4" grpId="0" autoUpdateAnimBg="0"/>
      <p:bldP spid="74756" grpId="0" build="p" bldLvl="2" autoUpdateAnimBg="0" advAuto="0"/>
      <p:bldP spid="74757" grpId="0" build="p" bldLvl="2" autoUpdateAnimBg="0" advAuto="3000"/>
      <p:bldP spid="74758" grpId="0" build="p" bldLvl="2" advAuto="0"/>
      <p:bldP spid="74759" grpId="0" build="p" bldLvl="2" advAuto="1000"/>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3252" name="Rectangle 4"/>
          <p:cNvSpPr>
            <a:spLocks noGrp="1" noChangeArrowheads="1"/>
          </p:cNvSpPr>
          <p:nvPr>
            <p:ph type="title"/>
          </p:nvPr>
        </p:nvSpPr>
        <p:spPr>
          <a:xfrm>
            <a:off x="1219200" y="266700"/>
            <a:ext cx="7772400" cy="762000"/>
          </a:xfrm>
        </p:spPr>
        <p:txBody>
          <a:bodyPr>
            <a:spAutoFit/>
          </a:bodyPr>
          <a:lstStyle/>
          <a:p>
            <a:pPr algn="ctr" eaLnBrk="1" hangingPunct="1"/>
            <a:r>
              <a:rPr lang="en-US" smtClean="0"/>
              <a:t>History of Interpretation 2</a:t>
            </a:r>
          </a:p>
        </p:txBody>
      </p:sp>
      <p:graphicFrame>
        <p:nvGraphicFramePr>
          <p:cNvPr id="53386" name="Group 138"/>
          <p:cNvGraphicFramePr>
            <a:graphicFrameLocks noGrp="1"/>
          </p:cNvGraphicFramePr>
          <p:nvPr>
            <p:ph type="tbl" idx="1"/>
          </p:nvPr>
        </p:nvGraphicFramePr>
        <p:xfrm>
          <a:off x="1295400" y="1143000"/>
          <a:ext cx="7696200" cy="4822825"/>
        </p:xfrm>
        <a:graphic>
          <a:graphicData uri="http://schemas.openxmlformats.org/drawingml/2006/table">
            <a:tbl>
              <a:tblPr/>
              <a:tblGrid>
                <a:gridCol w="1143000"/>
                <a:gridCol w="1295400"/>
                <a:gridCol w="1600200"/>
                <a:gridCol w="3657600"/>
              </a:tblGrid>
              <a:tr h="643031">
                <a:tc>
                  <a:txBody>
                    <a:bodyPr/>
                    <a:lstStyle/>
                    <a:p>
                      <a:pPr marL="0" marR="0" lvl="0" indent="0" algn="ctr" defTabSz="914400" rtl="0" eaLnBrk="1" fontAlgn="base" latinLnBrk="0" hangingPunct="1">
                        <a:lnSpc>
                          <a:spcPct val="100000"/>
                        </a:lnSpc>
                        <a:spcBef>
                          <a:spcPct val="20000"/>
                        </a:spcBef>
                        <a:spcAft>
                          <a:spcPct val="0"/>
                        </a:spcAft>
                        <a:buClr>
                          <a:schemeClr val="tx2"/>
                        </a:buClr>
                        <a:buSzPct val="90000"/>
                        <a:buFont typeface="Symbol" pitchFamily="18" charset="2"/>
                        <a:buNone/>
                        <a:tabLst/>
                      </a:pPr>
                      <a:r>
                        <a:rPr kumimoji="0" lang="en-US" sz="2800" b="1" i="0" u="none" strike="noStrike" cap="none" normalizeH="0" baseline="0" smtClean="0">
                          <a:ln>
                            <a:noFill/>
                          </a:ln>
                          <a:solidFill>
                            <a:schemeClr val="tx2"/>
                          </a:solidFill>
                          <a:effectLst/>
                          <a:latin typeface="Times New Roman" pitchFamily="18" charset="0"/>
                          <a:cs typeface="Times New Roman" pitchFamily="18" charset="0"/>
                        </a:rPr>
                        <a:t>Verse</a:t>
                      </a: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90000"/>
                        <a:buFont typeface="Symbol" pitchFamily="18" charset="2"/>
                        <a:buNone/>
                        <a:tabLst/>
                      </a:pPr>
                      <a:r>
                        <a:rPr kumimoji="0" lang="en-US" sz="2800" b="1" i="0" u="none" strike="noStrike" cap="none" normalizeH="0" baseline="0" smtClean="0">
                          <a:ln>
                            <a:noFill/>
                          </a:ln>
                          <a:solidFill>
                            <a:schemeClr val="tx2"/>
                          </a:solidFill>
                          <a:effectLst/>
                          <a:latin typeface="Times New Roman" pitchFamily="18" charset="0"/>
                          <a:cs typeface="Times New Roman" pitchFamily="18" charset="0"/>
                        </a:rPr>
                        <a:t>MT</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90000"/>
                        <a:buFont typeface="Symbol" pitchFamily="18" charset="2"/>
                        <a:buNone/>
                        <a:tabLst/>
                      </a:pPr>
                      <a:r>
                        <a:rPr kumimoji="0" lang="en-US" sz="2800" b="1" i="0" u="none" strike="noStrike" cap="none" normalizeH="0" baseline="0" smtClean="0">
                          <a:ln>
                            <a:noFill/>
                          </a:ln>
                          <a:solidFill>
                            <a:schemeClr val="tx2"/>
                          </a:solidFill>
                          <a:effectLst/>
                          <a:latin typeface="Times New Roman" pitchFamily="18" charset="0"/>
                          <a:cs typeface="Times New Roman" pitchFamily="18" charset="0"/>
                        </a:rPr>
                        <a:t>Variants</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90000"/>
                        <a:buFont typeface="Symbol" pitchFamily="18" charset="2"/>
                        <a:buNone/>
                        <a:tabLst/>
                      </a:pPr>
                      <a:r>
                        <a:rPr kumimoji="0" lang="fr-CH" sz="2800" b="1" i="0" u="none" strike="noStrike" cap="none" normalizeH="0" baseline="0" smtClean="0">
                          <a:ln>
                            <a:noFill/>
                          </a:ln>
                          <a:solidFill>
                            <a:schemeClr val="tx2"/>
                          </a:solidFill>
                          <a:effectLst/>
                          <a:latin typeface="Times New Roman" pitchFamily="18" charset="0"/>
                          <a:cs typeface="Times New Roman" pitchFamily="18" charset="0"/>
                        </a:rPr>
                        <a:t>Translation</a:t>
                      </a:r>
                      <a:r>
                        <a:rPr kumimoji="0" lang="en-US" sz="2800" b="1" i="0" u="none" strike="noStrike" cap="none" normalizeH="0" baseline="0" smtClean="0">
                          <a:ln>
                            <a:noFill/>
                          </a:ln>
                          <a:solidFill>
                            <a:schemeClr val="tx2"/>
                          </a:solidFill>
                          <a:effectLst/>
                          <a:latin typeface="Times New Roman" pitchFamily="18" charset="0"/>
                          <a:cs typeface="Times New Roman" pitchFamily="18" charset="0"/>
                        </a:rPr>
                        <a:t>s*</a:t>
                      </a: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1443">
                <a:tc>
                  <a:txBody>
                    <a:bodyPr/>
                    <a:lstStyle/>
                    <a:p>
                      <a:pPr marL="0" marR="0" lvl="0" indent="0" algn="ctr" defTabSz="914400" rtl="0" eaLnBrk="1" fontAlgn="base" latinLnBrk="0" hangingPunct="1">
                        <a:lnSpc>
                          <a:spcPct val="100000"/>
                        </a:lnSpc>
                        <a:spcBef>
                          <a:spcPct val="20000"/>
                        </a:spcBef>
                        <a:spcAft>
                          <a:spcPct val="0"/>
                        </a:spcAft>
                        <a:buClr>
                          <a:schemeClr val="tx2"/>
                        </a:buClr>
                        <a:buSzPct val="90000"/>
                        <a:buFont typeface="Symbol" pitchFamily="18" charset="2"/>
                        <a:buNone/>
                        <a:tabLst/>
                      </a:pPr>
                      <a:r>
                        <a:rPr kumimoji="0" lang="en-US" sz="1600" b="1" i="0" u="none" strike="noStrike" cap="none" normalizeH="0" baseline="0" smtClean="0">
                          <a:ln>
                            <a:noFill/>
                          </a:ln>
                          <a:solidFill>
                            <a:schemeClr val="tx1"/>
                          </a:solidFill>
                          <a:effectLst/>
                          <a:latin typeface="Times New Roman" pitchFamily="18" charset="0"/>
                          <a:cs typeface="Times New Roman" pitchFamily="18" charset="0"/>
                        </a:rPr>
                        <a:t>Judges</a:t>
                      </a:r>
                    </a:p>
                    <a:p>
                      <a:pPr marL="0" marR="0" lvl="0" indent="0" algn="ctr" defTabSz="914400" rtl="0" eaLnBrk="1" fontAlgn="base" latinLnBrk="0" hangingPunct="1">
                        <a:lnSpc>
                          <a:spcPct val="100000"/>
                        </a:lnSpc>
                        <a:spcBef>
                          <a:spcPct val="20000"/>
                        </a:spcBef>
                        <a:spcAft>
                          <a:spcPct val="0"/>
                        </a:spcAft>
                        <a:buClr>
                          <a:schemeClr val="tx2"/>
                        </a:buClr>
                        <a:buSzPct val="90000"/>
                        <a:buFont typeface="Symbol" pitchFamily="18" charset="2"/>
                        <a:buNone/>
                        <a:tabLst/>
                      </a:pPr>
                      <a:r>
                        <a:rPr kumimoji="0" lang="en-US" sz="1600" b="1" i="0" u="none" strike="noStrike" cap="none" normalizeH="0" baseline="0" smtClean="0">
                          <a:ln>
                            <a:noFill/>
                          </a:ln>
                          <a:solidFill>
                            <a:schemeClr val="tx1"/>
                          </a:solidFill>
                          <a:effectLst/>
                          <a:latin typeface="Times New Roman" pitchFamily="18" charset="0"/>
                          <a:cs typeface="Times New Roman" pitchFamily="18" charset="0"/>
                        </a:rPr>
                        <a:t>18:30</a:t>
                      </a: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90000"/>
                        <a:buFont typeface="Symbol" pitchFamily="18" charset="2"/>
                        <a:buNone/>
                        <a:tabLst/>
                      </a:pPr>
                      <a:endParaRPr kumimoji="0" lang="de-CH" sz="3200" b="0" i="0" u="none" strike="noStrike" cap="none" normalizeH="0" baseline="0" smtClean="0">
                        <a:ln>
                          <a:noFill/>
                        </a:ln>
                        <a:solidFill>
                          <a:schemeClr val="tx1"/>
                        </a:solidFill>
                        <a:effectLst/>
                        <a:latin typeface="BSTHebrew" pitchFamily="2" charset="0"/>
                        <a:cs typeface="Times New Roman" pitchFamily="18" charset="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90000"/>
                        <a:buFont typeface="Symbol" pitchFamily="18" charset="2"/>
                        <a:buNone/>
                        <a:tabLst/>
                      </a:pPr>
                      <a:endParaRPr kumimoji="0" lang="de-CH" sz="3200" b="0" i="0" u="none" strike="noStrike" cap="none" normalizeH="0" baseline="0" smtClean="0">
                        <a:ln>
                          <a:noFill/>
                        </a:ln>
                        <a:solidFill>
                          <a:schemeClr val="tx2"/>
                        </a:solidFill>
                        <a:effectLst/>
                        <a:latin typeface="BSTHebrew" pitchFamily="2" charset="0"/>
                        <a:cs typeface="Times New Roman" pitchFamily="18" charset="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90000"/>
                        <a:buFont typeface="Symbol" pitchFamily="18" charset="2"/>
                        <a:buChar char="¨"/>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 </a:t>
                      </a:r>
                      <a:r>
                        <a:rPr kumimoji="0" lang="en-US" sz="1400" b="1" i="0" u="none" strike="noStrike" cap="none" normalizeH="0" baseline="0" smtClean="0">
                          <a:ln>
                            <a:noFill/>
                          </a:ln>
                          <a:solidFill>
                            <a:schemeClr val="tx2"/>
                          </a:solidFill>
                          <a:effectLst/>
                          <a:latin typeface="Times New Roman" pitchFamily="18" charset="0"/>
                          <a:cs typeface="Times New Roman" pitchFamily="18" charset="0"/>
                        </a:rPr>
                        <a:t>MT</a:t>
                      </a: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 </a:t>
                      </a:r>
                      <a:r>
                        <a:rPr kumimoji="0" lang="en-US" sz="1400" b="1" i="0" u="none" strike="noStrike" cap="none" normalizeH="0" baseline="0" smtClean="0">
                          <a:ln>
                            <a:noFill/>
                          </a:ln>
                          <a:solidFill>
                            <a:schemeClr val="tx1"/>
                          </a:solidFill>
                          <a:effectLst/>
                          <a:latin typeface="Times New Roman" pitchFamily="18" charset="0"/>
                          <a:cs typeface="Times New Roman" pitchFamily="18" charset="0"/>
                        </a:rPr>
                        <a:t>Jonathan grandson of  </a:t>
                      </a:r>
                      <a:r>
                        <a:rPr kumimoji="0" lang="en-US" sz="1400" b="1" i="0" u="sng" strike="noStrike" cap="none" normalizeH="0" baseline="0" smtClean="0">
                          <a:ln>
                            <a:noFill/>
                          </a:ln>
                          <a:solidFill>
                            <a:schemeClr val="tx1"/>
                          </a:solidFill>
                          <a:effectLst/>
                          <a:latin typeface="Times New Roman" pitchFamily="18" charset="0"/>
                          <a:cs typeface="Times New Roman" pitchFamily="18" charset="0"/>
                        </a:rPr>
                        <a:t>MANASSEH</a:t>
                      </a:r>
                    </a:p>
                    <a:p>
                      <a:pPr marL="0" marR="0" lvl="0" indent="0" algn="l" defTabSz="914400" rtl="0" eaLnBrk="1" fontAlgn="base" latinLnBrk="0" hangingPunct="1">
                        <a:lnSpc>
                          <a:spcPct val="100000"/>
                        </a:lnSpc>
                        <a:spcBef>
                          <a:spcPct val="20000"/>
                        </a:spcBef>
                        <a:spcAft>
                          <a:spcPct val="0"/>
                        </a:spcAft>
                        <a:buClr>
                          <a:schemeClr val="tx2"/>
                        </a:buClr>
                        <a:buSzPct val="90000"/>
                        <a:buFont typeface="Symbol" pitchFamily="18" charset="2"/>
                        <a:buChar char="¨"/>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 </a:t>
                      </a:r>
                      <a:r>
                        <a:rPr kumimoji="0" lang="en-US" sz="1400" b="1" i="0" u="none" strike="noStrike" cap="none" normalizeH="0" baseline="0" smtClean="0">
                          <a:ln>
                            <a:noFill/>
                          </a:ln>
                          <a:solidFill>
                            <a:schemeClr val="tx2"/>
                          </a:solidFill>
                          <a:effectLst/>
                          <a:latin typeface="Times New Roman" pitchFamily="18" charset="0"/>
                          <a:cs typeface="Times New Roman" pitchFamily="18" charset="0"/>
                        </a:rPr>
                        <a:t>LXX </a:t>
                      </a:r>
                      <a:r>
                        <a:rPr kumimoji="0" lang="en-US" sz="1400" b="1" i="0" u="none" strike="noStrike" cap="none" normalizeH="0" baseline="0" smtClean="0">
                          <a:ln>
                            <a:noFill/>
                          </a:ln>
                          <a:solidFill>
                            <a:schemeClr val="tx1"/>
                          </a:solidFill>
                          <a:effectLst/>
                          <a:latin typeface="Times New Roman" pitchFamily="18" charset="0"/>
                          <a:cs typeface="Times New Roman" pitchFamily="18" charset="0"/>
                        </a:rPr>
                        <a:t>Jonathan grandson of</a:t>
                      </a:r>
                      <a:r>
                        <a:rPr kumimoji="0" lang="en-US" sz="1400" b="1" i="0" u="none" strike="noStrike" cap="none" normalizeH="0" baseline="0" smtClean="0">
                          <a:ln>
                            <a:noFill/>
                          </a:ln>
                          <a:solidFill>
                            <a:schemeClr val="tx2"/>
                          </a:solidFill>
                          <a:effectLst/>
                          <a:latin typeface="Times New Roman" pitchFamily="18" charset="0"/>
                          <a:cs typeface="Times New Roman" pitchFamily="18" charset="0"/>
                        </a:rPr>
                        <a:t> </a:t>
                      </a:r>
                      <a:r>
                        <a:rPr kumimoji="0" lang="en-US" sz="1400" b="1" i="0" u="sng" strike="noStrike" cap="none" normalizeH="0" baseline="0" smtClean="0">
                          <a:ln>
                            <a:noFill/>
                          </a:ln>
                          <a:solidFill>
                            <a:schemeClr val="tx2"/>
                          </a:solidFill>
                          <a:effectLst/>
                          <a:latin typeface="Times New Roman" pitchFamily="18" charset="0"/>
                          <a:cs typeface="Times New Roman" pitchFamily="18" charset="0"/>
                        </a:rPr>
                        <a:t>MOSES</a:t>
                      </a:r>
                      <a:r>
                        <a:rPr kumimoji="0" lang="en-US" sz="1400" b="1" i="0" u="none" strike="noStrike" cap="none" normalizeH="0" baseline="0" smtClean="0">
                          <a:ln>
                            <a:noFill/>
                          </a:ln>
                          <a:solidFill>
                            <a:schemeClr val="tx2"/>
                          </a:solidFill>
                          <a:effectLst/>
                          <a:latin typeface="Times New Roman" pitchFamily="18" charset="0"/>
                          <a:cs typeface="Times New Roman" pitchFamily="18" charset="0"/>
                        </a:rPr>
                        <a:t> </a:t>
                      </a: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3031">
                <a:tc>
                  <a:txBody>
                    <a:bodyPr/>
                    <a:lstStyle/>
                    <a:p>
                      <a:pPr marL="0" marR="0" lvl="0" indent="0" algn="ctr" defTabSz="914400" rtl="0" eaLnBrk="1" fontAlgn="base" latinLnBrk="0" hangingPunct="1">
                        <a:lnSpc>
                          <a:spcPct val="100000"/>
                        </a:lnSpc>
                        <a:spcBef>
                          <a:spcPct val="20000"/>
                        </a:spcBef>
                        <a:spcAft>
                          <a:spcPct val="0"/>
                        </a:spcAft>
                        <a:buClr>
                          <a:schemeClr val="tx2"/>
                        </a:buClr>
                        <a:buSzPct val="90000"/>
                        <a:buFont typeface="Symbol" pitchFamily="18" charset="2"/>
                        <a:buNone/>
                        <a:tabLst/>
                      </a:pPr>
                      <a:r>
                        <a:rPr kumimoji="0" lang="en-US" sz="1600" b="1" i="0" u="none" strike="noStrike" cap="none" normalizeH="0" baseline="0" smtClean="0">
                          <a:ln>
                            <a:noFill/>
                          </a:ln>
                          <a:solidFill>
                            <a:schemeClr val="tx1"/>
                          </a:solidFill>
                          <a:effectLst/>
                          <a:latin typeface="Times New Roman" pitchFamily="18" charset="0"/>
                          <a:cs typeface="Times New Roman" pitchFamily="18" charset="0"/>
                        </a:rPr>
                        <a:t>Numbers</a:t>
                      </a:r>
                    </a:p>
                    <a:p>
                      <a:pPr marL="0" marR="0" lvl="0" indent="0" algn="ctr" defTabSz="914400" rtl="0" eaLnBrk="1" fontAlgn="base" latinLnBrk="0" hangingPunct="1">
                        <a:lnSpc>
                          <a:spcPct val="100000"/>
                        </a:lnSpc>
                        <a:spcBef>
                          <a:spcPct val="20000"/>
                        </a:spcBef>
                        <a:spcAft>
                          <a:spcPct val="0"/>
                        </a:spcAft>
                        <a:buClr>
                          <a:schemeClr val="tx2"/>
                        </a:buClr>
                        <a:buSzPct val="90000"/>
                        <a:buFont typeface="Symbol" pitchFamily="18" charset="2"/>
                        <a:buNone/>
                        <a:tabLst/>
                      </a:pPr>
                      <a:r>
                        <a:rPr kumimoji="0" lang="en-US" sz="1600" b="1" i="0" u="none" strike="noStrike" cap="none" normalizeH="0" baseline="0" smtClean="0">
                          <a:ln>
                            <a:noFill/>
                          </a:ln>
                          <a:solidFill>
                            <a:schemeClr val="tx1"/>
                          </a:solidFill>
                          <a:effectLst/>
                          <a:latin typeface="Times New Roman" pitchFamily="18" charset="0"/>
                          <a:cs typeface="Times New Roman" pitchFamily="18" charset="0"/>
                        </a:rPr>
                        <a:t>24:7</a:t>
                      </a: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90000"/>
                        <a:buFont typeface="Symbol" pitchFamily="18" charset="2"/>
                        <a:buNone/>
                        <a:tabLst/>
                      </a:pPr>
                      <a:endParaRPr kumimoji="0" lang="de-CH" sz="3200" b="0" i="0" u="none" strike="noStrike" cap="none" normalizeH="0" baseline="0" smtClean="0">
                        <a:ln>
                          <a:noFill/>
                        </a:ln>
                        <a:solidFill>
                          <a:schemeClr val="tx1"/>
                        </a:solidFill>
                        <a:effectLst/>
                        <a:latin typeface="BSTHebrew" pitchFamily="2" charset="0"/>
                        <a:cs typeface="Times New Roman" pitchFamily="18" charset="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90000"/>
                        <a:buFont typeface="Symbol" pitchFamily="18" charset="2"/>
                        <a:buNone/>
                        <a:tabLst/>
                      </a:pPr>
                      <a:endParaRPr kumimoji="0" lang="de-CH" sz="3200" b="1" i="0" u="none" strike="noStrike" cap="none" normalizeH="0" baseline="0" smtClean="0">
                        <a:ln>
                          <a:noFill/>
                        </a:ln>
                        <a:solidFill>
                          <a:schemeClr val="tx2"/>
                        </a:solidFill>
                        <a:effectLst/>
                        <a:latin typeface="BSTHebrew" pitchFamily="2" charset="0"/>
                        <a:cs typeface="Times New Roman" pitchFamily="18" charset="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90000"/>
                        <a:buFont typeface="Symbol" pitchFamily="18" charset="2"/>
                        <a:buChar char="¨"/>
                        <a:tabLst/>
                      </a:pPr>
                      <a:r>
                        <a:rPr kumimoji="0" lang="en-US" sz="1400" b="1" i="0" u="none" strike="noStrike" cap="none" normalizeH="0" baseline="0" smtClean="0">
                          <a:ln>
                            <a:noFill/>
                          </a:ln>
                          <a:solidFill>
                            <a:schemeClr val="tx1"/>
                          </a:solidFill>
                          <a:effectLst/>
                          <a:latin typeface="Times New Roman" pitchFamily="18" charset="0"/>
                          <a:cs typeface="Times New Roman" pitchFamily="18" charset="0"/>
                        </a:rPr>
                        <a:t> </a:t>
                      </a:r>
                      <a:r>
                        <a:rPr kumimoji="0" lang="en-US" sz="1400" b="1" i="0" u="none" strike="noStrike" cap="none" normalizeH="0" baseline="0" smtClean="0">
                          <a:ln>
                            <a:noFill/>
                          </a:ln>
                          <a:solidFill>
                            <a:schemeClr val="tx2"/>
                          </a:solidFill>
                          <a:effectLst/>
                          <a:latin typeface="Times New Roman" pitchFamily="18" charset="0"/>
                          <a:cs typeface="Times New Roman" pitchFamily="18" charset="0"/>
                        </a:rPr>
                        <a:t>MT</a:t>
                      </a:r>
                      <a:r>
                        <a:rPr kumimoji="0" lang="en-US" sz="1400" b="1" i="0" u="none" strike="noStrike" cap="none" normalizeH="0" baseline="0" smtClean="0">
                          <a:ln>
                            <a:noFill/>
                          </a:ln>
                          <a:solidFill>
                            <a:schemeClr val="tx1"/>
                          </a:solidFill>
                          <a:effectLst/>
                          <a:latin typeface="Times New Roman" pitchFamily="18" charset="0"/>
                          <a:cs typeface="Times New Roman" pitchFamily="18" charset="0"/>
                        </a:rPr>
                        <a:t> His King shall be higher than </a:t>
                      </a:r>
                      <a:r>
                        <a:rPr kumimoji="0" lang="en-US" sz="1400" b="1" i="0" u="sng" strike="noStrike" cap="none" normalizeH="0" baseline="0" smtClean="0">
                          <a:ln>
                            <a:noFill/>
                          </a:ln>
                          <a:solidFill>
                            <a:schemeClr val="tx1"/>
                          </a:solidFill>
                          <a:effectLst/>
                          <a:latin typeface="Times New Roman" pitchFamily="18" charset="0"/>
                          <a:cs typeface="Times New Roman" pitchFamily="18" charset="0"/>
                        </a:rPr>
                        <a:t>AGAG</a:t>
                      </a:r>
                    </a:p>
                    <a:p>
                      <a:pPr marL="0" marR="0" lvl="0" indent="0" algn="l" defTabSz="914400" rtl="0" eaLnBrk="1" fontAlgn="base" latinLnBrk="0" hangingPunct="1">
                        <a:lnSpc>
                          <a:spcPct val="100000"/>
                        </a:lnSpc>
                        <a:spcBef>
                          <a:spcPct val="20000"/>
                        </a:spcBef>
                        <a:spcAft>
                          <a:spcPct val="0"/>
                        </a:spcAft>
                        <a:buClr>
                          <a:schemeClr val="tx2"/>
                        </a:buClr>
                        <a:buSzPct val="90000"/>
                        <a:buFont typeface="Symbol" pitchFamily="18" charset="2"/>
                        <a:buChar char="¨"/>
                        <a:tabLst/>
                      </a:pPr>
                      <a:r>
                        <a:rPr kumimoji="0" lang="en-US" sz="1400" b="1" i="0" u="none" strike="noStrike" cap="none" normalizeH="0" baseline="0" smtClean="0">
                          <a:ln>
                            <a:noFill/>
                          </a:ln>
                          <a:solidFill>
                            <a:schemeClr val="tx1"/>
                          </a:solidFill>
                          <a:effectLst/>
                          <a:latin typeface="Times New Roman" pitchFamily="18" charset="0"/>
                          <a:cs typeface="Times New Roman" pitchFamily="18" charset="0"/>
                        </a:rPr>
                        <a:t> </a:t>
                      </a:r>
                      <a:r>
                        <a:rPr kumimoji="0" lang="en-US" sz="1400" b="1" i="0" u="none" strike="noStrike" cap="none" normalizeH="0" baseline="0" smtClean="0">
                          <a:ln>
                            <a:noFill/>
                          </a:ln>
                          <a:solidFill>
                            <a:schemeClr val="tx2"/>
                          </a:solidFill>
                          <a:effectLst/>
                          <a:latin typeface="Times New Roman" pitchFamily="18" charset="0"/>
                          <a:cs typeface="Times New Roman" pitchFamily="18" charset="0"/>
                        </a:rPr>
                        <a:t>LXX-S</a:t>
                      </a:r>
                      <a:r>
                        <a:rPr kumimoji="0" lang="en-US" sz="1400" b="1" i="0" u="none" strike="noStrike" cap="none" normalizeH="0" baseline="0" smtClean="0">
                          <a:ln>
                            <a:noFill/>
                          </a:ln>
                          <a:solidFill>
                            <a:schemeClr val="tx1"/>
                          </a:solidFill>
                          <a:effectLst/>
                          <a:latin typeface="Times New Roman" pitchFamily="18" charset="0"/>
                          <a:cs typeface="Times New Roman" pitchFamily="18" charset="0"/>
                        </a:rPr>
                        <a:t> His King … higher than </a:t>
                      </a:r>
                      <a:r>
                        <a:rPr kumimoji="0" lang="en-US" sz="1400" b="1" i="0" u="sng" strike="noStrike" cap="none" normalizeH="0" baseline="0" smtClean="0">
                          <a:ln>
                            <a:noFill/>
                          </a:ln>
                          <a:solidFill>
                            <a:schemeClr val="tx2"/>
                          </a:solidFill>
                          <a:effectLst/>
                          <a:latin typeface="Times New Roman" pitchFamily="18" charset="0"/>
                          <a:cs typeface="Times New Roman" pitchFamily="18" charset="0"/>
                        </a:rPr>
                        <a:t>GOG</a:t>
                      </a:r>
                      <a:endParaRPr kumimoji="0" lang="en-US" sz="1400" b="1" i="0" u="none" strike="noStrike" cap="none" normalizeH="0" baseline="0" smtClean="0">
                        <a:ln>
                          <a:noFill/>
                        </a:ln>
                        <a:solidFill>
                          <a:schemeClr val="tx2"/>
                        </a:solidFill>
                        <a:effectLst/>
                        <a:latin typeface="Times New Roman" pitchFamily="18" charset="0"/>
                        <a:cs typeface="Times New Roman" pitchFamily="18" charset="0"/>
                      </a:endParaRP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1443">
                <a:tc>
                  <a:txBody>
                    <a:bodyPr/>
                    <a:lstStyle/>
                    <a:p>
                      <a:pPr marL="0" marR="0" lvl="0" indent="0" algn="ctr" defTabSz="914400" rtl="0" eaLnBrk="1" fontAlgn="base" latinLnBrk="0" hangingPunct="1">
                        <a:lnSpc>
                          <a:spcPct val="100000"/>
                        </a:lnSpc>
                        <a:spcBef>
                          <a:spcPct val="20000"/>
                        </a:spcBef>
                        <a:spcAft>
                          <a:spcPct val="0"/>
                        </a:spcAft>
                        <a:buClr>
                          <a:schemeClr val="tx2"/>
                        </a:buClr>
                        <a:buSzPct val="90000"/>
                        <a:buFont typeface="Symbol" pitchFamily="18" charset="2"/>
                        <a:buNone/>
                        <a:tabLst/>
                      </a:pPr>
                      <a:r>
                        <a:rPr kumimoji="0" lang="en-US" sz="1600" b="1" i="0" u="none" strike="noStrike" cap="none" normalizeH="0" baseline="0" smtClean="0">
                          <a:ln>
                            <a:noFill/>
                          </a:ln>
                          <a:solidFill>
                            <a:schemeClr val="tx1"/>
                          </a:solidFill>
                          <a:effectLst/>
                          <a:latin typeface="Times New Roman" pitchFamily="18" charset="0"/>
                          <a:cs typeface="Times New Roman" pitchFamily="18" charset="0"/>
                        </a:rPr>
                        <a:t>2 Samuel</a:t>
                      </a:r>
                    </a:p>
                    <a:p>
                      <a:pPr marL="0" marR="0" lvl="0" indent="0" algn="ctr" defTabSz="914400" rtl="0" eaLnBrk="1" fontAlgn="base" latinLnBrk="0" hangingPunct="1">
                        <a:lnSpc>
                          <a:spcPct val="100000"/>
                        </a:lnSpc>
                        <a:spcBef>
                          <a:spcPct val="20000"/>
                        </a:spcBef>
                        <a:spcAft>
                          <a:spcPct val="0"/>
                        </a:spcAft>
                        <a:buClr>
                          <a:schemeClr val="tx2"/>
                        </a:buClr>
                        <a:buSzPct val="90000"/>
                        <a:buFont typeface="Symbol" pitchFamily="18" charset="2"/>
                        <a:buNone/>
                        <a:tabLst/>
                      </a:pPr>
                      <a:r>
                        <a:rPr kumimoji="0" lang="en-US" sz="1600" b="1" i="0" u="none" strike="noStrike" cap="none" normalizeH="0" baseline="0" smtClean="0">
                          <a:ln>
                            <a:noFill/>
                          </a:ln>
                          <a:solidFill>
                            <a:schemeClr val="tx1"/>
                          </a:solidFill>
                          <a:effectLst/>
                          <a:latin typeface="Times New Roman" pitchFamily="18" charset="0"/>
                          <a:cs typeface="Times New Roman" pitchFamily="18" charset="0"/>
                        </a:rPr>
                        <a:t>23:1</a:t>
                      </a: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90000"/>
                        <a:buFont typeface="Symbol" pitchFamily="18" charset="2"/>
                        <a:buNone/>
                        <a:tabLst/>
                      </a:pPr>
                      <a:endParaRPr kumimoji="0" lang="de-CH" sz="3200" b="1" i="0" u="none" strike="noStrike" cap="none" normalizeH="0" baseline="0" smtClean="0">
                        <a:ln>
                          <a:noFill/>
                        </a:ln>
                        <a:solidFill>
                          <a:schemeClr val="tx1"/>
                        </a:solidFill>
                        <a:effectLst/>
                        <a:latin typeface="BSTHebrew" pitchFamily="2" charset="0"/>
                        <a:cs typeface="Times New Roman" pitchFamily="18" charset="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90000"/>
                        <a:buFont typeface="Symbol" pitchFamily="18" charset="2"/>
                        <a:buNone/>
                        <a:tabLst/>
                      </a:pPr>
                      <a:r>
                        <a:rPr kumimoji="0" lang="en-US" sz="3200" b="1" i="0" u="none" strike="noStrike" cap="none" normalizeH="0" baseline="0" smtClean="0">
                          <a:ln>
                            <a:noFill/>
                          </a:ln>
                          <a:solidFill>
                            <a:schemeClr val="tx2"/>
                          </a:solidFill>
                          <a:effectLst/>
                          <a:latin typeface="BSTHebrew" pitchFamily="2" charset="0"/>
                          <a:cs typeface="Times New Roman" pitchFamily="18" charset="0"/>
                        </a:rPr>
                        <a:t> </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90000"/>
                        <a:buFont typeface="Symbol" pitchFamily="18" charset="2"/>
                        <a:buChar char="¨"/>
                        <a:tabLst/>
                      </a:pPr>
                      <a:r>
                        <a:rPr kumimoji="0" lang="en-US" sz="1400" b="1" i="0" u="none" strike="noStrike" cap="none" normalizeH="0" baseline="0" smtClean="0">
                          <a:ln>
                            <a:noFill/>
                          </a:ln>
                          <a:solidFill>
                            <a:schemeClr val="tx1"/>
                          </a:solidFill>
                          <a:effectLst/>
                          <a:latin typeface="Times New Roman" pitchFamily="18" charset="0"/>
                          <a:cs typeface="Times New Roman" pitchFamily="18" charset="0"/>
                        </a:rPr>
                        <a:t> </a:t>
                      </a:r>
                      <a:r>
                        <a:rPr kumimoji="0" lang="en-US" sz="1400" b="1" i="0" u="none" strike="noStrike" cap="none" normalizeH="0" baseline="0" smtClean="0">
                          <a:ln>
                            <a:noFill/>
                          </a:ln>
                          <a:solidFill>
                            <a:schemeClr val="tx2"/>
                          </a:solidFill>
                          <a:effectLst/>
                          <a:latin typeface="Times New Roman" pitchFamily="18" charset="0"/>
                          <a:cs typeface="Times New Roman" pitchFamily="18" charset="0"/>
                        </a:rPr>
                        <a:t>MT</a:t>
                      </a:r>
                      <a:r>
                        <a:rPr kumimoji="0" lang="fr-CH" sz="1400" b="1" i="0" u="none" strike="noStrike" cap="none" normalizeH="0" baseline="0" smtClean="0">
                          <a:ln>
                            <a:noFill/>
                          </a:ln>
                          <a:solidFill>
                            <a:schemeClr val="tx2"/>
                          </a:solidFill>
                          <a:effectLst/>
                          <a:latin typeface="Times New Roman" pitchFamily="18" charset="0"/>
                          <a:cs typeface="Times New Roman" pitchFamily="18" charset="0"/>
                        </a:rPr>
                        <a:t> </a:t>
                      </a:r>
                      <a:r>
                        <a:rPr kumimoji="0" lang="fr-CH" sz="1300" b="1" i="0" u="none" strike="noStrike" cap="none" normalizeH="0" baseline="0" smtClean="0">
                          <a:ln>
                            <a:noFill/>
                          </a:ln>
                          <a:solidFill>
                            <a:schemeClr val="tx1"/>
                          </a:solidFill>
                          <a:effectLst/>
                          <a:latin typeface="Times New Roman" pitchFamily="18" charset="0"/>
                          <a:cs typeface="Times New Roman" pitchFamily="18" charset="0"/>
                        </a:rPr>
                        <a:t>David raised up </a:t>
                      </a:r>
                      <a:r>
                        <a:rPr kumimoji="0" lang="fr-CH" sz="1300" b="1" i="0" u="sng" strike="noStrike" cap="none" normalizeH="0" baseline="0" smtClean="0">
                          <a:ln>
                            <a:noFill/>
                          </a:ln>
                          <a:solidFill>
                            <a:schemeClr val="tx1"/>
                          </a:solidFill>
                          <a:effectLst/>
                          <a:latin typeface="Times New Roman" pitchFamily="18" charset="0"/>
                          <a:cs typeface="Times New Roman" pitchFamily="18" charset="0"/>
                        </a:rPr>
                        <a:t>HIGH</a:t>
                      </a:r>
                      <a:r>
                        <a:rPr kumimoji="0" lang="fr-CH" sz="1300" b="0" i="0" u="sng" strike="noStrike" cap="none" normalizeH="0" baseline="0" smtClean="0">
                          <a:ln>
                            <a:noFill/>
                          </a:ln>
                          <a:solidFill>
                            <a:schemeClr val="tx1"/>
                          </a:solidFill>
                          <a:effectLst/>
                          <a:latin typeface="Times New Roman" pitchFamily="18" charset="0"/>
                          <a:cs typeface="Times New Roman" pitchFamily="18" charset="0"/>
                        </a:rPr>
                        <a:t>,</a:t>
                      </a:r>
                      <a:r>
                        <a:rPr kumimoji="0" lang="fr-CH" sz="1300" b="1" i="0" u="none" strike="noStrike" cap="none" normalizeH="0" baseline="0" smtClean="0">
                          <a:ln>
                            <a:noFill/>
                          </a:ln>
                          <a:solidFill>
                            <a:schemeClr val="tx1"/>
                          </a:solidFill>
                          <a:effectLst/>
                          <a:latin typeface="Times New Roman" pitchFamily="18" charset="0"/>
                          <a:cs typeface="Times New Roman" pitchFamily="18" charset="0"/>
                        </a:rPr>
                        <a:t> the Messiah says</a:t>
                      </a:r>
                      <a:endParaRPr kumimoji="0" lang="en-US" sz="1300" b="1" i="0" u="none" strike="noStrike" cap="none" normalizeH="0" baseline="0" smtClean="0">
                        <a:ln>
                          <a:noFill/>
                        </a:ln>
                        <a:solidFill>
                          <a:schemeClr val="tx2"/>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20000"/>
                        </a:spcBef>
                        <a:spcAft>
                          <a:spcPct val="0"/>
                        </a:spcAft>
                        <a:buClr>
                          <a:schemeClr val="tx2"/>
                        </a:buClr>
                        <a:buSzPct val="90000"/>
                        <a:buFont typeface="Symbol" pitchFamily="18" charset="2"/>
                        <a:buChar char="¨"/>
                        <a:tabLst/>
                      </a:pPr>
                      <a:r>
                        <a:rPr kumimoji="0" lang="en-US" sz="1400" b="1" i="0" u="none" strike="noStrike" cap="none" normalizeH="0" baseline="0" smtClean="0">
                          <a:ln>
                            <a:noFill/>
                          </a:ln>
                          <a:solidFill>
                            <a:schemeClr val="tx2"/>
                          </a:solidFill>
                          <a:effectLst/>
                          <a:latin typeface="Times New Roman" pitchFamily="18" charset="0"/>
                          <a:cs typeface="Times New Roman" pitchFamily="18" charset="0"/>
                        </a:rPr>
                        <a:t> LXX</a:t>
                      </a:r>
                      <a:r>
                        <a:rPr kumimoji="0" lang="fr-CH" sz="1400" b="1" i="0" u="none" strike="noStrike" cap="none" normalizeH="0" baseline="0" smtClean="0">
                          <a:ln>
                            <a:noFill/>
                          </a:ln>
                          <a:solidFill>
                            <a:schemeClr val="tx2"/>
                          </a:solidFill>
                          <a:effectLst/>
                          <a:latin typeface="Times New Roman" pitchFamily="18" charset="0"/>
                          <a:cs typeface="Times New Roman" pitchFamily="18" charset="0"/>
                        </a:rPr>
                        <a:t> </a:t>
                      </a:r>
                      <a:r>
                        <a:rPr kumimoji="0" lang="fr-CH" sz="1400" b="1" i="0" u="none" strike="noStrike" cap="none" normalizeH="0" baseline="0" smtClean="0">
                          <a:ln>
                            <a:noFill/>
                          </a:ln>
                          <a:solidFill>
                            <a:schemeClr val="tx1"/>
                          </a:solidFill>
                          <a:effectLst/>
                          <a:latin typeface="Times New Roman" pitchFamily="18" charset="0"/>
                          <a:cs typeface="Times New Roman" pitchFamily="18" charset="0"/>
                        </a:rPr>
                        <a:t>David…declares </a:t>
                      </a:r>
                      <a:r>
                        <a:rPr kumimoji="0" lang="fr-CH" sz="1400" b="1" i="0" u="sng" strike="noStrike" cap="none" normalizeH="0" baseline="0" smtClean="0">
                          <a:ln>
                            <a:noFill/>
                          </a:ln>
                          <a:solidFill>
                            <a:schemeClr val="tx2"/>
                          </a:solidFill>
                          <a:effectLst/>
                          <a:latin typeface="Times New Roman" pitchFamily="18" charset="0"/>
                          <a:cs typeface="Times New Roman" pitchFamily="18" charset="0"/>
                        </a:rPr>
                        <a:t>ABOUT</a:t>
                      </a:r>
                      <a:r>
                        <a:rPr kumimoji="0" lang="fr-CH" sz="1400" b="1" i="0" u="none" strike="noStrike" cap="none" normalizeH="0" baseline="0" smtClean="0">
                          <a:ln>
                            <a:noFill/>
                          </a:ln>
                          <a:solidFill>
                            <a:schemeClr val="tx1"/>
                          </a:solidFill>
                          <a:effectLst/>
                          <a:latin typeface="Times New Roman" pitchFamily="18" charset="0"/>
                          <a:cs typeface="Times New Roman" pitchFamily="18" charset="0"/>
                        </a:rPr>
                        <a:t> the Messiah</a:t>
                      </a:r>
                      <a:endParaRPr kumimoji="0" lang="en-US" sz="1400" b="1" i="0" u="none" strike="noStrike" cap="none" normalizeH="0" baseline="0" smtClean="0">
                        <a:ln>
                          <a:noFill/>
                        </a:ln>
                        <a:solidFill>
                          <a:schemeClr val="tx1"/>
                        </a:solidFill>
                        <a:effectLst/>
                        <a:latin typeface="Times New Roman" pitchFamily="18" charset="0"/>
                        <a:cs typeface="Times New Roman" pitchFamily="18" charset="0"/>
                      </a:endParaRP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3031">
                <a:tc>
                  <a:txBody>
                    <a:bodyPr/>
                    <a:lstStyle/>
                    <a:p>
                      <a:pPr marL="0" marR="0" lvl="0" indent="0" algn="ctr" defTabSz="914400" rtl="0" eaLnBrk="1" fontAlgn="base" latinLnBrk="0" hangingPunct="1">
                        <a:lnSpc>
                          <a:spcPct val="100000"/>
                        </a:lnSpc>
                        <a:spcBef>
                          <a:spcPct val="20000"/>
                        </a:spcBef>
                        <a:spcAft>
                          <a:spcPct val="0"/>
                        </a:spcAft>
                        <a:buClr>
                          <a:schemeClr val="tx2"/>
                        </a:buClr>
                        <a:buSzPct val="90000"/>
                        <a:buFont typeface="Symbol" pitchFamily="18" charset="2"/>
                        <a:buNone/>
                        <a:tabLst/>
                      </a:pPr>
                      <a:r>
                        <a:rPr kumimoji="0" lang="en-US" sz="1600" b="1" i="0" u="none" strike="noStrike" cap="none" normalizeH="0" baseline="0" smtClean="0">
                          <a:ln>
                            <a:noFill/>
                          </a:ln>
                          <a:solidFill>
                            <a:schemeClr val="tx1"/>
                          </a:solidFill>
                          <a:effectLst/>
                          <a:latin typeface="Times New Roman" pitchFamily="18" charset="0"/>
                          <a:cs typeface="Times New Roman" pitchFamily="18" charset="0"/>
                        </a:rPr>
                        <a:t>Psalm</a:t>
                      </a:r>
                    </a:p>
                    <a:p>
                      <a:pPr marL="0" marR="0" lvl="0" indent="0" algn="ctr" defTabSz="914400" rtl="0" eaLnBrk="1" fontAlgn="base" latinLnBrk="0" hangingPunct="1">
                        <a:lnSpc>
                          <a:spcPct val="100000"/>
                        </a:lnSpc>
                        <a:spcBef>
                          <a:spcPct val="20000"/>
                        </a:spcBef>
                        <a:spcAft>
                          <a:spcPct val="0"/>
                        </a:spcAft>
                        <a:buClr>
                          <a:schemeClr val="tx2"/>
                        </a:buClr>
                        <a:buSzPct val="90000"/>
                        <a:buFont typeface="Symbol" pitchFamily="18" charset="2"/>
                        <a:buNone/>
                        <a:tabLst/>
                      </a:pPr>
                      <a:r>
                        <a:rPr kumimoji="0" lang="en-US" sz="1600" b="1" i="0" u="none" strike="noStrike" cap="none" normalizeH="0" baseline="0" smtClean="0">
                          <a:ln>
                            <a:noFill/>
                          </a:ln>
                          <a:solidFill>
                            <a:schemeClr val="tx1"/>
                          </a:solidFill>
                          <a:effectLst/>
                          <a:latin typeface="Times New Roman" pitchFamily="18" charset="0"/>
                          <a:cs typeface="Times New Roman" pitchFamily="18" charset="0"/>
                        </a:rPr>
                        <a:t>22:17 (16)</a:t>
                      </a: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90000"/>
                        <a:buFont typeface="Symbol" pitchFamily="18" charset="2"/>
                        <a:buNone/>
                        <a:tabLst/>
                      </a:pPr>
                      <a:endParaRPr kumimoji="0" lang="de-CH" sz="3200" b="1" i="0" u="none" strike="noStrike" cap="none" normalizeH="0" baseline="0" smtClean="0">
                        <a:ln>
                          <a:noFill/>
                        </a:ln>
                        <a:solidFill>
                          <a:schemeClr val="tx1"/>
                        </a:solidFill>
                        <a:effectLst/>
                        <a:latin typeface="BSTHebrew" pitchFamily="2" charset="0"/>
                        <a:cs typeface="Times New Roman" pitchFamily="18" charset="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90000"/>
                        <a:buFont typeface="Symbol" pitchFamily="18" charset="2"/>
                        <a:buNone/>
                        <a:tabLst/>
                      </a:pPr>
                      <a:endParaRPr kumimoji="0" lang="de-CH" sz="3200" b="1" i="0" u="none" strike="noStrike" cap="none" normalizeH="0" baseline="0" smtClean="0">
                        <a:ln>
                          <a:noFill/>
                        </a:ln>
                        <a:solidFill>
                          <a:schemeClr val="tx2"/>
                        </a:solidFill>
                        <a:effectLst/>
                        <a:latin typeface="BSTHebrew" pitchFamily="2" charset="0"/>
                        <a:cs typeface="Times New Roman" pitchFamily="18" charset="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90000"/>
                        <a:buFont typeface="Symbol" pitchFamily="18" charset="2"/>
                        <a:buChar char="¨"/>
                        <a:tabLst/>
                      </a:pPr>
                      <a:r>
                        <a:rPr kumimoji="0" lang="en-US" sz="1400" b="1" i="0" u="none" strike="noStrike" cap="none" normalizeH="0" baseline="0" smtClean="0">
                          <a:ln>
                            <a:noFill/>
                          </a:ln>
                          <a:solidFill>
                            <a:schemeClr val="tx1"/>
                          </a:solidFill>
                          <a:effectLst/>
                          <a:latin typeface="Times New Roman" pitchFamily="18" charset="0"/>
                          <a:cs typeface="Times New Roman" pitchFamily="18" charset="0"/>
                        </a:rPr>
                        <a:t> </a:t>
                      </a:r>
                      <a:r>
                        <a:rPr kumimoji="0" lang="en-US" sz="1400" b="1" i="0" u="none" strike="noStrike" cap="none" normalizeH="0" baseline="0" smtClean="0">
                          <a:ln>
                            <a:noFill/>
                          </a:ln>
                          <a:solidFill>
                            <a:schemeClr val="tx2"/>
                          </a:solidFill>
                          <a:effectLst/>
                          <a:latin typeface="Times New Roman" pitchFamily="18" charset="0"/>
                          <a:cs typeface="Times New Roman" pitchFamily="18" charset="0"/>
                        </a:rPr>
                        <a:t>MT</a:t>
                      </a:r>
                      <a:r>
                        <a:rPr kumimoji="0" lang="fr-CH" sz="1400" b="1" i="0" u="none" strike="noStrike" cap="none" normalizeH="0" baseline="0" smtClean="0">
                          <a:ln>
                            <a:noFill/>
                          </a:ln>
                          <a:solidFill>
                            <a:schemeClr val="tx2"/>
                          </a:solidFill>
                          <a:effectLst/>
                          <a:latin typeface="Times New Roman" pitchFamily="18" charset="0"/>
                          <a:cs typeface="Times New Roman" pitchFamily="18" charset="0"/>
                        </a:rPr>
                        <a:t> </a:t>
                      </a:r>
                      <a:r>
                        <a:rPr kumimoji="0" lang="fr-CH" sz="1400" b="1" i="0" u="none" strike="noStrike" cap="none" normalizeH="0" baseline="0" smtClean="0">
                          <a:ln>
                            <a:noFill/>
                          </a:ln>
                          <a:solidFill>
                            <a:schemeClr val="tx1"/>
                          </a:solidFill>
                          <a:effectLst/>
                          <a:latin typeface="Times New Roman" pitchFamily="18" charset="0"/>
                          <a:cs typeface="Times New Roman" pitchFamily="18" charset="0"/>
                        </a:rPr>
                        <a:t>AS A LION</a:t>
                      </a:r>
                      <a:endParaRPr kumimoji="0" lang="en-US" sz="1400" b="1" i="0" u="none" strike="noStrike" cap="none" normalizeH="0" baseline="0" smtClean="0">
                        <a:ln>
                          <a:noFill/>
                        </a:ln>
                        <a:solidFill>
                          <a:schemeClr val="tx2"/>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20000"/>
                        </a:spcBef>
                        <a:spcAft>
                          <a:spcPct val="0"/>
                        </a:spcAft>
                        <a:buClr>
                          <a:schemeClr val="tx2"/>
                        </a:buClr>
                        <a:buSzPct val="90000"/>
                        <a:buFont typeface="Symbol" pitchFamily="18" charset="2"/>
                        <a:buChar char="¨"/>
                        <a:tabLst/>
                      </a:pPr>
                      <a:r>
                        <a:rPr kumimoji="0" lang="en-US" sz="1400" b="1" i="0" u="none" strike="noStrike" cap="none" normalizeH="0" baseline="0" smtClean="0">
                          <a:ln>
                            <a:noFill/>
                          </a:ln>
                          <a:solidFill>
                            <a:schemeClr val="tx2"/>
                          </a:solidFill>
                          <a:effectLst/>
                          <a:latin typeface="Times New Roman" pitchFamily="18" charset="0"/>
                          <a:cs typeface="Times New Roman" pitchFamily="18" charset="0"/>
                        </a:rPr>
                        <a:t> LXX</a:t>
                      </a:r>
                      <a:r>
                        <a:rPr kumimoji="0" lang="fr-CH" sz="1400" b="1" i="0" u="none" strike="noStrike" cap="none" normalizeH="0" baseline="0" smtClean="0">
                          <a:ln>
                            <a:noFill/>
                          </a:ln>
                          <a:solidFill>
                            <a:schemeClr val="tx2"/>
                          </a:solidFill>
                          <a:effectLst/>
                          <a:latin typeface="Times New Roman" pitchFamily="18" charset="0"/>
                          <a:cs typeface="Times New Roman" pitchFamily="18" charset="0"/>
                        </a:rPr>
                        <a:t>-Qumran THEY PIERCED</a:t>
                      </a:r>
                      <a:endParaRPr kumimoji="0" lang="en-US" sz="1400" b="1" i="0" u="none" strike="noStrike" cap="none" normalizeH="0" baseline="0" smtClean="0">
                        <a:ln>
                          <a:noFill/>
                        </a:ln>
                        <a:solidFill>
                          <a:schemeClr val="tx2"/>
                        </a:solidFill>
                        <a:effectLst/>
                        <a:latin typeface="Times New Roman" pitchFamily="18" charset="0"/>
                        <a:cs typeface="Times New Roman" pitchFamily="18" charset="0"/>
                      </a:endParaRP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1443">
                <a:tc>
                  <a:txBody>
                    <a:bodyPr/>
                    <a:lstStyle/>
                    <a:p>
                      <a:pPr marL="0" marR="0" lvl="0" indent="0" algn="ctr" defTabSz="914400" rtl="0" eaLnBrk="1" fontAlgn="base" latinLnBrk="0" hangingPunct="1">
                        <a:lnSpc>
                          <a:spcPct val="100000"/>
                        </a:lnSpc>
                        <a:spcBef>
                          <a:spcPct val="20000"/>
                        </a:spcBef>
                        <a:spcAft>
                          <a:spcPct val="0"/>
                        </a:spcAft>
                        <a:buClr>
                          <a:schemeClr val="tx2"/>
                        </a:buClr>
                        <a:buSzPct val="90000"/>
                        <a:buFont typeface="Symbol" pitchFamily="18" charset="2"/>
                        <a:buNone/>
                        <a:tabLst/>
                      </a:pPr>
                      <a:r>
                        <a:rPr kumimoji="0" lang="en-US" sz="1600" b="1" i="0" u="none" strike="noStrike" cap="none" normalizeH="0" baseline="0" smtClean="0">
                          <a:ln>
                            <a:noFill/>
                          </a:ln>
                          <a:solidFill>
                            <a:schemeClr val="tx1"/>
                          </a:solidFill>
                          <a:effectLst/>
                          <a:latin typeface="Times New Roman" pitchFamily="18" charset="0"/>
                          <a:cs typeface="Times New Roman" pitchFamily="18" charset="0"/>
                        </a:rPr>
                        <a:t>Psalm</a:t>
                      </a:r>
                    </a:p>
                    <a:p>
                      <a:pPr marL="0" marR="0" lvl="0" indent="0" algn="ctr" defTabSz="914400" rtl="0" eaLnBrk="1" fontAlgn="base" latinLnBrk="0" hangingPunct="1">
                        <a:lnSpc>
                          <a:spcPct val="100000"/>
                        </a:lnSpc>
                        <a:spcBef>
                          <a:spcPct val="20000"/>
                        </a:spcBef>
                        <a:spcAft>
                          <a:spcPct val="0"/>
                        </a:spcAft>
                        <a:buClr>
                          <a:schemeClr val="tx2"/>
                        </a:buClr>
                        <a:buSzPct val="90000"/>
                        <a:buFont typeface="Symbol" pitchFamily="18" charset="2"/>
                        <a:buNone/>
                        <a:tabLst/>
                      </a:pPr>
                      <a:r>
                        <a:rPr kumimoji="0" lang="en-US" sz="1600" b="1" i="0" u="none" strike="noStrike" cap="none" normalizeH="0" baseline="0" smtClean="0">
                          <a:ln>
                            <a:noFill/>
                          </a:ln>
                          <a:solidFill>
                            <a:schemeClr val="tx1"/>
                          </a:solidFill>
                          <a:effectLst/>
                          <a:latin typeface="Times New Roman" pitchFamily="18" charset="0"/>
                          <a:cs typeface="Times New Roman" pitchFamily="18" charset="0"/>
                        </a:rPr>
                        <a:t>72:5</a:t>
                      </a: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90000"/>
                        <a:buFont typeface="Symbol" pitchFamily="18" charset="2"/>
                        <a:buNone/>
                        <a:tabLst/>
                      </a:pPr>
                      <a:endParaRPr kumimoji="0" lang="de-CH" sz="3200" b="0" i="0" u="none" strike="noStrike" cap="none" normalizeH="0" baseline="0" smtClean="0">
                        <a:ln>
                          <a:noFill/>
                        </a:ln>
                        <a:solidFill>
                          <a:schemeClr val="tx1"/>
                        </a:solidFill>
                        <a:effectLst/>
                        <a:latin typeface="BSTHebrew" pitchFamily="2" charset="0"/>
                        <a:cs typeface="Times New Roman" pitchFamily="18" charset="0"/>
                        <a:sym typeface="Hebraica" pitchFamily="2" charset="2"/>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90000"/>
                        <a:buFont typeface="Symbol" pitchFamily="18" charset="2"/>
                        <a:buNone/>
                        <a:tabLst/>
                      </a:pPr>
                      <a:endParaRPr kumimoji="0" lang="de-CH" sz="3200" b="1" i="0" u="none" strike="noStrike" cap="none" normalizeH="0" baseline="0" smtClean="0">
                        <a:ln>
                          <a:noFill/>
                        </a:ln>
                        <a:solidFill>
                          <a:schemeClr val="tx2"/>
                        </a:solidFill>
                        <a:effectLst/>
                        <a:latin typeface="BSTHebrew" pitchFamily="2" charset="0"/>
                        <a:cs typeface="Times New Roman" pitchFamily="18" charset="0"/>
                        <a:sym typeface="Hebraica" pitchFamily="2" charset="2"/>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90000"/>
                        <a:buFont typeface="Symbol" pitchFamily="18" charset="2"/>
                        <a:buChar char="¨"/>
                        <a:tabLst/>
                      </a:pPr>
                      <a:r>
                        <a:rPr kumimoji="0" lang="en-US" sz="1400" b="1" i="0" u="none" strike="noStrike" cap="none" normalizeH="0" baseline="0" smtClean="0">
                          <a:ln>
                            <a:noFill/>
                          </a:ln>
                          <a:solidFill>
                            <a:schemeClr val="tx1"/>
                          </a:solidFill>
                          <a:effectLst/>
                          <a:latin typeface="Times New Roman" pitchFamily="18" charset="0"/>
                          <a:cs typeface="Times New Roman" pitchFamily="18" charset="0"/>
                        </a:rPr>
                        <a:t> </a:t>
                      </a:r>
                      <a:r>
                        <a:rPr kumimoji="0" lang="en-US" sz="1400" b="1" i="0" u="none" strike="noStrike" cap="none" normalizeH="0" baseline="0" smtClean="0">
                          <a:ln>
                            <a:noFill/>
                          </a:ln>
                          <a:solidFill>
                            <a:schemeClr val="tx2"/>
                          </a:solidFill>
                          <a:effectLst/>
                          <a:latin typeface="Times New Roman" pitchFamily="18" charset="0"/>
                          <a:cs typeface="Times New Roman" pitchFamily="18" charset="0"/>
                        </a:rPr>
                        <a:t>MT</a:t>
                      </a:r>
                      <a:r>
                        <a:rPr kumimoji="0" lang="fr-CH" sz="1400" b="1" i="0" u="none" strike="noStrike" cap="none" normalizeH="0" baseline="0" smtClean="0">
                          <a:ln>
                            <a:noFill/>
                          </a:ln>
                          <a:solidFill>
                            <a:schemeClr val="tx2"/>
                          </a:solidFill>
                          <a:effectLst/>
                          <a:latin typeface="Times New Roman" pitchFamily="18" charset="0"/>
                          <a:cs typeface="Times New Roman" pitchFamily="18" charset="0"/>
                        </a:rPr>
                        <a:t>   </a:t>
                      </a:r>
                      <a:r>
                        <a:rPr kumimoji="0" lang="fr-CH" sz="1400" b="1" i="0" u="sng" strike="noStrike" cap="none" normalizeH="0" baseline="0" smtClean="0">
                          <a:ln>
                            <a:noFill/>
                          </a:ln>
                          <a:solidFill>
                            <a:schemeClr val="tx1"/>
                          </a:solidFill>
                          <a:effectLst/>
                          <a:latin typeface="Times New Roman" pitchFamily="18" charset="0"/>
                          <a:cs typeface="Times New Roman" pitchFamily="18" charset="0"/>
                        </a:rPr>
                        <a:t>THEY</a:t>
                      </a:r>
                      <a:r>
                        <a:rPr kumimoji="0" lang="fr-CH" sz="1400" b="1" i="0" u="none" strike="noStrike" cap="none" normalizeH="0" baseline="0" smtClean="0">
                          <a:ln>
                            <a:noFill/>
                          </a:ln>
                          <a:solidFill>
                            <a:schemeClr val="tx1"/>
                          </a:solidFill>
                          <a:effectLst/>
                          <a:latin typeface="Times New Roman" pitchFamily="18" charset="0"/>
                          <a:cs typeface="Times New Roman" pitchFamily="18" charset="0"/>
                        </a:rPr>
                        <a:t> will </a:t>
                      </a:r>
                      <a:r>
                        <a:rPr kumimoji="0" lang="fr-CH" sz="1400" b="1" i="0" u="sng" strike="noStrike" cap="none" normalizeH="0" baseline="0" smtClean="0">
                          <a:ln>
                            <a:noFill/>
                          </a:ln>
                          <a:solidFill>
                            <a:schemeClr val="tx1"/>
                          </a:solidFill>
                          <a:effectLst/>
                          <a:latin typeface="Times New Roman" pitchFamily="18" charset="0"/>
                          <a:cs typeface="Times New Roman" pitchFamily="18" charset="0"/>
                        </a:rPr>
                        <a:t>FEAR YOU</a:t>
                      </a:r>
                      <a:endParaRPr kumimoji="0" lang="en-US" sz="1400" b="1" i="0" u="sng"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20000"/>
                        </a:spcBef>
                        <a:spcAft>
                          <a:spcPct val="0"/>
                        </a:spcAft>
                        <a:buClr>
                          <a:schemeClr val="tx2"/>
                        </a:buClr>
                        <a:buSzPct val="90000"/>
                        <a:buFont typeface="Symbol" pitchFamily="18" charset="2"/>
                        <a:buChar char="¨"/>
                        <a:tabLst/>
                      </a:pPr>
                      <a:r>
                        <a:rPr kumimoji="0" lang="en-US" sz="1400" b="1" i="0" u="none" strike="noStrike" cap="none" normalizeH="0" baseline="0" smtClean="0">
                          <a:ln>
                            <a:noFill/>
                          </a:ln>
                          <a:solidFill>
                            <a:schemeClr val="tx2"/>
                          </a:solidFill>
                          <a:effectLst/>
                          <a:latin typeface="Times New Roman" pitchFamily="18" charset="0"/>
                          <a:cs typeface="Times New Roman" pitchFamily="18" charset="0"/>
                        </a:rPr>
                        <a:t> LXX</a:t>
                      </a:r>
                      <a:r>
                        <a:rPr kumimoji="0" lang="fr-CH" sz="1400" b="1" i="0" u="none" strike="noStrike" cap="none" normalizeH="0" baseline="0" smtClean="0">
                          <a:ln>
                            <a:noFill/>
                          </a:ln>
                          <a:solidFill>
                            <a:schemeClr val="tx2"/>
                          </a:solidFill>
                          <a:effectLst/>
                          <a:latin typeface="Times New Roman" pitchFamily="18" charset="0"/>
                          <a:cs typeface="Times New Roman" pitchFamily="18" charset="0"/>
                        </a:rPr>
                        <a:t>   </a:t>
                      </a:r>
                      <a:r>
                        <a:rPr kumimoji="0" lang="fr-CH" sz="1400" b="1" i="0" u="sng" strike="noStrike" cap="none" normalizeH="0" baseline="0" smtClean="0">
                          <a:ln>
                            <a:noFill/>
                          </a:ln>
                          <a:solidFill>
                            <a:schemeClr val="tx2"/>
                          </a:solidFill>
                          <a:effectLst/>
                          <a:latin typeface="Times New Roman" pitchFamily="18" charset="0"/>
                          <a:cs typeface="Times New Roman" pitchFamily="18" charset="0"/>
                        </a:rPr>
                        <a:t>HE</a:t>
                      </a:r>
                      <a:r>
                        <a:rPr kumimoji="0" lang="fr-CH" sz="1400" b="1" i="0" u="none" strike="noStrike" cap="none" normalizeH="0" baseline="0" smtClean="0">
                          <a:ln>
                            <a:noFill/>
                          </a:ln>
                          <a:solidFill>
                            <a:schemeClr val="tx2"/>
                          </a:solidFill>
                          <a:effectLst/>
                          <a:latin typeface="Times New Roman" pitchFamily="18" charset="0"/>
                          <a:cs typeface="Times New Roman" pitchFamily="18" charset="0"/>
                        </a:rPr>
                        <a:t> </a:t>
                      </a:r>
                      <a:r>
                        <a:rPr kumimoji="0" lang="fr-CH" sz="1400" b="1" i="0" u="none" strike="noStrike" cap="none" normalizeH="0" baseline="0" smtClean="0">
                          <a:ln>
                            <a:noFill/>
                          </a:ln>
                          <a:solidFill>
                            <a:schemeClr val="tx1"/>
                          </a:solidFill>
                          <a:effectLst/>
                          <a:latin typeface="Times New Roman" pitchFamily="18" charset="0"/>
                          <a:cs typeface="Times New Roman" pitchFamily="18" charset="0"/>
                        </a:rPr>
                        <a:t>will</a:t>
                      </a:r>
                      <a:r>
                        <a:rPr kumimoji="0" lang="fr-CH" sz="1400" b="1" i="0" u="none" strike="noStrike" cap="none" normalizeH="0" baseline="0" smtClean="0">
                          <a:ln>
                            <a:noFill/>
                          </a:ln>
                          <a:solidFill>
                            <a:schemeClr val="tx2"/>
                          </a:solidFill>
                          <a:effectLst/>
                          <a:latin typeface="Times New Roman" pitchFamily="18" charset="0"/>
                          <a:cs typeface="Times New Roman" pitchFamily="18" charset="0"/>
                        </a:rPr>
                        <a:t> </a:t>
                      </a:r>
                      <a:r>
                        <a:rPr kumimoji="0" lang="fr-CH" sz="1400" b="1" i="0" u="sng" strike="noStrike" cap="none" normalizeH="0" baseline="0" smtClean="0">
                          <a:ln>
                            <a:noFill/>
                          </a:ln>
                          <a:solidFill>
                            <a:schemeClr val="tx2"/>
                          </a:solidFill>
                          <a:effectLst/>
                          <a:latin typeface="Times New Roman" pitchFamily="18" charset="0"/>
                          <a:cs typeface="Times New Roman" pitchFamily="18" charset="0"/>
                        </a:rPr>
                        <a:t>ENDURE</a:t>
                      </a:r>
                      <a:endParaRPr kumimoji="0" lang="en-US" sz="1400" b="1" i="0" u="sng" strike="noStrike" cap="none" normalizeH="0" baseline="0" smtClean="0">
                        <a:ln>
                          <a:noFill/>
                        </a:ln>
                        <a:solidFill>
                          <a:schemeClr val="tx1"/>
                        </a:solidFill>
                        <a:effectLst/>
                        <a:latin typeface="Times New Roman" pitchFamily="18" charset="0"/>
                        <a:cs typeface="Times New Roman" pitchFamily="18" charset="0"/>
                      </a:endParaRP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69404">
                <a:tc>
                  <a:txBody>
                    <a:bodyPr/>
                    <a:lstStyle/>
                    <a:p>
                      <a:pPr marL="0" marR="0" lvl="0" indent="0" algn="ctr" defTabSz="914400" rtl="0" eaLnBrk="1" fontAlgn="base" latinLnBrk="0" hangingPunct="1">
                        <a:lnSpc>
                          <a:spcPct val="100000"/>
                        </a:lnSpc>
                        <a:spcBef>
                          <a:spcPct val="20000"/>
                        </a:spcBef>
                        <a:spcAft>
                          <a:spcPct val="0"/>
                        </a:spcAft>
                        <a:buClr>
                          <a:schemeClr val="tx2"/>
                        </a:buClr>
                        <a:buSzPct val="90000"/>
                        <a:buFont typeface="Symbol" pitchFamily="18" charset="2"/>
                        <a:buNone/>
                        <a:tabLst/>
                      </a:pPr>
                      <a:r>
                        <a:rPr kumimoji="0" lang="en-US" sz="1600" b="1" i="0" u="none" strike="noStrike" cap="none" normalizeH="0" baseline="0" smtClean="0">
                          <a:ln>
                            <a:noFill/>
                          </a:ln>
                          <a:solidFill>
                            <a:schemeClr val="tx1"/>
                          </a:solidFill>
                          <a:effectLst/>
                          <a:latin typeface="Times New Roman" pitchFamily="18" charset="0"/>
                          <a:cs typeface="Times New Roman" pitchFamily="18" charset="0"/>
                        </a:rPr>
                        <a:t>Hosea</a:t>
                      </a:r>
                    </a:p>
                    <a:p>
                      <a:pPr marL="0" marR="0" lvl="0" indent="0" algn="ctr" defTabSz="914400" rtl="0" eaLnBrk="1" fontAlgn="base" latinLnBrk="0" hangingPunct="1">
                        <a:lnSpc>
                          <a:spcPct val="100000"/>
                        </a:lnSpc>
                        <a:spcBef>
                          <a:spcPct val="20000"/>
                        </a:spcBef>
                        <a:spcAft>
                          <a:spcPct val="0"/>
                        </a:spcAft>
                        <a:buClr>
                          <a:schemeClr val="tx2"/>
                        </a:buClr>
                        <a:buSzPct val="90000"/>
                        <a:buFont typeface="Symbol" pitchFamily="18" charset="2"/>
                        <a:buNone/>
                        <a:tabLst/>
                      </a:pPr>
                      <a:r>
                        <a:rPr kumimoji="0" lang="en-US" sz="1600" b="1" i="0" u="none" strike="noStrike" cap="none" normalizeH="0" baseline="0" smtClean="0">
                          <a:ln>
                            <a:noFill/>
                          </a:ln>
                          <a:solidFill>
                            <a:schemeClr val="tx1"/>
                          </a:solidFill>
                          <a:effectLst/>
                          <a:latin typeface="Times New Roman" pitchFamily="18" charset="0"/>
                          <a:cs typeface="Times New Roman" pitchFamily="18" charset="0"/>
                        </a:rPr>
                        <a:t>14:2 (3)</a:t>
                      </a: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20000"/>
                        </a:spcBef>
                        <a:spcAft>
                          <a:spcPct val="0"/>
                        </a:spcAft>
                        <a:buClr>
                          <a:schemeClr val="tx2"/>
                        </a:buClr>
                        <a:buSzPct val="90000"/>
                        <a:buFont typeface="Symbol" pitchFamily="18" charset="2"/>
                        <a:buNone/>
                        <a:tabLst/>
                      </a:pPr>
                      <a:endParaRPr kumimoji="0" lang="en-US" sz="3200" b="0" i="0" u="none" strike="noStrike" cap="none" normalizeH="0" baseline="0" smtClean="0">
                        <a:ln>
                          <a:noFill/>
                        </a:ln>
                        <a:solidFill>
                          <a:schemeClr val="tx1"/>
                        </a:solidFill>
                        <a:effectLst/>
                        <a:latin typeface="BSTHebrew" pitchFamily="2" charset="0"/>
                        <a:cs typeface="Times New Roman" pitchFamily="18" charset="0"/>
                        <a:sym typeface="Hebraica" pitchFamily="2" charset="2"/>
                      </a:endParaRPr>
                    </a:p>
                    <a:p>
                      <a:pPr marL="0" marR="0" lvl="0" indent="0" algn="ctr" defTabSz="914400" rtl="0" eaLnBrk="1" fontAlgn="base" latinLnBrk="0" hangingPunct="1">
                        <a:lnSpc>
                          <a:spcPct val="80000"/>
                        </a:lnSpc>
                        <a:spcBef>
                          <a:spcPct val="20000"/>
                        </a:spcBef>
                        <a:spcAft>
                          <a:spcPct val="0"/>
                        </a:spcAft>
                        <a:buClr>
                          <a:schemeClr val="tx2"/>
                        </a:buClr>
                        <a:buSzPct val="90000"/>
                        <a:buFont typeface="Symbol" pitchFamily="18" charset="2"/>
                        <a:buNone/>
                        <a:tabLst/>
                      </a:pPr>
                      <a:endParaRPr kumimoji="0" lang="en-US" sz="3200" b="0" i="0" u="none" strike="noStrike" cap="none" normalizeH="0" baseline="0" smtClean="0">
                        <a:ln>
                          <a:noFill/>
                        </a:ln>
                        <a:solidFill>
                          <a:schemeClr val="tx1"/>
                        </a:solidFill>
                        <a:effectLst/>
                        <a:latin typeface="BSTHebrew" pitchFamily="2" charset="0"/>
                        <a:cs typeface="Times New Roman" pitchFamily="18" charset="0"/>
                        <a:sym typeface="Hebraica" pitchFamily="2" charset="2"/>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
                          <a:schemeClr val="tx2"/>
                        </a:buClr>
                        <a:buSzPct val="90000"/>
                        <a:buFont typeface="Symbol" pitchFamily="18" charset="2"/>
                        <a:buNone/>
                        <a:tabLst/>
                      </a:pPr>
                      <a:endParaRPr kumimoji="0" lang="de-CH" sz="3200" b="0" i="0" u="none" strike="noStrike" cap="none" normalizeH="0" baseline="0" smtClean="0">
                        <a:ln>
                          <a:noFill/>
                        </a:ln>
                        <a:solidFill>
                          <a:schemeClr val="tx2"/>
                        </a:solidFill>
                        <a:effectLst/>
                        <a:latin typeface="BSTHebrew" pitchFamily="2" charset="0"/>
                        <a:cs typeface="Times New Roman" pitchFamily="18" charset="0"/>
                        <a:sym typeface="Hebraica" pitchFamily="2" charset="2"/>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90000"/>
                        <a:buFont typeface="Symbol" pitchFamily="18" charset="2"/>
                        <a:buNone/>
                        <a:tabLst/>
                      </a:pPr>
                      <a:r>
                        <a:rPr kumimoji="0" lang="en-US" sz="1400" b="1" i="0" u="none" strike="noStrike" cap="none" normalizeH="0" baseline="0" smtClean="0">
                          <a:ln>
                            <a:noFill/>
                          </a:ln>
                          <a:solidFill>
                            <a:schemeClr val="tx1"/>
                          </a:solidFill>
                          <a:effectLst/>
                          <a:latin typeface="Times New Roman" pitchFamily="18" charset="0"/>
                          <a:cs typeface="Times New Roman" pitchFamily="18" charset="0"/>
                        </a:rPr>
                        <a:t> </a:t>
                      </a:r>
                      <a:endParaRPr kumimoji="0" lang="fr-CH" sz="1400" b="1"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20000"/>
                        </a:spcBef>
                        <a:spcAft>
                          <a:spcPct val="0"/>
                        </a:spcAft>
                        <a:buClr>
                          <a:schemeClr val="tx2"/>
                        </a:buClr>
                        <a:buSzPct val="90000"/>
                        <a:buFont typeface="Symbol" pitchFamily="18" charset="2"/>
                        <a:buChar char="¨"/>
                        <a:tabLst/>
                      </a:pPr>
                      <a:r>
                        <a:rPr kumimoji="0" lang="en-US" sz="1400" b="1" i="0" u="none" strike="noStrike" cap="none" normalizeH="0" baseline="0" smtClean="0">
                          <a:ln>
                            <a:noFill/>
                          </a:ln>
                          <a:solidFill>
                            <a:schemeClr val="tx2"/>
                          </a:solidFill>
                          <a:effectLst/>
                          <a:latin typeface="Times New Roman" pitchFamily="18" charset="0"/>
                          <a:cs typeface="Times New Roman" pitchFamily="18" charset="0"/>
                        </a:rPr>
                        <a:t> MT</a:t>
                      </a:r>
                      <a:r>
                        <a:rPr kumimoji="0" lang="fr-CH" sz="1400" b="1" i="0" u="none" strike="noStrike" cap="none" normalizeH="0" baseline="0" smtClean="0">
                          <a:ln>
                            <a:noFill/>
                          </a:ln>
                          <a:solidFill>
                            <a:schemeClr val="tx2"/>
                          </a:solidFill>
                          <a:effectLst/>
                          <a:latin typeface="Times New Roman" pitchFamily="18" charset="0"/>
                          <a:cs typeface="Times New Roman" pitchFamily="18" charset="0"/>
                        </a:rPr>
                        <a:t>  </a:t>
                      </a:r>
                      <a:r>
                        <a:rPr kumimoji="0" lang="fr-CH" sz="1400" b="1" i="0" u="none" strike="noStrike" cap="none" normalizeH="0" baseline="0" smtClean="0">
                          <a:ln>
                            <a:noFill/>
                          </a:ln>
                          <a:solidFill>
                            <a:schemeClr val="tx1"/>
                          </a:solidFill>
                          <a:effectLst/>
                          <a:latin typeface="Times New Roman" pitchFamily="18" charset="0"/>
                          <a:cs typeface="Times New Roman" pitchFamily="18" charset="0"/>
                        </a:rPr>
                        <a:t> the</a:t>
                      </a:r>
                      <a:r>
                        <a:rPr kumimoji="0" lang="fr-CH" sz="1400" b="1" i="0" u="none" strike="noStrike" cap="none" normalizeH="0" baseline="0" smtClean="0">
                          <a:ln>
                            <a:noFill/>
                          </a:ln>
                          <a:solidFill>
                            <a:schemeClr val="tx2"/>
                          </a:solidFill>
                          <a:effectLst/>
                          <a:latin typeface="Times New Roman" pitchFamily="18" charset="0"/>
                          <a:cs typeface="Times New Roman" pitchFamily="18" charset="0"/>
                        </a:rPr>
                        <a:t> </a:t>
                      </a:r>
                      <a:r>
                        <a:rPr kumimoji="0" lang="fr-CH" sz="1400" b="1" i="0" u="sng" strike="noStrike" cap="none" normalizeH="0" baseline="0" smtClean="0">
                          <a:ln>
                            <a:noFill/>
                          </a:ln>
                          <a:solidFill>
                            <a:schemeClr val="tx1"/>
                          </a:solidFill>
                          <a:effectLst/>
                          <a:latin typeface="Times New Roman" pitchFamily="18" charset="0"/>
                          <a:cs typeface="Times New Roman" pitchFamily="18" charset="0"/>
                        </a:rPr>
                        <a:t>BULLS</a:t>
                      </a:r>
                      <a:r>
                        <a:rPr kumimoji="0" lang="fr-CH" sz="1400" b="1" i="0" u="none" strike="noStrike" cap="none" normalizeH="0" baseline="0" smtClean="0">
                          <a:ln>
                            <a:noFill/>
                          </a:ln>
                          <a:solidFill>
                            <a:schemeClr val="tx1"/>
                          </a:solidFill>
                          <a:effectLst/>
                          <a:latin typeface="Times New Roman" pitchFamily="18" charset="0"/>
                          <a:cs typeface="Times New Roman" pitchFamily="18" charset="0"/>
                        </a:rPr>
                        <a:t> of our lips</a:t>
                      </a:r>
                      <a:endParaRPr kumimoji="0" lang="en-US" sz="1400" b="1"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20000"/>
                        </a:spcBef>
                        <a:spcAft>
                          <a:spcPct val="0"/>
                        </a:spcAft>
                        <a:buClr>
                          <a:schemeClr val="tx2"/>
                        </a:buClr>
                        <a:buSzPct val="90000"/>
                        <a:buFont typeface="Symbol" pitchFamily="18" charset="2"/>
                        <a:buChar char="¨"/>
                        <a:tabLst/>
                      </a:pPr>
                      <a:r>
                        <a:rPr kumimoji="0" lang="en-US" sz="1400" b="1" i="0" u="none" strike="noStrike" cap="none" normalizeH="0" baseline="0" smtClean="0">
                          <a:ln>
                            <a:noFill/>
                          </a:ln>
                          <a:solidFill>
                            <a:schemeClr val="tx2"/>
                          </a:solidFill>
                          <a:effectLst/>
                          <a:latin typeface="Times New Roman" pitchFamily="18" charset="0"/>
                          <a:cs typeface="Times New Roman" pitchFamily="18" charset="0"/>
                        </a:rPr>
                        <a:t> LXX</a:t>
                      </a:r>
                      <a:r>
                        <a:rPr kumimoji="0" lang="fr-CH" sz="1400" b="1" i="0" u="none" strike="noStrike" cap="none" normalizeH="0" baseline="0" smtClean="0">
                          <a:ln>
                            <a:noFill/>
                          </a:ln>
                          <a:solidFill>
                            <a:schemeClr val="tx2"/>
                          </a:solidFill>
                          <a:effectLst/>
                          <a:latin typeface="Times New Roman" pitchFamily="18" charset="0"/>
                          <a:cs typeface="Times New Roman" pitchFamily="18" charset="0"/>
                        </a:rPr>
                        <a:t> </a:t>
                      </a:r>
                      <a:r>
                        <a:rPr kumimoji="0" lang="fr-CH" sz="1400" b="1" i="0" u="none" strike="noStrike" cap="none" normalizeH="0" baseline="0" smtClean="0">
                          <a:ln>
                            <a:noFill/>
                          </a:ln>
                          <a:solidFill>
                            <a:schemeClr val="tx1"/>
                          </a:solidFill>
                          <a:effectLst/>
                          <a:latin typeface="Times New Roman" pitchFamily="18" charset="0"/>
                          <a:cs typeface="Times New Roman" pitchFamily="18" charset="0"/>
                        </a:rPr>
                        <a:t>the </a:t>
                      </a:r>
                      <a:r>
                        <a:rPr kumimoji="0" lang="fr-CH" sz="1400" b="1" i="0" u="sng" strike="noStrike" cap="none" normalizeH="0" baseline="0" smtClean="0">
                          <a:ln>
                            <a:noFill/>
                          </a:ln>
                          <a:solidFill>
                            <a:schemeClr val="tx2"/>
                          </a:solidFill>
                          <a:effectLst/>
                          <a:latin typeface="Times New Roman" pitchFamily="18" charset="0"/>
                          <a:cs typeface="Times New Roman" pitchFamily="18" charset="0"/>
                        </a:rPr>
                        <a:t>FRUIT</a:t>
                      </a:r>
                      <a:r>
                        <a:rPr kumimoji="0" lang="fr-CH" sz="1400" b="1" i="0" u="none" strike="noStrike" cap="none" normalizeH="0" baseline="0" smtClean="0">
                          <a:ln>
                            <a:noFill/>
                          </a:ln>
                          <a:solidFill>
                            <a:schemeClr val="tx1"/>
                          </a:solidFill>
                          <a:effectLst/>
                          <a:latin typeface="Times New Roman" pitchFamily="18" charset="0"/>
                          <a:cs typeface="Times New Roman" pitchFamily="18" charset="0"/>
                        </a:rPr>
                        <a:t> of our lips</a:t>
                      </a:r>
                      <a:endParaRPr kumimoji="0" lang="en-US" sz="1400" b="1" i="0" u="none" strike="noStrike" cap="none" normalizeH="0" baseline="0" smtClean="0">
                        <a:ln>
                          <a:noFill/>
                        </a:ln>
                        <a:solidFill>
                          <a:schemeClr val="tx1"/>
                        </a:solidFill>
                        <a:effectLst/>
                        <a:latin typeface="Times New Roman" pitchFamily="18" charset="0"/>
                        <a:cs typeface="Times New Roman" pitchFamily="18" charset="0"/>
                      </a:endParaRP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3314" name="Text Box 66"/>
          <p:cNvSpPr txBox="1">
            <a:spLocks noChangeArrowheads="1"/>
          </p:cNvSpPr>
          <p:nvPr/>
        </p:nvSpPr>
        <p:spPr bwMode="auto">
          <a:xfrm>
            <a:off x="1295400" y="6154738"/>
            <a:ext cx="7391400" cy="703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b="1" i="1">
                <a:solidFill>
                  <a:schemeClr val="bg2"/>
                </a:solidFill>
                <a:latin typeface="Times New Roman" pitchFamily="18" charset="0"/>
                <a:cs typeface="Times New Roman" pitchFamily="18" charset="0"/>
              </a:defRPr>
            </a:lvl1pPr>
            <a:lvl2pPr marL="742950" indent="-285750" eaLnBrk="0" hangingPunct="0">
              <a:defRPr sz="2400" b="1" i="1">
                <a:solidFill>
                  <a:schemeClr val="bg2"/>
                </a:solidFill>
                <a:latin typeface="Times New Roman" pitchFamily="18" charset="0"/>
                <a:cs typeface="Times New Roman" pitchFamily="18" charset="0"/>
              </a:defRPr>
            </a:lvl2pPr>
            <a:lvl3pPr marL="1143000" indent="-228600" eaLnBrk="0" hangingPunct="0">
              <a:defRPr sz="2400" b="1" i="1">
                <a:solidFill>
                  <a:schemeClr val="bg2"/>
                </a:solidFill>
                <a:latin typeface="Times New Roman" pitchFamily="18" charset="0"/>
                <a:cs typeface="Times New Roman" pitchFamily="18" charset="0"/>
              </a:defRPr>
            </a:lvl3pPr>
            <a:lvl4pPr marL="1600200" indent="-228600" eaLnBrk="0" hangingPunct="0">
              <a:defRPr sz="2400" b="1" i="1">
                <a:solidFill>
                  <a:schemeClr val="bg2"/>
                </a:solidFill>
                <a:latin typeface="Times New Roman" pitchFamily="18" charset="0"/>
                <a:cs typeface="Times New Roman" pitchFamily="18" charset="0"/>
              </a:defRPr>
            </a:lvl4pPr>
            <a:lvl5pPr marL="2057400" indent="-228600" eaLnBrk="0" hangingPunct="0">
              <a:defRPr sz="2400" b="1" i="1">
                <a:solidFill>
                  <a:schemeClr val="bg2"/>
                </a:solidFill>
                <a:latin typeface="Times New Roman" pitchFamily="18" charset="0"/>
                <a:cs typeface="Times New Roman" pitchFamily="18" charset="0"/>
              </a:defRPr>
            </a:lvl5pPr>
            <a:lvl6pPr marL="25146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6pPr>
            <a:lvl7pPr marL="29718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7pPr>
            <a:lvl8pPr marL="34290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8pPr>
            <a:lvl9pPr marL="38862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9pPr>
          </a:lstStyle>
          <a:p>
            <a:pPr algn="l" eaLnBrk="1" hangingPunct="1">
              <a:buFont typeface="Symbol" pitchFamily="18" charset="2"/>
              <a:buChar char="¨"/>
            </a:pPr>
            <a:r>
              <a:rPr lang="en-US" sz="1600" i="0">
                <a:solidFill>
                  <a:schemeClr val="tx2"/>
                </a:solidFill>
              </a:rPr>
              <a:t> Older variants (yellow) </a:t>
            </a:r>
            <a:r>
              <a:rPr lang="en-US" sz="1600" i="0">
                <a:solidFill>
                  <a:schemeClr val="tx1"/>
                </a:solidFill>
              </a:rPr>
              <a:t>are also the better readings in each case above.</a:t>
            </a:r>
            <a:r>
              <a:rPr lang="en-US" sz="1600" i="0">
                <a:solidFill>
                  <a:schemeClr val="tx2"/>
                </a:solidFill>
              </a:rPr>
              <a:t> </a:t>
            </a:r>
          </a:p>
          <a:p>
            <a:pPr algn="l" eaLnBrk="1" hangingPunct="1">
              <a:buFont typeface="Symbol" pitchFamily="18" charset="2"/>
              <a:buChar char="¨"/>
            </a:pPr>
            <a:r>
              <a:rPr lang="en-US" sz="1600" i="0">
                <a:solidFill>
                  <a:schemeClr val="tx2"/>
                </a:solidFill>
              </a:rPr>
              <a:t> </a:t>
            </a:r>
            <a:r>
              <a:rPr lang="en-US" sz="1600" i="0">
                <a:solidFill>
                  <a:schemeClr val="tx1"/>
                </a:solidFill>
              </a:rPr>
              <a:t>MT meanings</a:t>
            </a:r>
            <a:r>
              <a:rPr lang="en-US" sz="1600" i="0">
                <a:solidFill>
                  <a:schemeClr val="tx2"/>
                </a:solidFill>
              </a:rPr>
              <a:t> </a:t>
            </a:r>
            <a:r>
              <a:rPr lang="en-US" sz="1600" i="0">
                <a:solidFill>
                  <a:schemeClr val="tx1"/>
                </a:solidFill>
              </a:rPr>
              <a:t>(white)</a:t>
            </a:r>
            <a:r>
              <a:rPr lang="en-US" sz="1600" i="0">
                <a:solidFill>
                  <a:schemeClr val="tx2"/>
                </a:solidFill>
              </a:rPr>
              <a:t> avoid Messianic </a:t>
            </a:r>
            <a:r>
              <a:rPr lang="fr-CH" sz="1600" i="0">
                <a:solidFill>
                  <a:schemeClr val="tx2"/>
                </a:solidFill>
              </a:rPr>
              <a:t>interpretation</a:t>
            </a:r>
            <a:r>
              <a:rPr lang="en-US" sz="1600" i="0">
                <a:solidFill>
                  <a:schemeClr val="tx2"/>
                </a:solidFill>
              </a:rPr>
              <a:t> or criticism of Moses.</a:t>
            </a:r>
            <a:endParaRPr lang="en-US" b="0" i="0">
              <a:solidFill>
                <a:schemeClr val="tx1"/>
              </a:solidFill>
            </a:endParaRPr>
          </a:p>
        </p:txBody>
      </p:sp>
      <p:pic>
        <p:nvPicPr>
          <p:cNvPr id="53381" name="Picture 133" descr="Judg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78088" y="1820863"/>
            <a:ext cx="2855912"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387" name="Picture 139" descr="Number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76500" y="2454275"/>
            <a:ext cx="2855913"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390" name="Picture 142" descr="2 Samue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76500" y="3116263"/>
            <a:ext cx="2846388"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393" name="Picture 145" descr="Psalm 2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76500" y="3749675"/>
            <a:ext cx="2846388" cy="56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396" name="Picture 148" descr="Psalm 7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68563" y="4383088"/>
            <a:ext cx="2846387" cy="569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399" name="Picture 151" descr="Hosea"/>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57450" y="4981575"/>
            <a:ext cx="2874963"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53252"/>
                                        </p:tgtEl>
                                        <p:attrNameLst>
                                          <p:attrName>style.visibility</p:attrName>
                                        </p:attrNameLst>
                                      </p:cBhvr>
                                      <p:to>
                                        <p:strVal val="visible"/>
                                      </p:to>
                                    </p:set>
                                    <p:animEffect transition="in" filter="dissolve">
                                      <p:cBhvr>
                                        <p:cTn id="7" dur="500"/>
                                        <p:tgtEl>
                                          <p:spTgt spid="53252"/>
                                        </p:tgtEl>
                                      </p:cBhvr>
                                    </p:animEffect>
                                  </p:childTnLst>
                                </p:cTn>
                              </p:par>
                            </p:childTnLst>
                          </p:cTn>
                        </p:par>
                        <p:par>
                          <p:cTn id="8" fill="hold" nodeType="afterGroup">
                            <p:stCondLst>
                              <p:cond delay="500"/>
                            </p:stCondLst>
                            <p:childTnLst>
                              <p:par>
                                <p:cTn id="9" presetID="15" presetClass="entr" presetSubtype="0" fill="hold" nodeType="afterEffect">
                                  <p:stCondLst>
                                    <p:cond delay="1000"/>
                                  </p:stCondLst>
                                  <p:childTnLst>
                                    <p:set>
                                      <p:cBhvr>
                                        <p:cTn id="10" dur="1" fill="hold">
                                          <p:stCondLst>
                                            <p:cond delay="0"/>
                                          </p:stCondLst>
                                        </p:cTn>
                                        <p:tgtEl>
                                          <p:spTgt spid="53386"/>
                                        </p:tgtEl>
                                        <p:attrNameLst>
                                          <p:attrName>style.visibility</p:attrName>
                                        </p:attrNameLst>
                                      </p:cBhvr>
                                      <p:to>
                                        <p:strVal val="visible"/>
                                      </p:to>
                                    </p:set>
                                    <p:anim calcmode="lin" valueType="num">
                                      <p:cBhvr>
                                        <p:cTn id="11" dur="1000" fill="hold"/>
                                        <p:tgtEl>
                                          <p:spTgt spid="53386"/>
                                        </p:tgtEl>
                                        <p:attrNameLst>
                                          <p:attrName>ppt_w</p:attrName>
                                        </p:attrNameLst>
                                      </p:cBhvr>
                                      <p:tavLst>
                                        <p:tav tm="0">
                                          <p:val>
                                            <p:fltVal val="0"/>
                                          </p:val>
                                        </p:tav>
                                        <p:tav tm="100000">
                                          <p:val>
                                            <p:strVal val="#ppt_w"/>
                                          </p:val>
                                        </p:tav>
                                      </p:tavLst>
                                    </p:anim>
                                    <p:anim calcmode="lin" valueType="num">
                                      <p:cBhvr>
                                        <p:cTn id="12" dur="1000" fill="hold"/>
                                        <p:tgtEl>
                                          <p:spTgt spid="53386"/>
                                        </p:tgtEl>
                                        <p:attrNameLst>
                                          <p:attrName>ppt_h</p:attrName>
                                        </p:attrNameLst>
                                      </p:cBhvr>
                                      <p:tavLst>
                                        <p:tav tm="0">
                                          <p:val>
                                            <p:fltVal val="0"/>
                                          </p:val>
                                        </p:tav>
                                        <p:tav tm="100000">
                                          <p:val>
                                            <p:strVal val="#ppt_h"/>
                                          </p:val>
                                        </p:tav>
                                      </p:tavLst>
                                    </p:anim>
                                    <p:anim calcmode="lin" valueType="num">
                                      <p:cBhvr>
                                        <p:cTn id="13" dur="1000" fill="hold"/>
                                        <p:tgtEl>
                                          <p:spTgt spid="5338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53386"/>
                                        </p:tgtEl>
                                        <p:attrNameLst>
                                          <p:attrName>ppt_y</p:attrName>
                                        </p:attrNameLst>
                                      </p:cBhvr>
                                      <p:tavLst>
                                        <p:tav tm="0" fmla="#ppt_y+(sin(-2*pi*(1-$))*-#ppt_x+cos(-2*pi*(1-$))*(1-#ppt_y))*(1-$)">
                                          <p:val>
                                            <p:fltVal val="0"/>
                                          </p:val>
                                        </p:tav>
                                        <p:tav tm="100000">
                                          <p:val>
                                            <p:fltVal val="1"/>
                                          </p:val>
                                        </p:tav>
                                      </p:tavLst>
                                    </p:anim>
                                  </p:childTnLst>
                                </p:cTn>
                              </p:par>
                            </p:childTnLst>
                          </p:cTn>
                        </p:par>
                        <p:par>
                          <p:cTn id="15" fill="hold" nodeType="afterGroup">
                            <p:stCondLst>
                              <p:cond delay="2500"/>
                            </p:stCondLst>
                            <p:childTnLst>
                              <p:par>
                                <p:cTn id="16" presetID="22" presetClass="entr" presetSubtype="2" fill="hold" nodeType="afterEffect">
                                  <p:stCondLst>
                                    <p:cond delay="2000"/>
                                  </p:stCondLst>
                                  <p:childTnLst>
                                    <p:set>
                                      <p:cBhvr>
                                        <p:cTn id="17" dur="1" fill="hold">
                                          <p:stCondLst>
                                            <p:cond delay="0"/>
                                          </p:stCondLst>
                                        </p:cTn>
                                        <p:tgtEl>
                                          <p:spTgt spid="53381"/>
                                        </p:tgtEl>
                                        <p:attrNameLst>
                                          <p:attrName>style.visibility</p:attrName>
                                        </p:attrNameLst>
                                      </p:cBhvr>
                                      <p:to>
                                        <p:strVal val="visible"/>
                                      </p:to>
                                    </p:set>
                                    <p:animEffect transition="in" filter="wipe(right)">
                                      <p:cBhvr>
                                        <p:cTn id="18" dur="1000"/>
                                        <p:tgtEl>
                                          <p:spTgt spid="53381"/>
                                        </p:tgtEl>
                                      </p:cBhvr>
                                    </p:animEffect>
                                  </p:childTnLst>
                                </p:cTn>
                              </p:par>
                            </p:childTnLst>
                          </p:cTn>
                        </p:par>
                        <p:par>
                          <p:cTn id="19" fill="hold" nodeType="afterGroup">
                            <p:stCondLst>
                              <p:cond delay="5500"/>
                            </p:stCondLst>
                            <p:childTnLst>
                              <p:par>
                                <p:cTn id="20" presetID="22" presetClass="entr" presetSubtype="2" fill="hold" nodeType="afterEffect">
                                  <p:stCondLst>
                                    <p:cond delay="2000"/>
                                  </p:stCondLst>
                                  <p:childTnLst>
                                    <p:set>
                                      <p:cBhvr>
                                        <p:cTn id="21" dur="1" fill="hold">
                                          <p:stCondLst>
                                            <p:cond delay="0"/>
                                          </p:stCondLst>
                                        </p:cTn>
                                        <p:tgtEl>
                                          <p:spTgt spid="53387"/>
                                        </p:tgtEl>
                                        <p:attrNameLst>
                                          <p:attrName>style.visibility</p:attrName>
                                        </p:attrNameLst>
                                      </p:cBhvr>
                                      <p:to>
                                        <p:strVal val="visible"/>
                                      </p:to>
                                    </p:set>
                                    <p:animEffect transition="in" filter="wipe(right)">
                                      <p:cBhvr>
                                        <p:cTn id="22" dur="1000"/>
                                        <p:tgtEl>
                                          <p:spTgt spid="53387"/>
                                        </p:tgtEl>
                                      </p:cBhvr>
                                    </p:animEffect>
                                  </p:childTnLst>
                                </p:cTn>
                              </p:par>
                            </p:childTnLst>
                          </p:cTn>
                        </p:par>
                        <p:par>
                          <p:cTn id="23" fill="hold" nodeType="afterGroup">
                            <p:stCondLst>
                              <p:cond delay="8500"/>
                            </p:stCondLst>
                            <p:childTnLst>
                              <p:par>
                                <p:cTn id="24" presetID="22" presetClass="entr" presetSubtype="2" fill="hold" nodeType="afterEffect">
                                  <p:stCondLst>
                                    <p:cond delay="2000"/>
                                  </p:stCondLst>
                                  <p:childTnLst>
                                    <p:set>
                                      <p:cBhvr>
                                        <p:cTn id="25" dur="1" fill="hold">
                                          <p:stCondLst>
                                            <p:cond delay="0"/>
                                          </p:stCondLst>
                                        </p:cTn>
                                        <p:tgtEl>
                                          <p:spTgt spid="53390"/>
                                        </p:tgtEl>
                                        <p:attrNameLst>
                                          <p:attrName>style.visibility</p:attrName>
                                        </p:attrNameLst>
                                      </p:cBhvr>
                                      <p:to>
                                        <p:strVal val="visible"/>
                                      </p:to>
                                    </p:set>
                                    <p:animEffect transition="in" filter="wipe(right)">
                                      <p:cBhvr>
                                        <p:cTn id="26" dur="1000"/>
                                        <p:tgtEl>
                                          <p:spTgt spid="53390"/>
                                        </p:tgtEl>
                                      </p:cBhvr>
                                    </p:animEffect>
                                  </p:childTnLst>
                                </p:cTn>
                              </p:par>
                            </p:childTnLst>
                          </p:cTn>
                        </p:par>
                        <p:par>
                          <p:cTn id="27" fill="hold" nodeType="afterGroup">
                            <p:stCondLst>
                              <p:cond delay="11500"/>
                            </p:stCondLst>
                            <p:childTnLst>
                              <p:par>
                                <p:cTn id="28" presetID="22" presetClass="entr" presetSubtype="2" fill="hold" nodeType="afterEffect">
                                  <p:stCondLst>
                                    <p:cond delay="2000"/>
                                  </p:stCondLst>
                                  <p:childTnLst>
                                    <p:set>
                                      <p:cBhvr>
                                        <p:cTn id="29" dur="1" fill="hold">
                                          <p:stCondLst>
                                            <p:cond delay="0"/>
                                          </p:stCondLst>
                                        </p:cTn>
                                        <p:tgtEl>
                                          <p:spTgt spid="53393"/>
                                        </p:tgtEl>
                                        <p:attrNameLst>
                                          <p:attrName>style.visibility</p:attrName>
                                        </p:attrNameLst>
                                      </p:cBhvr>
                                      <p:to>
                                        <p:strVal val="visible"/>
                                      </p:to>
                                    </p:set>
                                    <p:animEffect transition="in" filter="wipe(right)">
                                      <p:cBhvr>
                                        <p:cTn id="30" dur="1000"/>
                                        <p:tgtEl>
                                          <p:spTgt spid="53393"/>
                                        </p:tgtEl>
                                      </p:cBhvr>
                                    </p:animEffect>
                                  </p:childTnLst>
                                </p:cTn>
                              </p:par>
                            </p:childTnLst>
                          </p:cTn>
                        </p:par>
                        <p:par>
                          <p:cTn id="31" fill="hold" nodeType="afterGroup">
                            <p:stCondLst>
                              <p:cond delay="14500"/>
                            </p:stCondLst>
                            <p:childTnLst>
                              <p:par>
                                <p:cTn id="32" presetID="22" presetClass="entr" presetSubtype="2" fill="hold" nodeType="afterEffect">
                                  <p:stCondLst>
                                    <p:cond delay="2000"/>
                                  </p:stCondLst>
                                  <p:childTnLst>
                                    <p:set>
                                      <p:cBhvr>
                                        <p:cTn id="33" dur="1" fill="hold">
                                          <p:stCondLst>
                                            <p:cond delay="0"/>
                                          </p:stCondLst>
                                        </p:cTn>
                                        <p:tgtEl>
                                          <p:spTgt spid="53396"/>
                                        </p:tgtEl>
                                        <p:attrNameLst>
                                          <p:attrName>style.visibility</p:attrName>
                                        </p:attrNameLst>
                                      </p:cBhvr>
                                      <p:to>
                                        <p:strVal val="visible"/>
                                      </p:to>
                                    </p:set>
                                    <p:animEffect transition="in" filter="wipe(right)">
                                      <p:cBhvr>
                                        <p:cTn id="34" dur="1000"/>
                                        <p:tgtEl>
                                          <p:spTgt spid="53396"/>
                                        </p:tgtEl>
                                      </p:cBhvr>
                                    </p:animEffect>
                                  </p:childTnLst>
                                </p:cTn>
                              </p:par>
                            </p:childTnLst>
                          </p:cTn>
                        </p:par>
                        <p:par>
                          <p:cTn id="35" fill="hold" nodeType="afterGroup">
                            <p:stCondLst>
                              <p:cond delay="17500"/>
                            </p:stCondLst>
                            <p:childTnLst>
                              <p:par>
                                <p:cTn id="36" presetID="22" presetClass="entr" presetSubtype="2" fill="hold" nodeType="afterEffect">
                                  <p:stCondLst>
                                    <p:cond delay="2000"/>
                                  </p:stCondLst>
                                  <p:childTnLst>
                                    <p:set>
                                      <p:cBhvr>
                                        <p:cTn id="37" dur="1" fill="hold">
                                          <p:stCondLst>
                                            <p:cond delay="0"/>
                                          </p:stCondLst>
                                        </p:cTn>
                                        <p:tgtEl>
                                          <p:spTgt spid="53399"/>
                                        </p:tgtEl>
                                        <p:attrNameLst>
                                          <p:attrName>style.visibility</p:attrName>
                                        </p:attrNameLst>
                                      </p:cBhvr>
                                      <p:to>
                                        <p:strVal val="visible"/>
                                      </p:to>
                                    </p:set>
                                    <p:animEffect transition="in" filter="wipe(right)">
                                      <p:cBhvr>
                                        <p:cTn id="38" dur="1000"/>
                                        <p:tgtEl>
                                          <p:spTgt spid="53399"/>
                                        </p:tgtEl>
                                      </p:cBhvr>
                                    </p:animEffect>
                                  </p:childTnLst>
                                </p:cTn>
                              </p:par>
                            </p:childTnLst>
                          </p:cTn>
                        </p:par>
                        <p:par>
                          <p:cTn id="39" fill="hold" nodeType="afterGroup">
                            <p:stCondLst>
                              <p:cond delay="20500"/>
                            </p:stCondLst>
                            <p:childTnLst>
                              <p:par>
                                <p:cTn id="40" presetID="17" presetClass="entr" presetSubtype="10" fill="hold" grpId="0" nodeType="afterEffect">
                                  <p:stCondLst>
                                    <p:cond delay="1000"/>
                                  </p:stCondLst>
                                  <p:childTnLst>
                                    <p:set>
                                      <p:cBhvr>
                                        <p:cTn id="41" dur="1" fill="hold">
                                          <p:stCondLst>
                                            <p:cond delay="0"/>
                                          </p:stCondLst>
                                        </p:cTn>
                                        <p:tgtEl>
                                          <p:spTgt spid="53314"/>
                                        </p:tgtEl>
                                        <p:attrNameLst>
                                          <p:attrName>style.visibility</p:attrName>
                                        </p:attrNameLst>
                                      </p:cBhvr>
                                      <p:to>
                                        <p:strVal val="visible"/>
                                      </p:to>
                                    </p:set>
                                    <p:anim calcmode="lin" valueType="num">
                                      <p:cBhvr>
                                        <p:cTn id="42" dur="500" fill="hold"/>
                                        <p:tgtEl>
                                          <p:spTgt spid="53314"/>
                                        </p:tgtEl>
                                        <p:attrNameLst>
                                          <p:attrName>ppt_w</p:attrName>
                                        </p:attrNameLst>
                                      </p:cBhvr>
                                      <p:tavLst>
                                        <p:tav tm="0">
                                          <p:val>
                                            <p:fltVal val="0"/>
                                          </p:val>
                                        </p:tav>
                                        <p:tav tm="100000">
                                          <p:val>
                                            <p:strVal val="#ppt_w"/>
                                          </p:val>
                                        </p:tav>
                                      </p:tavLst>
                                    </p:anim>
                                    <p:anim calcmode="lin" valueType="num">
                                      <p:cBhvr>
                                        <p:cTn id="43" dur="500" fill="hold"/>
                                        <p:tgtEl>
                                          <p:spTgt spid="533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2" grpId="0" autoUpdateAnimBg="0"/>
      <p:bldP spid="53314" grpId="0"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algn="ctr" eaLnBrk="1" hangingPunct="1"/>
            <a:r>
              <a:rPr lang="en-US" smtClean="0"/>
              <a:t>Inner Biblical evidence 1</a:t>
            </a:r>
          </a:p>
        </p:txBody>
      </p:sp>
      <p:sp>
        <p:nvSpPr>
          <p:cNvPr id="40963" name="Rectangle 3"/>
          <p:cNvSpPr>
            <a:spLocks noGrp="1" noChangeArrowheads="1"/>
          </p:cNvSpPr>
          <p:nvPr>
            <p:ph type="body" idx="1"/>
          </p:nvPr>
        </p:nvSpPr>
        <p:spPr>
          <a:xfrm>
            <a:off x="1143000" y="1295400"/>
            <a:ext cx="7772400" cy="4495800"/>
          </a:xfrm>
        </p:spPr>
        <p:txBody>
          <a:bodyPr/>
          <a:lstStyle/>
          <a:p>
            <a:pPr algn="ctr" eaLnBrk="1" hangingPunct="1">
              <a:lnSpc>
                <a:spcPct val="90000"/>
              </a:lnSpc>
            </a:pPr>
            <a:r>
              <a:rPr lang="en-US" sz="2800" b="1" smtClean="0">
                <a:solidFill>
                  <a:schemeClr val="tx2"/>
                </a:solidFill>
              </a:rPr>
              <a:t>In-textual</a:t>
            </a:r>
          </a:p>
          <a:p>
            <a:pPr lvl="1" eaLnBrk="1" hangingPunct="1">
              <a:lnSpc>
                <a:spcPct val="90000"/>
              </a:lnSpc>
            </a:pPr>
            <a:r>
              <a:rPr lang="en-US" sz="2200" smtClean="0"/>
              <a:t>Words, grammar and syntax within text</a:t>
            </a:r>
          </a:p>
          <a:p>
            <a:pPr lvl="1" eaLnBrk="1" hangingPunct="1">
              <a:lnSpc>
                <a:spcPct val="90000"/>
              </a:lnSpc>
            </a:pPr>
            <a:r>
              <a:rPr lang="en-US" sz="2200" smtClean="0"/>
              <a:t>Ex: “shiloh” contraction: “to whom </a:t>
            </a:r>
            <a:r>
              <a:rPr lang="en-US" sz="2200" u="sng" smtClean="0"/>
              <a:t>it</a:t>
            </a:r>
            <a:r>
              <a:rPr lang="en-US" sz="2200" smtClean="0"/>
              <a:t> belongs” (“it” refers to “shevet” the scepter in Gen 49:10) </a:t>
            </a:r>
          </a:p>
          <a:p>
            <a:pPr algn="ctr" eaLnBrk="1" hangingPunct="1">
              <a:lnSpc>
                <a:spcPct val="90000"/>
              </a:lnSpc>
            </a:pPr>
            <a:r>
              <a:rPr lang="en-US" sz="2800" b="1" smtClean="0">
                <a:solidFill>
                  <a:schemeClr val="tx2"/>
                </a:solidFill>
              </a:rPr>
              <a:t>Inner textual</a:t>
            </a:r>
          </a:p>
          <a:p>
            <a:pPr lvl="1" eaLnBrk="1" hangingPunct="1">
              <a:lnSpc>
                <a:spcPct val="90000"/>
              </a:lnSpc>
            </a:pPr>
            <a:r>
              <a:rPr lang="en-US" sz="2200" smtClean="0"/>
              <a:t>Cross-reference from same book or same author</a:t>
            </a:r>
          </a:p>
          <a:p>
            <a:pPr lvl="1" eaLnBrk="1" hangingPunct="1">
              <a:lnSpc>
                <a:spcPct val="90000"/>
              </a:lnSpc>
            </a:pPr>
            <a:r>
              <a:rPr lang="en-US" sz="2200" smtClean="0"/>
              <a:t>Israel’s King in Num 24:5-9 = the Lion of Judah in Gen 49:9-10  (Moses is the author of both books)</a:t>
            </a:r>
          </a:p>
          <a:p>
            <a:pPr algn="ctr" eaLnBrk="1" hangingPunct="1">
              <a:lnSpc>
                <a:spcPct val="90000"/>
              </a:lnSpc>
            </a:pPr>
            <a:r>
              <a:rPr lang="en-US" sz="2800" b="1" smtClean="0">
                <a:solidFill>
                  <a:schemeClr val="tx2"/>
                </a:solidFill>
              </a:rPr>
              <a:t>Inter-textual</a:t>
            </a:r>
          </a:p>
          <a:p>
            <a:pPr lvl="1" eaLnBrk="1" hangingPunct="1">
              <a:lnSpc>
                <a:spcPct val="90000"/>
              </a:lnSpc>
            </a:pPr>
            <a:r>
              <a:rPr lang="en-US" sz="2200" smtClean="0"/>
              <a:t>Cross-reference from a different book or author</a:t>
            </a:r>
          </a:p>
          <a:p>
            <a:pPr lvl="1" eaLnBrk="1" hangingPunct="1">
              <a:lnSpc>
                <a:spcPct val="90000"/>
              </a:lnSpc>
            </a:pPr>
            <a:r>
              <a:rPr lang="en-US" sz="2200" smtClean="0"/>
              <a:t>“I am going to make a ruin [of Davidic kingship] until He comes to whom it belongs” in Ezekiel 21:25-27</a:t>
            </a:r>
            <a:endParaRPr lang="en-US" sz="2400" smtClean="0"/>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5" fill="hold" grpId="0" nodeType="afterEffect">
                                  <p:stCondLst>
                                    <p:cond delay="0"/>
                                  </p:stCondLst>
                                  <p:childTnLst>
                                    <p:set>
                                      <p:cBhvr>
                                        <p:cTn id="6" dur="1" fill="hold">
                                          <p:stCondLst>
                                            <p:cond delay="0"/>
                                          </p:stCondLst>
                                        </p:cTn>
                                        <p:tgtEl>
                                          <p:spTgt spid="40962"/>
                                        </p:tgtEl>
                                        <p:attrNameLst>
                                          <p:attrName>style.visibility</p:attrName>
                                        </p:attrNameLst>
                                      </p:cBhvr>
                                      <p:to>
                                        <p:strVal val="visible"/>
                                      </p:to>
                                    </p:set>
                                    <p:animEffect transition="in" filter="blinds(vertical)">
                                      <p:cBhvr>
                                        <p:cTn id="7" dur="500"/>
                                        <p:tgtEl>
                                          <p:spTgt spid="40962"/>
                                        </p:tgtEl>
                                      </p:cBhvr>
                                    </p:animEffect>
                                  </p:childTnLst>
                                </p:cTn>
                              </p:par>
                            </p:childTnLst>
                          </p:cTn>
                        </p:par>
                        <p:par>
                          <p:cTn id="8" fill="hold" nodeType="afterGroup">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40963">
                                            <p:txEl>
                                              <p:pRg st="0" end="0"/>
                                            </p:txEl>
                                          </p:spTgt>
                                        </p:tgtEl>
                                        <p:attrNameLst>
                                          <p:attrName>style.visibility</p:attrName>
                                        </p:attrNameLst>
                                      </p:cBhvr>
                                      <p:to>
                                        <p:strVal val="visible"/>
                                      </p:to>
                                    </p:set>
                                    <p:animEffect transition="in" filter="dissolve">
                                      <p:cBhvr>
                                        <p:cTn id="11" dur="500"/>
                                        <p:tgtEl>
                                          <p:spTgt spid="40963">
                                            <p:txEl>
                                              <p:pRg st="0" end="0"/>
                                            </p:txEl>
                                          </p:spTgt>
                                        </p:tgtEl>
                                      </p:cBhvr>
                                    </p:animEffect>
                                  </p:childTnLst>
                                </p:cTn>
                              </p:par>
                            </p:childTnLst>
                          </p:cTn>
                        </p:par>
                        <p:par>
                          <p:cTn id="12" fill="hold" nodeType="afterGroup">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40963">
                                            <p:txEl>
                                              <p:pRg st="1" end="1"/>
                                            </p:txEl>
                                          </p:spTgt>
                                        </p:tgtEl>
                                        <p:attrNameLst>
                                          <p:attrName>style.visibility</p:attrName>
                                        </p:attrNameLst>
                                      </p:cBhvr>
                                      <p:to>
                                        <p:strVal val="visible"/>
                                      </p:to>
                                    </p:set>
                                    <p:animEffect transition="in" filter="dissolve">
                                      <p:cBhvr>
                                        <p:cTn id="15" dur="500"/>
                                        <p:tgtEl>
                                          <p:spTgt spid="40963">
                                            <p:txEl>
                                              <p:pRg st="1" end="1"/>
                                            </p:txEl>
                                          </p:spTgt>
                                        </p:tgtEl>
                                      </p:cBhvr>
                                    </p:animEffect>
                                  </p:childTnLst>
                                </p:cTn>
                              </p:par>
                            </p:childTnLst>
                          </p:cTn>
                        </p:par>
                        <p:par>
                          <p:cTn id="16" fill="hold" nodeType="afterGroup">
                            <p:stCondLst>
                              <p:cond delay="1500"/>
                            </p:stCondLst>
                            <p:childTnLst>
                              <p:par>
                                <p:cTn id="17" presetID="9" presetClass="entr" presetSubtype="0" fill="hold" grpId="0" nodeType="afterEffect">
                                  <p:stCondLst>
                                    <p:cond delay="0"/>
                                  </p:stCondLst>
                                  <p:childTnLst>
                                    <p:set>
                                      <p:cBhvr>
                                        <p:cTn id="18" dur="1" fill="hold">
                                          <p:stCondLst>
                                            <p:cond delay="0"/>
                                          </p:stCondLst>
                                        </p:cTn>
                                        <p:tgtEl>
                                          <p:spTgt spid="40963">
                                            <p:txEl>
                                              <p:pRg st="2" end="2"/>
                                            </p:txEl>
                                          </p:spTgt>
                                        </p:tgtEl>
                                        <p:attrNameLst>
                                          <p:attrName>style.visibility</p:attrName>
                                        </p:attrNameLst>
                                      </p:cBhvr>
                                      <p:to>
                                        <p:strVal val="visible"/>
                                      </p:to>
                                    </p:set>
                                    <p:animEffect transition="in" filter="dissolve">
                                      <p:cBhvr>
                                        <p:cTn id="19" dur="500"/>
                                        <p:tgtEl>
                                          <p:spTgt spid="40963">
                                            <p:txEl>
                                              <p:pRg st="2" end="2"/>
                                            </p:txEl>
                                          </p:spTgt>
                                        </p:tgtEl>
                                      </p:cBhvr>
                                    </p:animEffect>
                                  </p:childTnLst>
                                </p:cTn>
                              </p:par>
                            </p:childTnLst>
                          </p:cTn>
                        </p:par>
                        <p:par>
                          <p:cTn id="20" fill="hold" nodeType="afterGroup">
                            <p:stCondLst>
                              <p:cond delay="2000"/>
                            </p:stCondLst>
                            <p:childTnLst>
                              <p:par>
                                <p:cTn id="21" presetID="9" presetClass="entr" presetSubtype="0" fill="hold" grpId="0" nodeType="afterEffect">
                                  <p:stCondLst>
                                    <p:cond delay="0"/>
                                  </p:stCondLst>
                                  <p:childTnLst>
                                    <p:set>
                                      <p:cBhvr>
                                        <p:cTn id="22" dur="1" fill="hold">
                                          <p:stCondLst>
                                            <p:cond delay="0"/>
                                          </p:stCondLst>
                                        </p:cTn>
                                        <p:tgtEl>
                                          <p:spTgt spid="40963">
                                            <p:txEl>
                                              <p:pRg st="3" end="3"/>
                                            </p:txEl>
                                          </p:spTgt>
                                        </p:tgtEl>
                                        <p:attrNameLst>
                                          <p:attrName>style.visibility</p:attrName>
                                        </p:attrNameLst>
                                      </p:cBhvr>
                                      <p:to>
                                        <p:strVal val="visible"/>
                                      </p:to>
                                    </p:set>
                                    <p:animEffect transition="in" filter="dissolve">
                                      <p:cBhvr>
                                        <p:cTn id="23" dur="500"/>
                                        <p:tgtEl>
                                          <p:spTgt spid="40963">
                                            <p:txEl>
                                              <p:pRg st="3" end="3"/>
                                            </p:txEl>
                                          </p:spTgt>
                                        </p:tgtEl>
                                      </p:cBhvr>
                                    </p:animEffect>
                                  </p:childTnLst>
                                </p:cTn>
                              </p:par>
                            </p:childTnLst>
                          </p:cTn>
                        </p:par>
                        <p:par>
                          <p:cTn id="24" fill="hold" nodeType="afterGroup">
                            <p:stCondLst>
                              <p:cond delay="2500"/>
                            </p:stCondLst>
                            <p:childTnLst>
                              <p:par>
                                <p:cTn id="25" presetID="9" presetClass="entr" presetSubtype="0" fill="hold" grpId="0" nodeType="afterEffect">
                                  <p:stCondLst>
                                    <p:cond delay="0"/>
                                  </p:stCondLst>
                                  <p:childTnLst>
                                    <p:set>
                                      <p:cBhvr>
                                        <p:cTn id="26" dur="1" fill="hold">
                                          <p:stCondLst>
                                            <p:cond delay="0"/>
                                          </p:stCondLst>
                                        </p:cTn>
                                        <p:tgtEl>
                                          <p:spTgt spid="40963">
                                            <p:txEl>
                                              <p:pRg st="4" end="4"/>
                                            </p:txEl>
                                          </p:spTgt>
                                        </p:tgtEl>
                                        <p:attrNameLst>
                                          <p:attrName>style.visibility</p:attrName>
                                        </p:attrNameLst>
                                      </p:cBhvr>
                                      <p:to>
                                        <p:strVal val="visible"/>
                                      </p:to>
                                    </p:set>
                                    <p:animEffect transition="in" filter="dissolve">
                                      <p:cBhvr>
                                        <p:cTn id="27" dur="500"/>
                                        <p:tgtEl>
                                          <p:spTgt spid="40963">
                                            <p:txEl>
                                              <p:pRg st="4" end="4"/>
                                            </p:txEl>
                                          </p:spTgt>
                                        </p:tgtEl>
                                      </p:cBhvr>
                                    </p:animEffect>
                                  </p:childTnLst>
                                </p:cTn>
                              </p:par>
                            </p:childTnLst>
                          </p:cTn>
                        </p:par>
                        <p:par>
                          <p:cTn id="28" fill="hold" nodeType="afterGroup">
                            <p:stCondLst>
                              <p:cond delay="3000"/>
                            </p:stCondLst>
                            <p:childTnLst>
                              <p:par>
                                <p:cTn id="29" presetID="9" presetClass="entr" presetSubtype="0" fill="hold" grpId="0" nodeType="afterEffect">
                                  <p:stCondLst>
                                    <p:cond delay="0"/>
                                  </p:stCondLst>
                                  <p:childTnLst>
                                    <p:set>
                                      <p:cBhvr>
                                        <p:cTn id="30" dur="1" fill="hold">
                                          <p:stCondLst>
                                            <p:cond delay="0"/>
                                          </p:stCondLst>
                                        </p:cTn>
                                        <p:tgtEl>
                                          <p:spTgt spid="40963">
                                            <p:txEl>
                                              <p:pRg st="5" end="5"/>
                                            </p:txEl>
                                          </p:spTgt>
                                        </p:tgtEl>
                                        <p:attrNameLst>
                                          <p:attrName>style.visibility</p:attrName>
                                        </p:attrNameLst>
                                      </p:cBhvr>
                                      <p:to>
                                        <p:strVal val="visible"/>
                                      </p:to>
                                    </p:set>
                                    <p:animEffect transition="in" filter="dissolve">
                                      <p:cBhvr>
                                        <p:cTn id="31" dur="500"/>
                                        <p:tgtEl>
                                          <p:spTgt spid="40963">
                                            <p:txEl>
                                              <p:pRg st="5" end="5"/>
                                            </p:txEl>
                                          </p:spTgt>
                                        </p:tgtEl>
                                      </p:cBhvr>
                                    </p:animEffect>
                                  </p:childTnLst>
                                </p:cTn>
                              </p:par>
                            </p:childTnLst>
                          </p:cTn>
                        </p:par>
                        <p:par>
                          <p:cTn id="32" fill="hold" nodeType="afterGroup">
                            <p:stCondLst>
                              <p:cond delay="3500"/>
                            </p:stCondLst>
                            <p:childTnLst>
                              <p:par>
                                <p:cTn id="33" presetID="9" presetClass="entr" presetSubtype="0" fill="hold" grpId="0" nodeType="afterEffect">
                                  <p:stCondLst>
                                    <p:cond delay="0"/>
                                  </p:stCondLst>
                                  <p:childTnLst>
                                    <p:set>
                                      <p:cBhvr>
                                        <p:cTn id="34" dur="1" fill="hold">
                                          <p:stCondLst>
                                            <p:cond delay="0"/>
                                          </p:stCondLst>
                                        </p:cTn>
                                        <p:tgtEl>
                                          <p:spTgt spid="40963">
                                            <p:txEl>
                                              <p:pRg st="6" end="6"/>
                                            </p:txEl>
                                          </p:spTgt>
                                        </p:tgtEl>
                                        <p:attrNameLst>
                                          <p:attrName>style.visibility</p:attrName>
                                        </p:attrNameLst>
                                      </p:cBhvr>
                                      <p:to>
                                        <p:strVal val="visible"/>
                                      </p:to>
                                    </p:set>
                                    <p:animEffect transition="in" filter="dissolve">
                                      <p:cBhvr>
                                        <p:cTn id="35" dur="500"/>
                                        <p:tgtEl>
                                          <p:spTgt spid="40963">
                                            <p:txEl>
                                              <p:pRg st="6" end="6"/>
                                            </p:txEl>
                                          </p:spTgt>
                                        </p:tgtEl>
                                      </p:cBhvr>
                                    </p:animEffect>
                                  </p:childTnLst>
                                </p:cTn>
                              </p:par>
                            </p:childTnLst>
                          </p:cTn>
                        </p:par>
                        <p:par>
                          <p:cTn id="36" fill="hold" nodeType="afterGroup">
                            <p:stCondLst>
                              <p:cond delay="4000"/>
                            </p:stCondLst>
                            <p:childTnLst>
                              <p:par>
                                <p:cTn id="37" presetID="9" presetClass="entr" presetSubtype="0" fill="hold" grpId="0" nodeType="afterEffect">
                                  <p:stCondLst>
                                    <p:cond delay="0"/>
                                  </p:stCondLst>
                                  <p:childTnLst>
                                    <p:set>
                                      <p:cBhvr>
                                        <p:cTn id="38" dur="1" fill="hold">
                                          <p:stCondLst>
                                            <p:cond delay="0"/>
                                          </p:stCondLst>
                                        </p:cTn>
                                        <p:tgtEl>
                                          <p:spTgt spid="40963">
                                            <p:txEl>
                                              <p:pRg st="7" end="7"/>
                                            </p:txEl>
                                          </p:spTgt>
                                        </p:tgtEl>
                                        <p:attrNameLst>
                                          <p:attrName>style.visibility</p:attrName>
                                        </p:attrNameLst>
                                      </p:cBhvr>
                                      <p:to>
                                        <p:strVal val="visible"/>
                                      </p:to>
                                    </p:set>
                                    <p:animEffect transition="in" filter="dissolve">
                                      <p:cBhvr>
                                        <p:cTn id="39" dur="500"/>
                                        <p:tgtEl>
                                          <p:spTgt spid="40963">
                                            <p:txEl>
                                              <p:pRg st="7" end="7"/>
                                            </p:txEl>
                                          </p:spTgt>
                                        </p:tgtEl>
                                      </p:cBhvr>
                                    </p:animEffect>
                                  </p:childTnLst>
                                </p:cTn>
                              </p:par>
                            </p:childTnLst>
                          </p:cTn>
                        </p:par>
                        <p:par>
                          <p:cTn id="40" fill="hold" nodeType="afterGroup">
                            <p:stCondLst>
                              <p:cond delay="4500"/>
                            </p:stCondLst>
                            <p:childTnLst>
                              <p:par>
                                <p:cTn id="41" presetID="9" presetClass="entr" presetSubtype="0" fill="hold" grpId="0" nodeType="afterEffect">
                                  <p:stCondLst>
                                    <p:cond delay="0"/>
                                  </p:stCondLst>
                                  <p:childTnLst>
                                    <p:set>
                                      <p:cBhvr>
                                        <p:cTn id="42" dur="1" fill="hold">
                                          <p:stCondLst>
                                            <p:cond delay="0"/>
                                          </p:stCondLst>
                                        </p:cTn>
                                        <p:tgtEl>
                                          <p:spTgt spid="40963">
                                            <p:txEl>
                                              <p:pRg st="8" end="8"/>
                                            </p:txEl>
                                          </p:spTgt>
                                        </p:tgtEl>
                                        <p:attrNameLst>
                                          <p:attrName>style.visibility</p:attrName>
                                        </p:attrNameLst>
                                      </p:cBhvr>
                                      <p:to>
                                        <p:strVal val="visible"/>
                                      </p:to>
                                    </p:set>
                                    <p:animEffect transition="in" filter="dissolve">
                                      <p:cBhvr>
                                        <p:cTn id="43" dur="500"/>
                                        <p:tgtEl>
                                          <p:spTgt spid="4096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2" grpId="0" autoUpdateAnimBg="0"/>
      <p:bldP spid="40963" grpId="0" build="p" bldLvl="2" autoUpdateAnimBg="0" advAuto="0"/>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algn="ctr" eaLnBrk="1" hangingPunct="1"/>
            <a:r>
              <a:rPr lang="en-US" smtClean="0"/>
              <a:t>Outline</a:t>
            </a:r>
          </a:p>
        </p:txBody>
      </p:sp>
      <p:sp>
        <p:nvSpPr>
          <p:cNvPr id="39939" name="Rectangle 3"/>
          <p:cNvSpPr>
            <a:spLocks noGrp="1" noChangeArrowheads="1"/>
          </p:cNvSpPr>
          <p:nvPr>
            <p:ph type="body" sz="half" idx="1"/>
          </p:nvPr>
        </p:nvSpPr>
        <p:spPr>
          <a:xfrm>
            <a:off x="1295400" y="1371600"/>
            <a:ext cx="3810000" cy="5257800"/>
          </a:xfrm>
          <a:ln w="12700">
            <a:solidFill>
              <a:schemeClr val="tx2"/>
            </a:solidFill>
            <a:miter lim="800000"/>
            <a:headEnd/>
            <a:tailEnd/>
          </a:ln>
        </p:spPr>
        <p:txBody>
          <a:bodyPr/>
          <a:lstStyle/>
          <a:p>
            <a:pPr eaLnBrk="1" hangingPunct="1">
              <a:lnSpc>
                <a:spcPct val="90000"/>
              </a:lnSpc>
            </a:pPr>
            <a:r>
              <a:rPr lang="en-US" sz="2400" smtClean="0"/>
              <a:t>Three Offices</a:t>
            </a:r>
          </a:p>
          <a:p>
            <a:pPr eaLnBrk="1" hangingPunct="1">
              <a:lnSpc>
                <a:spcPct val="90000"/>
              </a:lnSpc>
            </a:pPr>
            <a:r>
              <a:rPr lang="en-US" sz="2400" smtClean="0"/>
              <a:t>“Messiah”</a:t>
            </a:r>
          </a:p>
          <a:p>
            <a:pPr eaLnBrk="1" hangingPunct="1">
              <a:lnSpc>
                <a:spcPct val="90000"/>
              </a:lnSpc>
            </a:pPr>
            <a:r>
              <a:rPr lang="en-US" sz="2400" smtClean="0"/>
              <a:t>What is a Prophet?</a:t>
            </a:r>
          </a:p>
          <a:p>
            <a:pPr eaLnBrk="1" hangingPunct="1">
              <a:lnSpc>
                <a:spcPct val="90000"/>
              </a:lnSpc>
            </a:pPr>
            <a:r>
              <a:rPr lang="en-US" sz="2400" smtClean="0"/>
              <a:t>What is Prophecy?</a:t>
            </a:r>
          </a:p>
          <a:p>
            <a:pPr eaLnBrk="1" hangingPunct="1">
              <a:lnSpc>
                <a:spcPct val="90000"/>
              </a:lnSpc>
            </a:pPr>
            <a:r>
              <a:rPr lang="en-US" sz="2400" smtClean="0"/>
              <a:t>4 Types of Fulfillment</a:t>
            </a:r>
          </a:p>
          <a:p>
            <a:pPr eaLnBrk="1" hangingPunct="1">
              <a:lnSpc>
                <a:spcPct val="90000"/>
              </a:lnSpc>
            </a:pPr>
            <a:r>
              <a:rPr lang="en-US" sz="2400" smtClean="0"/>
              <a:t>Approaches to Messianic Prophecy</a:t>
            </a:r>
          </a:p>
          <a:p>
            <a:pPr eaLnBrk="1" hangingPunct="1">
              <a:lnSpc>
                <a:spcPct val="90000"/>
              </a:lnSpc>
            </a:pPr>
            <a:r>
              <a:rPr lang="en-US" sz="2400" smtClean="0"/>
              <a:t>OT-NT: Which Lens?</a:t>
            </a:r>
          </a:p>
          <a:p>
            <a:pPr eaLnBrk="1" hangingPunct="1">
              <a:lnSpc>
                <a:spcPct val="90000"/>
              </a:lnSpc>
            </a:pPr>
            <a:r>
              <a:rPr lang="en-US" sz="2400" smtClean="0"/>
              <a:t>Prophecy &amp; History</a:t>
            </a:r>
          </a:p>
          <a:p>
            <a:pPr eaLnBrk="1" hangingPunct="1">
              <a:lnSpc>
                <a:spcPct val="90000"/>
              </a:lnSpc>
            </a:pPr>
            <a:r>
              <a:rPr lang="en-US" sz="2400" smtClean="0"/>
              <a:t>Is the Hebrew Bible Messianic?</a:t>
            </a:r>
          </a:p>
          <a:p>
            <a:pPr eaLnBrk="1" hangingPunct="1">
              <a:lnSpc>
                <a:spcPct val="90000"/>
              </a:lnSpc>
            </a:pPr>
            <a:r>
              <a:rPr lang="en-US" sz="2400" smtClean="0"/>
              <a:t>Text-critical evidence</a:t>
            </a:r>
          </a:p>
          <a:p>
            <a:pPr eaLnBrk="1" hangingPunct="1">
              <a:lnSpc>
                <a:spcPct val="90000"/>
              </a:lnSpc>
            </a:pPr>
            <a:r>
              <a:rPr lang="en-US" sz="2400" smtClean="0"/>
              <a:t>History of Hebrew Bible</a:t>
            </a:r>
          </a:p>
        </p:txBody>
      </p:sp>
      <p:sp>
        <p:nvSpPr>
          <p:cNvPr id="39940" name="Rectangle 4"/>
          <p:cNvSpPr>
            <a:spLocks noGrp="1" noChangeArrowheads="1"/>
          </p:cNvSpPr>
          <p:nvPr>
            <p:ph type="body" sz="half" idx="2"/>
          </p:nvPr>
        </p:nvSpPr>
        <p:spPr>
          <a:xfrm>
            <a:off x="5181600" y="1371600"/>
            <a:ext cx="3810000" cy="5257800"/>
          </a:xfrm>
          <a:ln w="12700">
            <a:solidFill>
              <a:schemeClr val="tx2"/>
            </a:solidFill>
            <a:miter lim="800000"/>
            <a:headEnd/>
            <a:tailEnd/>
          </a:ln>
        </p:spPr>
        <p:txBody>
          <a:bodyPr/>
          <a:lstStyle/>
          <a:p>
            <a:pPr eaLnBrk="1" hangingPunct="1">
              <a:lnSpc>
                <a:spcPct val="90000"/>
              </a:lnSpc>
            </a:pPr>
            <a:r>
              <a:rPr lang="en-US" sz="2400" smtClean="0"/>
              <a:t>History of Interpretation </a:t>
            </a:r>
          </a:p>
          <a:p>
            <a:pPr eaLnBrk="1" hangingPunct="1">
              <a:lnSpc>
                <a:spcPct val="90000"/>
              </a:lnSpc>
            </a:pPr>
            <a:r>
              <a:rPr lang="en-US" sz="2400" smtClean="0"/>
              <a:t>Inner biblical evidence</a:t>
            </a:r>
          </a:p>
          <a:p>
            <a:pPr eaLnBrk="1" hangingPunct="1">
              <a:lnSpc>
                <a:spcPct val="90000"/>
              </a:lnSpc>
            </a:pPr>
            <a:r>
              <a:rPr lang="en-US" sz="2400" smtClean="0"/>
              <a:t>Canonical evidence</a:t>
            </a:r>
          </a:p>
          <a:p>
            <a:pPr eaLnBrk="1" hangingPunct="1">
              <a:lnSpc>
                <a:spcPct val="90000"/>
              </a:lnSpc>
            </a:pPr>
            <a:r>
              <a:rPr lang="en-US" sz="2400" smtClean="0"/>
              <a:t>Wholistic vs Atomistic Reading </a:t>
            </a:r>
          </a:p>
          <a:p>
            <a:pPr eaLnBrk="1" hangingPunct="1">
              <a:lnSpc>
                <a:spcPct val="90000"/>
              </a:lnSpc>
            </a:pPr>
            <a:r>
              <a:rPr lang="en-US" sz="2400" smtClean="0"/>
              <a:t>NT evidence</a:t>
            </a:r>
          </a:p>
          <a:p>
            <a:pPr eaLnBrk="1" hangingPunct="1">
              <a:lnSpc>
                <a:spcPct val="90000"/>
              </a:lnSpc>
            </a:pPr>
            <a:r>
              <a:rPr lang="en-US" sz="2400" smtClean="0"/>
              <a:t>Interpreting Messianic Prophecy + 1 example</a:t>
            </a:r>
          </a:p>
          <a:p>
            <a:pPr eaLnBrk="1" hangingPunct="1">
              <a:lnSpc>
                <a:spcPct val="90000"/>
              </a:lnSpc>
            </a:pPr>
            <a:r>
              <a:rPr lang="en-US" sz="2400" smtClean="0"/>
              <a:t>Daniel’s Messianic Clock</a:t>
            </a:r>
          </a:p>
          <a:p>
            <a:pPr eaLnBrk="1" hangingPunct="1">
              <a:lnSpc>
                <a:spcPct val="90000"/>
              </a:lnSpc>
            </a:pPr>
            <a:r>
              <a:rPr lang="en-US" sz="2400" smtClean="0"/>
              <a:t>Jewish eschatology</a:t>
            </a:r>
          </a:p>
          <a:p>
            <a:pPr eaLnBrk="1" hangingPunct="1">
              <a:lnSpc>
                <a:spcPct val="90000"/>
              </a:lnSpc>
            </a:pPr>
            <a:r>
              <a:rPr lang="en-US" sz="2400" smtClean="0"/>
              <a:t>Christian eschatology</a:t>
            </a:r>
          </a:p>
          <a:p>
            <a:pPr eaLnBrk="1" hangingPunct="1">
              <a:lnSpc>
                <a:spcPct val="90000"/>
              </a:lnSpc>
            </a:pPr>
            <a:r>
              <a:rPr lang="en-US" sz="2400" smtClean="0"/>
              <a:t>Messianic Expectations</a:t>
            </a:r>
          </a:p>
          <a:p>
            <a:pPr eaLnBrk="1" hangingPunct="1">
              <a:lnSpc>
                <a:spcPct val="90000"/>
              </a:lnSpc>
            </a:pPr>
            <a:r>
              <a:rPr lang="en-US" sz="2400" smtClean="0"/>
              <a:t>Messianic Portrait</a:t>
            </a: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9938"/>
                                        </p:tgtEl>
                                        <p:attrNameLst>
                                          <p:attrName>style.visibility</p:attrName>
                                        </p:attrNameLst>
                                      </p:cBhvr>
                                      <p:to>
                                        <p:strVal val="visible"/>
                                      </p:to>
                                    </p:set>
                                    <p:anim calcmode="lin" valueType="num">
                                      <p:cBhvr additive="base">
                                        <p:cTn id="7" dur="500" fill="hold"/>
                                        <p:tgtEl>
                                          <p:spTgt spid="39938"/>
                                        </p:tgtEl>
                                        <p:attrNameLst>
                                          <p:attrName>ppt_x</p:attrName>
                                        </p:attrNameLst>
                                      </p:cBhvr>
                                      <p:tavLst>
                                        <p:tav tm="0">
                                          <p:val>
                                            <p:strVal val="0-#ppt_w/2"/>
                                          </p:val>
                                        </p:tav>
                                        <p:tav tm="100000">
                                          <p:val>
                                            <p:strVal val="#ppt_x"/>
                                          </p:val>
                                        </p:tav>
                                      </p:tavLst>
                                    </p:anim>
                                    <p:anim calcmode="lin" valueType="num">
                                      <p:cBhvr additive="base">
                                        <p:cTn id="8" dur="500" fill="hold"/>
                                        <p:tgtEl>
                                          <p:spTgt spid="39938"/>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9" presetClass="entr" presetSubtype="0" fill="hold" grpId="0" nodeType="afterEffect">
                                  <p:stCondLst>
                                    <p:cond delay="1000"/>
                                  </p:stCondLst>
                                  <p:childTnLst>
                                    <p:set>
                                      <p:cBhvr>
                                        <p:cTn id="11" dur="1" fill="hold">
                                          <p:stCondLst>
                                            <p:cond delay="0"/>
                                          </p:stCondLst>
                                        </p:cTn>
                                        <p:tgtEl>
                                          <p:spTgt spid="39939">
                                            <p:txEl>
                                              <p:pRg st="0" end="0"/>
                                            </p:txEl>
                                          </p:spTgt>
                                        </p:tgtEl>
                                        <p:attrNameLst>
                                          <p:attrName>style.visibility</p:attrName>
                                        </p:attrNameLst>
                                      </p:cBhvr>
                                      <p:to>
                                        <p:strVal val="visible"/>
                                      </p:to>
                                    </p:set>
                                    <p:animEffect transition="in" filter="dissolve">
                                      <p:cBhvr>
                                        <p:cTn id="12" dur="500"/>
                                        <p:tgtEl>
                                          <p:spTgt spid="39939">
                                            <p:txEl>
                                              <p:pRg st="0" end="0"/>
                                            </p:txEl>
                                          </p:spTgt>
                                        </p:tgtEl>
                                      </p:cBhvr>
                                    </p:animEffect>
                                  </p:childTnLst>
                                </p:cTn>
                              </p:par>
                            </p:childTnLst>
                          </p:cTn>
                        </p:par>
                        <p:par>
                          <p:cTn id="13" fill="hold" nodeType="afterGroup">
                            <p:stCondLst>
                              <p:cond delay="2000"/>
                            </p:stCondLst>
                            <p:childTnLst>
                              <p:par>
                                <p:cTn id="14" presetID="9" presetClass="entr" presetSubtype="0" fill="hold" grpId="0" nodeType="afterEffect">
                                  <p:stCondLst>
                                    <p:cond delay="1000"/>
                                  </p:stCondLst>
                                  <p:childTnLst>
                                    <p:set>
                                      <p:cBhvr>
                                        <p:cTn id="15" dur="1" fill="hold">
                                          <p:stCondLst>
                                            <p:cond delay="0"/>
                                          </p:stCondLst>
                                        </p:cTn>
                                        <p:tgtEl>
                                          <p:spTgt spid="39939">
                                            <p:txEl>
                                              <p:pRg st="1" end="1"/>
                                            </p:txEl>
                                          </p:spTgt>
                                        </p:tgtEl>
                                        <p:attrNameLst>
                                          <p:attrName>style.visibility</p:attrName>
                                        </p:attrNameLst>
                                      </p:cBhvr>
                                      <p:to>
                                        <p:strVal val="visible"/>
                                      </p:to>
                                    </p:set>
                                    <p:animEffect transition="in" filter="dissolve">
                                      <p:cBhvr>
                                        <p:cTn id="16" dur="500"/>
                                        <p:tgtEl>
                                          <p:spTgt spid="39939">
                                            <p:txEl>
                                              <p:pRg st="1" end="1"/>
                                            </p:txEl>
                                          </p:spTgt>
                                        </p:tgtEl>
                                      </p:cBhvr>
                                    </p:animEffect>
                                  </p:childTnLst>
                                </p:cTn>
                              </p:par>
                            </p:childTnLst>
                          </p:cTn>
                        </p:par>
                        <p:par>
                          <p:cTn id="17" fill="hold" nodeType="afterGroup">
                            <p:stCondLst>
                              <p:cond delay="3500"/>
                            </p:stCondLst>
                            <p:childTnLst>
                              <p:par>
                                <p:cTn id="18" presetID="9" presetClass="entr" presetSubtype="0" fill="hold" grpId="0" nodeType="afterEffect">
                                  <p:stCondLst>
                                    <p:cond delay="1000"/>
                                  </p:stCondLst>
                                  <p:childTnLst>
                                    <p:set>
                                      <p:cBhvr>
                                        <p:cTn id="19" dur="1" fill="hold">
                                          <p:stCondLst>
                                            <p:cond delay="0"/>
                                          </p:stCondLst>
                                        </p:cTn>
                                        <p:tgtEl>
                                          <p:spTgt spid="39939">
                                            <p:txEl>
                                              <p:pRg st="2" end="2"/>
                                            </p:txEl>
                                          </p:spTgt>
                                        </p:tgtEl>
                                        <p:attrNameLst>
                                          <p:attrName>style.visibility</p:attrName>
                                        </p:attrNameLst>
                                      </p:cBhvr>
                                      <p:to>
                                        <p:strVal val="visible"/>
                                      </p:to>
                                    </p:set>
                                    <p:animEffect transition="in" filter="dissolve">
                                      <p:cBhvr>
                                        <p:cTn id="20" dur="500"/>
                                        <p:tgtEl>
                                          <p:spTgt spid="39939">
                                            <p:txEl>
                                              <p:pRg st="2" end="2"/>
                                            </p:txEl>
                                          </p:spTgt>
                                        </p:tgtEl>
                                      </p:cBhvr>
                                    </p:animEffect>
                                  </p:childTnLst>
                                </p:cTn>
                              </p:par>
                            </p:childTnLst>
                          </p:cTn>
                        </p:par>
                        <p:par>
                          <p:cTn id="21" fill="hold" nodeType="afterGroup">
                            <p:stCondLst>
                              <p:cond delay="5000"/>
                            </p:stCondLst>
                            <p:childTnLst>
                              <p:par>
                                <p:cTn id="22" presetID="9" presetClass="entr" presetSubtype="0" fill="hold" grpId="0" nodeType="afterEffect">
                                  <p:stCondLst>
                                    <p:cond delay="1000"/>
                                  </p:stCondLst>
                                  <p:childTnLst>
                                    <p:set>
                                      <p:cBhvr>
                                        <p:cTn id="23" dur="1" fill="hold">
                                          <p:stCondLst>
                                            <p:cond delay="0"/>
                                          </p:stCondLst>
                                        </p:cTn>
                                        <p:tgtEl>
                                          <p:spTgt spid="39939">
                                            <p:txEl>
                                              <p:pRg st="3" end="3"/>
                                            </p:txEl>
                                          </p:spTgt>
                                        </p:tgtEl>
                                        <p:attrNameLst>
                                          <p:attrName>style.visibility</p:attrName>
                                        </p:attrNameLst>
                                      </p:cBhvr>
                                      <p:to>
                                        <p:strVal val="visible"/>
                                      </p:to>
                                    </p:set>
                                    <p:animEffect transition="in" filter="dissolve">
                                      <p:cBhvr>
                                        <p:cTn id="24" dur="500"/>
                                        <p:tgtEl>
                                          <p:spTgt spid="39939">
                                            <p:txEl>
                                              <p:pRg st="3" end="3"/>
                                            </p:txEl>
                                          </p:spTgt>
                                        </p:tgtEl>
                                      </p:cBhvr>
                                    </p:animEffect>
                                  </p:childTnLst>
                                </p:cTn>
                              </p:par>
                            </p:childTnLst>
                          </p:cTn>
                        </p:par>
                        <p:par>
                          <p:cTn id="25" fill="hold" nodeType="afterGroup">
                            <p:stCondLst>
                              <p:cond delay="6500"/>
                            </p:stCondLst>
                            <p:childTnLst>
                              <p:par>
                                <p:cTn id="26" presetID="9" presetClass="entr" presetSubtype="0" fill="hold" grpId="0" nodeType="afterEffect">
                                  <p:stCondLst>
                                    <p:cond delay="1000"/>
                                  </p:stCondLst>
                                  <p:childTnLst>
                                    <p:set>
                                      <p:cBhvr>
                                        <p:cTn id="27" dur="1" fill="hold">
                                          <p:stCondLst>
                                            <p:cond delay="0"/>
                                          </p:stCondLst>
                                        </p:cTn>
                                        <p:tgtEl>
                                          <p:spTgt spid="39939">
                                            <p:txEl>
                                              <p:pRg st="4" end="4"/>
                                            </p:txEl>
                                          </p:spTgt>
                                        </p:tgtEl>
                                        <p:attrNameLst>
                                          <p:attrName>style.visibility</p:attrName>
                                        </p:attrNameLst>
                                      </p:cBhvr>
                                      <p:to>
                                        <p:strVal val="visible"/>
                                      </p:to>
                                    </p:set>
                                    <p:animEffect transition="in" filter="dissolve">
                                      <p:cBhvr>
                                        <p:cTn id="28" dur="500"/>
                                        <p:tgtEl>
                                          <p:spTgt spid="39939">
                                            <p:txEl>
                                              <p:pRg st="4" end="4"/>
                                            </p:txEl>
                                          </p:spTgt>
                                        </p:tgtEl>
                                      </p:cBhvr>
                                    </p:animEffect>
                                  </p:childTnLst>
                                </p:cTn>
                              </p:par>
                            </p:childTnLst>
                          </p:cTn>
                        </p:par>
                        <p:par>
                          <p:cTn id="29" fill="hold" nodeType="afterGroup">
                            <p:stCondLst>
                              <p:cond delay="8000"/>
                            </p:stCondLst>
                            <p:childTnLst>
                              <p:par>
                                <p:cTn id="30" presetID="9" presetClass="entr" presetSubtype="0" fill="hold" grpId="0" nodeType="afterEffect">
                                  <p:stCondLst>
                                    <p:cond delay="1000"/>
                                  </p:stCondLst>
                                  <p:childTnLst>
                                    <p:set>
                                      <p:cBhvr>
                                        <p:cTn id="31" dur="1" fill="hold">
                                          <p:stCondLst>
                                            <p:cond delay="0"/>
                                          </p:stCondLst>
                                        </p:cTn>
                                        <p:tgtEl>
                                          <p:spTgt spid="39939">
                                            <p:txEl>
                                              <p:pRg st="5" end="5"/>
                                            </p:txEl>
                                          </p:spTgt>
                                        </p:tgtEl>
                                        <p:attrNameLst>
                                          <p:attrName>style.visibility</p:attrName>
                                        </p:attrNameLst>
                                      </p:cBhvr>
                                      <p:to>
                                        <p:strVal val="visible"/>
                                      </p:to>
                                    </p:set>
                                    <p:animEffect transition="in" filter="dissolve">
                                      <p:cBhvr>
                                        <p:cTn id="32" dur="500"/>
                                        <p:tgtEl>
                                          <p:spTgt spid="39939">
                                            <p:txEl>
                                              <p:pRg st="5" end="5"/>
                                            </p:txEl>
                                          </p:spTgt>
                                        </p:tgtEl>
                                      </p:cBhvr>
                                    </p:animEffect>
                                  </p:childTnLst>
                                </p:cTn>
                              </p:par>
                            </p:childTnLst>
                          </p:cTn>
                        </p:par>
                        <p:par>
                          <p:cTn id="33" fill="hold" nodeType="afterGroup">
                            <p:stCondLst>
                              <p:cond delay="9500"/>
                            </p:stCondLst>
                            <p:childTnLst>
                              <p:par>
                                <p:cTn id="34" presetID="9" presetClass="entr" presetSubtype="0" fill="hold" grpId="0" nodeType="afterEffect">
                                  <p:stCondLst>
                                    <p:cond delay="1000"/>
                                  </p:stCondLst>
                                  <p:childTnLst>
                                    <p:set>
                                      <p:cBhvr>
                                        <p:cTn id="35" dur="1" fill="hold">
                                          <p:stCondLst>
                                            <p:cond delay="0"/>
                                          </p:stCondLst>
                                        </p:cTn>
                                        <p:tgtEl>
                                          <p:spTgt spid="39939">
                                            <p:txEl>
                                              <p:pRg st="6" end="6"/>
                                            </p:txEl>
                                          </p:spTgt>
                                        </p:tgtEl>
                                        <p:attrNameLst>
                                          <p:attrName>style.visibility</p:attrName>
                                        </p:attrNameLst>
                                      </p:cBhvr>
                                      <p:to>
                                        <p:strVal val="visible"/>
                                      </p:to>
                                    </p:set>
                                    <p:animEffect transition="in" filter="dissolve">
                                      <p:cBhvr>
                                        <p:cTn id="36" dur="500"/>
                                        <p:tgtEl>
                                          <p:spTgt spid="39939">
                                            <p:txEl>
                                              <p:pRg st="6" end="6"/>
                                            </p:txEl>
                                          </p:spTgt>
                                        </p:tgtEl>
                                      </p:cBhvr>
                                    </p:animEffect>
                                  </p:childTnLst>
                                </p:cTn>
                              </p:par>
                            </p:childTnLst>
                          </p:cTn>
                        </p:par>
                        <p:par>
                          <p:cTn id="37" fill="hold" nodeType="afterGroup">
                            <p:stCondLst>
                              <p:cond delay="11000"/>
                            </p:stCondLst>
                            <p:childTnLst>
                              <p:par>
                                <p:cTn id="38" presetID="9" presetClass="entr" presetSubtype="0" fill="hold" grpId="0" nodeType="afterEffect">
                                  <p:stCondLst>
                                    <p:cond delay="1000"/>
                                  </p:stCondLst>
                                  <p:childTnLst>
                                    <p:set>
                                      <p:cBhvr>
                                        <p:cTn id="39" dur="1" fill="hold">
                                          <p:stCondLst>
                                            <p:cond delay="0"/>
                                          </p:stCondLst>
                                        </p:cTn>
                                        <p:tgtEl>
                                          <p:spTgt spid="39939">
                                            <p:txEl>
                                              <p:pRg st="7" end="7"/>
                                            </p:txEl>
                                          </p:spTgt>
                                        </p:tgtEl>
                                        <p:attrNameLst>
                                          <p:attrName>style.visibility</p:attrName>
                                        </p:attrNameLst>
                                      </p:cBhvr>
                                      <p:to>
                                        <p:strVal val="visible"/>
                                      </p:to>
                                    </p:set>
                                    <p:animEffect transition="in" filter="dissolve">
                                      <p:cBhvr>
                                        <p:cTn id="40" dur="500"/>
                                        <p:tgtEl>
                                          <p:spTgt spid="39939">
                                            <p:txEl>
                                              <p:pRg st="7" end="7"/>
                                            </p:txEl>
                                          </p:spTgt>
                                        </p:tgtEl>
                                      </p:cBhvr>
                                    </p:animEffect>
                                  </p:childTnLst>
                                </p:cTn>
                              </p:par>
                            </p:childTnLst>
                          </p:cTn>
                        </p:par>
                        <p:par>
                          <p:cTn id="41" fill="hold" nodeType="afterGroup">
                            <p:stCondLst>
                              <p:cond delay="12500"/>
                            </p:stCondLst>
                            <p:childTnLst>
                              <p:par>
                                <p:cTn id="42" presetID="9" presetClass="entr" presetSubtype="0" fill="hold" grpId="0" nodeType="afterEffect">
                                  <p:stCondLst>
                                    <p:cond delay="1000"/>
                                  </p:stCondLst>
                                  <p:childTnLst>
                                    <p:set>
                                      <p:cBhvr>
                                        <p:cTn id="43" dur="1" fill="hold">
                                          <p:stCondLst>
                                            <p:cond delay="0"/>
                                          </p:stCondLst>
                                        </p:cTn>
                                        <p:tgtEl>
                                          <p:spTgt spid="39939">
                                            <p:txEl>
                                              <p:pRg st="8" end="8"/>
                                            </p:txEl>
                                          </p:spTgt>
                                        </p:tgtEl>
                                        <p:attrNameLst>
                                          <p:attrName>style.visibility</p:attrName>
                                        </p:attrNameLst>
                                      </p:cBhvr>
                                      <p:to>
                                        <p:strVal val="visible"/>
                                      </p:to>
                                    </p:set>
                                    <p:animEffect transition="in" filter="dissolve">
                                      <p:cBhvr>
                                        <p:cTn id="44" dur="500"/>
                                        <p:tgtEl>
                                          <p:spTgt spid="39939">
                                            <p:txEl>
                                              <p:pRg st="8" end="8"/>
                                            </p:txEl>
                                          </p:spTgt>
                                        </p:tgtEl>
                                      </p:cBhvr>
                                    </p:animEffect>
                                  </p:childTnLst>
                                </p:cTn>
                              </p:par>
                            </p:childTnLst>
                          </p:cTn>
                        </p:par>
                        <p:par>
                          <p:cTn id="45" fill="hold" nodeType="afterGroup">
                            <p:stCondLst>
                              <p:cond delay="14000"/>
                            </p:stCondLst>
                            <p:childTnLst>
                              <p:par>
                                <p:cTn id="46" presetID="9" presetClass="entr" presetSubtype="0" fill="hold" grpId="0" nodeType="afterEffect">
                                  <p:stCondLst>
                                    <p:cond delay="1000"/>
                                  </p:stCondLst>
                                  <p:childTnLst>
                                    <p:set>
                                      <p:cBhvr>
                                        <p:cTn id="47" dur="1" fill="hold">
                                          <p:stCondLst>
                                            <p:cond delay="0"/>
                                          </p:stCondLst>
                                        </p:cTn>
                                        <p:tgtEl>
                                          <p:spTgt spid="39939">
                                            <p:txEl>
                                              <p:pRg st="9" end="9"/>
                                            </p:txEl>
                                          </p:spTgt>
                                        </p:tgtEl>
                                        <p:attrNameLst>
                                          <p:attrName>style.visibility</p:attrName>
                                        </p:attrNameLst>
                                      </p:cBhvr>
                                      <p:to>
                                        <p:strVal val="visible"/>
                                      </p:to>
                                    </p:set>
                                    <p:animEffect transition="in" filter="dissolve">
                                      <p:cBhvr>
                                        <p:cTn id="48" dur="500"/>
                                        <p:tgtEl>
                                          <p:spTgt spid="39939">
                                            <p:txEl>
                                              <p:pRg st="9" end="9"/>
                                            </p:txEl>
                                          </p:spTgt>
                                        </p:tgtEl>
                                      </p:cBhvr>
                                    </p:animEffect>
                                  </p:childTnLst>
                                </p:cTn>
                              </p:par>
                            </p:childTnLst>
                          </p:cTn>
                        </p:par>
                        <p:par>
                          <p:cTn id="49" fill="hold" nodeType="afterGroup">
                            <p:stCondLst>
                              <p:cond delay="15500"/>
                            </p:stCondLst>
                            <p:childTnLst>
                              <p:par>
                                <p:cTn id="50" presetID="9" presetClass="entr" presetSubtype="0" fill="hold" grpId="0" nodeType="afterEffect">
                                  <p:stCondLst>
                                    <p:cond delay="1000"/>
                                  </p:stCondLst>
                                  <p:childTnLst>
                                    <p:set>
                                      <p:cBhvr>
                                        <p:cTn id="51" dur="1" fill="hold">
                                          <p:stCondLst>
                                            <p:cond delay="0"/>
                                          </p:stCondLst>
                                        </p:cTn>
                                        <p:tgtEl>
                                          <p:spTgt spid="39939">
                                            <p:txEl>
                                              <p:pRg st="10" end="10"/>
                                            </p:txEl>
                                          </p:spTgt>
                                        </p:tgtEl>
                                        <p:attrNameLst>
                                          <p:attrName>style.visibility</p:attrName>
                                        </p:attrNameLst>
                                      </p:cBhvr>
                                      <p:to>
                                        <p:strVal val="visible"/>
                                      </p:to>
                                    </p:set>
                                    <p:animEffect transition="in" filter="dissolve">
                                      <p:cBhvr>
                                        <p:cTn id="52" dur="500"/>
                                        <p:tgtEl>
                                          <p:spTgt spid="39939">
                                            <p:txEl>
                                              <p:pRg st="10" end="10"/>
                                            </p:txEl>
                                          </p:spTgt>
                                        </p:tgtEl>
                                      </p:cBhvr>
                                    </p:animEffect>
                                  </p:childTnLst>
                                </p:cTn>
                              </p:par>
                            </p:childTnLst>
                          </p:cTn>
                        </p:par>
                        <p:par>
                          <p:cTn id="53" fill="hold" nodeType="afterGroup">
                            <p:stCondLst>
                              <p:cond delay="17000"/>
                            </p:stCondLst>
                            <p:childTnLst>
                              <p:par>
                                <p:cTn id="54" presetID="9" presetClass="entr" presetSubtype="0" fill="hold" grpId="0" nodeType="afterEffect">
                                  <p:stCondLst>
                                    <p:cond delay="1000"/>
                                  </p:stCondLst>
                                  <p:childTnLst>
                                    <p:set>
                                      <p:cBhvr>
                                        <p:cTn id="55" dur="1" fill="hold">
                                          <p:stCondLst>
                                            <p:cond delay="0"/>
                                          </p:stCondLst>
                                        </p:cTn>
                                        <p:tgtEl>
                                          <p:spTgt spid="39940">
                                            <p:txEl>
                                              <p:pRg st="0" end="0"/>
                                            </p:txEl>
                                          </p:spTgt>
                                        </p:tgtEl>
                                        <p:attrNameLst>
                                          <p:attrName>style.visibility</p:attrName>
                                        </p:attrNameLst>
                                      </p:cBhvr>
                                      <p:to>
                                        <p:strVal val="visible"/>
                                      </p:to>
                                    </p:set>
                                    <p:animEffect transition="in" filter="dissolve">
                                      <p:cBhvr>
                                        <p:cTn id="56" dur="500"/>
                                        <p:tgtEl>
                                          <p:spTgt spid="39940">
                                            <p:txEl>
                                              <p:pRg st="0" end="0"/>
                                            </p:txEl>
                                          </p:spTgt>
                                        </p:tgtEl>
                                      </p:cBhvr>
                                    </p:animEffect>
                                  </p:childTnLst>
                                </p:cTn>
                              </p:par>
                            </p:childTnLst>
                          </p:cTn>
                        </p:par>
                        <p:par>
                          <p:cTn id="57" fill="hold" nodeType="afterGroup">
                            <p:stCondLst>
                              <p:cond delay="18500"/>
                            </p:stCondLst>
                            <p:childTnLst>
                              <p:par>
                                <p:cTn id="58" presetID="9" presetClass="entr" presetSubtype="0" fill="hold" grpId="0" nodeType="afterEffect">
                                  <p:stCondLst>
                                    <p:cond delay="1000"/>
                                  </p:stCondLst>
                                  <p:childTnLst>
                                    <p:set>
                                      <p:cBhvr>
                                        <p:cTn id="59" dur="1" fill="hold">
                                          <p:stCondLst>
                                            <p:cond delay="0"/>
                                          </p:stCondLst>
                                        </p:cTn>
                                        <p:tgtEl>
                                          <p:spTgt spid="39940">
                                            <p:txEl>
                                              <p:pRg st="1" end="1"/>
                                            </p:txEl>
                                          </p:spTgt>
                                        </p:tgtEl>
                                        <p:attrNameLst>
                                          <p:attrName>style.visibility</p:attrName>
                                        </p:attrNameLst>
                                      </p:cBhvr>
                                      <p:to>
                                        <p:strVal val="visible"/>
                                      </p:to>
                                    </p:set>
                                    <p:animEffect transition="in" filter="dissolve">
                                      <p:cBhvr>
                                        <p:cTn id="60" dur="500"/>
                                        <p:tgtEl>
                                          <p:spTgt spid="39940">
                                            <p:txEl>
                                              <p:pRg st="1" end="1"/>
                                            </p:txEl>
                                          </p:spTgt>
                                        </p:tgtEl>
                                      </p:cBhvr>
                                    </p:animEffect>
                                  </p:childTnLst>
                                </p:cTn>
                              </p:par>
                            </p:childTnLst>
                          </p:cTn>
                        </p:par>
                        <p:par>
                          <p:cTn id="61" fill="hold" nodeType="afterGroup">
                            <p:stCondLst>
                              <p:cond delay="20000"/>
                            </p:stCondLst>
                            <p:childTnLst>
                              <p:par>
                                <p:cTn id="62" presetID="9" presetClass="entr" presetSubtype="0" fill="hold" grpId="0" nodeType="afterEffect">
                                  <p:stCondLst>
                                    <p:cond delay="1000"/>
                                  </p:stCondLst>
                                  <p:childTnLst>
                                    <p:set>
                                      <p:cBhvr>
                                        <p:cTn id="63" dur="1" fill="hold">
                                          <p:stCondLst>
                                            <p:cond delay="0"/>
                                          </p:stCondLst>
                                        </p:cTn>
                                        <p:tgtEl>
                                          <p:spTgt spid="39940">
                                            <p:txEl>
                                              <p:pRg st="2" end="2"/>
                                            </p:txEl>
                                          </p:spTgt>
                                        </p:tgtEl>
                                        <p:attrNameLst>
                                          <p:attrName>style.visibility</p:attrName>
                                        </p:attrNameLst>
                                      </p:cBhvr>
                                      <p:to>
                                        <p:strVal val="visible"/>
                                      </p:to>
                                    </p:set>
                                    <p:animEffect transition="in" filter="dissolve">
                                      <p:cBhvr>
                                        <p:cTn id="64" dur="500"/>
                                        <p:tgtEl>
                                          <p:spTgt spid="39940">
                                            <p:txEl>
                                              <p:pRg st="2" end="2"/>
                                            </p:txEl>
                                          </p:spTgt>
                                        </p:tgtEl>
                                      </p:cBhvr>
                                    </p:animEffect>
                                  </p:childTnLst>
                                </p:cTn>
                              </p:par>
                            </p:childTnLst>
                          </p:cTn>
                        </p:par>
                        <p:par>
                          <p:cTn id="65" fill="hold" nodeType="afterGroup">
                            <p:stCondLst>
                              <p:cond delay="21500"/>
                            </p:stCondLst>
                            <p:childTnLst>
                              <p:par>
                                <p:cTn id="66" presetID="9" presetClass="entr" presetSubtype="0" fill="hold" grpId="0" nodeType="afterEffect">
                                  <p:stCondLst>
                                    <p:cond delay="1000"/>
                                  </p:stCondLst>
                                  <p:childTnLst>
                                    <p:set>
                                      <p:cBhvr>
                                        <p:cTn id="67" dur="1" fill="hold">
                                          <p:stCondLst>
                                            <p:cond delay="0"/>
                                          </p:stCondLst>
                                        </p:cTn>
                                        <p:tgtEl>
                                          <p:spTgt spid="39940">
                                            <p:txEl>
                                              <p:pRg st="3" end="3"/>
                                            </p:txEl>
                                          </p:spTgt>
                                        </p:tgtEl>
                                        <p:attrNameLst>
                                          <p:attrName>style.visibility</p:attrName>
                                        </p:attrNameLst>
                                      </p:cBhvr>
                                      <p:to>
                                        <p:strVal val="visible"/>
                                      </p:to>
                                    </p:set>
                                    <p:animEffect transition="in" filter="dissolve">
                                      <p:cBhvr>
                                        <p:cTn id="68" dur="500"/>
                                        <p:tgtEl>
                                          <p:spTgt spid="39940">
                                            <p:txEl>
                                              <p:pRg st="3" end="3"/>
                                            </p:txEl>
                                          </p:spTgt>
                                        </p:tgtEl>
                                      </p:cBhvr>
                                    </p:animEffect>
                                  </p:childTnLst>
                                </p:cTn>
                              </p:par>
                            </p:childTnLst>
                          </p:cTn>
                        </p:par>
                        <p:par>
                          <p:cTn id="69" fill="hold" nodeType="afterGroup">
                            <p:stCondLst>
                              <p:cond delay="23000"/>
                            </p:stCondLst>
                            <p:childTnLst>
                              <p:par>
                                <p:cTn id="70" presetID="9" presetClass="entr" presetSubtype="0" fill="hold" grpId="0" nodeType="afterEffect">
                                  <p:stCondLst>
                                    <p:cond delay="1000"/>
                                  </p:stCondLst>
                                  <p:childTnLst>
                                    <p:set>
                                      <p:cBhvr>
                                        <p:cTn id="71" dur="1" fill="hold">
                                          <p:stCondLst>
                                            <p:cond delay="0"/>
                                          </p:stCondLst>
                                        </p:cTn>
                                        <p:tgtEl>
                                          <p:spTgt spid="39940">
                                            <p:txEl>
                                              <p:pRg st="4" end="4"/>
                                            </p:txEl>
                                          </p:spTgt>
                                        </p:tgtEl>
                                        <p:attrNameLst>
                                          <p:attrName>style.visibility</p:attrName>
                                        </p:attrNameLst>
                                      </p:cBhvr>
                                      <p:to>
                                        <p:strVal val="visible"/>
                                      </p:to>
                                    </p:set>
                                    <p:animEffect transition="in" filter="dissolve">
                                      <p:cBhvr>
                                        <p:cTn id="72" dur="500"/>
                                        <p:tgtEl>
                                          <p:spTgt spid="39940">
                                            <p:txEl>
                                              <p:pRg st="4" end="4"/>
                                            </p:txEl>
                                          </p:spTgt>
                                        </p:tgtEl>
                                      </p:cBhvr>
                                    </p:animEffect>
                                  </p:childTnLst>
                                </p:cTn>
                              </p:par>
                            </p:childTnLst>
                          </p:cTn>
                        </p:par>
                        <p:par>
                          <p:cTn id="73" fill="hold" nodeType="afterGroup">
                            <p:stCondLst>
                              <p:cond delay="24500"/>
                            </p:stCondLst>
                            <p:childTnLst>
                              <p:par>
                                <p:cTn id="74" presetID="9" presetClass="entr" presetSubtype="0" fill="hold" grpId="0" nodeType="afterEffect">
                                  <p:stCondLst>
                                    <p:cond delay="1000"/>
                                  </p:stCondLst>
                                  <p:childTnLst>
                                    <p:set>
                                      <p:cBhvr>
                                        <p:cTn id="75" dur="1" fill="hold">
                                          <p:stCondLst>
                                            <p:cond delay="0"/>
                                          </p:stCondLst>
                                        </p:cTn>
                                        <p:tgtEl>
                                          <p:spTgt spid="39940">
                                            <p:txEl>
                                              <p:pRg st="5" end="5"/>
                                            </p:txEl>
                                          </p:spTgt>
                                        </p:tgtEl>
                                        <p:attrNameLst>
                                          <p:attrName>style.visibility</p:attrName>
                                        </p:attrNameLst>
                                      </p:cBhvr>
                                      <p:to>
                                        <p:strVal val="visible"/>
                                      </p:to>
                                    </p:set>
                                    <p:animEffect transition="in" filter="dissolve">
                                      <p:cBhvr>
                                        <p:cTn id="76" dur="500"/>
                                        <p:tgtEl>
                                          <p:spTgt spid="39940">
                                            <p:txEl>
                                              <p:pRg st="5" end="5"/>
                                            </p:txEl>
                                          </p:spTgt>
                                        </p:tgtEl>
                                      </p:cBhvr>
                                    </p:animEffect>
                                  </p:childTnLst>
                                </p:cTn>
                              </p:par>
                            </p:childTnLst>
                          </p:cTn>
                        </p:par>
                        <p:par>
                          <p:cTn id="77" fill="hold" nodeType="afterGroup">
                            <p:stCondLst>
                              <p:cond delay="26000"/>
                            </p:stCondLst>
                            <p:childTnLst>
                              <p:par>
                                <p:cTn id="78" presetID="9" presetClass="entr" presetSubtype="0" fill="hold" grpId="0" nodeType="afterEffect">
                                  <p:stCondLst>
                                    <p:cond delay="1000"/>
                                  </p:stCondLst>
                                  <p:childTnLst>
                                    <p:set>
                                      <p:cBhvr>
                                        <p:cTn id="79" dur="1" fill="hold">
                                          <p:stCondLst>
                                            <p:cond delay="0"/>
                                          </p:stCondLst>
                                        </p:cTn>
                                        <p:tgtEl>
                                          <p:spTgt spid="39940">
                                            <p:txEl>
                                              <p:pRg st="6" end="6"/>
                                            </p:txEl>
                                          </p:spTgt>
                                        </p:tgtEl>
                                        <p:attrNameLst>
                                          <p:attrName>style.visibility</p:attrName>
                                        </p:attrNameLst>
                                      </p:cBhvr>
                                      <p:to>
                                        <p:strVal val="visible"/>
                                      </p:to>
                                    </p:set>
                                    <p:animEffect transition="in" filter="dissolve">
                                      <p:cBhvr>
                                        <p:cTn id="80" dur="500"/>
                                        <p:tgtEl>
                                          <p:spTgt spid="39940">
                                            <p:txEl>
                                              <p:pRg st="6" end="6"/>
                                            </p:txEl>
                                          </p:spTgt>
                                        </p:tgtEl>
                                      </p:cBhvr>
                                    </p:animEffect>
                                  </p:childTnLst>
                                </p:cTn>
                              </p:par>
                            </p:childTnLst>
                          </p:cTn>
                        </p:par>
                        <p:par>
                          <p:cTn id="81" fill="hold" nodeType="afterGroup">
                            <p:stCondLst>
                              <p:cond delay="27500"/>
                            </p:stCondLst>
                            <p:childTnLst>
                              <p:par>
                                <p:cTn id="82" presetID="9" presetClass="entr" presetSubtype="0" fill="hold" grpId="0" nodeType="afterEffect">
                                  <p:stCondLst>
                                    <p:cond delay="1000"/>
                                  </p:stCondLst>
                                  <p:childTnLst>
                                    <p:set>
                                      <p:cBhvr>
                                        <p:cTn id="83" dur="1" fill="hold">
                                          <p:stCondLst>
                                            <p:cond delay="0"/>
                                          </p:stCondLst>
                                        </p:cTn>
                                        <p:tgtEl>
                                          <p:spTgt spid="39940">
                                            <p:txEl>
                                              <p:pRg st="7" end="7"/>
                                            </p:txEl>
                                          </p:spTgt>
                                        </p:tgtEl>
                                        <p:attrNameLst>
                                          <p:attrName>style.visibility</p:attrName>
                                        </p:attrNameLst>
                                      </p:cBhvr>
                                      <p:to>
                                        <p:strVal val="visible"/>
                                      </p:to>
                                    </p:set>
                                    <p:animEffect transition="in" filter="dissolve">
                                      <p:cBhvr>
                                        <p:cTn id="84" dur="500"/>
                                        <p:tgtEl>
                                          <p:spTgt spid="39940">
                                            <p:txEl>
                                              <p:pRg st="7" end="7"/>
                                            </p:txEl>
                                          </p:spTgt>
                                        </p:tgtEl>
                                      </p:cBhvr>
                                    </p:animEffect>
                                  </p:childTnLst>
                                </p:cTn>
                              </p:par>
                            </p:childTnLst>
                          </p:cTn>
                        </p:par>
                        <p:par>
                          <p:cTn id="85" fill="hold" nodeType="afterGroup">
                            <p:stCondLst>
                              <p:cond delay="29000"/>
                            </p:stCondLst>
                            <p:childTnLst>
                              <p:par>
                                <p:cTn id="86" presetID="9" presetClass="entr" presetSubtype="0" fill="hold" grpId="0" nodeType="afterEffect">
                                  <p:stCondLst>
                                    <p:cond delay="1000"/>
                                  </p:stCondLst>
                                  <p:childTnLst>
                                    <p:set>
                                      <p:cBhvr>
                                        <p:cTn id="87" dur="1" fill="hold">
                                          <p:stCondLst>
                                            <p:cond delay="0"/>
                                          </p:stCondLst>
                                        </p:cTn>
                                        <p:tgtEl>
                                          <p:spTgt spid="39940">
                                            <p:txEl>
                                              <p:pRg st="8" end="8"/>
                                            </p:txEl>
                                          </p:spTgt>
                                        </p:tgtEl>
                                        <p:attrNameLst>
                                          <p:attrName>style.visibility</p:attrName>
                                        </p:attrNameLst>
                                      </p:cBhvr>
                                      <p:to>
                                        <p:strVal val="visible"/>
                                      </p:to>
                                    </p:set>
                                    <p:animEffect transition="in" filter="dissolve">
                                      <p:cBhvr>
                                        <p:cTn id="88" dur="500"/>
                                        <p:tgtEl>
                                          <p:spTgt spid="39940">
                                            <p:txEl>
                                              <p:pRg st="8" end="8"/>
                                            </p:txEl>
                                          </p:spTgt>
                                        </p:tgtEl>
                                      </p:cBhvr>
                                    </p:animEffect>
                                  </p:childTnLst>
                                </p:cTn>
                              </p:par>
                            </p:childTnLst>
                          </p:cTn>
                        </p:par>
                        <p:par>
                          <p:cTn id="89" fill="hold" nodeType="afterGroup">
                            <p:stCondLst>
                              <p:cond delay="30500"/>
                            </p:stCondLst>
                            <p:childTnLst>
                              <p:par>
                                <p:cTn id="90" presetID="9" presetClass="entr" presetSubtype="0" fill="hold" grpId="0" nodeType="afterEffect">
                                  <p:stCondLst>
                                    <p:cond delay="1000"/>
                                  </p:stCondLst>
                                  <p:childTnLst>
                                    <p:set>
                                      <p:cBhvr>
                                        <p:cTn id="91" dur="1" fill="hold">
                                          <p:stCondLst>
                                            <p:cond delay="0"/>
                                          </p:stCondLst>
                                        </p:cTn>
                                        <p:tgtEl>
                                          <p:spTgt spid="39940">
                                            <p:txEl>
                                              <p:pRg st="9" end="9"/>
                                            </p:txEl>
                                          </p:spTgt>
                                        </p:tgtEl>
                                        <p:attrNameLst>
                                          <p:attrName>style.visibility</p:attrName>
                                        </p:attrNameLst>
                                      </p:cBhvr>
                                      <p:to>
                                        <p:strVal val="visible"/>
                                      </p:to>
                                    </p:set>
                                    <p:animEffect transition="in" filter="dissolve">
                                      <p:cBhvr>
                                        <p:cTn id="92" dur="500"/>
                                        <p:tgtEl>
                                          <p:spTgt spid="39940">
                                            <p:txEl>
                                              <p:pRg st="9" end="9"/>
                                            </p:txEl>
                                          </p:spTgt>
                                        </p:tgtEl>
                                      </p:cBhvr>
                                    </p:animEffect>
                                  </p:childTnLst>
                                </p:cTn>
                              </p:par>
                            </p:childTnLst>
                          </p:cTn>
                        </p:par>
                        <p:par>
                          <p:cTn id="93" fill="hold" nodeType="afterGroup">
                            <p:stCondLst>
                              <p:cond delay="32000"/>
                            </p:stCondLst>
                            <p:childTnLst>
                              <p:par>
                                <p:cTn id="94" presetID="9" presetClass="entr" presetSubtype="0" fill="hold" grpId="0" nodeType="afterEffect">
                                  <p:stCondLst>
                                    <p:cond delay="1000"/>
                                  </p:stCondLst>
                                  <p:childTnLst>
                                    <p:set>
                                      <p:cBhvr>
                                        <p:cTn id="95" dur="1" fill="hold">
                                          <p:stCondLst>
                                            <p:cond delay="0"/>
                                          </p:stCondLst>
                                        </p:cTn>
                                        <p:tgtEl>
                                          <p:spTgt spid="39940">
                                            <p:txEl>
                                              <p:pRg st="10" end="10"/>
                                            </p:txEl>
                                          </p:spTgt>
                                        </p:tgtEl>
                                        <p:attrNameLst>
                                          <p:attrName>style.visibility</p:attrName>
                                        </p:attrNameLst>
                                      </p:cBhvr>
                                      <p:to>
                                        <p:strVal val="visible"/>
                                      </p:to>
                                    </p:set>
                                    <p:animEffect transition="in" filter="dissolve">
                                      <p:cBhvr>
                                        <p:cTn id="96" dur="500"/>
                                        <p:tgtEl>
                                          <p:spTgt spid="39940">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8" grpId="0" autoUpdateAnimBg="0"/>
      <p:bldP spid="39939" grpId="0" build="p" autoUpdateAnimBg="0" advAuto="1000"/>
      <p:bldP spid="39940" grpId="0" build="p" autoUpdateAnimBg="0" advAuto="1000"/>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a:xfrm>
            <a:off x="1219200" y="381000"/>
            <a:ext cx="7772400" cy="838200"/>
          </a:xfrm>
        </p:spPr>
        <p:txBody>
          <a:bodyPr/>
          <a:lstStyle/>
          <a:p>
            <a:pPr algn="ctr" eaLnBrk="1" hangingPunct="1"/>
            <a:r>
              <a:rPr lang="en-US" smtClean="0"/>
              <a:t>Inner Biblical evidence 2</a:t>
            </a:r>
          </a:p>
        </p:txBody>
      </p:sp>
      <p:sp>
        <p:nvSpPr>
          <p:cNvPr id="82948" name="Rectangle 4"/>
          <p:cNvSpPr>
            <a:spLocks noGrp="1" noChangeArrowheads="1"/>
          </p:cNvSpPr>
          <p:nvPr>
            <p:ph type="body" sz="half" idx="2"/>
          </p:nvPr>
        </p:nvSpPr>
        <p:spPr>
          <a:xfrm>
            <a:off x="4800600" y="1295400"/>
            <a:ext cx="4114800" cy="2362200"/>
          </a:xfrm>
          <a:noFill/>
          <a:extLst>
            <a:ext uri="{91240B29-F687-4F45-9708-019B960494DF}">
              <a14:hiddenLine xmlns:a14="http://schemas.microsoft.com/office/drawing/2010/main" w="12700">
                <a:solidFill>
                  <a:srgbClr val="66FFFF"/>
                </a:solidFill>
                <a:miter lim="800000"/>
                <a:headEnd/>
                <a:tailEnd/>
              </a14:hiddenLine>
            </a:ext>
          </a:extLst>
        </p:spPr>
        <p:txBody>
          <a:bodyPr/>
          <a:lstStyle/>
          <a:p>
            <a:pPr eaLnBrk="1" hangingPunct="1">
              <a:buFont typeface="Symbol" pitchFamily="18" charset="2"/>
              <a:buNone/>
            </a:pPr>
            <a:r>
              <a:rPr lang="en-US" sz="2400" b="1" u="sng" smtClean="0">
                <a:solidFill>
                  <a:schemeClr val="tx2"/>
                </a:solidFill>
              </a:rPr>
              <a:t>Checking for Messianic Clues</a:t>
            </a:r>
          </a:p>
          <a:p>
            <a:pPr eaLnBrk="1" hangingPunct="1"/>
            <a:r>
              <a:rPr lang="en-US" sz="2400" b="1" smtClean="0">
                <a:solidFill>
                  <a:schemeClr val="tx2"/>
                </a:solidFill>
              </a:rPr>
              <a:t>Broader literary context</a:t>
            </a:r>
          </a:p>
          <a:p>
            <a:pPr lvl="1" eaLnBrk="1" hangingPunct="1">
              <a:buFontTx/>
              <a:buChar char="•"/>
            </a:pPr>
            <a:r>
              <a:rPr lang="en-US" sz="2000" b="1" smtClean="0"/>
              <a:t>Consistent structure? </a:t>
            </a:r>
          </a:p>
          <a:p>
            <a:pPr lvl="1" eaLnBrk="1" hangingPunct="1">
              <a:buFontTx/>
              <a:buChar char="•"/>
            </a:pPr>
            <a:r>
              <a:rPr lang="en-US" sz="2000" b="1" smtClean="0"/>
              <a:t>Narrative + Epilogue?</a:t>
            </a:r>
          </a:p>
          <a:p>
            <a:pPr lvl="1" eaLnBrk="1" hangingPunct="1">
              <a:buFontTx/>
              <a:buChar char="•"/>
            </a:pPr>
            <a:r>
              <a:rPr lang="en-US" sz="2000" b="1" smtClean="0"/>
              <a:t>Poetic seams employ an </a:t>
            </a:r>
            <a:r>
              <a:rPr lang="en-US" sz="2000" b="1" i="1" smtClean="0">
                <a:solidFill>
                  <a:srgbClr val="66FFFF"/>
                </a:solidFill>
              </a:rPr>
              <a:t>eschatological phrase</a:t>
            </a:r>
            <a:r>
              <a:rPr lang="en-US" sz="2000" b="1" smtClean="0"/>
              <a:t>?</a:t>
            </a:r>
          </a:p>
        </p:txBody>
      </p:sp>
      <p:sp>
        <p:nvSpPr>
          <p:cNvPr id="82954" name="Text Box 10"/>
          <p:cNvSpPr txBox="1">
            <a:spLocks noChangeArrowheads="1"/>
          </p:cNvSpPr>
          <p:nvPr/>
        </p:nvSpPr>
        <p:spPr bwMode="auto">
          <a:xfrm>
            <a:off x="1143000" y="5715000"/>
            <a:ext cx="3733800" cy="1187450"/>
          </a:xfrm>
          <a:prstGeom prst="rect">
            <a:avLst/>
          </a:prstGeom>
          <a:noFill/>
          <a:ln>
            <a:noFill/>
          </a:ln>
          <a:effectLst/>
          <a:extLst>
            <a:ext uri="{909E8E84-426E-40DD-AFC4-6F175D3DCCD1}">
              <a14:hiddenFill xmlns:a14="http://schemas.microsoft.com/office/drawing/2010/main">
                <a:solidFill>
                  <a:srgbClr val="FFCC99"/>
                </a:solidFill>
              </a14:hiddenFill>
            </a:ext>
            <a:ext uri="{91240B29-F687-4F45-9708-019B960494DF}">
              <a14:hiddenLine xmlns:a14="http://schemas.microsoft.com/office/drawing/2010/main" w="12700"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b="1" i="1">
                <a:solidFill>
                  <a:schemeClr val="bg2"/>
                </a:solidFill>
                <a:latin typeface="Times New Roman" pitchFamily="18" charset="0"/>
                <a:cs typeface="Times New Roman" pitchFamily="18" charset="0"/>
              </a:defRPr>
            </a:lvl1pPr>
            <a:lvl2pPr marL="742950" indent="-285750" eaLnBrk="0" hangingPunct="0">
              <a:defRPr sz="2400" b="1" i="1">
                <a:solidFill>
                  <a:schemeClr val="bg2"/>
                </a:solidFill>
                <a:latin typeface="Times New Roman" pitchFamily="18" charset="0"/>
                <a:cs typeface="Times New Roman" pitchFamily="18" charset="0"/>
              </a:defRPr>
            </a:lvl2pPr>
            <a:lvl3pPr marL="1143000" indent="-228600" eaLnBrk="0" hangingPunct="0">
              <a:defRPr sz="2400" b="1" i="1">
                <a:solidFill>
                  <a:schemeClr val="bg2"/>
                </a:solidFill>
                <a:latin typeface="Times New Roman" pitchFamily="18" charset="0"/>
                <a:cs typeface="Times New Roman" pitchFamily="18" charset="0"/>
              </a:defRPr>
            </a:lvl3pPr>
            <a:lvl4pPr marL="1600200" indent="-228600" eaLnBrk="0" hangingPunct="0">
              <a:defRPr sz="2400" b="1" i="1">
                <a:solidFill>
                  <a:schemeClr val="bg2"/>
                </a:solidFill>
                <a:latin typeface="Times New Roman" pitchFamily="18" charset="0"/>
                <a:cs typeface="Times New Roman" pitchFamily="18" charset="0"/>
              </a:defRPr>
            </a:lvl4pPr>
            <a:lvl5pPr marL="2057400" indent="-228600" eaLnBrk="0" hangingPunct="0">
              <a:defRPr sz="2400" b="1" i="1">
                <a:solidFill>
                  <a:schemeClr val="bg2"/>
                </a:solidFill>
                <a:latin typeface="Times New Roman" pitchFamily="18" charset="0"/>
                <a:cs typeface="Times New Roman" pitchFamily="18" charset="0"/>
              </a:defRPr>
            </a:lvl5pPr>
            <a:lvl6pPr marL="25146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6pPr>
            <a:lvl7pPr marL="29718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7pPr>
            <a:lvl8pPr marL="34290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8pPr>
            <a:lvl9pPr marL="38862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9pPr>
          </a:lstStyle>
          <a:p>
            <a:pPr eaLnBrk="1" hangingPunct="1"/>
            <a:r>
              <a:rPr lang="en-US" i="0">
                <a:solidFill>
                  <a:schemeClr val="tx2"/>
                </a:solidFill>
              </a:rPr>
              <a:t>The Lion of Judah        </a:t>
            </a:r>
            <a:r>
              <a:rPr lang="en-US" i="0">
                <a:solidFill>
                  <a:schemeClr val="tx1"/>
                </a:solidFill>
              </a:rPr>
              <a:t>Who dares rouse him up?  Gen 49:8ff </a:t>
            </a:r>
          </a:p>
        </p:txBody>
      </p:sp>
      <p:sp>
        <p:nvSpPr>
          <p:cNvPr id="82956" name="AutoShape 12"/>
          <p:cNvSpPr>
            <a:spLocks noChangeArrowheads="1"/>
          </p:cNvSpPr>
          <p:nvPr/>
        </p:nvSpPr>
        <p:spPr bwMode="auto">
          <a:xfrm>
            <a:off x="5867400" y="3581400"/>
            <a:ext cx="2971800" cy="692150"/>
          </a:xfrm>
          <a:prstGeom prst="roundRect">
            <a:avLst>
              <a:gd name="adj" fmla="val 16667"/>
            </a:avLst>
          </a:prstGeom>
          <a:noFill/>
          <a:ln w="57150" cap="sq" cmpd="thinThick">
            <a:solidFill>
              <a:schemeClr val="tx2"/>
            </a:solidFill>
            <a:round/>
            <a:headEnd/>
            <a:tailEnd/>
          </a:ln>
          <a:effectLst/>
          <a:extLst>
            <a:ext uri="{909E8E84-426E-40DD-AFC4-6F175D3DCCD1}">
              <a14:hiddenFill xmlns:a14="http://schemas.microsoft.com/office/drawing/2010/main">
                <a:solidFill>
                  <a:srgbClr val="FFCC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sz="1600" i="0">
                <a:solidFill>
                  <a:srgbClr val="66FFFF"/>
                </a:solidFill>
              </a:rPr>
              <a:t>“In the last days” Gen 49:8ff - Num 24: 14ff - Deut 31:24ff</a:t>
            </a:r>
          </a:p>
        </p:txBody>
      </p:sp>
      <p:sp>
        <p:nvSpPr>
          <p:cNvPr id="82962" name="Text Box 18"/>
          <p:cNvSpPr txBox="1">
            <a:spLocks noChangeArrowheads="1"/>
          </p:cNvSpPr>
          <p:nvPr/>
        </p:nvSpPr>
        <p:spPr bwMode="auto">
          <a:xfrm>
            <a:off x="4876800" y="4360863"/>
            <a:ext cx="4267200" cy="2497137"/>
          </a:xfrm>
          <a:prstGeom prst="rect">
            <a:avLst/>
          </a:prstGeom>
          <a:noFill/>
          <a:ln>
            <a:noFill/>
          </a:ln>
          <a:effectLst/>
          <a:extLst>
            <a:ext uri="{909E8E84-426E-40DD-AFC4-6F175D3DCCD1}">
              <a14:hiddenFill xmlns:a14="http://schemas.microsoft.com/office/drawing/2010/main">
                <a:solidFill>
                  <a:srgbClr val="FFCC99"/>
                </a:solidFill>
              </a14:hiddenFill>
            </a:ext>
            <a:ext uri="{91240B29-F687-4F45-9708-019B960494DF}">
              <a14:hiddenLine xmlns:a14="http://schemas.microsoft.com/office/drawing/2010/main" w="12700"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b="1" i="1">
                <a:solidFill>
                  <a:schemeClr val="bg2"/>
                </a:solidFill>
                <a:latin typeface="Times New Roman" pitchFamily="18" charset="0"/>
                <a:cs typeface="Times New Roman" pitchFamily="18" charset="0"/>
              </a:defRPr>
            </a:lvl1pPr>
            <a:lvl2pPr eaLnBrk="0" hangingPunct="0">
              <a:defRPr sz="2400" b="1" i="1">
                <a:solidFill>
                  <a:schemeClr val="bg2"/>
                </a:solidFill>
                <a:latin typeface="Times New Roman" pitchFamily="18" charset="0"/>
                <a:cs typeface="Times New Roman" pitchFamily="18" charset="0"/>
              </a:defRPr>
            </a:lvl2pPr>
            <a:lvl3pPr marL="1143000" indent="-228600" eaLnBrk="0" hangingPunct="0">
              <a:defRPr sz="2400" b="1" i="1">
                <a:solidFill>
                  <a:schemeClr val="bg2"/>
                </a:solidFill>
                <a:latin typeface="Times New Roman" pitchFamily="18" charset="0"/>
                <a:cs typeface="Times New Roman" pitchFamily="18" charset="0"/>
              </a:defRPr>
            </a:lvl3pPr>
            <a:lvl4pPr marL="1600200" indent="-228600" eaLnBrk="0" hangingPunct="0">
              <a:defRPr sz="2400" b="1" i="1">
                <a:solidFill>
                  <a:schemeClr val="bg2"/>
                </a:solidFill>
                <a:latin typeface="Times New Roman" pitchFamily="18" charset="0"/>
                <a:cs typeface="Times New Roman" pitchFamily="18" charset="0"/>
              </a:defRPr>
            </a:lvl4pPr>
            <a:lvl5pPr marL="2057400" indent="-228600" eaLnBrk="0" hangingPunct="0">
              <a:defRPr sz="2400" b="1" i="1">
                <a:solidFill>
                  <a:schemeClr val="bg2"/>
                </a:solidFill>
                <a:latin typeface="Times New Roman" pitchFamily="18" charset="0"/>
                <a:cs typeface="Times New Roman" pitchFamily="18" charset="0"/>
              </a:defRPr>
            </a:lvl5pPr>
            <a:lvl6pPr marL="25146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6pPr>
            <a:lvl7pPr marL="29718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7pPr>
            <a:lvl8pPr marL="34290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8pPr>
            <a:lvl9pPr marL="38862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9pPr>
          </a:lstStyle>
          <a:p>
            <a:pPr algn="l" eaLnBrk="1" hangingPunct="1">
              <a:lnSpc>
                <a:spcPct val="90000"/>
              </a:lnSpc>
              <a:spcBef>
                <a:spcPct val="20000"/>
              </a:spcBef>
              <a:buFont typeface="Symbol" pitchFamily="18" charset="2"/>
              <a:buChar char="¨"/>
            </a:pPr>
            <a:r>
              <a:rPr lang="en-US" b="0" i="0">
                <a:solidFill>
                  <a:schemeClr val="tx2"/>
                </a:solidFill>
              </a:rPr>
              <a:t>  </a:t>
            </a:r>
            <a:r>
              <a:rPr lang="en-US" i="0">
                <a:solidFill>
                  <a:schemeClr val="tx2"/>
                </a:solidFill>
              </a:rPr>
              <a:t>Nearer narrative context</a:t>
            </a:r>
          </a:p>
          <a:p>
            <a:pPr lvl="1" algn="l" eaLnBrk="1" hangingPunct="1">
              <a:lnSpc>
                <a:spcPct val="90000"/>
              </a:lnSpc>
              <a:spcBef>
                <a:spcPct val="20000"/>
              </a:spcBef>
              <a:buFontTx/>
              <a:buChar char="•"/>
            </a:pPr>
            <a:r>
              <a:rPr lang="en-US" sz="2000" i="0">
                <a:solidFill>
                  <a:schemeClr val="tx1"/>
                </a:solidFill>
              </a:rPr>
              <a:t>  Gen 49:1-7 older brothers </a:t>
            </a:r>
          </a:p>
          <a:p>
            <a:pPr lvl="1" algn="l" eaLnBrk="1" hangingPunct="1">
              <a:lnSpc>
                <a:spcPct val="90000"/>
              </a:lnSpc>
              <a:spcBef>
                <a:spcPct val="20000"/>
              </a:spcBef>
            </a:pPr>
            <a:r>
              <a:rPr lang="en-US" sz="2000" i="0">
                <a:solidFill>
                  <a:schemeClr val="tx1"/>
                </a:solidFill>
              </a:rPr>
              <a:t>   disqualified from birthright</a:t>
            </a:r>
          </a:p>
          <a:p>
            <a:pPr algn="l" eaLnBrk="1" hangingPunct="1">
              <a:lnSpc>
                <a:spcPct val="90000"/>
              </a:lnSpc>
              <a:spcBef>
                <a:spcPct val="20000"/>
              </a:spcBef>
              <a:buFont typeface="Symbol" pitchFamily="18" charset="2"/>
              <a:buChar char="¨"/>
            </a:pPr>
            <a:r>
              <a:rPr lang="en-US" b="0" i="0">
                <a:solidFill>
                  <a:schemeClr val="tx2"/>
                </a:solidFill>
              </a:rPr>
              <a:t>  </a:t>
            </a:r>
            <a:r>
              <a:rPr lang="en-US" i="0">
                <a:solidFill>
                  <a:schemeClr val="tx2"/>
                </a:solidFill>
              </a:rPr>
              <a:t>Contents of prophecy</a:t>
            </a:r>
          </a:p>
          <a:p>
            <a:pPr lvl="1" algn="l" eaLnBrk="1" hangingPunct="1">
              <a:lnSpc>
                <a:spcPct val="90000"/>
              </a:lnSpc>
              <a:spcBef>
                <a:spcPct val="20000"/>
              </a:spcBef>
              <a:buFontTx/>
              <a:buChar char="•"/>
            </a:pPr>
            <a:r>
              <a:rPr lang="en-US" sz="2000" i="0">
                <a:solidFill>
                  <a:schemeClr val="tx1"/>
                </a:solidFill>
              </a:rPr>
              <a:t>  Judah’s Pre-eminence 49:8</a:t>
            </a:r>
          </a:p>
          <a:p>
            <a:pPr lvl="1" algn="l" eaLnBrk="1" hangingPunct="1">
              <a:lnSpc>
                <a:spcPct val="90000"/>
              </a:lnSpc>
              <a:spcBef>
                <a:spcPct val="20000"/>
              </a:spcBef>
              <a:buFontTx/>
              <a:buChar char="•"/>
            </a:pPr>
            <a:r>
              <a:rPr lang="en-US" sz="2000" i="0">
                <a:solidFill>
                  <a:schemeClr val="tx1"/>
                </a:solidFill>
              </a:rPr>
              <a:t>  Power of Judah 49:9</a:t>
            </a:r>
          </a:p>
          <a:p>
            <a:pPr lvl="1" algn="l" eaLnBrk="1" hangingPunct="1">
              <a:lnSpc>
                <a:spcPct val="90000"/>
              </a:lnSpc>
              <a:spcBef>
                <a:spcPct val="20000"/>
              </a:spcBef>
              <a:buFontTx/>
              <a:buChar char="•"/>
            </a:pPr>
            <a:r>
              <a:rPr lang="en-US" sz="2000" i="0">
                <a:solidFill>
                  <a:schemeClr val="tx1"/>
                </a:solidFill>
              </a:rPr>
              <a:t>  Prince of Judah 49:10-12</a:t>
            </a:r>
          </a:p>
        </p:txBody>
      </p:sp>
      <p:pic>
        <p:nvPicPr>
          <p:cNvPr id="82966" name="Picture 22" descr="Lion_of_Judah"/>
          <p:cNvPicPr>
            <a:picLocks noChangeAspect="1" noChangeArrowheads="1"/>
          </p:cNvPicPr>
          <p:nvPr>
            <p:ph type="clipArt" sz="half" idx="1"/>
          </p:nvPr>
        </p:nvPicPr>
        <p:blipFill>
          <a:blip r:embed="rId3">
            <a:extLst>
              <a:ext uri="{28A0092B-C50C-407E-A947-70E740481C1C}">
                <a14:useLocalDpi xmlns:a14="http://schemas.microsoft.com/office/drawing/2010/main" val="0"/>
              </a:ext>
            </a:extLst>
          </a:blip>
          <a:srcRect/>
          <a:stretch>
            <a:fillRect/>
          </a:stretch>
        </p:blipFill>
        <p:spPr>
          <a:xfrm>
            <a:off x="1371600" y="1371600"/>
            <a:ext cx="3224213" cy="426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miter lim="8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2968" name="AutoShape 24"/>
          <p:cNvSpPr>
            <a:spLocks noChangeArrowheads="1"/>
          </p:cNvSpPr>
          <p:nvPr/>
        </p:nvSpPr>
        <p:spPr bwMode="auto">
          <a:xfrm>
            <a:off x="5105400" y="3352800"/>
            <a:ext cx="457200" cy="609600"/>
          </a:xfrm>
          <a:prstGeom prst="curvedRightArrow">
            <a:avLst>
              <a:gd name="adj1" fmla="val 26667"/>
              <a:gd name="adj2" fmla="val 53333"/>
              <a:gd name="adj3" fmla="val 33333"/>
            </a:avLst>
          </a:prstGeom>
          <a:solidFill>
            <a:srgbClr val="FFCC99"/>
          </a:solidFill>
          <a:ln>
            <a:noFill/>
          </a:ln>
          <a:effectLst/>
          <a:extLst>
            <a:ext uri="{91240B29-F687-4F45-9708-019B960494DF}">
              <a14:hiddenLine xmlns:a14="http://schemas.microsoft.com/office/drawing/2010/main" w="12700"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82946"/>
                                        </p:tgtEl>
                                        <p:attrNameLst>
                                          <p:attrName>style.visibility</p:attrName>
                                        </p:attrNameLst>
                                      </p:cBhvr>
                                      <p:to>
                                        <p:strVal val="visible"/>
                                      </p:to>
                                    </p:set>
                                    <p:animEffect transition="in" filter="dissolve">
                                      <p:cBhvr>
                                        <p:cTn id="7" dur="500"/>
                                        <p:tgtEl>
                                          <p:spTgt spid="82946"/>
                                        </p:tgtEl>
                                      </p:cBhvr>
                                    </p:animEffect>
                                  </p:childTnLst>
                                </p:cTn>
                              </p:par>
                            </p:childTnLst>
                          </p:cTn>
                        </p:par>
                        <p:par>
                          <p:cTn id="8" fill="hold" nodeType="afterGroup">
                            <p:stCondLst>
                              <p:cond delay="500"/>
                            </p:stCondLst>
                            <p:childTnLst>
                              <p:par>
                                <p:cTn id="9" presetID="23" presetClass="entr" presetSubtype="16" fill="hold" nodeType="afterEffect">
                                  <p:stCondLst>
                                    <p:cond delay="0"/>
                                  </p:stCondLst>
                                  <p:childTnLst>
                                    <p:set>
                                      <p:cBhvr>
                                        <p:cTn id="10" dur="1" fill="hold">
                                          <p:stCondLst>
                                            <p:cond delay="0"/>
                                          </p:stCondLst>
                                        </p:cTn>
                                        <p:tgtEl>
                                          <p:spTgt spid="82966"/>
                                        </p:tgtEl>
                                        <p:attrNameLst>
                                          <p:attrName>style.visibility</p:attrName>
                                        </p:attrNameLst>
                                      </p:cBhvr>
                                      <p:to>
                                        <p:strVal val="visible"/>
                                      </p:to>
                                    </p:set>
                                    <p:anim calcmode="lin" valueType="num">
                                      <p:cBhvr>
                                        <p:cTn id="11" dur="500" fill="hold"/>
                                        <p:tgtEl>
                                          <p:spTgt spid="82966"/>
                                        </p:tgtEl>
                                        <p:attrNameLst>
                                          <p:attrName>ppt_w</p:attrName>
                                        </p:attrNameLst>
                                      </p:cBhvr>
                                      <p:tavLst>
                                        <p:tav tm="0">
                                          <p:val>
                                            <p:fltVal val="0"/>
                                          </p:val>
                                        </p:tav>
                                        <p:tav tm="100000">
                                          <p:val>
                                            <p:strVal val="#ppt_w"/>
                                          </p:val>
                                        </p:tav>
                                      </p:tavLst>
                                    </p:anim>
                                    <p:anim calcmode="lin" valueType="num">
                                      <p:cBhvr>
                                        <p:cTn id="12" dur="500" fill="hold"/>
                                        <p:tgtEl>
                                          <p:spTgt spid="82966"/>
                                        </p:tgtEl>
                                        <p:attrNameLst>
                                          <p:attrName>ppt_h</p:attrName>
                                        </p:attrNameLst>
                                      </p:cBhvr>
                                      <p:tavLst>
                                        <p:tav tm="0">
                                          <p:val>
                                            <p:fltVal val="0"/>
                                          </p:val>
                                        </p:tav>
                                        <p:tav tm="100000">
                                          <p:val>
                                            <p:strVal val="#ppt_h"/>
                                          </p:val>
                                        </p:tav>
                                      </p:tavLst>
                                    </p:anim>
                                  </p:childTnLst>
                                </p:cTn>
                              </p:par>
                            </p:childTnLst>
                          </p:cTn>
                        </p:par>
                        <p:par>
                          <p:cTn id="13" fill="hold" nodeType="afterGroup">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2954"/>
                                        </p:tgtEl>
                                        <p:attrNameLst>
                                          <p:attrName>style.visibility</p:attrName>
                                        </p:attrNameLst>
                                      </p:cBhvr>
                                      <p:to>
                                        <p:strVal val="visible"/>
                                      </p:to>
                                    </p:set>
                                    <p:animEffect transition="in" filter="wipe(up)">
                                      <p:cBhvr>
                                        <p:cTn id="16" dur="500"/>
                                        <p:tgtEl>
                                          <p:spTgt spid="82954"/>
                                        </p:tgtEl>
                                      </p:cBhvr>
                                    </p:animEffect>
                                  </p:childTnLst>
                                </p:cTn>
                              </p:par>
                            </p:childTnLst>
                          </p:cTn>
                        </p:par>
                        <p:par>
                          <p:cTn id="17" fill="hold" nodeType="afterGroup">
                            <p:stCondLst>
                              <p:cond delay="1500"/>
                            </p:stCondLst>
                            <p:childTnLst>
                              <p:par>
                                <p:cTn id="18" presetID="23" presetClass="entr" presetSubtype="16" fill="hold" grpId="0" nodeType="afterEffect">
                                  <p:stCondLst>
                                    <p:cond delay="0"/>
                                  </p:stCondLst>
                                  <p:childTnLst>
                                    <p:set>
                                      <p:cBhvr>
                                        <p:cTn id="19" dur="1" fill="hold">
                                          <p:stCondLst>
                                            <p:cond delay="0"/>
                                          </p:stCondLst>
                                        </p:cTn>
                                        <p:tgtEl>
                                          <p:spTgt spid="82948">
                                            <p:txEl>
                                              <p:pRg st="0" end="0"/>
                                            </p:txEl>
                                          </p:spTgt>
                                        </p:tgtEl>
                                        <p:attrNameLst>
                                          <p:attrName>style.visibility</p:attrName>
                                        </p:attrNameLst>
                                      </p:cBhvr>
                                      <p:to>
                                        <p:strVal val="visible"/>
                                      </p:to>
                                    </p:set>
                                    <p:anim calcmode="lin" valueType="num">
                                      <p:cBhvr>
                                        <p:cTn id="20" dur="500" fill="hold"/>
                                        <p:tgtEl>
                                          <p:spTgt spid="82948">
                                            <p:txEl>
                                              <p:pRg st="0" end="0"/>
                                            </p:txEl>
                                          </p:spTgt>
                                        </p:tgtEl>
                                        <p:attrNameLst>
                                          <p:attrName>ppt_w</p:attrName>
                                        </p:attrNameLst>
                                      </p:cBhvr>
                                      <p:tavLst>
                                        <p:tav tm="0">
                                          <p:val>
                                            <p:fltVal val="0"/>
                                          </p:val>
                                        </p:tav>
                                        <p:tav tm="100000">
                                          <p:val>
                                            <p:strVal val="#ppt_w"/>
                                          </p:val>
                                        </p:tav>
                                      </p:tavLst>
                                    </p:anim>
                                    <p:anim calcmode="lin" valueType="num">
                                      <p:cBhvr>
                                        <p:cTn id="21" dur="500" fill="hold"/>
                                        <p:tgtEl>
                                          <p:spTgt spid="82948">
                                            <p:txEl>
                                              <p:pRg st="0" end="0"/>
                                            </p:txEl>
                                          </p:spTgt>
                                        </p:tgtEl>
                                        <p:attrNameLst>
                                          <p:attrName>ppt_h</p:attrName>
                                        </p:attrNameLst>
                                      </p:cBhvr>
                                      <p:tavLst>
                                        <p:tav tm="0">
                                          <p:val>
                                            <p:fltVal val="0"/>
                                          </p:val>
                                        </p:tav>
                                        <p:tav tm="100000">
                                          <p:val>
                                            <p:strVal val="#ppt_h"/>
                                          </p:val>
                                        </p:tav>
                                      </p:tavLst>
                                    </p:anim>
                                  </p:childTnLst>
                                </p:cTn>
                              </p:par>
                            </p:childTnLst>
                          </p:cTn>
                        </p:par>
                        <p:par>
                          <p:cTn id="22" fill="hold" nodeType="afterGroup">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82948">
                                            <p:txEl>
                                              <p:pRg st="1" end="1"/>
                                            </p:txEl>
                                          </p:spTgt>
                                        </p:tgtEl>
                                        <p:attrNameLst>
                                          <p:attrName>style.visibility</p:attrName>
                                        </p:attrNameLst>
                                      </p:cBhvr>
                                      <p:to>
                                        <p:strVal val="visible"/>
                                      </p:to>
                                    </p:set>
                                    <p:anim calcmode="lin" valueType="num">
                                      <p:cBhvr>
                                        <p:cTn id="25" dur="500" fill="hold"/>
                                        <p:tgtEl>
                                          <p:spTgt spid="82948">
                                            <p:txEl>
                                              <p:pRg st="1" end="1"/>
                                            </p:txEl>
                                          </p:spTgt>
                                        </p:tgtEl>
                                        <p:attrNameLst>
                                          <p:attrName>ppt_w</p:attrName>
                                        </p:attrNameLst>
                                      </p:cBhvr>
                                      <p:tavLst>
                                        <p:tav tm="0">
                                          <p:val>
                                            <p:fltVal val="0"/>
                                          </p:val>
                                        </p:tav>
                                        <p:tav tm="100000">
                                          <p:val>
                                            <p:strVal val="#ppt_w"/>
                                          </p:val>
                                        </p:tav>
                                      </p:tavLst>
                                    </p:anim>
                                    <p:anim calcmode="lin" valueType="num">
                                      <p:cBhvr>
                                        <p:cTn id="26" dur="500" fill="hold"/>
                                        <p:tgtEl>
                                          <p:spTgt spid="82948">
                                            <p:txEl>
                                              <p:pRg st="1" end="1"/>
                                            </p:txEl>
                                          </p:spTgt>
                                        </p:tgtEl>
                                        <p:attrNameLst>
                                          <p:attrName>ppt_h</p:attrName>
                                        </p:attrNameLst>
                                      </p:cBhvr>
                                      <p:tavLst>
                                        <p:tav tm="0">
                                          <p:val>
                                            <p:fltVal val="0"/>
                                          </p:val>
                                        </p:tav>
                                        <p:tav tm="100000">
                                          <p:val>
                                            <p:strVal val="#ppt_h"/>
                                          </p:val>
                                        </p:tav>
                                      </p:tavLst>
                                    </p:anim>
                                  </p:childTnLst>
                                </p:cTn>
                              </p:par>
                            </p:childTnLst>
                          </p:cTn>
                        </p:par>
                        <p:par>
                          <p:cTn id="27" fill="hold" nodeType="afterGroup">
                            <p:stCondLst>
                              <p:cond delay="2500"/>
                            </p:stCondLst>
                            <p:childTnLst>
                              <p:par>
                                <p:cTn id="28" presetID="23" presetClass="entr" presetSubtype="16" fill="hold" grpId="0" nodeType="afterEffect">
                                  <p:stCondLst>
                                    <p:cond delay="0"/>
                                  </p:stCondLst>
                                  <p:childTnLst>
                                    <p:set>
                                      <p:cBhvr>
                                        <p:cTn id="29" dur="1" fill="hold">
                                          <p:stCondLst>
                                            <p:cond delay="0"/>
                                          </p:stCondLst>
                                        </p:cTn>
                                        <p:tgtEl>
                                          <p:spTgt spid="82948">
                                            <p:txEl>
                                              <p:pRg st="2" end="2"/>
                                            </p:txEl>
                                          </p:spTgt>
                                        </p:tgtEl>
                                        <p:attrNameLst>
                                          <p:attrName>style.visibility</p:attrName>
                                        </p:attrNameLst>
                                      </p:cBhvr>
                                      <p:to>
                                        <p:strVal val="visible"/>
                                      </p:to>
                                    </p:set>
                                    <p:anim calcmode="lin" valueType="num">
                                      <p:cBhvr>
                                        <p:cTn id="30" dur="500" fill="hold"/>
                                        <p:tgtEl>
                                          <p:spTgt spid="82948">
                                            <p:txEl>
                                              <p:pRg st="2" end="2"/>
                                            </p:txEl>
                                          </p:spTgt>
                                        </p:tgtEl>
                                        <p:attrNameLst>
                                          <p:attrName>ppt_w</p:attrName>
                                        </p:attrNameLst>
                                      </p:cBhvr>
                                      <p:tavLst>
                                        <p:tav tm="0">
                                          <p:val>
                                            <p:fltVal val="0"/>
                                          </p:val>
                                        </p:tav>
                                        <p:tav tm="100000">
                                          <p:val>
                                            <p:strVal val="#ppt_w"/>
                                          </p:val>
                                        </p:tav>
                                      </p:tavLst>
                                    </p:anim>
                                    <p:anim calcmode="lin" valueType="num">
                                      <p:cBhvr>
                                        <p:cTn id="31" dur="500" fill="hold"/>
                                        <p:tgtEl>
                                          <p:spTgt spid="82948">
                                            <p:txEl>
                                              <p:pRg st="2" end="2"/>
                                            </p:txEl>
                                          </p:spTgt>
                                        </p:tgtEl>
                                        <p:attrNameLst>
                                          <p:attrName>ppt_h</p:attrName>
                                        </p:attrNameLst>
                                      </p:cBhvr>
                                      <p:tavLst>
                                        <p:tav tm="0">
                                          <p:val>
                                            <p:fltVal val="0"/>
                                          </p:val>
                                        </p:tav>
                                        <p:tav tm="100000">
                                          <p:val>
                                            <p:strVal val="#ppt_h"/>
                                          </p:val>
                                        </p:tav>
                                      </p:tavLst>
                                    </p:anim>
                                  </p:childTnLst>
                                </p:cTn>
                              </p:par>
                            </p:childTnLst>
                          </p:cTn>
                        </p:par>
                        <p:par>
                          <p:cTn id="32" fill="hold" nodeType="afterGroup">
                            <p:stCondLst>
                              <p:cond delay="3000"/>
                            </p:stCondLst>
                            <p:childTnLst>
                              <p:par>
                                <p:cTn id="33" presetID="23" presetClass="entr" presetSubtype="16" fill="hold" grpId="0" nodeType="afterEffect">
                                  <p:stCondLst>
                                    <p:cond delay="0"/>
                                  </p:stCondLst>
                                  <p:childTnLst>
                                    <p:set>
                                      <p:cBhvr>
                                        <p:cTn id="34" dur="1" fill="hold">
                                          <p:stCondLst>
                                            <p:cond delay="0"/>
                                          </p:stCondLst>
                                        </p:cTn>
                                        <p:tgtEl>
                                          <p:spTgt spid="82948">
                                            <p:txEl>
                                              <p:pRg st="3" end="3"/>
                                            </p:txEl>
                                          </p:spTgt>
                                        </p:tgtEl>
                                        <p:attrNameLst>
                                          <p:attrName>style.visibility</p:attrName>
                                        </p:attrNameLst>
                                      </p:cBhvr>
                                      <p:to>
                                        <p:strVal val="visible"/>
                                      </p:to>
                                    </p:set>
                                    <p:anim calcmode="lin" valueType="num">
                                      <p:cBhvr>
                                        <p:cTn id="35" dur="500" fill="hold"/>
                                        <p:tgtEl>
                                          <p:spTgt spid="82948">
                                            <p:txEl>
                                              <p:pRg st="3" end="3"/>
                                            </p:txEl>
                                          </p:spTgt>
                                        </p:tgtEl>
                                        <p:attrNameLst>
                                          <p:attrName>ppt_w</p:attrName>
                                        </p:attrNameLst>
                                      </p:cBhvr>
                                      <p:tavLst>
                                        <p:tav tm="0">
                                          <p:val>
                                            <p:fltVal val="0"/>
                                          </p:val>
                                        </p:tav>
                                        <p:tav tm="100000">
                                          <p:val>
                                            <p:strVal val="#ppt_w"/>
                                          </p:val>
                                        </p:tav>
                                      </p:tavLst>
                                    </p:anim>
                                    <p:anim calcmode="lin" valueType="num">
                                      <p:cBhvr>
                                        <p:cTn id="36" dur="500" fill="hold"/>
                                        <p:tgtEl>
                                          <p:spTgt spid="82948">
                                            <p:txEl>
                                              <p:pRg st="3" end="3"/>
                                            </p:txEl>
                                          </p:spTgt>
                                        </p:tgtEl>
                                        <p:attrNameLst>
                                          <p:attrName>ppt_h</p:attrName>
                                        </p:attrNameLst>
                                      </p:cBhvr>
                                      <p:tavLst>
                                        <p:tav tm="0">
                                          <p:val>
                                            <p:fltVal val="0"/>
                                          </p:val>
                                        </p:tav>
                                        <p:tav tm="100000">
                                          <p:val>
                                            <p:strVal val="#ppt_h"/>
                                          </p:val>
                                        </p:tav>
                                      </p:tavLst>
                                    </p:anim>
                                  </p:childTnLst>
                                </p:cTn>
                              </p:par>
                            </p:childTnLst>
                          </p:cTn>
                        </p:par>
                        <p:par>
                          <p:cTn id="37" fill="hold" nodeType="afterGroup">
                            <p:stCondLst>
                              <p:cond delay="3500"/>
                            </p:stCondLst>
                            <p:childTnLst>
                              <p:par>
                                <p:cTn id="38" presetID="23" presetClass="entr" presetSubtype="16" fill="hold" grpId="0" nodeType="afterEffect">
                                  <p:stCondLst>
                                    <p:cond delay="0"/>
                                  </p:stCondLst>
                                  <p:childTnLst>
                                    <p:set>
                                      <p:cBhvr>
                                        <p:cTn id="39" dur="1" fill="hold">
                                          <p:stCondLst>
                                            <p:cond delay="0"/>
                                          </p:stCondLst>
                                        </p:cTn>
                                        <p:tgtEl>
                                          <p:spTgt spid="82948">
                                            <p:txEl>
                                              <p:pRg st="4" end="4"/>
                                            </p:txEl>
                                          </p:spTgt>
                                        </p:tgtEl>
                                        <p:attrNameLst>
                                          <p:attrName>style.visibility</p:attrName>
                                        </p:attrNameLst>
                                      </p:cBhvr>
                                      <p:to>
                                        <p:strVal val="visible"/>
                                      </p:to>
                                    </p:set>
                                    <p:anim calcmode="lin" valueType="num">
                                      <p:cBhvr>
                                        <p:cTn id="40" dur="500" fill="hold"/>
                                        <p:tgtEl>
                                          <p:spTgt spid="82948">
                                            <p:txEl>
                                              <p:pRg st="4" end="4"/>
                                            </p:txEl>
                                          </p:spTgt>
                                        </p:tgtEl>
                                        <p:attrNameLst>
                                          <p:attrName>ppt_w</p:attrName>
                                        </p:attrNameLst>
                                      </p:cBhvr>
                                      <p:tavLst>
                                        <p:tav tm="0">
                                          <p:val>
                                            <p:fltVal val="0"/>
                                          </p:val>
                                        </p:tav>
                                        <p:tav tm="100000">
                                          <p:val>
                                            <p:strVal val="#ppt_w"/>
                                          </p:val>
                                        </p:tav>
                                      </p:tavLst>
                                    </p:anim>
                                    <p:anim calcmode="lin" valueType="num">
                                      <p:cBhvr>
                                        <p:cTn id="41" dur="500" fill="hold"/>
                                        <p:tgtEl>
                                          <p:spTgt spid="82948">
                                            <p:txEl>
                                              <p:pRg st="4" end="4"/>
                                            </p:txEl>
                                          </p:spTgt>
                                        </p:tgtEl>
                                        <p:attrNameLst>
                                          <p:attrName>ppt_h</p:attrName>
                                        </p:attrNameLst>
                                      </p:cBhvr>
                                      <p:tavLst>
                                        <p:tav tm="0">
                                          <p:val>
                                            <p:fltVal val="0"/>
                                          </p:val>
                                        </p:tav>
                                        <p:tav tm="100000">
                                          <p:val>
                                            <p:strVal val="#ppt_h"/>
                                          </p:val>
                                        </p:tav>
                                      </p:tavLst>
                                    </p:anim>
                                  </p:childTnLst>
                                </p:cTn>
                              </p:par>
                            </p:childTnLst>
                          </p:cTn>
                        </p:par>
                        <p:par>
                          <p:cTn id="42" fill="hold" nodeType="afterGroup">
                            <p:stCondLst>
                              <p:cond delay="4000"/>
                            </p:stCondLst>
                            <p:childTnLst>
                              <p:par>
                                <p:cTn id="43" presetID="22" presetClass="entr" presetSubtype="1" fill="hold" grpId="0" nodeType="afterEffect">
                                  <p:stCondLst>
                                    <p:cond delay="2000"/>
                                  </p:stCondLst>
                                  <p:childTnLst>
                                    <p:set>
                                      <p:cBhvr>
                                        <p:cTn id="44" dur="1" fill="hold">
                                          <p:stCondLst>
                                            <p:cond delay="0"/>
                                          </p:stCondLst>
                                        </p:cTn>
                                        <p:tgtEl>
                                          <p:spTgt spid="82968"/>
                                        </p:tgtEl>
                                        <p:attrNameLst>
                                          <p:attrName>style.visibility</p:attrName>
                                        </p:attrNameLst>
                                      </p:cBhvr>
                                      <p:to>
                                        <p:strVal val="visible"/>
                                      </p:to>
                                    </p:set>
                                    <p:animEffect transition="in" filter="wipe(up)">
                                      <p:cBhvr>
                                        <p:cTn id="45" dur="500"/>
                                        <p:tgtEl>
                                          <p:spTgt spid="82968"/>
                                        </p:tgtEl>
                                      </p:cBhvr>
                                    </p:animEffect>
                                  </p:childTnLst>
                                </p:cTn>
                              </p:par>
                            </p:childTnLst>
                          </p:cTn>
                        </p:par>
                        <p:par>
                          <p:cTn id="46" fill="hold" nodeType="afterGroup">
                            <p:stCondLst>
                              <p:cond delay="6500"/>
                            </p:stCondLst>
                            <p:childTnLst>
                              <p:par>
                                <p:cTn id="47" presetID="1" presetClass="entr" presetSubtype="0" fill="hold" grpId="0" nodeType="afterEffect">
                                  <p:stCondLst>
                                    <p:cond delay="0"/>
                                  </p:stCondLst>
                                  <p:iterate type="wd">
                                    <p:tmAbs val="300"/>
                                  </p:iterate>
                                  <p:childTnLst>
                                    <p:set>
                                      <p:cBhvr>
                                        <p:cTn id="48" dur="1" fill="hold">
                                          <p:stCondLst>
                                            <p:cond delay="299"/>
                                          </p:stCondLst>
                                        </p:cTn>
                                        <p:tgtEl>
                                          <p:spTgt spid="82956"/>
                                        </p:tgtEl>
                                        <p:attrNameLst>
                                          <p:attrName>style.visibility</p:attrName>
                                        </p:attrNameLst>
                                      </p:cBhvr>
                                      <p:to>
                                        <p:strVal val="visible"/>
                                      </p:to>
                                    </p:set>
                                  </p:childTnLst>
                                </p:cTn>
                              </p:par>
                            </p:childTnLst>
                          </p:cTn>
                        </p:par>
                        <p:par>
                          <p:cTn id="49" fill="hold" nodeType="afterGroup">
                            <p:stCondLst>
                              <p:cond delay="11300"/>
                            </p:stCondLst>
                            <p:childTnLst>
                              <p:par>
                                <p:cTn id="50" presetID="17" presetClass="entr" presetSubtype="8" fill="hold" grpId="0" nodeType="afterEffect">
                                  <p:stCondLst>
                                    <p:cond delay="0"/>
                                  </p:stCondLst>
                                  <p:childTnLst>
                                    <p:set>
                                      <p:cBhvr>
                                        <p:cTn id="51" dur="1" fill="hold">
                                          <p:stCondLst>
                                            <p:cond delay="0"/>
                                          </p:stCondLst>
                                        </p:cTn>
                                        <p:tgtEl>
                                          <p:spTgt spid="82962">
                                            <p:txEl>
                                              <p:pRg st="0" end="0"/>
                                            </p:txEl>
                                          </p:spTgt>
                                        </p:tgtEl>
                                        <p:attrNameLst>
                                          <p:attrName>style.visibility</p:attrName>
                                        </p:attrNameLst>
                                      </p:cBhvr>
                                      <p:to>
                                        <p:strVal val="visible"/>
                                      </p:to>
                                    </p:set>
                                    <p:anim calcmode="lin" valueType="num">
                                      <p:cBhvr>
                                        <p:cTn id="52" dur="500" fill="hold"/>
                                        <p:tgtEl>
                                          <p:spTgt spid="82962">
                                            <p:txEl>
                                              <p:pRg st="0" end="0"/>
                                            </p:txEl>
                                          </p:spTgt>
                                        </p:tgtEl>
                                        <p:attrNameLst>
                                          <p:attrName>ppt_x</p:attrName>
                                        </p:attrNameLst>
                                      </p:cBhvr>
                                      <p:tavLst>
                                        <p:tav tm="0">
                                          <p:val>
                                            <p:strVal val="#ppt_x-#ppt_w/2"/>
                                          </p:val>
                                        </p:tav>
                                        <p:tav tm="100000">
                                          <p:val>
                                            <p:strVal val="#ppt_x"/>
                                          </p:val>
                                        </p:tav>
                                      </p:tavLst>
                                    </p:anim>
                                    <p:anim calcmode="lin" valueType="num">
                                      <p:cBhvr>
                                        <p:cTn id="53" dur="500" fill="hold"/>
                                        <p:tgtEl>
                                          <p:spTgt spid="82962">
                                            <p:txEl>
                                              <p:pRg st="0" end="0"/>
                                            </p:txEl>
                                          </p:spTgt>
                                        </p:tgtEl>
                                        <p:attrNameLst>
                                          <p:attrName>ppt_y</p:attrName>
                                        </p:attrNameLst>
                                      </p:cBhvr>
                                      <p:tavLst>
                                        <p:tav tm="0">
                                          <p:val>
                                            <p:strVal val="#ppt_y"/>
                                          </p:val>
                                        </p:tav>
                                        <p:tav tm="100000">
                                          <p:val>
                                            <p:strVal val="#ppt_y"/>
                                          </p:val>
                                        </p:tav>
                                      </p:tavLst>
                                    </p:anim>
                                    <p:anim calcmode="lin" valueType="num">
                                      <p:cBhvr>
                                        <p:cTn id="54" dur="500" fill="hold"/>
                                        <p:tgtEl>
                                          <p:spTgt spid="82962">
                                            <p:txEl>
                                              <p:pRg st="0" end="0"/>
                                            </p:txEl>
                                          </p:spTgt>
                                        </p:tgtEl>
                                        <p:attrNameLst>
                                          <p:attrName>ppt_w</p:attrName>
                                        </p:attrNameLst>
                                      </p:cBhvr>
                                      <p:tavLst>
                                        <p:tav tm="0">
                                          <p:val>
                                            <p:fltVal val="0"/>
                                          </p:val>
                                        </p:tav>
                                        <p:tav tm="100000">
                                          <p:val>
                                            <p:strVal val="#ppt_w"/>
                                          </p:val>
                                        </p:tav>
                                      </p:tavLst>
                                    </p:anim>
                                    <p:anim calcmode="lin" valueType="num">
                                      <p:cBhvr>
                                        <p:cTn id="55" dur="500" fill="hold"/>
                                        <p:tgtEl>
                                          <p:spTgt spid="82962">
                                            <p:txEl>
                                              <p:pRg st="0" end="0"/>
                                            </p:txEl>
                                          </p:spTgt>
                                        </p:tgtEl>
                                        <p:attrNameLst>
                                          <p:attrName>ppt_h</p:attrName>
                                        </p:attrNameLst>
                                      </p:cBhvr>
                                      <p:tavLst>
                                        <p:tav tm="0">
                                          <p:val>
                                            <p:strVal val="#ppt_h"/>
                                          </p:val>
                                        </p:tav>
                                        <p:tav tm="100000">
                                          <p:val>
                                            <p:strVal val="#ppt_h"/>
                                          </p:val>
                                        </p:tav>
                                      </p:tavLst>
                                    </p:anim>
                                  </p:childTnLst>
                                </p:cTn>
                              </p:par>
                            </p:childTnLst>
                          </p:cTn>
                        </p:par>
                        <p:par>
                          <p:cTn id="56" fill="hold" nodeType="afterGroup">
                            <p:stCondLst>
                              <p:cond delay="11800"/>
                            </p:stCondLst>
                            <p:childTnLst>
                              <p:par>
                                <p:cTn id="57" presetID="17" presetClass="entr" presetSubtype="8" fill="hold" grpId="0" nodeType="afterEffect">
                                  <p:stCondLst>
                                    <p:cond delay="0"/>
                                  </p:stCondLst>
                                  <p:childTnLst>
                                    <p:set>
                                      <p:cBhvr>
                                        <p:cTn id="58" dur="1" fill="hold">
                                          <p:stCondLst>
                                            <p:cond delay="0"/>
                                          </p:stCondLst>
                                        </p:cTn>
                                        <p:tgtEl>
                                          <p:spTgt spid="82962">
                                            <p:txEl>
                                              <p:pRg st="1" end="1"/>
                                            </p:txEl>
                                          </p:spTgt>
                                        </p:tgtEl>
                                        <p:attrNameLst>
                                          <p:attrName>style.visibility</p:attrName>
                                        </p:attrNameLst>
                                      </p:cBhvr>
                                      <p:to>
                                        <p:strVal val="visible"/>
                                      </p:to>
                                    </p:set>
                                    <p:anim calcmode="lin" valueType="num">
                                      <p:cBhvr>
                                        <p:cTn id="59" dur="500" fill="hold"/>
                                        <p:tgtEl>
                                          <p:spTgt spid="82962">
                                            <p:txEl>
                                              <p:pRg st="1" end="1"/>
                                            </p:txEl>
                                          </p:spTgt>
                                        </p:tgtEl>
                                        <p:attrNameLst>
                                          <p:attrName>ppt_x</p:attrName>
                                        </p:attrNameLst>
                                      </p:cBhvr>
                                      <p:tavLst>
                                        <p:tav tm="0">
                                          <p:val>
                                            <p:strVal val="#ppt_x-#ppt_w/2"/>
                                          </p:val>
                                        </p:tav>
                                        <p:tav tm="100000">
                                          <p:val>
                                            <p:strVal val="#ppt_x"/>
                                          </p:val>
                                        </p:tav>
                                      </p:tavLst>
                                    </p:anim>
                                    <p:anim calcmode="lin" valueType="num">
                                      <p:cBhvr>
                                        <p:cTn id="60" dur="500" fill="hold"/>
                                        <p:tgtEl>
                                          <p:spTgt spid="82962">
                                            <p:txEl>
                                              <p:pRg st="1" end="1"/>
                                            </p:txEl>
                                          </p:spTgt>
                                        </p:tgtEl>
                                        <p:attrNameLst>
                                          <p:attrName>ppt_y</p:attrName>
                                        </p:attrNameLst>
                                      </p:cBhvr>
                                      <p:tavLst>
                                        <p:tav tm="0">
                                          <p:val>
                                            <p:strVal val="#ppt_y"/>
                                          </p:val>
                                        </p:tav>
                                        <p:tav tm="100000">
                                          <p:val>
                                            <p:strVal val="#ppt_y"/>
                                          </p:val>
                                        </p:tav>
                                      </p:tavLst>
                                    </p:anim>
                                    <p:anim calcmode="lin" valueType="num">
                                      <p:cBhvr>
                                        <p:cTn id="61" dur="500" fill="hold"/>
                                        <p:tgtEl>
                                          <p:spTgt spid="82962">
                                            <p:txEl>
                                              <p:pRg st="1" end="1"/>
                                            </p:txEl>
                                          </p:spTgt>
                                        </p:tgtEl>
                                        <p:attrNameLst>
                                          <p:attrName>ppt_w</p:attrName>
                                        </p:attrNameLst>
                                      </p:cBhvr>
                                      <p:tavLst>
                                        <p:tav tm="0">
                                          <p:val>
                                            <p:fltVal val="0"/>
                                          </p:val>
                                        </p:tav>
                                        <p:tav tm="100000">
                                          <p:val>
                                            <p:strVal val="#ppt_w"/>
                                          </p:val>
                                        </p:tav>
                                      </p:tavLst>
                                    </p:anim>
                                    <p:anim calcmode="lin" valueType="num">
                                      <p:cBhvr>
                                        <p:cTn id="62" dur="500" fill="hold"/>
                                        <p:tgtEl>
                                          <p:spTgt spid="82962">
                                            <p:txEl>
                                              <p:pRg st="1" end="1"/>
                                            </p:txEl>
                                          </p:spTgt>
                                        </p:tgtEl>
                                        <p:attrNameLst>
                                          <p:attrName>ppt_h</p:attrName>
                                        </p:attrNameLst>
                                      </p:cBhvr>
                                      <p:tavLst>
                                        <p:tav tm="0">
                                          <p:val>
                                            <p:strVal val="#ppt_h"/>
                                          </p:val>
                                        </p:tav>
                                        <p:tav tm="100000">
                                          <p:val>
                                            <p:strVal val="#ppt_h"/>
                                          </p:val>
                                        </p:tav>
                                      </p:tavLst>
                                    </p:anim>
                                  </p:childTnLst>
                                </p:cTn>
                              </p:par>
                            </p:childTnLst>
                          </p:cTn>
                        </p:par>
                        <p:par>
                          <p:cTn id="63" fill="hold" nodeType="afterGroup">
                            <p:stCondLst>
                              <p:cond delay="12300"/>
                            </p:stCondLst>
                            <p:childTnLst>
                              <p:par>
                                <p:cTn id="64" presetID="17" presetClass="entr" presetSubtype="8" fill="hold" grpId="0" nodeType="afterEffect">
                                  <p:stCondLst>
                                    <p:cond delay="0"/>
                                  </p:stCondLst>
                                  <p:childTnLst>
                                    <p:set>
                                      <p:cBhvr>
                                        <p:cTn id="65" dur="1" fill="hold">
                                          <p:stCondLst>
                                            <p:cond delay="0"/>
                                          </p:stCondLst>
                                        </p:cTn>
                                        <p:tgtEl>
                                          <p:spTgt spid="82962">
                                            <p:txEl>
                                              <p:pRg st="2" end="2"/>
                                            </p:txEl>
                                          </p:spTgt>
                                        </p:tgtEl>
                                        <p:attrNameLst>
                                          <p:attrName>style.visibility</p:attrName>
                                        </p:attrNameLst>
                                      </p:cBhvr>
                                      <p:to>
                                        <p:strVal val="visible"/>
                                      </p:to>
                                    </p:set>
                                    <p:anim calcmode="lin" valueType="num">
                                      <p:cBhvr>
                                        <p:cTn id="66" dur="500" fill="hold"/>
                                        <p:tgtEl>
                                          <p:spTgt spid="82962">
                                            <p:txEl>
                                              <p:pRg st="2" end="2"/>
                                            </p:txEl>
                                          </p:spTgt>
                                        </p:tgtEl>
                                        <p:attrNameLst>
                                          <p:attrName>ppt_x</p:attrName>
                                        </p:attrNameLst>
                                      </p:cBhvr>
                                      <p:tavLst>
                                        <p:tav tm="0">
                                          <p:val>
                                            <p:strVal val="#ppt_x-#ppt_w/2"/>
                                          </p:val>
                                        </p:tav>
                                        <p:tav tm="100000">
                                          <p:val>
                                            <p:strVal val="#ppt_x"/>
                                          </p:val>
                                        </p:tav>
                                      </p:tavLst>
                                    </p:anim>
                                    <p:anim calcmode="lin" valueType="num">
                                      <p:cBhvr>
                                        <p:cTn id="67" dur="500" fill="hold"/>
                                        <p:tgtEl>
                                          <p:spTgt spid="82962">
                                            <p:txEl>
                                              <p:pRg st="2" end="2"/>
                                            </p:txEl>
                                          </p:spTgt>
                                        </p:tgtEl>
                                        <p:attrNameLst>
                                          <p:attrName>ppt_y</p:attrName>
                                        </p:attrNameLst>
                                      </p:cBhvr>
                                      <p:tavLst>
                                        <p:tav tm="0">
                                          <p:val>
                                            <p:strVal val="#ppt_y"/>
                                          </p:val>
                                        </p:tav>
                                        <p:tav tm="100000">
                                          <p:val>
                                            <p:strVal val="#ppt_y"/>
                                          </p:val>
                                        </p:tav>
                                      </p:tavLst>
                                    </p:anim>
                                    <p:anim calcmode="lin" valueType="num">
                                      <p:cBhvr>
                                        <p:cTn id="68" dur="500" fill="hold"/>
                                        <p:tgtEl>
                                          <p:spTgt spid="82962">
                                            <p:txEl>
                                              <p:pRg st="2" end="2"/>
                                            </p:txEl>
                                          </p:spTgt>
                                        </p:tgtEl>
                                        <p:attrNameLst>
                                          <p:attrName>ppt_w</p:attrName>
                                        </p:attrNameLst>
                                      </p:cBhvr>
                                      <p:tavLst>
                                        <p:tav tm="0">
                                          <p:val>
                                            <p:fltVal val="0"/>
                                          </p:val>
                                        </p:tav>
                                        <p:tav tm="100000">
                                          <p:val>
                                            <p:strVal val="#ppt_w"/>
                                          </p:val>
                                        </p:tav>
                                      </p:tavLst>
                                    </p:anim>
                                    <p:anim calcmode="lin" valueType="num">
                                      <p:cBhvr>
                                        <p:cTn id="69" dur="500" fill="hold"/>
                                        <p:tgtEl>
                                          <p:spTgt spid="82962">
                                            <p:txEl>
                                              <p:pRg st="2" end="2"/>
                                            </p:txEl>
                                          </p:spTgt>
                                        </p:tgtEl>
                                        <p:attrNameLst>
                                          <p:attrName>ppt_h</p:attrName>
                                        </p:attrNameLst>
                                      </p:cBhvr>
                                      <p:tavLst>
                                        <p:tav tm="0">
                                          <p:val>
                                            <p:strVal val="#ppt_h"/>
                                          </p:val>
                                        </p:tav>
                                        <p:tav tm="100000">
                                          <p:val>
                                            <p:strVal val="#ppt_h"/>
                                          </p:val>
                                        </p:tav>
                                      </p:tavLst>
                                    </p:anim>
                                  </p:childTnLst>
                                </p:cTn>
                              </p:par>
                            </p:childTnLst>
                          </p:cTn>
                        </p:par>
                        <p:par>
                          <p:cTn id="70" fill="hold" nodeType="afterGroup">
                            <p:stCondLst>
                              <p:cond delay="12800"/>
                            </p:stCondLst>
                            <p:childTnLst>
                              <p:par>
                                <p:cTn id="71" presetID="17" presetClass="entr" presetSubtype="8" fill="hold" grpId="0" nodeType="afterEffect">
                                  <p:stCondLst>
                                    <p:cond delay="0"/>
                                  </p:stCondLst>
                                  <p:childTnLst>
                                    <p:set>
                                      <p:cBhvr>
                                        <p:cTn id="72" dur="1" fill="hold">
                                          <p:stCondLst>
                                            <p:cond delay="0"/>
                                          </p:stCondLst>
                                        </p:cTn>
                                        <p:tgtEl>
                                          <p:spTgt spid="82962">
                                            <p:txEl>
                                              <p:pRg st="3" end="3"/>
                                            </p:txEl>
                                          </p:spTgt>
                                        </p:tgtEl>
                                        <p:attrNameLst>
                                          <p:attrName>style.visibility</p:attrName>
                                        </p:attrNameLst>
                                      </p:cBhvr>
                                      <p:to>
                                        <p:strVal val="visible"/>
                                      </p:to>
                                    </p:set>
                                    <p:anim calcmode="lin" valueType="num">
                                      <p:cBhvr>
                                        <p:cTn id="73" dur="500" fill="hold"/>
                                        <p:tgtEl>
                                          <p:spTgt spid="82962">
                                            <p:txEl>
                                              <p:pRg st="3" end="3"/>
                                            </p:txEl>
                                          </p:spTgt>
                                        </p:tgtEl>
                                        <p:attrNameLst>
                                          <p:attrName>ppt_x</p:attrName>
                                        </p:attrNameLst>
                                      </p:cBhvr>
                                      <p:tavLst>
                                        <p:tav tm="0">
                                          <p:val>
                                            <p:strVal val="#ppt_x-#ppt_w/2"/>
                                          </p:val>
                                        </p:tav>
                                        <p:tav tm="100000">
                                          <p:val>
                                            <p:strVal val="#ppt_x"/>
                                          </p:val>
                                        </p:tav>
                                      </p:tavLst>
                                    </p:anim>
                                    <p:anim calcmode="lin" valueType="num">
                                      <p:cBhvr>
                                        <p:cTn id="74" dur="500" fill="hold"/>
                                        <p:tgtEl>
                                          <p:spTgt spid="82962">
                                            <p:txEl>
                                              <p:pRg st="3" end="3"/>
                                            </p:txEl>
                                          </p:spTgt>
                                        </p:tgtEl>
                                        <p:attrNameLst>
                                          <p:attrName>ppt_y</p:attrName>
                                        </p:attrNameLst>
                                      </p:cBhvr>
                                      <p:tavLst>
                                        <p:tav tm="0">
                                          <p:val>
                                            <p:strVal val="#ppt_y"/>
                                          </p:val>
                                        </p:tav>
                                        <p:tav tm="100000">
                                          <p:val>
                                            <p:strVal val="#ppt_y"/>
                                          </p:val>
                                        </p:tav>
                                      </p:tavLst>
                                    </p:anim>
                                    <p:anim calcmode="lin" valueType="num">
                                      <p:cBhvr>
                                        <p:cTn id="75" dur="500" fill="hold"/>
                                        <p:tgtEl>
                                          <p:spTgt spid="82962">
                                            <p:txEl>
                                              <p:pRg st="3" end="3"/>
                                            </p:txEl>
                                          </p:spTgt>
                                        </p:tgtEl>
                                        <p:attrNameLst>
                                          <p:attrName>ppt_w</p:attrName>
                                        </p:attrNameLst>
                                      </p:cBhvr>
                                      <p:tavLst>
                                        <p:tav tm="0">
                                          <p:val>
                                            <p:fltVal val="0"/>
                                          </p:val>
                                        </p:tav>
                                        <p:tav tm="100000">
                                          <p:val>
                                            <p:strVal val="#ppt_w"/>
                                          </p:val>
                                        </p:tav>
                                      </p:tavLst>
                                    </p:anim>
                                    <p:anim calcmode="lin" valueType="num">
                                      <p:cBhvr>
                                        <p:cTn id="76" dur="500" fill="hold"/>
                                        <p:tgtEl>
                                          <p:spTgt spid="82962">
                                            <p:txEl>
                                              <p:pRg st="3" end="3"/>
                                            </p:txEl>
                                          </p:spTgt>
                                        </p:tgtEl>
                                        <p:attrNameLst>
                                          <p:attrName>ppt_h</p:attrName>
                                        </p:attrNameLst>
                                      </p:cBhvr>
                                      <p:tavLst>
                                        <p:tav tm="0">
                                          <p:val>
                                            <p:strVal val="#ppt_h"/>
                                          </p:val>
                                        </p:tav>
                                        <p:tav tm="100000">
                                          <p:val>
                                            <p:strVal val="#ppt_h"/>
                                          </p:val>
                                        </p:tav>
                                      </p:tavLst>
                                    </p:anim>
                                  </p:childTnLst>
                                </p:cTn>
                              </p:par>
                            </p:childTnLst>
                          </p:cTn>
                        </p:par>
                        <p:par>
                          <p:cTn id="77" fill="hold" nodeType="afterGroup">
                            <p:stCondLst>
                              <p:cond delay="13300"/>
                            </p:stCondLst>
                            <p:childTnLst>
                              <p:par>
                                <p:cTn id="78" presetID="17" presetClass="entr" presetSubtype="8" fill="hold" grpId="0" nodeType="afterEffect">
                                  <p:stCondLst>
                                    <p:cond delay="0"/>
                                  </p:stCondLst>
                                  <p:childTnLst>
                                    <p:set>
                                      <p:cBhvr>
                                        <p:cTn id="79" dur="1" fill="hold">
                                          <p:stCondLst>
                                            <p:cond delay="0"/>
                                          </p:stCondLst>
                                        </p:cTn>
                                        <p:tgtEl>
                                          <p:spTgt spid="82962">
                                            <p:txEl>
                                              <p:pRg st="4" end="4"/>
                                            </p:txEl>
                                          </p:spTgt>
                                        </p:tgtEl>
                                        <p:attrNameLst>
                                          <p:attrName>style.visibility</p:attrName>
                                        </p:attrNameLst>
                                      </p:cBhvr>
                                      <p:to>
                                        <p:strVal val="visible"/>
                                      </p:to>
                                    </p:set>
                                    <p:anim calcmode="lin" valueType="num">
                                      <p:cBhvr>
                                        <p:cTn id="80" dur="500" fill="hold"/>
                                        <p:tgtEl>
                                          <p:spTgt spid="82962">
                                            <p:txEl>
                                              <p:pRg st="4" end="4"/>
                                            </p:txEl>
                                          </p:spTgt>
                                        </p:tgtEl>
                                        <p:attrNameLst>
                                          <p:attrName>ppt_x</p:attrName>
                                        </p:attrNameLst>
                                      </p:cBhvr>
                                      <p:tavLst>
                                        <p:tav tm="0">
                                          <p:val>
                                            <p:strVal val="#ppt_x-#ppt_w/2"/>
                                          </p:val>
                                        </p:tav>
                                        <p:tav tm="100000">
                                          <p:val>
                                            <p:strVal val="#ppt_x"/>
                                          </p:val>
                                        </p:tav>
                                      </p:tavLst>
                                    </p:anim>
                                    <p:anim calcmode="lin" valueType="num">
                                      <p:cBhvr>
                                        <p:cTn id="81" dur="500" fill="hold"/>
                                        <p:tgtEl>
                                          <p:spTgt spid="82962">
                                            <p:txEl>
                                              <p:pRg st="4" end="4"/>
                                            </p:txEl>
                                          </p:spTgt>
                                        </p:tgtEl>
                                        <p:attrNameLst>
                                          <p:attrName>ppt_y</p:attrName>
                                        </p:attrNameLst>
                                      </p:cBhvr>
                                      <p:tavLst>
                                        <p:tav tm="0">
                                          <p:val>
                                            <p:strVal val="#ppt_y"/>
                                          </p:val>
                                        </p:tav>
                                        <p:tav tm="100000">
                                          <p:val>
                                            <p:strVal val="#ppt_y"/>
                                          </p:val>
                                        </p:tav>
                                      </p:tavLst>
                                    </p:anim>
                                    <p:anim calcmode="lin" valueType="num">
                                      <p:cBhvr>
                                        <p:cTn id="82" dur="500" fill="hold"/>
                                        <p:tgtEl>
                                          <p:spTgt spid="82962">
                                            <p:txEl>
                                              <p:pRg st="4" end="4"/>
                                            </p:txEl>
                                          </p:spTgt>
                                        </p:tgtEl>
                                        <p:attrNameLst>
                                          <p:attrName>ppt_w</p:attrName>
                                        </p:attrNameLst>
                                      </p:cBhvr>
                                      <p:tavLst>
                                        <p:tav tm="0">
                                          <p:val>
                                            <p:fltVal val="0"/>
                                          </p:val>
                                        </p:tav>
                                        <p:tav tm="100000">
                                          <p:val>
                                            <p:strVal val="#ppt_w"/>
                                          </p:val>
                                        </p:tav>
                                      </p:tavLst>
                                    </p:anim>
                                    <p:anim calcmode="lin" valueType="num">
                                      <p:cBhvr>
                                        <p:cTn id="83" dur="500" fill="hold"/>
                                        <p:tgtEl>
                                          <p:spTgt spid="82962">
                                            <p:txEl>
                                              <p:pRg st="4" end="4"/>
                                            </p:txEl>
                                          </p:spTgt>
                                        </p:tgtEl>
                                        <p:attrNameLst>
                                          <p:attrName>ppt_h</p:attrName>
                                        </p:attrNameLst>
                                      </p:cBhvr>
                                      <p:tavLst>
                                        <p:tav tm="0">
                                          <p:val>
                                            <p:strVal val="#ppt_h"/>
                                          </p:val>
                                        </p:tav>
                                        <p:tav tm="100000">
                                          <p:val>
                                            <p:strVal val="#ppt_h"/>
                                          </p:val>
                                        </p:tav>
                                      </p:tavLst>
                                    </p:anim>
                                  </p:childTnLst>
                                </p:cTn>
                              </p:par>
                            </p:childTnLst>
                          </p:cTn>
                        </p:par>
                        <p:par>
                          <p:cTn id="84" fill="hold" nodeType="afterGroup">
                            <p:stCondLst>
                              <p:cond delay="13800"/>
                            </p:stCondLst>
                            <p:childTnLst>
                              <p:par>
                                <p:cTn id="85" presetID="17" presetClass="entr" presetSubtype="8" fill="hold" grpId="0" nodeType="afterEffect">
                                  <p:stCondLst>
                                    <p:cond delay="0"/>
                                  </p:stCondLst>
                                  <p:childTnLst>
                                    <p:set>
                                      <p:cBhvr>
                                        <p:cTn id="86" dur="1" fill="hold">
                                          <p:stCondLst>
                                            <p:cond delay="0"/>
                                          </p:stCondLst>
                                        </p:cTn>
                                        <p:tgtEl>
                                          <p:spTgt spid="82962">
                                            <p:txEl>
                                              <p:pRg st="5" end="5"/>
                                            </p:txEl>
                                          </p:spTgt>
                                        </p:tgtEl>
                                        <p:attrNameLst>
                                          <p:attrName>style.visibility</p:attrName>
                                        </p:attrNameLst>
                                      </p:cBhvr>
                                      <p:to>
                                        <p:strVal val="visible"/>
                                      </p:to>
                                    </p:set>
                                    <p:anim calcmode="lin" valueType="num">
                                      <p:cBhvr>
                                        <p:cTn id="87" dur="500" fill="hold"/>
                                        <p:tgtEl>
                                          <p:spTgt spid="82962">
                                            <p:txEl>
                                              <p:pRg st="5" end="5"/>
                                            </p:txEl>
                                          </p:spTgt>
                                        </p:tgtEl>
                                        <p:attrNameLst>
                                          <p:attrName>ppt_x</p:attrName>
                                        </p:attrNameLst>
                                      </p:cBhvr>
                                      <p:tavLst>
                                        <p:tav tm="0">
                                          <p:val>
                                            <p:strVal val="#ppt_x-#ppt_w/2"/>
                                          </p:val>
                                        </p:tav>
                                        <p:tav tm="100000">
                                          <p:val>
                                            <p:strVal val="#ppt_x"/>
                                          </p:val>
                                        </p:tav>
                                      </p:tavLst>
                                    </p:anim>
                                    <p:anim calcmode="lin" valueType="num">
                                      <p:cBhvr>
                                        <p:cTn id="88" dur="500" fill="hold"/>
                                        <p:tgtEl>
                                          <p:spTgt spid="82962">
                                            <p:txEl>
                                              <p:pRg st="5" end="5"/>
                                            </p:txEl>
                                          </p:spTgt>
                                        </p:tgtEl>
                                        <p:attrNameLst>
                                          <p:attrName>ppt_y</p:attrName>
                                        </p:attrNameLst>
                                      </p:cBhvr>
                                      <p:tavLst>
                                        <p:tav tm="0">
                                          <p:val>
                                            <p:strVal val="#ppt_y"/>
                                          </p:val>
                                        </p:tav>
                                        <p:tav tm="100000">
                                          <p:val>
                                            <p:strVal val="#ppt_y"/>
                                          </p:val>
                                        </p:tav>
                                      </p:tavLst>
                                    </p:anim>
                                    <p:anim calcmode="lin" valueType="num">
                                      <p:cBhvr>
                                        <p:cTn id="89" dur="500" fill="hold"/>
                                        <p:tgtEl>
                                          <p:spTgt spid="82962">
                                            <p:txEl>
                                              <p:pRg st="5" end="5"/>
                                            </p:txEl>
                                          </p:spTgt>
                                        </p:tgtEl>
                                        <p:attrNameLst>
                                          <p:attrName>ppt_w</p:attrName>
                                        </p:attrNameLst>
                                      </p:cBhvr>
                                      <p:tavLst>
                                        <p:tav tm="0">
                                          <p:val>
                                            <p:fltVal val="0"/>
                                          </p:val>
                                        </p:tav>
                                        <p:tav tm="100000">
                                          <p:val>
                                            <p:strVal val="#ppt_w"/>
                                          </p:val>
                                        </p:tav>
                                      </p:tavLst>
                                    </p:anim>
                                    <p:anim calcmode="lin" valueType="num">
                                      <p:cBhvr>
                                        <p:cTn id="90" dur="500" fill="hold"/>
                                        <p:tgtEl>
                                          <p:spTgt spid="82962">
                                            <p:txEl>
                                              <p:pRg st="5" end="5"/>
                                            </p:txEl>
                                          </p:spTgt>
                                        </p:tgtEl>
                                        <p:attrNameLst>
                                          <p:attrName>ppt_h</p:attrName>
                                        </p:attrNameLst>
                                      </p:cBhvr>
                                      <p:tavLst>
                                        <p:tav tm="0">
                                          <p:val>
                                            <p:strVal val="#ppt_h"/>
                                          </p:val>
                                        </p:tav>
                                        <p:tav tm="100000">
                                          <p:val>
                                            <p:strVal val="#ppt_h"/>
                                          </p:val>
                                        </p:tav>
                                      </p:tavLst>
                                    </p:anim>
                                  </p:childTnLst>
                                </p:cTn>
                              </p:par>
                            </p:childTnLst>
                          </p:cTn>
                        </p:par>
                        <p:par>
                          <p:cTn id="91" fill="hold" nodeType="afterGroup">
                            <p:stCondLst>
                              <p:cond delay="14300"/>
                            </p:stCondLst>
                            <p:childTnLst>
                              <p:par>
                                <p:cTn id="92" presetID="17" presetClass="entr" presetSubtype="8" fill="hold" grpId="0" nodeType="afterEffect">
                                  <p:stCondLst>
                                    <p:cond delay="0"/>
                                  </p:stCondLst>
                                  <p:childTnLst>
                                    <p:set>
                                      <p:cBhvr>
                                        <p:cTn id="93" dur="1" fill="hold">
                                          <p:stCondLst>
                                            <p:cond delay="0"/>
                                          </p:stCondLst>
                                        </p:cTn>
                                        <p:tgtEl>
                                          <p:spTgt spid="82962">
                                            <p:txEl>
                                              <p:pRg st="6" end="6"/>
                                            </p:txEl>
                                          </p:spTgt>
                                        </p:tgtEl>
                                        <p:attrNameLst>
                                          <p:attrName>style.visibility</p:attrName>
                                        </p:attrNameLst>
                                      </p:cBhvr>
                                      <p:to>
                                        <p:strVal val="visible"/>
                                      </p:to>
                                    </p:set>
                                    <p:anim calcmode="lin" valueType="num">
                                      <p:cBhvr>
                                        <p:cTn id="94" dur="500" fill="hold"/>
                                        <p:tgtEl>
                                          <p:spTgt spid="82962">
                                            <p:txEl>
                                              <p:pRg st="6" end="6"/>
                                            </p:txEl>
                                          </p:spTgt>
                                        </p:tgtEl>
                                        <p:attrNameLst>
                                          <p:attrName>ppt_x</p:attrName>
                                        </p:attrNameLst>
                                      </p:cBhvr>
                                      <p:tavLst>
                                        <p:tav tm="0">
                                          <p:val>
                                            <p:strVal val="#ppt_x-#ppt_w/2"/>
                                          </p:val>
                                        </p:tav>
                                        <p:tav tm="100000">
                                          <p:val>
                                            <p:strVal val="#ppt_x"/>
                                          </p:val>
                                        </p:tav>
                                      </p:tavLst>
                                    </p:anim>
                                    <p:anim calcmode="lin" valueType="num">
                                      <p:cBhvr>
                                        <p:cTn id="95" dur="500" fill="hold"/>
                                        <p:tgtEl>
                                          <p:spTgt spid="82962">
                                            <p:txEl>
                                              <p:pRg st="6" end="6"/>
                                            </p:txEl>
                                          </p:spTgt>
                                        </p:tgtEl>
                                        <p:attrNameLst>
                                          <p:attrName>ppt_y</p:attrName>
                                        </p:attrNameLst>
                                      </p:cBhvr>
                                      <p:tavLst>
                                        <p:tav tm="0">
                                          <p:val>
                                            <p:strVal val="#ppt_y"/>
                                          </p:val>
                                        </p:tav>
                                        <p:tav tm="100000">
                                          <p:val>
                                            <p:strVal val="#ppt_y"/>
                                          </p:val>
                                        </p:tav>
                                      </p:tavLst>
                                    </p:anim>
                                    <p:anim calcmode="lin" valueType="num">
                                      <p:cBhvr>
                                        <p:cTn id="96" dur="500" fill="hold"/>
                                        <p:tgtEl>
                                          <p:spTgt spid="82962">
                                            <p:txEl>
                                              <p:pRg st="6" end="6"/>
                                            </p:txEl>
                                          </p:spTgt>
                                        </p:tgtEl>
                                        <p:attrNameLst>
                                          <p:attrName>ppt_w</p:attrName>
                                        </p:attrNameLst>
                                      </p:cBhvr>
                                      <p:tavLst>
                                        <p:tav tm="0">
                                          <p:val>
                                            <p:fltVal val="0"/>
                                          </p:val>
                                        </p:tav>
                                        <p:tav tm="100000">
                                          <p:val>
                                            <p:strVal val="#ppt_w"/>
                                          </p:val>
                                        </p:tav>
                                      </p:tavLst>
                                    </p:anim>
                                    <p:anim calcmode="lin" valueType="num">
                                      <p:cBhvr>
                                        <p:cTn id="97" dur="500" fill="hold"/>
                                        <p:tgtEl>
                                          <p:spTgt spid="82962">
                                            <p:txEl>
                                              <p:pRg st="6" end="6"/>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46" grpId="0" autoUpdateAnimBg="0"/>
      <p:bldP spid="82948" grpId="0" build="p" bldLvl="3" autoUpdateAnimBg="0" advAuto="0"/>
      <p:bldP spid="82954" grpId="0" autoUpdateAnimBg="0"/>
      <p:bldP spid="82956" grpId="0" animBg="1" autoUpdateAnimBg="0"/>
      <p:bldP spid="82962" grpId="0" build="p" bldLvl="3" autoUpdateAnimBg="0" advAuto="0"/>
      <p:bldP spid="82968" grpId="0" animBg="1"/>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1219200" y="304800"/>
            <a:ext cx="7772400" cy="762000"/>
          </a:xfrm>
        </p:spPr>
        <p:txBody>
          <a:bodyPr/>
          <a:lstStyle/>
          <a:p>
            <a:pPr algn="ctr" eaLnBrk="1" hangingPunct="1"/>
            <a:r>
              <a:rPr lang="en-US" smtClean="0"/>
              <a:t>Canonical Evidence 1</a:t>
            </a:r>
          </a:p>
        </p:txBody>
      </p:sp>
      <p:sp>
        <p:nvSpPr>
          <p:cNvPr id="76804" name="Rectangle 4"/>
          <p:cNvSpPr>
            <a:spLocks noGrp="1" noChangeArrowheads="1"/>
          </p:cNvSpPr>
          <p:nvPr>
            <p:ph type="body" idx="1"/>
          </p:nvPr>
        </p:nvSpPr>
        <p:spPr>
          <a:xfrm>
            <a:off x="1295400" y="1066800"/>
            <a:ext cx="7696200" cy="3200400"/>
          </a:xfrm>
          <a:noFill/>
          <a:ln w="12700" cap="sq">
            <a:solidFill>
              <a:schemeClr val="tx2"/>
            </a:solidFill>
            <a:miter lim="800000"/>
            <a:headEnd type="none" w="sm" len="sm"/>
            <a:tailEnd type="none" w="sm" len="sm"/>
          </a:ln>
        </p:spPr>
        <p:txBody>
          <a:bodyPr/>
          <a:lstStyle/>
          <a:p>
            <a:pPr eaLnBrk="1" hangingPunct="1">
              <a:lnSpc>
                <a:spcPct val="80000"/>
              </a:lnSpc>
            </a:pPr>
            <a:r>
              <a:rPr lang="en-US" sz="2800" smtClean="0">
                <a:solidFill>
                  <a:schemeClr val="tx2"/>
                </a:solidFill>
              </a:rPr>
              <a:t>Inclusion</a:t>
            </a:r>
            <a:endParaRPr lang="fr-CH" sz="2800" smtClean="0">
              <a:solidFill>
                <a:schemeClr val="tx2"/>
              </a:solidFill>
            </a:endParaRPr>
          </a:p>
          <a:p>
            <a:pPr lvl="1" eaLnBrk="1" hangingPunct="1">
              <a:lnSpc>
                <a:spcPct val="80000"/>
              </a:lnSpc>
            </a:pPr>
            <a:r>
              <a:rPr lang="en-US" sz="2000" b="1" smtClean="0">
                <a:solidFill>
                  <a:schemeClr val="tx2"/>
                </a:solidFill>
              </a:rPr>
              <a:t>Each book contributes to the Messianic theme</a:t>
            </a:r>
          </a:p>
          <a:p>
            <a:pPr lvl="2" eaLnBrk="1" hangingPunct="1">
              <a:lnSpc>
                <a:spcPct val="80000"/>
              </a:lnSpc>
            </a:pPr>
            <a:r>
              <a:rPr lang="en-US" sz="1800" b="1" smtClean="0">
                <a:solidFill>
                  <a:schemeClr val="tx2"/>
                </a:solidFill>
              </a:rPr>
              <a:t>Prophets</a:t>
            </a:r>
            <a:r>
              <a:rPr lang="en-US" sz="1800" b="1" smtClean="0"/>
              <a:t> as God’s watchmen for the Messianic Promise recording with ever increasing clarity the messianic hope</a:t>
            </a:r>
          </a:p>
          <a:p>
            <a:pPr lvl="2" eaLnBrk="1" hangingPunct="1">
              <a:lnSpc>
                <a:spcPct val="80000"/>
              </a:lnSpc>
            </a:pPr>
            <a:r>
              <a:rPr lang="en-US" sz="1800" b="1" smtClean="0">
                <a:solidFill>
                  <a:schemeClr val="tx2"/>
                </a:solidFill>
              </a:rPr>
              <a:t>Historical Books</a:t>
            </a:r>
            <a:r>
              <a:rPr lang="en-US" sz="1800" b="1" smtClean="0"/>
              <a:t> as chronicles of Davidic dynasty in connection with messianic promise (each king is compared to David, is he the One?)</a:t>
            </a:r>
          </a:p>
          <a:p>
            <a:pPr lvl="2" eaLnBrk="1" hangingPunct="1">
              <a:lnSpc>
                <a:spcPct val="80000"/>
              </a:lnSpc>
            </a:pPr>
            <a:r>
              <a:rPr lang="en-US" sz="1800" b="1" smtClean="0">
                <a:solidFill>
                  <a:schemeClr val="tx2"/>
                </a:solidFill>
              </a:rPr>
              <a:t>Megillot</a:t>
            </a:r>
            <a:r>
              <a:rPr lang="en-US" sz="1800" b="1" smtClean="0"/>
              <a:t> as messianic narratives for the feasts of Israel which foreshadow Messiah (ex: Passover Lamb) </a:t>
            </a:r>
          </a:p>
          <a:p>
            <a:pPr lvl="2" eaLnBrk="1" hangingPunct="1">
              <a:lnSpc>
                <a:spcPct val="80000"/>
              </a:lnSpc>
            </a:pPr>
            <a:r>
              <a:rPr lang="en-US" sz="1800" b="1" smtClean="0">
                <a:solidFill>
                  <a:schemeClr val="tx2"/>
                </a:solidFill>
              </a:rPr>
              <a:t>Hagiographa</a:t>
            </a:r>
            <a:r>
              <a:rPr lang="en-US" sz="1800" b="1" smtClean="0"/>
              <a:t> (Wisdom Literature) as spirit of Messiah, expressing messianic ethics and messianic hope (ex: “My redeemer lives”)</a:t>
            </a:r>
          </a:p>
        </p:txBody>
      </p:sp>
      <p:sp>
        <p:nvSpPr>
          <p:cNvPr id="76808" name="Rectangle 8"/>
          <p:cNvSpPr>
            <a:spLocks noChangeArrowheads="1"/>
          </p:cNvSpPr>
          <p:nvPr/>
        </p:nvSpPr>
        <p:spPr bwMode="auto">
          <a:xfrm>
            <a:off x="1295400" y="5562600"/>
            <a:ext cx="7696200" cy="1079500"/>
          </a:xfrm>
          <a:prstGeom prst="rect">
            <a:avLst/>
          </a:prstGeom>
          <a:noFill/>
          <a:ln w="12700" cap="sq">
            <a:solidFill>
              <a:schemeClr val="tx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lvl="1" algn="l">
              <a:lnSpc>
                <a:spcPct val="90000"/>
              </a:lnSpc>
              <a:spcBef>
                <a:spcPct val="20000"/>
              </a:spcBef>
              <a:buFontTx/>
              <a:buChar char="–"/>
            </a:pPr>
            <a:r>
              <a:rPr lang="fr-CH" sz="2000" i="0">
                <a:solidFill>
                  <a:schemeClr val="tx2"/>
                </a:solidFill>
              </a:rPr>
              <a:t>  Test of canonicity:</a:t>
            </a:r>
            <a:r>
              <a:rPr lang="fr-CH" sz="2000" i="0">
                <a:solidFill>
                  <a:schemeClr val="tx1"/>
                </a:solidFill>
              </a:rPr>
              <a:t> </a:t>
            </a:r>
            <a:r>
              <a:rPr lang="fr-CH" sz="2000" i="0">
                <a:solidFill>
                  <a:schemeClr val="tx2"/>
                </a:solidFill>
              </a:rPr>
              <a:t>the Messianic thread is woven through</a:t>
            </a:r>
          </a:p>
          <a:p>
            <a:pPr lvl="1" algn="l">
              <a:lnSpc>
                <a:spcPct val="90000"/>
              </a:lnSpc>
              <a:spcBef>
                <a:spcPct val="20000"/>
              </a:spcBef>
            </a:pPr>
            <a:r>
              <a:rPr lang="fr-CH" sz="2000" i="0">
                <a:solidFill>
                  <a:schemeClr val="tx2"/>
                </a:solidFill>
              </a:rPr>
              <a:t>    book’s composition</a:t>
            </a:r>
          </a:p>
          <a:p>
            <a:pPr lvl="2" algn="l">
              <a:spcBef>
                <a:spcPct val="20000"/>
              </a:spcBef>
              <a:buFontTx/>
              <a:buChar char="•"/>
            </a:pPr>
            <a:r>
              <a:rPr lang="en-US" sz="1800" i="0">
                <a:solidFill>
                  <a:schemeClr val="tx1"/>
                </a:solidFill>
              </a:rPr>
              <a:t> </a:t>
            </a:r>
            <a:r>
              <a:rPr lang="fr-CH" sz="2000" i="0">
                <a:solidFill>
                  <a:schemeClr val="tx1"/>
                </a:solidFill>
              </a:rPr>
              <a:t>Ex: Pentateuch A single book with a single purpose!</a:t>
            </a:r>
            <a:endParaRPr lang="fr-CH" sz="2000" i="0">
              <a:solidFill>
                <a:schemeClr val="tx2"/>
              </a:solidFill>
            </a:endParaRPr>
          </a:p>
        </p:txBody>
      </p:sp>
      <p:sp>
        <p:nvSpPr>
          <p:cNvPr id="76819" name="Text Box 19"/>
          <p:cNvSpPr txBox="1">
            <a:spLocks noChangeArrowheads="1"/>
          </p:cNvSpPr>
          <p:nvPr/>
        </p:nvSpPr>
        <p:spPr bwMode="auto">
          <a:xfrm>
            <a:off x="1295400" y="4267200"/>
            <a:ext cx="7696200" cy="1289050"/>
          </a:xfrm>
          <a:prstGeom prst="rect">
            <a:avLst/>
          </a:prstGeom>
          <a:noFill/>
          <a:ln w="12700" cap="sq">
            <a:solidFill>
              <a:schemeClr val="tx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sz="2400" b="1" i="1">
                <a:solidFill>
                  <a:schemeClr val="bg2"/>
                </a:solidFill>
                <a:latin typeface="Times New Roman" pitchFamily="18" charset="0"/>
                <a:cs typeface="Times New Roman" pitchFamily="18" charset="0"/>
              </a:defRPr>
            </a:lvl1pPr>
            <a:lvl2pPr eaLnBrk="0" hangingPunct="0">
              <a:defRPr sz="2400" b="1" i="1">
                <a:solidFill>
                  <a:schemeClr val="bg2"/>
                </a:solidFill>
                <a:latin typeface="Times New Roman" pitchFamily="18" charset="0"/>
                <a:cs typeface="Times New Roman" pitchFamily="18" charset="0"/>
              </a:defRPr>
            </a:lvl2pPr>
            <a:lvl3pPr eaLnBrk="0" hangingPunct="0">
              <a:defRPr sz="2400" b="1" i="1">
                <a:solidFill>
                  <a:schemeClr val="bg2"/>
                </a:solidFill>
                <a:latin typeface="Times New Roman" pitchFamily="18" charset="0"/>
                <a:cs typeface="Times New Roman" pitchFamily="18" charset="0"/>
              </a:defRPr>
            </a:lvl3pPr>
            <a:lvl4pPr marL="1600200" indent="-228600" eaLnBrk="0" hangingPunct="0">
              <a:defRPr sz="2400" b="1" i="1">
                <a:solidFill>
                  <a:schemeClr val="bg2"/>
                </a:solidFill>
                <a:latin typeface="Times New Roman" pitchFamily="18" charset="0"/>
                <a:cs typeface="Times New Roman" pitchFamily="18" charset="0"/>
              </a:defRPr>
            </a:lvl4pPr>
            <a:lvl5pPr marL="2057400" indent="-228600" eaLnBrk="0" hangingPunct="0">
              <a:defRPr sz="2400" b="1" i="1">
                <a:solidFill>
                  <a:schemeClr val="bg2"/>
                </a:solidFill>
                <a:latin typeface="Times New Roman" pitchFamily="18" charset="0"/>
                <a:cs typeface="Times New Roman" pitchFamily="18" charset="0"/>
              </a:defRPr>
            </a:lvl5pPr>
            <a:lvl6pPr marL="25146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6pPr>
            <a:lvl7pPr marL="29718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7pPr>
            <a:lvl8pPr marL="34290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8pPr>
            <a:lvl9pPr marL="38862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9pPr>
          </a:lstStyle>
          <a:p>
            <a:pPr lvl="1" algn="l" eaLnBrk="1" hangingPunct="1">
              <a:lnSpc>
                <a:spcPct val="90000"/>
              </a:lnSpc>
              <a:spcBef>
                <a:spcPct val="20000"/>
              </a:spcBef>
              <a:buFontTx/>
              <a:buChar char="–"/>
            </a:pPr>
            <a:r>
              <a:rPr lang="en-US" sz="2000" b="0" i="0">
                <a:solidFill>
                  <a:schemeClr val="tx2"/>
                </a:solidFill>
              </a:rPr>
              <a:t>  </a:t>
            </a:r>
            <a:r>
              <a:rPr lang="en-US" sz="2000" i="0">
                <a:solidFill>
                  <a:schemeClr val="tx2"/>
                </a:solidFill>
              </a:rPr>
              <a:t>Psalter Messianic by authorial intent:</a:t>
            </a:r>
            <a:r>
              <a:rPr lang="en-US" sz="2000" i="0">
                <a:solidFill>
                  <a:schemeClr val="tx1"/>
                </a:solidFill>
              </a:rPr>
              <a:t> </a:t>
            </a:r>
            <a:r>
              <a:rPr lang="en-US" sz="2000" i="0">
                <a:solidFill>
                  <a:schemeClr val="tx2"/>
                </a:solidFill>
              </a:rPr>
              <a:t>David’s last words</a:t>
            </a:r>
          </a:p>
          <a:p>
            <a:pPr lvl="2" algn="l" eaLnBrk="1" hangingPunct="1">
              <a:lnSpc>
                <a:spcPct val="90000"/>
              </a:lnSpc>
              <a:spcBef>
                <a:spcPct val="20000"/>
              </a:spcBef>
              <a:buFontTx/>
              <a:buChar char="•"/>
            </a:pPr>
            <a:r>
              <a:rPr lang="en-US" sz="1800" i="0">
                <a:solidFill>
                  <a:schemeClr val="tx1"/>
                </a:solidFill>
              </a:rPr>
              <a:t>  2 Sam 23:1-2 “Thus says David, Son of Jesse, the man raised up </a:t>
            </a:r>
          </a:p>
          <a:p>
            <a:pPr lvl="2" algn="l" eaLnBrk="1" hangingPunct="1">
              <a:lnSpc>
                <a:spcPct val="90000"/>
              </a:lnSpc>
              <a:spcBef>
                <a:spcPct val="20000"/>
              </a:spcBef>
            </a:pPr>
            <a:r>
              <a:rPr lang="en-US" sz="1800" i="0">
                <a:solidFill>
                  <a:schemeClr val="tx1"/>
                </a:solidFill>
              </a:rPr>
              <a:t>   declares </a:t>
            </a:r>
            <a:r>
              <a:rPr lang="en-US" sz="1800">
                <a:solidFill>
                  <a:schemeClr val="tx2"/>
                </a:solidFill>
              </a:rPr>
              <a:t>about</a:t>
            </a:r>
            <a:r>
              <a:rPr lang="en-US" sz="1800" i="0">
                <a:solidFill>
                  <a:schemeClr val="tx2"/>
                </a:solidFill>
              </a:rPr>
              <a:t> </a:t>
            </a:r>
            <a:r>
              <a:rPr lang="en-US" sz="1800">
                <a:solidFill>
                  <a:schemeClr val="tx2"/>
                </a:solidFill>
              </a:rPr>
              <a:t>the Messiah</a:t>
            </a:r>
            <a:r>
              <a:rPr lang="en-US" sz="1800" i="0">
                <a:solidFill>
                  <a:schemeClr val="tx1"/>
                </a:solidFill>
              </a:rPr>
              <a:t> of the God of Jacob, and the Delight</a:t>
            </a:r>
          </a:p>
          <a:p>
            <a:pPr lvl="2" algn="l" eaLnBrk="1" hangingPunct="1">
              <a:lnSpc>
                <a:spcPct val="90000"/>
              </a:lnSpc>
              <a:spcBef>
                <a:spcPct val="20000"/>
              </a:spcBef>
            </a:pPr>
            <a:r>
              <a:rPr lang="en-US" sz="1800" i="0">
                <a:solidFill>
                  <a:schemeClr val="tx1"/>
                </a:solidFill>
              </a:rPr>
              <a:t>   of the songs of Israel: The Spirit of the Lord spoke by me …”</a:t>
            </a:r>
            <a:endParaRPr lang="en-US" i="0">
              <a:solidFill>
                <a:schemeClr val="tx1"/>
              </a:solidFill>
            </a:endParaRP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76802"/>
                                        </p:tgtEl>
                                        <p:attrNameLst>
                                          <p:attrName>style.visibility</p:attrName>
                                        </p:attrNameLst>
                                      </p:cBhvr>
                                      <p:to>
                                        <p:strVal val="visible"/>
                                      </p:to>
                                    </p:set>
                                    <p:anim calcmode="lin" valueType="num">
                                      <p:cBhvr>
                                        <p:cTn id="7" dur="500" fill="hold"/>
                                        <p:tgtEl>
                                          <p:spTgt spid="76802"/>
                                        </p:tgtEl>
                                        <p:attrNameLst>
                                          <p:attrName>ppt_w</p:attrName>
                                        </p:attrNameLst>
                                      </p:cBhvr>
                                      <p:tavLst>
                                        <p:tav tm="0">
                                          <p:val>
                                            <p:fltVal val="0"/>
                                          </p:val>
                                        </p:tav>
                                        <p:tav tm="100000">
                                          <p:val>
                                            <p:strVal val="#ppt_w"/>
                                          </p:val>
                                        </p:tav>
                                      </p:tavLst>
                                    </p:anim>
                                    <p:anim calcmode="lin" valueType="num">
                                      <p:cBhvr>
                                        <p:cTn id="8" dur="500" fill="hold"/>
                                        <p:tgtEl>
                                          <p:spTgt spid="76802"/>
                                        </p:tgtEl>
                                        <p:attrNameLst>
                                          <p:attrName>ppt_h</p:attrName>
                                        </p:attrNameLst>
                                      </p:cBhvr>
                                      <p:tavLst>
                                        <p:tav tm="0">
                                          <p:val>
                                            <p:fltVal val="0"/>
                                          </p:val>
                                        </p:tav>
                                        <p:tav tm="100000">
                                          <p:val>
                                            <p:strVal val="#ppt_h"/>
                                          </p:val>
                                        </p:tav>
                                      </p:tavLst>
                                    </p:anim>
                                  </p:childTnLst>
                                </p:cTn>
                              </p:par>
                            </p:childTnLst>
                          </p:cTn>
                        </p:par>
                        <p:par>
                          <p:cTn id="9" fill="hold" nodeType="afterGroup">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76804">
                                            <p:bg/>
                                          </p:spTgt>
                                        </p:tgtEl>
                                        <p:attrNameLst>
                                          <p:attrName>style.visibility</p:attrName>
                                        </p:attrNameLst>
                                      </p:cBhvr>
                                      <p:to>
                                        <p:strVal val="visible"/>
                                      </p:to>
                                    </p:set>
                                    <p:anim calcmode="lin" valueType="num">
                                      <p:cBhvr>
                                        <p:cTn id="12" dur="2000" fill="hold"/>
                                        <p:tgtEl>
                                          <p:spTgt spid="76804">
                                            <p:bg/>
                                          </p:spTgt>
                                        </p:tgtEl>
                                        <p:attrNameLst>
                                          <p:attrName>ppt_w</p:attrName>
                                        </p:attrNameLst>
                                      </p:cBhvr>
                                      <p:tavLst>
                                        <p:tav tm="0">
                                          <p:val>
                                            <p:fltVal val="0"/>
                                          </p:val>
                                        </p:tav>
                                        <p:tav tm="100000">
                                          <p:val>
                                            <p:strVal val="#ppt_w"/>
                                          </p:val>
                                        </p:tav>
                                      </p:tavLst>
                                    </p:anim>
                                    <p:anim calcmode="lin" valueType="num">
                                      <p:cBhvr>
                                        <p:cTn id="13" dur="2000" fill="hold"/>
                                        <p:tgtEl>
                                          <p:spTgt spid="76804">
                                            <p:bg/>
                                          </p:spTgt>
                                        </p:tgtEl>
                                        <p:attrNameLst>
                                          <p:attrName>ppt_h</p:attrName>
                                        </p:attrNameLst>
                                      </p:cBhvr>
                                      <p:tavLst>
                                        <p:tav tm="0">
                                          <p:val>
                                            <p:fltVal val="0"/>
                                          </p:val>
                                        </p:tav>
                                        <p:tav tm="100000">
                                          <p:val>
                                            <p:strVal val="#ppt_h"/>
                                          </p:val>
                                        </p:tav>
                                      </p:tavLst>
                                    </p:anim>
                                  </p:childTnLst>
                                </p:cTn>
                              </p:par>
                            </p:childTnLst>
                          </p:cTn>
                        </p:par>
                        <p:par>
                          <p:cTn id="14" fill="hold" nodeType="afterGroup">
                            <p:stCondLst>
                              <p:cond delay="2500"/>
                            </p:stCondLst>
                            <p:childTnLst>
                              <p:par>
                                <p:cTn id="15" presetID="23" presetClass="entr" presetSubtype="16" fill="hold" grpId="0" nodeType="afterEffect">
                                  <p:stCondLst>
                                    <p:cond delay="0"/>
                                  </p:stCondLst>
                                  <p:iterate type="wd">
                                    <p:tmPct val="10000"/>
                                  </p:iterate>
                                  <p:childTnLst>
                                    <p:set>
                                      <p:cBhvr>
                                        <p:cTn id="16" dur="1" fill="hold">
                                          <p:stCondLst>
                                            <p:cond delay="0"/>
                                          </p:stCondLst>
                                        </p:cTn>
                                        <p:tgtEl>
                                          <p:spTgt spid="76804">
                                            <p:txEl>
                                              <p:pRg st="0" end="0"/>
                                            </p:txEl>
                                          </p:spTgt>
                                        </p:tgtEl>
                                        <p:attrNameLst>
                                          <p:attrName>style.visibility</p:attrName>
                                        </p:attrNameLst>
                                      </p:cBhvr>
                                      <p:to>
                                        <p:strVal val="visible"/>
                                      </p:to>
                                    </p:set>
                                    <p:anim calcmode="lin" valueType="num">
                                      <p:cBhvr>
                                        <p:cTn id="17" dur="2000" fill="hold"/>
                                        <p:tgtEl>
                                          <p:spTgt spid="76804">
                                            <p:txEl>
                                              <p:pRg st="0" end="0"/>
                                            </p:txEl>
                                          </p:spTgt>
                                        </p:tgtEl>
                                        <p:attrNameLst>
                                          <p:attrName>ppt_w</p:attrName>
                                        </p:attrNameLst>
                                      </p:cBhvr>
                                      <p:tavLst>
                                        <p:tav tm="0">
                                          <p:val>
                                            <p:fltVal val="0"/>
                                          </p:val>
                                        </p:tav>
                                        <p:tav tm="100000">
                                          <p:val>
                                            <p:strVal val="#ppt_w"/>
                                          </p:val>
                                        </p:tav>
                                      </p:tavLst>
                                    </p:anim>
                                    <p:anim calcmode="lin" valueType="num">
                                      <p:cBhvr>
                                        <p:cTn id="18" dur="2000" fill="hold"/>
                                        <p:tgtEl>
                                          <p:spTgt spid="76804">
                                            <p:txEl>
                                              <p:pRg st="0" end="0"/>
                                            </p:txEl>
                                          </p:spTgt>
                                        </p:tgtEl>
                                        <p:attrNameLst>
                                          <p:attrName>ppt_h</p:attrName>
                                        </p:attrNameLst>
                                      </p:cBhvr>
                                      <p:tavLst>
                                        <p:tav tm="0">
                                          <p:val>
                                            <p:fltVal val="0"/>
                                          </p:val>
                                        </p:tav>
                                        <p:tav tm="100000">
                                          <p:val>
                                            <p:strVal val="#ppt_h"/>
                                          </p:val>
                                        </p:tav>
                                      </p:tavLst>
                                    </p:anim>
                                  </p:childTnLst>
                                </p:cTn>
                              </p:par>
                            </p:childTnLst>
                          </p:cTn>
                        </p:par>
                        <p:par>
                          <p:cTn id="19" fill="hold" nodeType="afterGroup">
                            <p:stCondLst>
                              <p:cond delay="4500"/>
                            </p:stCondLst>
                            <p:childTnLst>
                              <p:par>
                                <p:cTn id="20" presetID="23" presetClass="entr" presetSubtype="16" fill="hold" grpId="0" nodeType="afterEffect">
                                  <p:stCondLst>
                                    <p:cond delay="0"/>
                                  </p:stCondLst>
                                  <p:iterate type="wd">
                                    <p:tmPct val="10000"/>
                                  </p:iterate>
                                  <p:childTnLst>
                                    <p:set>
                                      <p:cBhvr>
                                        <p:cTn id="21" dur="1" fill="hold">
                                          <p:stCondLst>
                                            <p:cond delay="0"/>
                                          </p:stCondLst>
                                        </p:cTn>
                                        <p:tgtEl>
                                          <p:spTgt spid="76804">
                                            <p:txEl>
                                              <p:pRg st="1" end="1"/>
                                            </p:txEl>
                                          </p:spTgt>
                                        </p:tgtEl>
                                        <p:attrNameLst>
                                          <p:attrName>style.visibility</p:attrName>
                                        </p:attrNameLst>
                                      </p:cBhvr>
                                      <p:to>
                                        <p:strVal val="visible"/>
                                      </p:to>
                                    </p:set>
                                    <p:anim calcmode="lin" valueType="num">
                                      <p:cBhvr>
                                        <p:cTn id="22" dur="2000" fill="hold"/>
                                        <p:tgtEl>
                                          <p:spTgt spid="76804">
                                            <p:txEl>
                                              <p:pRg st="1" end="1"/>
                                            </p:txEl>
                                          </p:spTgt>
                                        </p:tgtEl>
                                        <p:attrNameLst>
                                          <p:attrName>ppt_w</p:attrName>
                                        </p:attrNameLst>
                                      </p:cBhvr>
                                      <p:tavLst>
                                        <p:tav tm="0">
                                          <p:val>
                                            <p:fltVal val="0"/>
                                          </p:val>
                                        </p:tav>
                                        <p:tav tm="100000">
                                          <p:val>
                                            <p:strVal val="#ppt_w"/>
                                          </p:val>
                                        </p:tav>
                                      </p:tavLst>
                                    </p:anim>
                                    <p:anim calcmode="lin" valueType="num">
                                      <p:cBhvr>
                                        <p:cTn id="23" dur="2000" fill="hold"/>
                                        <p:tgtEl>
                                          <p:spTgt spid="76804">
                                            <p:txEl>
                                              <p:pRg st="1" end="1"/>
                                            </p:txEl>
                                          </p:spTgt>
                                        </p:tgtEl>
                                        <p:attrNameLst>
                                          <p:attrName>ppt_h</p:attrName>
                                        </p:attrNameLst>
                                      </p:cBhvr>
                                      <p:tavLst>
                                        <p:tav tm="0">
                                          <p:val>
                                            <p:fltVal val="0"/>
                                          </p:val>
                                        </p:tav>
                                        <p:tav tm="100000">
                                          <p:val>
                                            <p:strVal val="#ppt_h"/>
                                          </p:val>
                                        </p:tav>
                                      </p:tavLst>
                                    </p:anim>
                                  </p:childTnLst>
                                </p:cTn>
                              </p:par>
                            </p:childTnLst>
                          </p:cTn>
                        </p:par>
                        <p:par>
                          <p:cTn id="24" fill="hold" nodeType="afterGroup">
                            <p:stCondLst>
                              <p:cond delay="7700"/>
                            </p:stCondLst>
                            <p:childTnLst>
                              <p:par>
                                <p:cTn id="25" presetID="23" presetClass="entr" presetSubtype="16" fill="hold" grpId="0" nodeType="afterEffect">
                                  <p:stCondLst>
                                    <p:cond delay="0"/>
                                  </p:stCondLst>
                                  <p:iterate type="wd">
                                    <p:tmPct val="10000"/>
                                  </p:iterate>
                                  <p:childTnLst>
                                    <p:set>
                                      <p:cBhvr>
                                        <p:cTn id="26" dur="1" fill="hold">
                                          <p:stCondLst>
                                            <p:cond delay="0"/>
                                          </p:stCondLst>
                                        </p:cTn>
                                        <p:tgtEl>
                                          <p:spTgt spid="76804">
                                            <p:txEl>
                                              <p:pRg st="2" end="2"/>
                                            </p:txEl>
                                          </p:spTgt>
                                        </p:tgtEl>
                                        <p:attrNameLst>
                                          <p:attrName>style.visibility</p:attrName>
                                        </p:attrNameLst>
                                      </p:cBhvr>
                                      <p:to>
                                        <p:strVal val="visible"/>
                                      </p:to>
                                    </p:set>
                                    <p:anim calcmode="lin" valueType="num">
                                      <p:cBhvr>
                                        <p:cTn id="27" dur="2000" fill="hold"/>
                                        <p:tgtEl>
                                          <p:spTgt spid="76804">
                                            <p:txEl>
                                              <p:pRg st="2" end="2"/>
                                            </p:txEl>
                                          </p:spTgt>
                                        </p:tgtEl>
                                        <p:attrNameLst>
                                          <p:attrName>ppt_w</p:attrName>
                                        </p:attrNameLst>
                                      </p:cBhvr>
                                      <p:tavLst>
                                        <p:tav tm="0">
                                          <p:val>
                                            <p:fltVal val="0"/>
                                          </p:val>
                                        </p:tav>
                                        <p:tav tm="100000">
                                          <p:val>
                                            <p:strVal val="#ppt_w"/>
                                          </p:val>
                                        </p:tav>
                                      </p:tavLst>
                                    </p:anim>
                                    <p:anim calcmode="lin" valueType="num">
                                      <p:cBhvr>
                                        <p:cTn id="28" dur="2000" fill="hold"/>
                                        <p:tgtEl>
                                          <p:spTgt spid="76804">
                                            <p:txEl>
                                              <p:pRg st="2" end="2"/>
                                            </p:txEl>
                                          </p:spTgt>
                                        </p:tgtEl>
                                        <p:attrNameLst>
                                          <p:attrName>ppt_h</p:attrName>
                                        </p:attrNameLst>
                                      </p:cBhvr>
                                      <p:tavLst>
                                        <p:tav tm="0">
                                          <p:val>
                                            <p:fltVal val="0"/>
                                          </p:val>
                                        </p:tav>
                                        <p:tav tm="100000">
                                          <p:val>
                                            <p:strVal val="#ppt_h"/>
                                          </p:val>
                                        </p:tav>
                                      </p:tavLst>
                                    </p:anim>
                                  </p:childTnLst>
                                </p:cTn>
                              </p:par>
                            </p:childTnLst>
                          </p:cTn>
                        </p:par>
                        <p:par>
                          <p:cTn id="29" fill="hold" nodeType="afterGroup">
                            <p:stCondLst>
                              <p:cond delay="12700"/>
                            </p:stCondLst>
                            <p:childTnLst>
                              <p:par>
                                <p:cTn id="30" presetID="23" presetClass="entr" presetSubtype="16" fill="hold" grpId="0" nodeType="afterEffect">
                                  <p:stCondLst>
                                    <p:cond delay="0"/>
                                  </p:stCondLst>
                                  <p:iterate type="wd">
                                    <p:tmPct val="10000"/>
                                  </p:iterate>
                                  <p:childTnLst>
                                    <p:set>
                                      <p:cBhvr>
                                        <p:cTn id="31" dur="1" fill="hold">
                                          <p:stCondLst>
                                            <p:cond delay="0"/>
                                          </p:stCondLst>
                                        </p:cTn>
                                        <p:tgtEl>
                                          <p:spTgt spid="76804">
                                            <p:txEl>
                                              <p:pRg st="3" end="3"/>
                                            </p:txEl>
                                          </p:spTgt>
                                        </p:tgtEl>
                                        <p:attrNameLst>
                                          <p:attrName>style.visibility</p:attrName>
                                        </p:attrNameLst>
                                      </p:cBhvr>
                                      <p:to>
                                        <p:strVal val="visible"/>
                                      </p:to>
                                    </p:set>
                                    <p:anim calcmode="lin" valueType="num">
                                      <p:cBhvr>
                                        <p:cTn id="32" dur="2000" fill="hold"/>
                                        <p:tgtEl>
                                          <p:spTgt spid="76804">
                                            <p:txEl>
                                              <p:pRg st="3" end="3"/>
                                            </p:txEl>
                                          </p:spTgt>
                                        </p:tgtEl>
                                        <p:attrNameLst>
                                          <p:attrName>ppt_w</p:attrName>
                                        </p:attrNameLst>
                                      </p:cBhvr>
                                      <p:tavLst>
                                        <p:tav tm="0">
                                          <p:val>
                                            <p:fltVal val="0"/>
                                          </p:val>
                                        </p:tav>
                                        <p:tav tm="100000">
                                          <p:val>
                                            <p:strVal val="#ppt_w"/>
                                          </p:val>
                                        </p:tav>
                                      </p:tavLst>
                                    </p:anim>
                                    <p:anim calcmode="lin" valueType="num">
                                      <p:cBhvr>
                                        <p:cTn id="33" dur="2000" fill="hold"/>
                                        <p:tgtEl>
                                          <p:spTgt spid="76804">
                                            <p:txEl>
                                              <p:pRg st="3" end="3"/>
                                            </p:txEl>
                                          </p:spTgt>
                                        </p:tgtEl>
                                        <p:attrNameLst>
                                          <p:attrName>ppt_h</p:attrName>
                                        </p:attrNameLst>
                                      </p:cBhvr>
                                      <p:tavLst>
                                        <p:tav tm="0">
                                          <p:val>
                                            <p:fltVal val="0"/>
                                          </p:val>
                                        </p:tav>
                                        <p:tav tm="100000">
                                          <p:val>
                                            <p:strVal val="#ppt_h"/>
                                          </p:val>
                                        </p:tav>
                                      </p:tavLst>
                                    </p:anim>
                                  </p:childTnLst>
                                </p:cTn>
                              </p:par>
                            </p:childTnLst>
                          </p:cTn>
                        </p:par>
                        <p:par>
                          <p:cTn id="34" fill="hold" nodeType="afterGroup">
                            <p:stCondLst>
                              <p:cond delay="19500"/>
                            </p:stCondLst>
                            <p:childTnLst>
                              <p:par>
                                <p:cTn id="35" presetID="23" presetClass="entr" presetSubtype="16" fill="hold" grpId="0" nodeType="afterEffect">
                                  <p:stCondLst>
                                    <p:cond delay="0"/>
                                  </p:stCondLst>
                                  <p:iterate type="wd">
                                    <p:tmPct val="10000"/>
                                  </p:iterate>
                                  <p:childTnLst>
                                    <p:set>
                                      <p:cBhvr>
                                        <p:cTn id="36" dur="1" fill="hold">
                                          <p:stCondLst>
                                            <p:cond delay="0"/>
                                          </p:stCondLst>
                                        </p:cTn>
                                        <p:tgtEl>
                                          <p:spTgt spid="76804">
                                            <p:txEl>
                                              <p:pRg st="4" end="4"/>
                                            </p:txEl>
                                          </p:spTgt>
                                        </p:tgtEl>
                                        <p:attrNameLst>
                                          <p:attrName>style.visibility</p:attrName>
                                        </p:attrNameLst>
                                      </p:cBhvr>
                                      <p:to>
                                        <p:strVal val="visible"/>
                                      </p:to>
                                    </p:set>
                                    <p:anim calcmode="lin" valueType="num">
                                      <p:cBhvr>
                                        <p:cTn id="37" dur="2000" fill="hold"/>
                                        <p:tgtEl>
                                          <p:spTgt spid="76804">
                                            <p:txEl>
                                              <p:pRg st="4" end="4"/>
                                            </p:txEl>
                                          </p:spTgt>
                                        </p:tgtEl>
                                        <p:attrNameLst>
                                          <p:attrName>ppt_w</p:attrName>
                                        </p:attrNameLst>
                                      </p:cBhvr>
                                      <p:tavLst>
                                        <p:tav tm="0">
                                          <p:val>
                                            <p:fltVal val="0"/>
                                          </p:val>
                                        </p:tav>
                                        <p:tav tm="100000">
                                          <p:val>
                                            <p:strVal val="#ppt_w"/>
                                          </p:val>
                                        </p:tav>
                                      </p:tavLst>
                                    </p:anim>
                                    <p:anim calcmode="lin" valueType="num">
                                      <p:cBhvr>
                                        <p:cTn id="38" dur="2000" fill="hold"/>
                                        <p:tgtEl>
                                          <p:spTgt spid="76804">
                                            <p:txEl>
                                              <p:pRg st="4" end="4"/>
                                            </p:txEl>
                                          </p:spTgt>
                                        </p:tgtEl>
                                        <p:attrNameLst>
                                          <p:attrName>ppt_h</p:attrName>
                                        </p:attrNameLst>
                                      </p:cBhvr>
                                      <p:tavLst>
                                        <p:tav tm="0">
                                          <p:val>
                                            <p:fltVal val="0"/>
                                          </p:val>
                                        </p:tav>
                                        <p:tav tm="100000">
                                          <p:val>
                                            <p:strVal val="#ppt_h"/>
                                          </p:val>
                                        </p:tav>
                                      </p:tavLst>
                                    </p:anim>
                                  </p:childTnLst>
                                </p:cTn>
                              </p:par>
                            </p:childTnLst>
                          </p:cTn>
                        </p:par>
                        <p:par>
                          <p:cTn id="39" fill="hold" nodeType="afterGroup">
                            <p:stCondLst>
                              <p:cond delay="25100"/>
                            </p:stCondLst>
                            <p:childTnLst>
                              <p:par>
                                <p:cTn id="40" presetID="23" presetClass="entr" presetSubtype="16" fill="hold" grpId="0" nodeType="afterEffect">
                                  <p:stCondLst>
                                    <p:cond delay="0"/>
                                  </p:stCondLst>
                                  <p:iterate type="wd">
                                    <p:tmPct val="10000"/>
                                  </p:iterate>
                                  <p:childTnLst>
                                    <p:set>
                                      <p:cBhvr>
                                        <p:cTn id="41" dur="1" fill="hold">
                                          <p:stCondLst>
                                            <p:cond delay="0"/>
                                          </p:stCondLst>
                                        </p:cTn>
                                        <p:tgtEl>
                                          <p:spTgt spid="76804">
                                            <p:txEl>
                                              <p:pRg st="5" end="5"/>
                                            </p:txEl>
                                          </p:spTgt>
                                        </p:tgtEl>
                                        <p:attrNameLst>
                                          <p:attrName>style.visibility</p:attrName>
                                        </p:attrNameLst>
                                      </p:cBhvr>
                                      <p:to>
                                        <p:strVal val="visible"/>
                                      </p:to>
                                    </p:set>
                                    <p:anim calcmode="lin" valueType="num">
                                      <p:cBhvr>
                                        <p:cTn id="42" dur="2000" fill="hold"/>
                                        <p:tgtEl>
                                          <p:spTgt spid="76804">
                                            <p:txEl>
                                              <p:pRg st="5" end="5"/>
                                            </p:txEl>
                                          </p:spTgt>
                                        </p:tgtEl>
                                        <p:attrNameLst>
                                          <p:attrName>ppt_w</p:attrName>
                                        </p:attrNameLst>
                                      </p:cBhvr>
                                      <p:tavLst>
                                        <p:tav tm="0">
                                          <p:val>
                                            <p:fltVal val="0"/>
                                          </p:val>
                                        </p:tav>
                                        <p:tav tm="100000">
                                          <p:val>
                                            <p:strVal val="#ppt_w"/>
                                          </p:val>
                                        </p:tav>
                                      </p:tavLst>
                                    </p:anim>
                                    <p:anim calcmode="lin" valueType="num">
                                      <p:cBhvr>
                                        <p:cTn id="43" dur="2000" fill="hold"/>
                                        <p:tgtEl>
                                          <p:spTgt spid="76804">
                                            <p:txEl>
                                              <p:pRg st="5" end="5"/>
                                            </p:txEl>
                                          </p:spTgt>
                                        </p:tgtEl>
                                        <p:attrNameLst>
                                          <p:attrName>ppt_h</p:attrName>
                                        </p:attrNameLst>
                                      </p:cBhvr>
                                      <p:tavLst>
                                        <p:tav tm="0">
                                          <p:val>
                                            <p:fltVal val="0"/>
                                          </p:val>
                                        </p:tav>
                                        <p:tav tm="100000">
                                          <p:val>
                                            <p:strVal val="#ppt_h"/>
                                          </p:val>
                                        </p:tav>
                                      </p:tavLst>
                                    </p:anim>
                                  </p:childTnLst>
                                </p:cTn>
                              </p:par>
                            </p:childTnLst>
                          </p:cTn>
                        </p:par>
                        <p:par>
                          <p:cTn id="44" fill="hold" nodeType="afterGroup">
                            <p:stCondLst>
                              <p:cond delay="31700"/>
                            </p:stCondLst>
                            <p:childTnLst>
                              <p:par>
                                <p:cTn id="45" presetID="9" presetClass="entr" presetSubtype="0" fill="hold" grpId="0" nodeType="afterEffect">
                                  <p:stCondLst>
                                    <p:cond delay="0"/>
                                  </p:stCondLst>
                                  <p:childTnLst>
                                    <p:set>
                                      <p:cBhvr>
                                        <p:cTn id="46" dur="1" fill="hold">
                                          <p:stCondLst>
                                            <p:cond delay="0"/>
                                          </p:stCondLst>
                                        </p:cTn>
                                        <p:tgtEl>
                                          <p:spTgt spid="76819">
                                            <p:bg/>
                                          </p:spTgt>
                                        </p:tgtEl>
                                        <p:attrNameLst>
                                          <p:attrName>style.visibility</p:attrName>
                                        </p:attrNameLst>
                                      </p:cBhvr>
                                      <p:to>
                                        <p:strVal val="visible"/>
                                      </p:to>
                                    </p:set>
                                    <p:animEffect transition="in" filter="dissolve">
                                      <p:cBhvr>
                                        <p:cTn id="47" dur="1000"/>
                                        <p:tgtEl>
                                          <p:spTgt spid="76819">
                                            <p:bg/>
                                          </p:spTgt>
                                        </p:tgtEl>
                                      </p:cBhvr>
                                    </p:animEffect>
                                  </p:childTnLst>
                                </p:cTn>
                              </p:par>
                            </p:childTnLst>
                          </p:cTn>
                        </p:par>
                        <p:par>
                          <p:cTn id="48" fill="hold" nodeType="afterGroup">
                            <p:stCondLst>
                              <p:cond delay="32700"/>
                            </p:stCondLst>
                            <p:childTnLst>
                              <p:par>
                                <p:cTn id="49" presetID="9" presetClass="entr" presetSubtype="0" fill="hold" grpId="0" nodeType="afterEffect">
                                  <p:stCondLst>
                                    <p:cond delay="0"/>
                                  </p:stCondLst>
                                  <p:iterate type="wd">
                                    <p:tmPct val="10000"/>
                                  </p:iterate>
                                  <p:childTnLst>
                                    <p:set>
                                      <p:cBhvr>
                                        <p:cTn id="50" dur="1" fill="hold">
                                          <p:stCondLst>
                                            <p:cond delay="0"/>
                                          </p:stCondLst>
                                        </p:cTn>
                                        <p:tgtEl>
                                          <p:spTgt spid="76819">
                                            <p:txEl>
                                              <p:pRg st="0" end="0"/>
                                            </p:txEl>
                                          </p:spTgt>
                                        </p:tgtEl>
                                        <p:attrNameLst>
                                          <p:attrName>style.visibility</p:attrName>
                                        </p:attrNameLst>
                                      </p:cBhvr>
                                      <p:to>
                                        <p:strVal val="visible"/>
                                      </p:to>
                                    </p:set>
                                    <p:animEffect transition="in" filter="dissolve">
                                      <p:cBhvr>
                                        <p:cTn id="51" dur="1000"/>
                                        <p:tgtEl>
                                          <p:spTgt spid="76819">
                                            <p:txEl>
                                              <p:pRg st="0" end="0"/>
                                            </p:txEl>
                                          </p:spTgt>
                                        </p:tgtEl>
                                      </p:cBhvr>
                                    </p:animEffect>
                                  </p:childTnLst>
                                </p:cTn>
                              </p:par>
                            </p:childTnLst>
                          </p:cTn>
                        </p:par>
                        <p:par>
                          <p:cTn id="52" fill="hold" nodeType="afterGroup">
                            <p:stCondLst>
                              <p:cond delay="34500"/>
                            </p:stCondLst>
                            <p:childTnLst>
                              <p:par>
                                <p:cTn id="53" presetID="9" presetClass="entr" presetSubtype="0" fill="hold" grpId="0" nodeType="afterEffect">
                                  <p:stCondLst>
                                    <p:cond delay="0"/>
                                  </p:stCondLst>
                                  <p:iterate type="wd">
                                    <p:tmPct val="10000"/>
                                  </p:iterate>
                                  <p:childTnLst>
                                    <p:set>
                                      <p:cBhvr>
                                        <p:cTn id="54" dur="1" fill="hold">
                                          <p:stCondLst>
                                            <p:cond delay="0"/>
                                          </p:stCondLst>
                                        </p:cTn>
                                        <p:tgtEl>
                                          <p:spTgt spid="76819">
                                            <p:txEl>
                                              <p:pRg st="1" end="1"/>
                                            </p:txEl>
                                          </p:spTgt>
                                        </p:tgtEl>
                                        <p:attrNameLst>
                                          <p:attrName>style.visibility</p:attrName>
                                        </p:attrNameLst>
                                      </p:cBhvr>
                                      <p:to>
                                        <p:strVal val="visible"/>
                                      </p:to>
                                    </p:set>
                                    <p:animEffect transition="in" filter="dissolve">
                                      <p:cBhvr>
                                        <p:cTn id="55" dur="1000"/>
                                        <p:tgtEl>
                                          <p:spTgt spid="76819">
                                            <p:txEl>
                                              <p:pRg st="1" end="1"/>
                                            </p:txEl>
                                          </p:spTgt>
                                        </p:tgtEl>
                                      </p:cBhvr>
                                    </p:animEffect>
                                  </p:childTnLst>
                                </p:cTn>
                              </p:par>
                            </p:childTnLst>
                          </p:cTn>
                        </p:par>
                        <p:par>
                          <p:cTn id="56" fill="hold" nodeType="afterGroup">
                            <p:stCondLst>
                              <p:cond delay="37100"/>
                            </p:stCondLst>
                            <p:childTnLst>
                              <p:par>
                                <p:cTn id="57" presetID="9" presetClass="entr" presetSubtype="0" fill="hold" grpId="0" nodeType="afterEffect">
                                  <p:stCondLst>
                                    <p:cond delay="0"/>
                                  </p:stCondLst>
                                  <p:iterate type="wd">
                                    <p:tmPct val="10000"/>
                                  </p:iterate>
                                  <p:childTnLst>
                                    <p:set>
                                      <p:cBhvr>
                                        <p:cTn id="58" dur="1" fill="hold">
                                          <p:stCondLst>
                                            <p:cond delay="0"/>
                                          </p:stCondLst>
                                        </p:cTn>
                                        <p:tgtEl>
                                          <p:spTgt spid="76819">
                                            <p:txEl>
                                              <p:pRg st="2" end="2"/>
                                            </p:txEl>
                                          </p:spTgt>
                                        </p:tgtEl>
                                        <p:attrNameLst>
                                          <p:attrName>style.visibility</p:attrName>
                                        </p:attrNameLst>
                                      </p:cBhvr>
                                      <p:to>
                                        <p:strVal val="visible"/>
                                      </p:to>
                                    </p:set>
                                    <p:animEffect transition="in" filter="dissolve">
                                      <p:cBhvr>
                                        <p:cTn id="59" dur="1000"/>
                                        <p:tgtEl>
                                          <p:spTgt spid="76819">
                                            <p:txEl>
                                              <p:pRg st="2" end="2"/>
                                            </p:txEl>
                                          </p:spTgt>
                                        </p:tgtEl>
                                      </p:cBhvr>
                                    </p:animEffect>
                                  </p:childTnLst>
                                </p:cTn>
                              </p:par>
                            </p:childTnLst>
                          </p:cTn>
                        </p:par>
                        <p:par>
                          <p:cTn id="60" fill="hold" nodeType="afterGroup">
                            <p:stCondLst>
                              <p:cond delay="39300"/>
                            </p:stCondLst>
                            <p:childTnLst>
                              <p:par>
                                <p:cTn id="61" presetID="9" presetClass="entr" presetSubtype="0" fill="hold" grpId="0" nodeType="afterEffect">
                                  <p:stCondLst>
                                    <p:cond delay="0"/>
                                  </p:stCondLst>
                                  <p:iterate type="wd">
                                    <p:tmPct val="10000"/>
                                  </p:iterate>
                                  <p:childTnLst>
                                    <p:set>
                                      <p:cBhvr>
                                        <p:cTn id="62" dur="1" fill="hold">
                                          <p:stCondLst>
                                            <p:cond delay="0"/>
                                          </p:stCondLst>
                                        </p:cTn>
                                        <p:tgtEl>
                                          <p:spTgt spid="76819">
                                            <p:txEl>
                                              <p:pRg st="3" end="3"/>
                                            </p:txEl>
                                          </p:spTgt>
                                        </p:tgtEl>
                                        <p:attrNameLst>
                                          <p:attrName>style.visibility</p:attrName>
                                        </p:attrNameLst>
                                      </p:cBhvr>
                                      <p:to>
                                        <p:strVal val="visible"/>
                                      </p:to>
                                    </p:set>
                                    <p:animEffect transition="in" filter="dissolve">
                                      <p:cBhvr>
                                        <p:cTn id="63" dur="1000"/>
                                        <p:tgtEl>
                                          <p:spTgt spid="76819">
                                            <p:txEl>
                                              <p:pRg st="3" end="3"/>
                                            </p:txEl>
                                          </p:spTgt>
                                        </p:tgtEl>
                                      </p:cBhvr>
                                    </p:animEffect>
                                  </p:childTnLst>
                                </p:cTn>
                              </p:par>
                            </p:childTnLst>
                          </p:cTn>
                        </p:par>
                        <p:par>
                          <p:cTn id="64" fill="hold" nodeType="afterGroup">
                            <p:stCondLst>
                              <p:cond delay="41700"/>
                            </p:stCondLst>
                            <p:childTnLst>
                              <p:par>
                                <p:cTn id="65" presetID="12" presetClass="entr" presetSubtype="4" fill="hold" grpId="0" nodeType="afterEffect">
                                  <p:stCondLst>
                                    <p:cond delay="0"/>
                                  </p:stCondLst>
                                  <p:childTnLst>
                                    <p:set>
                                      <p:cBhvr>
                                        <p:cTn id="66" dur="1" fill="hold">
                                          <p:stCondLst>
                                            <p:cond delay="0"/>
                                          </p:stCondLst>
                                        </p:cTn>
                                        <p:tgtEl>
                                          <p:spTgt spid="76808">
                                            <p:bg/>
                                          </p:spTgt>
                                        </p:tgtEl>
                                        <p:attrNameLst>
                                          <p:attrName>style.visibility</p:attrName>
                                        </p:attrNameLst>
                                      </p:cBhvr>
                                      <p:to>
                                        <p:strVal val="visible"/>
                                      </p:to>
                                    </p:set>
                                    <p:animEffect transition="in" filter="slide(fromBottom)">
                                      <p:cBhvr>
                                        <p:cTn id="67" dur="1000"/>
                                        <p:tgtEl>
                                          <p:spTgt spid="76808">
                                            <p:bg/>
                                          </p:spTgt>
                                        </p:tgtEl>
                                      </p:cBhvr>
                                    </p:animEffect>
                                  </p:childTnLst>
                                </p:cTn>
                              </p:par>
                            </p:childTnLst>
                          </p:cTn>
                        </p:par>
                        <p:par>
                          <p:cTn id="68" fill="hold" nodeType="afterGroup">
                            <p:stCondLst>
                              <p:cond delay="42700"/>
                            </p:stCondLst>
                            <p:childTnLst>
                              <p:par>
                                <p:cTn id="69" presetID="12" presetClass="entr" presetSubtype="4" fill="hold" grpId="0" nodeType="afterEffect">
                                  <p:stCondLst>
                                    <p:cond delay="0"/>
                                  </p:stCondLst>
                                  <p:iterate type="wd">
                                    <p:tmPct val="10000"/>
                                  </p:iterate>
                                  <p:childTnLst>
                                    <p:set>
                                      <p:cBhvr>
                                        <p:cTn id="70" dur="1" fill="hold">
                                          <p:stCondLst>
                                            <p:cond delay="0"/>
                                          </p:stCondLst>
                                        </p:cTn>
                                        <p:tgtEl>
                                          <p:spTgt spid="76808">
                                            <p:txEl>
                                              <p:pRg st="0" end="0"/>
                                            </p:txEl>
                                          </p:spTgt>
                                        </p:tgtEl>
                                        <p:attrNameLst>
                                          <p:attrName>style.visibility</p:attrName>
                                        </p:attrNameLst>
                                      </p:cBhvr>
                                      <p:to>
                                        <p:strVal val="visible"/>
                                      </p:to>
                                    </p:set>
                                    <p:animEffect transition="in" filter="slide(fromBottom)">
                                      <p:cBhvr>
                                        <p:cTn id="71" dur="1000"/>
                                        <p:tgtEl>
                                          <p:spTgt spid="76808">
                                            <p:txEl>
                                              <p:pRg st="0" end="0"/>
                                            </p:txEl>
                                          </p:spTgt>
                                        </p:tgtEl>
                                      </p:cBhvr>
                                    </p:animEffect>
                                  </p:childTnLst>
                                </p:cTn>
                              </p:par>
                            </p:childTnLst>
                          </p:cTn>
                        </p:par>
                        <p:par>
                          <p:cTn id="72" fill="hold" nodeType="afterGroup">
                            <p:stCondLst>
                              <p:cond delay="44600"/>
                            </p:stCondLst>
                            <p:childTnLst>
                              <p:par>
                                <p:cTn id="73" presetID="12" presetClass="entr" presetSubtype="4" fill="hold" grpId="0" nodeType="afterEffect">
                                  <p:stCondLst>
                                    <p:cond delay="0"/>
                                  </p:stCondLst>
                                  <p:iterate type="wd">
                                    <p:tmPct val="10000"/>
                                  </p:iterate>
                                  <p:childTnLst>
                                    <p:set>
                                      <p:cBhvr>
                                        <p:cTn id="74" dur="1" fill="hold">
                                          <p:stCondLst>
                                            <p:cond delay="0"/>
                                          </p:stCondLst>
                                        </p:cTn>
                                        <p:tgtEl>
                                          <p:spTgt spid="76808">
                                            <p:txEl>
                                              <p:pRg st="1" end="1"/>
                                            </p:txEl>
                                          </p:spTgt>
                                        </p:tgtEl>
                                        <p:attrNameLst>
                                          <p:attrName>style.visibility</p:attrName>
                                        </p:attrNameLst>
                                      </p:cBhvr>
                                      <p:to>
                                        <p:strVal val="visible"/>
                                      </p:to>
                                    </p:set>
                                    <p:animEffect transition="in" filter="slide(fromBottom)">
                                      <p:cBhvr>
                                        <p:cTn id="75" dur="1000"/>
                                        <p:tgtEl>
                                          <p:spTgt spid="76808">
                                            <p:txEl>
                                              <p:pRg st="1" end="1"/>
                                            </p:txEl>
                                          </p:spTgt>
                                        </p:tgtEl>
                                      </p:cBhvr>
                                    </p:animEffect>
                                  </p:childTnLst>
                                </p:cTn>
                              </p:par>
                            </p:childTnLst>
                          </p:cTn>
                        </p:par>
                        <p:par>
                          <p:cTn id="76" fill="hold" nodeType="afterGroup">
                            <p:stCondLst>
                              <p:cond delay="45700"/>
                            </p:stCondLst>
                            <p:childTnLst>
                              <p:par>
                                <p:cTn id="77" presetID="12" presetClass="entr" presetSubtype="4" fill="hold" grpId="0" nodeType="afterEffect">
                                  <p:stCondLst>
                                    <p:cond delay="0"/>
                                  </p:stCondLst>
                                  <p:iterate type="wd">
                                    <p:tmPct val="10000"/>
                                  </p:iterate>
                                  <p:childTnLst>
                                    <p:set>
                                      <p:cBhvr>
                                        <p:cTn id="78" dur="1" fill="hold">
                                          <p:stCondLst>
                                            <p:cond delay="0"/>
                                          </p:stCondLst>
                                        </p:cTn>
                                        <p:tgtEl>
                                          <p:spTgt spid="76808">
                                            <p:txEl>
                                              <p:pRg st="2" end="2"/>
                                            </p:txEl>
                                          </p:spTgt>
                                        </p:tgtEl>
                                        <p:attrNameLst>
                                          <p:attrName>style.visibility</p:attrName>
                                        </p:attrNameLst>
                                      </p:cBhvr>
                                      <p:to>
                                        <p:strVal val="visible"/>
                                      </p:to>
                                    </p:set>
                                    <p:animEffect transition="in" filter="slide(fromBottom)">
                                      <p:cBhvr>
                                        <p:cTn id="79" dur="1000"/>
                                        <p:tgtEl>
                                          <p:spTgt spid="7680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2" grpId="0" autoUpdateAnimBg="0"/>
      <p:bldP spid="76804" grpId="0" build="p" bldLvl="3" animBg="1" autoUpdateAnimBg="0"/>
      <p:bldP spid="76808" grpId="0" build="p" bldLvl="3" animBg="1" autoUpdateAnimBg="0"/>
      <p:bldP spid="76819" grpId="0" build="p" bldLvl="3" animBg="1"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9887" name="Rectangle 15"/>
          <p:cNvSpPr>
            <a:spLocks noGrp="1" noChangeArrowheads="1"/>
          </p:cNvSpPr>
          <p:nvPr>
            <p:ph type="title"/>
          </p:nvPr>
        </p:nvSpPr>
        <p:spPr>
          <a:xfrm>
            <a:off x="1219200" y="304800"/>
            <a:ext cx="7772400" cy="838200"/>
          </a:xfrm>
        </p:spPr>
        <p:txBody>
          <a:bodyPr/>
          <a:lstStyle/>
          <a:p>
            <a:pPr algn="ctr" eaLnBrk="1" hangingPunct="1"/>
            <a:r>
              <a:rPr lang="en-US" smtClean="0"/>
              <a:t>Canonical Evidence 2</a:t>
            </a:r>
          </a:p>
        </p:txBody>
      </p:sp>
      <p:sp>
        <p:nvSpPr>
          <p:cNvPr id="79970" name="Rectangle 98"/>
          <p:cNvSpPr>
            <a:spLocks noChangeArrowheads="1"/>
          </p:cNvSpPr>
          <p:nvPr/>
        </p:nvSpPr>
        <p:spPr bwMode="auto">
          <a:xfrm>
            <a:off x="1447800" y="1143000"/>
            <a:ext cx="7467600" cy="774700"/>
          </a:xfrm>
          <a:prstGeom prst="rect">
            <a:avLst/>
          </a:prstGeom>
          <a:solidFill>
            <a:schemeClr val="accent2"/>
          </a:solidFill>
          <a:ln w="12700" cap="sq">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sz="4400" b="0" i="0">
                <a:solidFill>
                  <a:schemeClr val="tx2"/>
                </a:solidFill>
              </a:rPr>
              <a:t>Composition of Pentateuch</a:t>
            </a:r>
          </a:p>
        </p:txBody>
      </p:sp>
      <p:sp>
        <p:nvSpPr>
          <p:cNvPr id="79979" name="Text Box 107"/>
          <p:cNvSpPr txBox="1">
            <a:spLocks noChangeArrowheads="1"/>
          </p:cNvSpPr>
          <p:nvPr/>
        </p:nvSpPr>
        <p:spPr bwMode="auto">
          <a:xfrm>
            <a:off x="1447800" y="1905000"/>
            <a:ext cx="3429000" cy="2339975"/>
          </a:xfrm>
          <a:prstGeom prst="rect">
            <a:avLst/>
          </a:prstGeom>
          <a:noFill/>
          <a:ln w="9525" cap="sq">
            <a:solidFill>
              <a:schemeClr val="tx1"/>
            </a:solidFill>
            <a:miter lim="800000"/>
            <a:headEnd/>
            <a:tailEnd/>
          </a:ln>
          <a:effectLst/>
          <a:extLst>
            <a:ext uri="{909E8E84-426E-40DD-AFC4-6F175D3DCCD1}">
              <a14:hiddenFill xmlns:a14="http://schemas.microsoft.com/office/drawing/2010/main">
                <a:solidFill>
                  <a:srgbClr val="FFCC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b="1" i="1">
                <a:solidFill>
                  <a:schemeClr val="bg2"/>
                </a:solidFill>
                <a:latin typeface="Times New Roman" pitchFamily="18" charset="0"/>
                <a:cs typeface="Times New Roman" pitchFamily="18" charset="0"/>
              </a:defRPr>
            </a:lvl1pPr>
            <a:lvl2pPr marL="742950" indent="-285750" eaLnBrk="0" hangingPunct="0">
              <a:defRPr sz="2400" b="1" i="1">
                <a:solidFill>
                  <a:schemeClr val="bg2"/>
                </a:solidFill>
                <a:latin typeface="Times New Roman" pitchFamily="18" charset="0"/>
                <a:cs typeface="Times New Roman" pitchFamily="18" charset="0"/>
              </a:defRPr>
            </a:lvl2pPr>
            <a:lvl3pPr marL="1143000" indent="-228600" eaLnBrk="0" hangingPunct="0">
              <a:defRPr sz="2400" b="1" i="1">
                <a:solidFill>
                  <a:schemeClr val="bg2"/>
                </a:solidFill>
                <a:latin typeface="Times New Roman" pitchFamily="18" charset="0"/>
                <a:cs typeface="Times New Roman" pitchFamily="18" charset="0"/>
              </a:defRPr>
            </a:lvl3pPr>
            <a:lvl4pPr marL="1600200" indent="-228600" eaLnBrk="0" hangingPunct="0">
              <a:defRPr sz="2400" b="1" i="1">
                <a:solidFill>
                  <a:schemeClr val="bg2"/>
                </a:solidFill>
                <a:latin typeface="Times New Roman" pitchFamily="18" charset="0"/>
                <a:cs typeface="Times New Roman" pitchFamily="18" charset="0"/>
              </a:defRPr>
            </a:lvl4pPr>
            <a:lvl5pPr marL="2057400" indent="-228600" eaLnBrk="0" hangingPunct="0">
              <a:defRPr sz="2400" b="1" i="1">
                <a:solidFill>
                  <a:schemeClr val="bg2"/>
                </a:solidFill>
                <a:latin typeface="Times New Roman" pitchFamily="18" charset="0"/>
                <a:cs typeface="Times New Roman" pitchFamily="18" charset="0"/>
              </a:defRPr>
            </a:lvl5pPr>
            <a:lvl6pPr marL="25146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6pPr>
            <a:lvl7pPr marL="29718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7pPr>
            <a:lvl8pPr marL="34290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8pPr>
            <a:lvl9pPr marL="38862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9pPr>
          </a:lstStyle>
          <a:p>
            <a:pPr algn="l" eaLnBrk="1" hangingPunct="1">
              <a:lnSpc>
                <a:spcPct val="80000"/>
              </a:lnSpc>
            </a:pPr>
            <a:r>
              <a:rPr lang="fr-CH" sz="2100" i="0" u="sng">
                <a:solidFill>
                  <a:schemeClr val="tx2"/>
                </a:solidFill>
              </a:rPr>
              <a:t>Literary strategy</a:t>
            </a:r>
            <a:r>
              <a:rPr lang="fr-CH" sz="2100" i="0">
                <a:solidFill>
                  <a:schemeClr val="tx2"/>
                </a:solidFill>
              </a:rPr>
              <a:t> </a:t>
            </a:r>
            <a:r>
              <a:rPr lang="fr-CH" sz="2100" i="0">
                <a:solidFill>
                  <a:schemeClr val="tx1"/>
                </a:solidFill>
              </a:rPr>
              <a:t> </a:t>
            </a:r>
            <a:r>
              <a:rPr lang="fr-CH" sz="2100">
                <a:solidFill>
                  <a:schemeClr val="tx2"/>
                </a:solidFill>
              </a:rPr>
              <a:t>one story</a:t>
            </a:r>
            <a:r>
              <a:rPr lang="fr-CH" sz="2000" i="0">
                <a:solidFill>
                  <a:schemeClr val="tx1"/>
                </a:solidFill>
              </a:rPr>
              <a:t> </a:t>
            </a:r>
          </a:p>
          <a:p>
            <a:pPr algn="l" eaLnBrk="1" hangingPunct="1">
              <a:lnSpc>
                <a:spcPct val="70000"/>
              </a:lnSpc>
              <a:buClr>
                <a:schemeClr val="tx2"/>
              </a:buClr>
              <a:buSzPct val="90000"/>
              <a:buFont typeface="Stencil" pitchFamily="82" charset="0"/>
              <a:buChar char="♦"/>
            </a:pPr>
            <a:r>
              <a:rPr lang="fr-CH" sz="1800" i="0">
                <a:solidFill>
                  <a:schemeClr val="tx1"/>
                </a:solidFill>
              </a:rPr>
              <a:t> Creation &amp; primeval history</a:t>
            </a:r>
          </a:p>
          <a:p>
            <a:pPr algn="l" eaLnBrk="1" hangingPunct="1">
              <a:lnSpc>
                <a:spcPct val="70000"/>
              </a:lnSpc>
              <a:buClr>
                <a:schemeClr val="tx2"/>
              </a:buClr>
              <a:buSzPct val="90000"/>
              <a:buFont typeface="Stencil" pitchFamily="82" charset="0"/>
              <a:buChar char="♦"/>
            </a:pPr>
            <a:r>
              <a:rPr lang="fr-CH" sz="1800" i="0">
                <a:solidFill>
                  <a:schemeClr val="tx1"/>
                </a:solidFill>
              </a:rPr>
              <a:t> Preparation of people &amp; land</a:t>
            </a:r>
          </a:p>
          <a:p>
            <a:pPr algn="l" eaLnBrk="1" hangingPunct="1">
              <a:lnSpc>
                <a:spcPct val="70000"/>
              </a:lnSpc>
              <a:buClr>
                <a:schemeClr val="tx2"/>
              </a:buClr>
              <a:buSzPct val="90000"/>
              <a:buFont typeface="Stencil" pitchFamily="82" charset="0"/>
              <a:buChar char="♦"/>
            </a:pPr>
            <a:r>
              <a:rPr lang="fr-CH" sz="1800" i="0">
                <a:solidFill>
                  <a:schemeClr val="tx1"/>
                </a:solidFill>
              </a:rPr>
              <a:t> Promise to/through seed of</a:t>
            </a:r>
          </a:p>
          <a:p>
            <a:pPr algn="l" eaLnBrk="1" hangingPunct="1">
              <a:lnSpc>
                <a:spcPct val="70000"/>
              </a:lnSpc>
              <a:buClr>
                <a:schemeClr val="tx2"/>
              </a:buClr>
              <a:buSzPct val="90000"/>
              <a:buFont typeface="Stencil" pitchFamily="82" charset="0"/>
              <a:buNone/>
            </a:pPr>
            <a:r>
              <a:rPr lang="fr-CH" sz="1800" i="0">
                <a:solidFill>
                  <a:schemeClr val="tx1"/>
                </a:solidFill>
              </a:rPr>
              <a:t>   Abraham</a:t>
            </a:r>
          </a:p>
          <a:p>
            <a:pPr algn="l" eaLnBrk="1" hangingPunct="1">
              <a:lnSpc>
                <a:spcPct val="70000"/>
              </a:lnSpc>
              <a:buClr>
                <a:schemeClr val="tx2"/>
              </a:buClr>
              <a:buSzPct val="90000"/>
              <a:buFont typeface="Stencil" pitchFamily="82" charset="0"/>
              <a:buChar char="♦"/>
            </a:pPr>
            <a:r>
              <a:rPr lang="fr-CH" sz="1800" i="0">
                <a:solidFill>
                  <a:schemeClr val="tx1"/>
                </a:solidFill>
              </a:rPr>
              <a:t> Postponement of possession</a:t>
            </a:r>
          </a:p>
          <a:p>
            <a:pPr algn="l" eaLnBrk="1" hangingPunct="1">
              <a:lnSpc>
                <a:spcPct val="70000"/>
              </a:lnSpc>
              <a:buClr>
                <a:schemeClr val="tx2"/>
              </a:buClr>
              <a:buSzPct val="90000"/>
              <a:buFont typeface="Stencil" pitchFamily="82" charset="0"/>
              <a:buNone/>
            </a:pPr>
            <a:r>
              <a:rPr lang="fr-CH" sz="1800" i="0">
                <a:solidFill>
                  <a:schemeClr val="tx1"/>
                </a:solidFill>
              </a:rPr>
              <a:t>   of that land</a:t>
            </a:r>
            <a:endParaRPr lang="en-US" sz="1800" i="0">
              <a:solidFill>
                <a:schemeClr val="tx1"/>
              </a:solidFill>
            </a:endParaRPr>
          </a:p>
        </p:txBody>
      </p:sp>
      <p:sp>
        <p:nvSpPr>
          <p:cNvPr id="79980" name="Text Box 108"/>
          <p:cNvSpPr txBox="1">
            <a:spLocks noChangeArrowheads="1"/>
          </p:cNvSpPr>
          <p:nvPr/>
        </p:nvSpPr>
        <p:spPr bwMode="auto">
          <a:xfrm>
            <a:off x="4876800" y="1905000"/>
            <a:ext cx="4038600" cy="2352675"/>
          </a:xfrm>
          <a:prstGeom prst="rect">
            <a:avLst/>
          </a:prstGeom>
          <a:noFill/>
          <a:ln w="9525" cap="sq">
            <a:solidFill>
              <a:schemeClr val="tx1"/>
            </a:solidFill>
            <a:miter lim="800000"/>
            <a:headEnd/>
            <a:tailEnd/>
          </a:ln>
          <a:effectLst/>
          <a:extLst>
            <a:ext uri="{909E8E84-426E-40DD-AFC4-6F175D3DCCD1}">
              <a14:hiddenFill xmlns:a14="http://schemas.microsoft.com/office/drawing/2010/main">
                <a:solidFill>
                  <a:srgbClr val="FFCC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b="1" i="1">
                <a:solidFill>
                  <a:schemeClr val="bg2"/>
                </a:solidFill>
                <a:latin typeface="Times New Roman" pitchFamily="18" charset="0"/>
                <a:cs typeface="Times New Roman" pitchFamily="18" charset="0"/>
              </a:defRPr>
            </a:lvl1pPr>
            <a:lvl2pPr marL="742950" indent="-285750" eaLnBrk="0" hangingPunct="0">
              <a:defRPr sz="2400" b="1" i="1">
                <a:solidFill>
                  <a:schemeClr val="bg2"/>
                </a:solidFill>
                <a:latin typeface="Times New Roman" pitchFamily="18" charset="0"/>
                <a:cs typeface="Times New Roman" pitchFamily="18" charset="0"/>
              </a:defRPr>
            </a:lvl2pPr>
            <a:lvl3pPr marL="1143000" indent="-228600" eaLnBrk="0" hangingPunct="0">
              <a:defRPr sz="2400" b="1" i="1">
                <a:solidFill>
                  <a:schemeClr val="bg2"/>
                </a:solidFill>
                <a:latin typeface="Times New Roman" pitchFamily="18" charset="0"/>
                <a:cs typeface="Times New Roman" pitchFamily="18" charset="0"/>
              </a:defRPr>
            </a:lvl3pPr>
            <a:lvl4pPr marL="1600200" indent="-228600" eaLnBrk="0" hangingPunct="0">
              <a:defRPr sz="2400" b="1" i="1">
                <a:solidFill>
                  <a:schemeClr val="bg2"/>
                </a:solidFill>
                <a:latin typeface="Times New Roman" pitchFamily="18" charset="0"/>
                <a:cs typeface="Times New Roman" pitchFamily="18" charset="0"/>
              </a:defRPr>
            </a:lvl4pPr>
            <a:lvl5pPr marL="2057400" indent="-228600" eaLnBrk="0" hangingPunct="0">
              <a:defRPr sz="2400" b="1" i="1">
                <a:solidFill>
                  <a:schemeClr val="bg2"/>
                </a:solidFill>
                <a:latin typeface="Times New Roman" pitchFamily="18" charset="0"/>
                <a:cs typeface="Times New Roman" pitchFamily="18" charset="0"/>
              </a:defRPr>
            </a:lvl5pPr>
            <a:lvl6pPr marL="25146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6pPr>
            <a:lvl7pPr marL="29718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7pPr>
            <a:lvl8pPr marL="34290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8pPr>
            <a:lvl9pPr marL="38862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9pPr>
          </a:lstStyle>
          <a:p>
            <a:pPr algn="l" eaLnBrk="1" hangingPunct="1"/>
            <a:r>
              <a:rPr lang="fr-CH" sz="2100" i="0" u="sng">
                <a:solidFill>
                  <a:schemeClr val="tx2"/>
                </a:solidFill>
              </a:rPr>
              <a:t>Narrative blocks</a:t>
            </a:r>
            <a:r>
              <a:rPr lang="fr-CH" sz="2000" i="0">
                <a:solidFill>
                  <a:schemeClr val="tx2"/>
                </a:solidFill>
              </a:rPr>
              <a:t> </a:t>
            </a:r>
            <a:r>
              <a:rPr lang="fr-CH" sz="2000">
                <a:solidFill>
                  <a:schemeClr val="tx2"/>
                </a:solidFill>
              </a:rPr>
              <a:t>linked by single theme</a:t>
            </a:r>
            <a:r>
              <a:rPr lang="fr-CH" sz="2000" i="0">
                <a:solidFill>
                  <a:schemeClr val="tx2"/>
                </a:solidFill>
              </a:rPr>
              <a:t> of faith with Law arranged around theme of broken faith</a:t>
            </a:r>
          </a:p>
          <a:p>
            <a:pPr algn="l" eaLnBrk="1" hangingPunct="1">
              <a:lnSpc>
                <a:spcPct val="70000"/>
              </a:lnSpc>
              <a:buClr>
                <a:schemeClr val="tx2"/>
              </a:buClr>
              <a:buSzPct val="90000"/>
              <a:buFont typeface="Stencil" pitchFamily="82" charset="0"/>
              <a:buChar char="♦"/>
            </a:pPr>
            <a:r>
              <a:rPr lang="fr-CH" sz="1800" i="0">
                <a:solidFill>
                  <a:schemeClr val="tx1"/>
                </a:solidFill>
              </a:rPr>
              <a:t> Faith forgotten in Egypt</a:t>
            </a:r>
          </a:p>
          <a:p>
            <a:pPr algn="l" eaLnBrk="1" hangingPunct="1">
              <a:lnSpc>
                <a:spcPct val="70000"/>
              </a:lnSpc>
              <a:buClr>
                <a:schemeClr val="tx2"/>
              </a:buClr>
              <a:buSzPct val="90000"/>
              <a:buFont typeface="Stencil" pitchFamily="82" charset="0"/>
              <a:buChar char="♦"/>
            </a:pPr>
            <a:r>
              <a:rPr lang="fr-CH" sz="1800" i="0">
                <a:solidFill>
                  <a:schemeClr val="tx1"/>
                </a:solidFill>
              </a:rPr>
              <a:t> Faith tested in wilderness</a:t>
            </a:r>
          </a:p>
          <a:p>
            <a:pPr algn="l" eaLnBrk="1" hangingPunct="1">
              <a:lnSpc>
                <a:spcPct val="70000"/>
              </a:lnSpc>
              <a:buClr>
                <a:schemeClr val="tx2"/>
              </a:buClr>
              <a:buSzPct val="90000"/>
              <a:buFont typeface="Stencil" pitchFamily="82" charset="0"/>
              <a:buChar char="♦"/>
            </a:pPr>
            <a:r>
              <a:rPr lang="fr-CH" sz="1800" i="0">
                <a:solidFill>
                  <a:schemeClr val="tx1"/>
                </a:solidFill>
              </a:rPr>
              <a:t> Law &amp; Broken faith at Sinai</a:t>
            </a:r>
          </a:p>
          <a:p>
            <a:pPr algn="l" eaLnBrk="1" hangingPunct="1">
              <a:lnSpc>
                <a:spcPct val="70000"/>
              </a:lnSpc>
              <a:buClr>
                <a:schemeClr val="tx2"/>
              </a:buClr>
              <a:buSzPct val="90000"/>
              <a:buFont typeface="Stencil" pitchFamily="82" charset="0"/>
              <a:buChar char="♦"/>
            </a:pPr>
            <a:r>
              <a:rPr lang="fr-CH" sz="1800" i="0">
                <a:solidFill>
                  <a:schemeClr val="tx1"/>
                </a:solidFill>
              </a:rPr>
              <a:t> Need for circumcised hearts</a:t>
            </a:r>
            <a:endParaRPr lang="en-US" sz="1800" i="0">
              <a:solidFill>
                <a:schemeClr val="tx1"/>
              </a:solidFill>
            </a:endParaRPr>
          </a:p>
        </p:txBody>
      </p:sp>
      <p:sp>
        <p:nvSpPr>
          <p:cNvPr id="79981" name="Text Box 109"/>
          <p:cNvSpPr txBox="1">
            <a:spLocks noChangeArrowheads="1"/>
          </p:cNvSpPr>
          <p:nvPr/>
        </p:nvSpPr>
        <p:spPr bwMode="auto">
          <a:xfrm>
            <a:off x="4876800" y="4267200"/>
            <a:ext cx="4038600" cy="2117725"/>
          </a:xfrm>
          <a:prstGeom prst="rect">
            <a:avLst/>
          </a:prstGeom>
          <a:noFill/>
          <a:ln w="9525" cap="sq">
            <a:solidFill>
              <a:schemeClr val="tx1"/>
            </a:solidFill>
            <a:miter lim="800000"/>
            <a:headEnd/>
            <a:tailEnd/>
          </a:ln>
          <a:effectLst/>
          <a:extLst>
            <a:ext uri="{909E8E84-426E-40DD-AFC4-6F175D3DCCD1}">
              <a14:hiddenFill xmlns:a14="http://schemas.microsoft.com/office/drawing/2010/main">
                <a:solidFill>
                  <a:srgbClr val="FFCC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b="1" i="1">
                <a:solidFill>
                  <a:schemeClr val="bg2"/>
                </a:solidFill>
                <a:latin typeface="Times New Roman" pitchFamily="18" charset="0"/>
                <a:cs typeface="Times New Roman" pitchFamily="18" charset="0"/>
              </a:defRPr>
            </a:lvl1pPr>
            <a:lvl2pPr marL="742950" indent="-285750" eaLnBrk="0" hangingPunct="0">
              <a:defRPr sz="2400" b="1" i="1">
                <a:solidFill>
                  <a:schemeClr val="bg2"/>
                </a:solidFill>
                <a:latin typeface="Times New Roman" pitchFamily="18" charset="0"/>
                <a:cs typeface="Times New Roman" pitchFamily="18" charset="0"/>
              </a:defRPr>
            </a:lvl2pPr>
            <a:lvl3pPr marL="1143000" indent="-228600" eaLnBrk="0" hangingPunct="0">
              <a:defRPr sz="2400" b="1" i="1">
                <a:solidFill>
                  <a:schemeClr val="bg2"/>
                </a:solidFill>
                <a:latin typeface="Times New Roman" pitchFamily="18" charset="0"/>
                <a:cs typeface="Times New Roman" pitchFamily="18" charset="0"/>
              </a:defRPr>
            </a:lvl3pPr>
            <a:lvl4pPr marL="1600200" indent="-228600" eaLnBrk="0" hangingPunct="0">
              <a:defRPr sz="2400" b="1" i="1">
                <a:solidFill>
                  <a:schemeClr val="bg2"/>
                </a:solidFill>
                <a:latin typeface="Times New Roman" pitchFamily="18" charset="0"/>
                <a:cs typeface="Times New Roman" pitchFamily="18" charset="0"/>
              </a:defRPr>
            </a:lvl4pPr>
            <a:lvl5pPr marL="2057400" indent="-228600" eaLnBrk="0" hangingPunct="0">
              <a:defRPr sz="2400" b="1" i="1">
                <a:solidFill>
                  <a:schemeClr val="bg2"/>
                </a:solidFill>
                <a:latin typeface="Times New Roman" pitchFamily="18" charset="0"/>
                <a:cs typeface="Times New Roman" pitchFamily="18" charset="0"/>
              </a:defRPr>
            </a:lvl5pPr>
            <a:lvl6pPr marL="25146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6pPr>
            <a:lvl7pPr marL="29718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7pPr>
            <a:lvl8pPr marL="34290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8pPr>
            <a:lvl9pPr marL="38862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9pPr>
          </a:lstStyle>
          <a:p>
            <a:pPr algn="l" eaLnBrk="1" hangingPunct="1"/>
            <a:r>
              <a:rPr lang="fr-CH" sz="2000" i="0" u="sng">
                <a:solidFill>
                  <a:schemeClr val="tx2"/>
                </a:solidFill>
              </a:rPr>
              <a:t>Epilogue</a:t>
            </a:r>
            <a:r>
              <a:rPr lang="fr-CH" sz="2000" i="0">
                <a:solidFill>
                  <a:schemeClr val="tx2"/>
                </a:solidFill>
              </a:rPr>
              <a:t>: </a:t>
            </a:r>
            <a:r>
              <a:rPr lang="fr-CH" sz="2000">
                <a:solidFill>
                  <a:schemeClr val="tx2"/>
                </a:solidFill>
              </a:rPr>
              <a:t>Messianic identification</a:t>
            </a:r>
            <a:r>
              <a:rPr lang="fr-CH" i="0">
                <a:solidFill>
                  <a:schemeClr val="tx1"/>
                </a:solidFill>
              </a:rPr>
              <a:t> </a:t>
            </a:r>
          </a:p>
          <a:p>
            <a:pPr algn="l" eaLnBrk="1" hangingPunct="1">
              <a:lnSpc>
                <a:spcPct val="70000"/>
              </a:lnSpc>
              <a:buClr>
                <a:schemeClr val="tx2"/>
              </a:buClr>
              <a:buSzPct val="90000"/>
              <a:buFont typeface="Stencil" pitchFamily="82" charset="0"/>
              <a:buChar char="♦"/>
            </a:pPr>
            <a:r>
              <a:rPr lang="fr-CH" sz="1800" i="0">
                <a:solidFill>
                  <a:schemeClr val="tx1"/>
                </a:solidFill>
              </a:rPr>
              <a:t> Moses was great, but not the One </a:t>
            </a:r>
          </a:p>
          <a:p>
            <a:pPr algn="l" eaLnBrk="1" hangingPunct="1">
              <a:lnSpc>
                <a:spcPct val="70000"/>
              </a:lnSpc>
              <a:buClr>
                <a:schemeClr val="tx2"/>
              </a:buClr>
              <a:buSzPct val="90000"/>
              <a:buFont typeface="Stencil" pitchFamily="82" charset="0"/>
              <a:buNone/>
            </a:pPr>
            <a:r>
              <a:rPr lang="fr-CH" sz="1800" i="0">
                <a:solidFill>
                  <a:schemeClr val="tx1"/>
                </a:solidFill>
              </a:rPr>
              <a:t>  (Dt 34:9) Ezra’s appendix? (Ez 7:10)</a:t>
            </a:r>
          </a:p>
          <a:p>
            <a:pPr algn="l" eaLnBrk="1" hangingPunct="1">
              <a:lnSpc>
                <a:spcPct val="70000"/>
              </a:lnSpc>
              <a:buClr>
                <a:schemeClr val="tx2"/>
              </a:buClr>
              <a:buSzPct val="90000"/>
              <a:buFont typeface="Stencil" pitchFamily="82" charset="0"/>
              <a:buChar char="♦"/>
            </a:pPr>
            <a:r>
              <a:rPr lang="fr-CH" sz="1800" i="0">
                <a:solidFill>
                  <a:schemeClr val="tx1"/>
                </a:solidFill>
              </a:rPr>
              <a:t> Concern: maintain messianic hope in</a:t>
            </a:r>
          </a:p>
          <a:p>
            <a:pPr algn="l" eaLnBrk="1" hangingPunct="1">
              <a:lnSpc>
                <a:spcPct val="70000"/>
              </a:lnSpc>
              <a:buClr>
                <a:schemeClr val="tx2"/>
              </a:buClr>
              <a:buSzPct val="90000"/>
              <a:buFont typeface="Stencil" pitchFamily="82" charset="0"/>
              <a:buNone/>
            </a:pPr>
            <a:r>
              <a:rPr lang="fr-CH" sz="1800" i="0">
                <a:solidFill>
                  <a:schemeClr val="tx1"/>
                </a:solidFill>
              </a:rPr>
              <a:t>   the Promised One: prophet like </a:t>
            </a:r>
          </a:p>
          <a:p>
            <a:pPr algn="l" eaLnBrk="1" hangingPunct="1">
              <a:lnSpc>
                <a:spcPct val="70000"/>
              </a:lnSpc>
              <a:buClr>
                <a:schemeClr val="tx2"/>
              </a:buClr>
              <a:buSzPct val="90000"/>
              <a:buFont typeface="Stencil" pitchFamily="82" charset="0"/>
              <a:buNone/>
            </a:pPr>
            <a:r>
              <a:rPr lang="fr-CH" sz="1800" i="0">
                <a:solidFill>
                  <a:schemeClr val="tx1"/>
                </a:solidFill>
              </a:rPr>
              <a:t>   Moses</a:t>
            </a:r>
            <a:endParaRPr lang="en-US" sz="1800" i="0">
              <a:solidFill>
                <a:schemeClr val="tx1"/>
              </a:solidFill>
            </a:endParaRPr>
          </a:p>
        </p:txBody>
      </p:sp>
      <p:sp>
        <p:nvSpPr>
          <p:cNvPr id="79982" name="Text Box 110"/>
          <p:cNvSpPr txBox="1">
            <a:spLocks noChangeArrowheads="1"/>
          </p:cNvSpPr>
          <p:nvPr/>
        </p:nvSpPr>
        <p:spPr bwMode="auto">
          <a:xfrm>
            <a:off x="1447800" y="4267200"/>
            <a:ext cx="3429000" cy="2117725"/>
          </a:xfrm>
          <a:prstGeom prst="rect">
            <a:avLst/>
          </a:prstGeom>
          <a:noFill/>
          <a:ln w="9525" cap="sq">
            <a:solidFill>
              <a:schemeClr val="tx1"/>
            </a:solidFill>
            <a:miter lim="800000"/>
            <a:headEnd/>
            <a:tailEnd/>
          </a:ln>
          <a:effectLst/>
          <a:extLst>
            <a:ext uri="{909E8E84-426E-40DD-AFC4-6F175D3DCCD1}">
              <a14:hiddenFill xmlns:a14="http://schemas.microsoft.com/office/drawing/2010/main">
                <a:solidFill>
                  <a:srgbClr val="FFCC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b="1" i="1">
                <a:solidFill>
                  <a:schemeClr val="bg2"/>
                </a:solidFill>
                <a:latin typeface="Times New Roman" pitchFamily="18" charset="0"/>
                <a:cs typeface="Times New Roman" pitchFamily="18" charset="0"/>
              </a:defRPr>
            </a:lvl1pPr>
            <a:lvl2pPr marL="742950" indent="-285750" eaLnBrk="0" hangingPunct="0">
              <a:defRPr sz="2400" b="1" i="1">
                <a:solidFill>
                  <a:schemeClr val="bg2"/>
                </a:solidFill>
                <a:latin typeface="Times New Roman" pitchFamily="18" charset="0"/>
                <a:cs typeface="Times New Roman" pitchFamily="18" charset="0"/>
              </a:defRPr>
            </a:lvl2pPr>
            <a:lvl3pPr marL="1143000" indent="-228600" eaLnBrk="0" hangingPunct="0">
              <a:defRPr sz="2400" b="1" i="1">
                <a:solidFill>
                  <a:schemeClr val="bg2"/>
                </a:solidFill>
                <a:latin typeface="Times New Roman" pitchFamily="18" charset="0"/>
                <a:cs typeface="Times New Roman" pitchFamily="18" charset="0"/>
              </a:defRPr>
            </a:lvl3pPr>
            <a:lvl4pPr marL="1600200" indent="-228600" eaLnBrk="0" hangingPunct="0">
              <a:defRPr sz="2400" b="1" i="1">
                <a:solidFill>
                  <a:schemeClr val="bg2"/>
                </a:solidFill>
                <a:latin typeface="Times New Roman" pitchFamily="18" charset="0"/>
                <a:cs typeface="Times New Roman" pitchFamily="18" charset="0"/>
              </a:defRPr>
            </a:lvl4pPr>
            <a:lvl5pPr marL="2057400" indent="-228600" eaLnBrk="0" hangingPunct="0">
              <a:defRPr sz="2400" b="1" i="1">
                <a:solidFill>
                  <a:schemeClr val="bg2"/>
                </a:solidFill>
                <a:latin typeface="Times New Roman" pitchFamily="18" charset="0"/>
                <a:cs typeface="Times New Roman" pitchFamily="18" charset="0"/>
              </a:defRPr>
            </a:lvl5pPr>
            <a:lvl6pPr marL="25146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6pPr>
            <a:lvl7pPr marL="29718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7pPr>
            <a:lvl8pPr marL="34290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8pPr>
            <a:lvl9pPr marL="38862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9pPr>
          </a:lstStyle>
          <a:p>
            <a:pPr algn="l" eaLnBrk="1" hangingPunct="1"/>
            <a:r>
              <a:rPr lang="fr-CH" sz="2000" i="0">
                <a:solidFill>
                  <a:schemeClr val="tx2"/>
                </a:solidFill>
              </a:rPr>
              <a:t>Punctuated by </a:t>
            </a:r>
            <a:r>
              <a:rPr lang="fr-CH" sz="2000" i="0" u="sng">
                <a:solidFill>
                  <a:schemeClr val="tx2"/>
                </a:solidFill>
              </a:rPr>
              <a:t>songs/poems</a:t>
            </a:r>
            <a:r>
              <a:rPr lang="fr-CH" sz="2000" i="0">
                <a:solidFill>
                  <a:schemeClr val="tx2"/>
                </a:solidFill>
              </a:rPr>
              <a:t> carrying </a:t>
            </a:r>
            <a:r>
              <a:rPr lang="fr-CH" sz="2000">
                <a:solidFill>
                  <a:schemeClr val="tx2"/>
                </a:solidFill>
              </a:rPr>
              <a:t>central messianic theme</a:t>
            </a:r>
            <a:r>
              <a:rPr lang="fr-CH" i="0">
                <a:solidFill>
                  <a:schemeClr val="tx1"/>
                </a:solidFill>
              </a:rPr>
              <a:t> </a:t>
            </a:r>
            <a:r>
              <a:rPr lang="fr-CH" sz="1800" i="0">
                <a:solidFill>
                  <a:schemeClr val="tx1"/>
                </a:solidFill>
              </a:rPr>
              <a:t>(as in a musical)</a:t>
            </a:r>
          </a:p>
          <a:p>
            <a:pPr algn="l" eaLnBrk="1" hangingPunct="1">
              <a:lnSpc>
                <a:spcPct val="70000"/>
              </a:lnSpc>
              <a:buClr>
                <a:schemeClr val="tx2"/>
              </a:buClr>
              <a:buSzPct val="90000"/>
              <a:buFont typeface="Stencil" pitchFamily="82" charset="0"/>
              <a:buChar char="♦"/>
            </a:pPr>
            <a:r>
              <a:rPr lang="fr-CH" sz="1800" i="0">
                <a:solidFill>
                  <a:schemeClr val="tx1"/>
                </a:solidFill>
              </a:rPr>
              <a:t> Gen 49</a:t>
            </a:r>
          </a:p>
          <a:p>
            <a:pPr algn="l" eaLnBrk="1" hangingPunct="1">
              <a:lnSpc>
                <a:spcPct val="70000"/>
              </a:lnSpc>
              <a:buClr>
                <a:schemeClr val="tx2"/>
              </a:buClr>
              <a:buSzPct val="90000"/>
              <a:buFont typeface="Stencil" pitchFamily="82" charset="0"/>
              <a:buChar char="♦"/>
            </a:pPr>
            <a:r>
              <a:rPr lang="fr-CH" sz="1900" i="0">
                <a:solidFill>
                  <a:schemeClr val="tx1"/>
                </a:solidFill>
              </a:rPr>
              <a:t> Num 24</a:t>
            </a:r>
          </a:p>
          <a:p>
            <a:pPr algn="l" eaLnBrk="1" hangingPunct="1">
              <a:lnSpc>
                <a:spcPct val="70000"/>
              </a:lnSpc>
              <a:buClr>
                <a:schemeClr val="tx2"/>
              </a:buClr>
              <a:buSzPct val="90000"/>
              <a:buFont typeface="Stencil" pitchFamily="82" charset="0"/>
              <a:buChar char="♦"/>
            </a:pPr>
            <a:r>
              <a:rPr lang="fr-CH" sz="2000" i="0">
                <a:solidFill>
                  <a:schemeClr val="tx1"/>
                </a:solidFill>
              </a:rPr>
              <a:t> Deut 32</a:t>
            </a:r>
            <a:endParaRPr lang="en-US" sz="2000" i="0">
              <a:solidFill>
                <a:schemeClr val="tx1"/>
              </a:solidFill>
            </a:endParaRP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36" fill="hold" grpId="0" nodeType="afterEffect">
                                  <p:stCondLst>
                                    <p:cond delay="0"/>
                                  </p:stCondLst>
                                  <p:iterate type="wd">
                                    <p:tmPct val="100000"/>
                                  </p:iterate>
                                  <p:childTnLst>
                                    <p:set>
                                      <p:cBhvr>
                                        <p:cTn id="6" dur="1" fill="hold">
                                          <p:stCondLst>
                                            <p:cond delay="0"/>
                                          </p:stCondLst>
                                        </p:cTn>
                                        <p:tgtEl>
                                          <p:spTgt spid="79887"/>
                                        </p:tgtEl>
                                        <p:attrNameLst>
                                          <p:attrName>style.visibility</p:attrName>
                                        </p:attrNameLst>
                                      </p:cBhvr>
                                      <p:to>
                                        <p:strVal val="visible"/>
                                      </p:to>
                                    </p:set>
                                    <p:anim calcmode="lin" valueType="num">
                                      <p:cBhvr>
                                        <p:cTn id="7" dur="300" fill="hold"/>
                                        <p:tgtEl>
                                          <p:spTgt spid="79887"/>
                                        </p:tgtEl>
                                        <p:attrNameLst>
                                          <p:attrName>ppt_w</p:attrName>
                                        </p:attrNameLst>
                                      </p:cBhvr>
                                      <p:tavLst>
                                        <p:tav tm="0">
                                          <p:val>
                                            <p:strVal val="(6*min(max(#ppt_w*#ppt_h,.3),1)-7.4)/-.7*#ppt_w"/>
                                          </p:val>
                                        </p:tav>
                                        <p:tav tm="100000">
                                          <p:val>
                                            <p:strVal val="#ppt_w"/>
                                          </p:val>
                                        </p:tav>
                                      </p:tavLst>
                                    </p:anim>
                                    <p:anim calcmode="lin" valueType="num">
                                      <p:cBhvr>
                                        <p:cTn id="8" dur="300" fill="hold"/>
                                        <p:tgtEl>
                                          <p:spTgt spid="79887"/>
                                        </p:tgtEl>
                                        <p:attrNameLst>
                                          <p:attrName>ppt_h</p:attrName>
                                        </p:attrNameLst>
                                      </p:cBhvr>
                                      <p:tavLst>
                                        <p:tav tm="0">
                                          <p:val>
                                            <p:strVal val="(6*min(max(#ppt_w*#ppt_h,.3),1)-7.4)/-.7*#ppt_h"/>
                                          </p:val>
                                        </p:tav>
                                        <p:tav tm="100000">
                                          <p:val>
                                            <p:strVal val="#ppt_h"/>
                                          </p:val>
                                        </p:tav>
                                      </p:tavLst>
                                    </p:anim>
                                    <p:anim calcmode="lin" valueType="num">
                                      <p:cBhvr>
                                        <p:cTn id="9" dur="300" fill="hold"/>
                                        <p:tgtEl>
                                          <p:spTgt spid="79887"/>
                                        </p:tgtEl>
                                        <p:attrNameLst>
                                          <p:attrName>ppt_x</p:attrName>
                                        </p:attrNameLst>
                                      </p:cBhvr>
                                      <p:tavLst>
                                        <p:tav tm="0">
                                          <p:val>
                                            <p:fltVal val="0.5"/>
                                          </p:val>
                                        </p:tav>
                                        <p:tav tm="100000">
                                          <p:val>
                                            <p:strVal val="#ppt_x"/>
                                          </p:val>
                                        </p:tav>
                                      </p:tavLst>
                                    </p:anim>
                                    <p:anim calcmode="lin" valueType="num">
                                      <p:cBhvr>
                                        <p:cTn id="10" dur="300" fill="hold"/>
                                        <p:tgtEl>
                                          <p:spTgt spid="79887"/>
                                        </p:tgtEl>
                                        <p:attrNameLst>
                                          <p:attrName>ppt_y</p:attrName>
                                        </p:attrNameLst>
                                      </p:cBhvr>
                                      <p:tavLst>
                                        <p:tav tm="0">
                                          <p:val>
                                            <p:strVal val="1+(6*min(max(#ppt_w*#ppt_h,.3),1)-7.4)/-.7*#ppt_h/2"/>
                                          </p:val>
                                        </p:tav>
                                        <p:tav tm="100000">
                                          <p:val>
                                            <p:strVal val="#ppt_y"/>
                                          </p:val>
                                        </p:tav>
                                      </p:tavLst>
                                    </p:anim>
                                  </p:childTnLst>
                                </p:cTn>
                              </p:par>
                            </p:childTnLst>
                          </p:cTn>
                        </p:par>
                        <p:par>
                          <p:cTn id="11" fill="hold" nodeType="afterGroup">
                            <p:stCondLst>
                              <p:cond delay="900"/>
                            </p:stCondLst>
                            <p:childTnLst>
                              <p:par>
                                <p:cTn id="12" presetID="22" presetClass="entr" presetSubtype="8" fill="hold" grpId="0" nodeType="afterEffect">
                                  <p:stCondLst>
                                    <p:cond delay="0"/>
                                  </p:stCondLst>
                                  <p:childTnLst>
                                    <p:set>
                                      <p:cBhvr>
                                        <p:cTn id="13" dur="1" fill="hold">
                                          <p:stCondLst>
                                            <p:cond delay="0"/>
                                          </p:stCondLst>
                                        </p:cTn>
                                        <p:tgtEl>
                                          <p:spTgt spid="79970">
                                            <p:bg/>
                                          </p:spTgt>
                                        </p:tgtEl>
                                        <p:attrNameLst>
                                          <p:attrName>style.visibility</p:attrName>
                                        </p:attrNameLst>
                                      </p:cBhvr>
                                      <p:to>
                                        <p:strVal val="visible"/>
                                      </p:to>
                                    </p:set>
                                    <p:animEffect transition="in" filter="wipe(left)">
                                      <p:cBhvr>
                                        <p:cTn id="14" dur="500"/>
                                        <p:tgtEl>
                                          <p:spTgt spid="79970">
                                            <p:bg/>
                                          </p:spTgt>
                                        </p:tgtEl>
                                      </p:cBhvr>
                                    </p:animEffect>
                                  </p:childTnLst>
                                </p:cTn>
                              </p:par>
                            </p:childTnLst>
                          </p:cTn>
                        </p:par>
                        <p:par>
                          <p:cTn id="15" fill="hold" nodeType="afterGroup">
                            <p:stCondLst>
                              <p:cond delay="1400"/>
                            </p:stCondLst>
                            <p:childTnLst>
                              <p:par>
                                <p:cTn id="16" presetID="22" presetClass="entr" presetSubtype="8" fill="hold" grpId="0" nodeType="afterEffect">
                                  <p:stCondLst>
                                    <p:cond delay="0"/>
                                  </p:stCondLst>
                                  <p:childTnLst>
                                    <p:set>
                                      <p:cBhvr>
                                        <p:cTn id="17" dur="1" fill="hold">
                                          <p:stCondLst>
                                            <p:cond delay="0"/>
                                          </p:stCondLst>
                                        </p:cTn>
                                        <p:tgtEl>
                                          <p:spTgt spid="79970">
                                            <p:txEl>
                                              <p:pRg st="0" end="0"/>
                                            </p:txEl>
                                          </p:spTgt>
                                        </p:tgtEl>
                                        <p:attrNameLst>
                                          <p:attrName>style.visibility</p:attrName>
                                        </p:attrNameLst>
                                      </p:cBhvr>
                                      <p:to>
                                        <p:strVal val="visible"/>
                                      </p:to>
                                    </p:set>
                                    <p:animEffect transition="in" filter="wipe(left)">
                                      <p:cBhvr>
                                        <p:cTn id="18" dur="500"/>
                                        <p:tgtEl>
                                          <p:spTgt spid="79970">
                                            <p:txEl>
                                              <p:pRg st="0" end="0"/>
                                            </p:txEl>
                                          </p:spTgt>
                                        </p:tgtEl>
                                      </p:cBhvr>
                                    </p:animEffect>
                                  </p:childTnLst>
                                </p:cTn>
                              </p:par>
                            </p:childTnLst>
                          </p:cTn>
                        </p:par>
                        <p:par>
                          <p:cTn id="19" fill="hold" nodeType="afterGroup">
                            <p:stCondLst>
                              <p:cond delay="1900"/>
                            </p:stCondLst>
                            <p:childTnLst>
                              <p:par>
                                <p:cTn id="20" presetID="22" presetClass="entr" presetSubtype="8" fill="hold" grpId="0" nodeType="afterEffect">
                                  <p:stCondLst>
                                    <p:cond delay="0"/>
                                  </p:stCondLst>
                                  <p:childTnLst>
                                    <p:set>
                                      <p:cBhvr>
                                        <p:cTn id="21" dur="1" fill="hold">
                                          <p:stCondLst>
                                            <p:cond delay="0"/>
                                          </p:stCondLst>
                                        </p:cTn>
                                        <p:tgtEl>
                                          <p:spTgt spid="79979">
                                            <p:bg/>
                                          </p:spTgt>
                                        </p:tgtEl>
                                        <p:attrNameLst>
                                          <p:attrName>style.visibility</p:attrName>
                                        </p:attrNameLst>
                                      </p:cBhvr>
                                      <p:to>
                                        <p:strVal val="visible"/>
                                      </p:to>
                                    </p:set>
                                    <p:animEffect transition="in" filter="wipe(left)">
                                      <p:cBhvr>
                                        <p:cTn id="22" dur="1000"/>
                                        <p:tgtEl>
                                          <p:spTgt spid="79979">
                                            <p:bg/>
                                          </p:spTgt>
                                        </p:tgtEl>
                                      </p:cBhvr>
                                    </p:animEffect>
                                  </p:childTnLst>
                                </p:cTn>
                              </p:par>
                            </p:childTnLst>
                          </p:cTn>
                        </p:par>
                        <p:par>
                          <p:cTn id="23" fill="hold" nodeType="afterGroup">
                            <p:stCondLst>
                              <p:cond delay="2900"/>
                            </p:stCondLst>
                            <p:childTnLst>
                              <p:par>
                                <p:cTn id="24" presetID="22" presetClass="entr" presetSubtype="8" fill="hold" grpId="0" nodeType="afterEffect">
                                  <p:stCondLst>
                                    <p:cond delay="0"/>
                                  </p:stCondLst>
                                  <p:childTnLst>
                                    <p:set>
                                      <p:cBhvr>
                                        <p:cTn id="25" dur="1" fill="hold">
                                          <p:stCondLst>
                                            <p:cond delay="0"/>
                                          </p:stCondLst>
                                        </p:cTn>
                                        <p:tgtEl>
                                          <p:spTgt spid="79979">
                                            <p:txEl>
                                              <p:pRg st="0" end="0"/>
                                            </p:txEl>
                                          </p:spTgt>
                                        </p:tgtEl>
                                        <p:attrNameLst>
                                          <p:attrName>style.visibility</p:attrName>
                                        </p:attrNameLst>
                                      </p:cBhvr>
                                      <p:to>
                                        <p:strVal val="visible"/>
                                      </p:to>
                                    </p:set>
                                    <p:animEffect transition="in" filter="wipe(left)">
                                      <p:cBhvr>
                                        <p:cTn id="26" dur="1000"/>
                                        <p:tgtEl>
                                          <p:spTgt spid="79979">
                                            <p:txEl>
                                              <p:pRg st="0" end="0"/>
                                            </p:txEl>
                                          </p:spTgt>
                                        </p:tgtEl>
                                      </p:cBhvr>
                                    </p:animEffect>
                                  </p:childTnLst>
                                </p:cTn>
                              </p:par>
                            </p:childTnLst>
                          </p:cTn>
                        </p:par>
                        <p:par>
                          <p:cTn id="27" fill="hold" nodeType="afterGroup">
                            <p:stCondLst>
                              <p:cond delay="3900"/>
                            </p:stCondLst>
                            <p:childTnLst>
                              <p:par>
                                <p:cTn id="28" presetID="22" presetClass="entr" presetSubtype="8" fill="hold" grpId="0" nodeType="afterEffect">
                                  <p:stCondLst>
                                    <p:cond delay="0"/>
                                  </p:stCondLst>
                                  <p:childTnLst>
                                    <p:set>
                                      <p:cBhvr>
                                        <p:cTn id="29" dur="1" fill="hold">
                                          <p:stCondLst>
                                            <p:cond delay="0"/>
                                          </p:stCondLst>
                                        </p:cTn>
                                        <p:tgtEl>
                                          <p:spTgt spid="79979">
                                            <p:txEl>
                                              <p:pRg st="1" end="1"/>
                                            </p:txEl>
                                          </p:spTgt>
                                        </p:tgtEl>
                                        <p:attrNameLst>
                                          <p:attrName>style.visibility</p:attrName>
                                        </p:attrNameLst>
                                      </p:cBhvr>
                                      <p:to>
                                        <p:strVal val="visible"/>
                                      </p:to>
                                    </p:set>
                                    <p:animEffect transition="in" filter="wipe(left)">
                                      <p:cBhvr>
                                        <p:cTn id="30" dur="1000"/>
                                        <p:tgtEl>
                                          <p:spTgt spid="79979">
                                            <p:txEl>
                                              <p:pRg st="1" end="1"/>
                                            </p:txEl>
                                          </p:spTgt>
                                        </p:tgtEl>
                                      </p:cBhvr>
                                    </p:animEffect>
                                  </p:childTnLst>
                                </p:cTn>
                              </p:par>
                            </p:childTnLst>
                          </p:cTn>
                        </p:par>
                        <p:par>
                          <p:cTn id="31" fill="hold" nodeType="afterGroup">
                            <p:stCondLst>
                              <p:cond delay="4900"/>
                            </p:stCondLst>
                            <p:childTnLst>
                              <p:par>
                                <p:cTn id="32" presetID="22" presetClass="entr" presetSubtype="8" fill="hold" grpId="0" nodeType="afterEffect">
                                  <p:stCondLst>
                                    <p:cond delay="0"/>
                                  </p:stCondLst>
                                  <p:childTnLst>
                                    <p:set>
                                      <p:cBhvr>
                                        <p:cTn id="33" dur="1" fill="hold">
                                          <p:stCondLst>
                                            <p:cond delay="0"/>
                                          </p:stCondLst>
                                        </p:cTn>
                                        <p:tgtEl>
                                          <p:spTgt spid="79979">
                                            <p:txEl>
                                              <p:pRg st="2" end="2"/>
                                            </p:txEl>
                                          </p:spTgt>
                                        </p:tgtEl>
                                        <p:attrNameLst>
                                          <p:attrName>style.visibility</p:attrName>
                                        </p:attrNameLst>
                                      </p:cBhvr>
                                      <p:to>
                                        <p:strVal val="visible"/>
                                      </p:to>
                                    </p:set>
                                    <p:animEffect transition="in" filter="wipe(left)">
                                      <p:cBhvr>
                                        <p:cTn id="34" dur="1000"/>
                                        <p:tgtEl>
                                          <p:spTgt spid="79979">
                                            <p:txEl>
                                              <p:pRg st="2" end="2"/>
                                            </p:txEl>
                                          </p:spTgt>
                                        </p:tgtEl>
                                      </p:cBhvr>
                                    </p:animEffect>
                                  </p:childTnLst>
                                </p:cTn>
                              </p:par>
                            </p:childTnLst>
                          </p:cTn>
                        </p:par>
                        <p:par>
                          <p:cTn id="35" fill="hold" nodeType="afterGroup">
                            <p:stCondLst>
                              <p:cond delay="5900"/>
                            </p:stCondLst>
                            <p:childTnLst>
                              <p:par>
                                <p:cTn id="36" presetID="22" presetClass="entr" presetSubtype="8" fill="hold" grpId="0" nodeType="afterEffect">
                                  <p:stCondLst>
                                    <p:cond delay="0"/>
                                  </p:stCondLst>
                                  <p:childTnLst>
                                    <p:set>
                                      <p:cBhvr>
                                        <p:cTn id="37" dur="1" fill="hold">
                                          <p:stCondLst>
                                            <p:cond delay="0"/>
                                          </p:stCondLst>
                                        </p:cTn>
                                        <p:tgtEl>
                                          <p:spTgt spid="79979">
                                            <p:txEl>
                                              <p:pRg st="3" end="3"/>
                                            </p:txEl>
                                          </p:spTgt>
                                        </p:tgtEl>
                                        <p:attrNameLst>
                                          <p:attrName>style.visibility</p:attrName>
                                        </p:attrNameLst>
                                      </p:cBhvr>
                                      <p:to>
                                        <p:strVal val="visible"/>
                                      </p:to>
                                    </p:set>
                                    <p:animEffect transition="in" filter="wipe(left)">
                                      <p:cBhvr>
                                        <p:cTn id="38" dur="1000"/>
                                        <p:tgtEl>
                                          <p:spTgt spid="79979">
                                            <p:txEl>
                                              <p:pRg st="3" end="3"/>
                                            </p:txEl>
                                          </p:spTgt>
                                        </p:tgtEl>
                                      </p:cBhvr>
                                    </p:animEffect>
                                  </p:childTnLst>
                                </p:cTn>
                              </p:par>
                            </p:childTnLst>
                          </p:cTn>
                        </p:par>
                        <p:par>
                          <p:cTn id="39" fill="hold" nodeType="afterGroup">
                            <p:stCondLst>
                              <p:cond delay="6900"/>
                            </p:stCondLst>
                            <p:childTnLst>
                              <p:par>
                                <p:cTn id="40" presetID="22" presetClass="entr" presetSubtype="8" fill="hold" grpId="0" nodeType="afterEffect">
                                  <p:stCondLst>
                                    <p:cond delay="0"/>
                                  </p:stCondLst>
                                  <p:childTnLst>
                                    <p:set>
                                      <p:cBhvr>
                                        <p:cTn id="41" dur="1" fill="hold">
                                          <p:stCondLst>
                                            <p:cond delay="0"/>
                                          </p:stCondLst>
                                        </p:cTn>
                                        <p:tgtEl>
                                          <p:spTgt spid="79979">
                                            <p:txEl>
                                              <p:pRg st="4" end="4"/>
                                            </p:txEl>
                                          </p:spTgt>
                                        </p:tgtEl>
                                        <p:attrNameLst>
                                          <p:attrName>style.visibility</p:attrName>
                                        </p:attrNameLst>
                                      </p:cBhvr>
                                      <p:to>
                                        <p:strVal val="visible"/>
                                      </p:to>
                                    </p:set>
                                    <p:animEffect transition="in" filter="wipe(left)">
                                      <p:cBhvr>
                                        <p:cTn id="42" dur="1000"/>
                                        <p:tgtEl>
                                          <p:spTgt spid="79979">
                                            <p:txEl>
                                              <p:pRg st="4" end="4"/>
                                            </p:txEl>
                                          </p:spTgt>
                                        </p:tgtEl>
                                      </p:cBhvr>
                                    </p:animEffect>
                                  </p:childTnLst>
                                </p:cTn>
                              </p:par>
                            </p:childTnLst>
                          </p:cTn>
                        </p:par>
                        <p:par>
                          <p:cTn id="43" fill="hold" nodeType="afterGroup">
                            <p:stCondLst>
                              <p:cond delay="7900"/>
                            </p:stCondLst>
                            <p:childTnLst>
                              <p:par>
                                <p:cTn id="44" presetID="22" presetClass="entr" presetSubtype="8" fill="hold" grpId="0" nodeType="afterEffect">
                                  <p:stCondLst>
                                    <p:cond delay="0"/>
                                  </p:stCondLst>
                                  <p:childTnLst>
                                    <p:set>
                                      <p:cBhvr>
                                        <p:cTn id="45" dur="1" fill="hold">
                                          <p:stCondLst>
                                            <p:cond delay="0"/>
                                          </p:stCondLst>
                                        </p:cTn>
                                        <p:tgtEl>
                                          <p:spTgt spid="79979">
                                            <p:txEl>
                                              <p:pRg st="5" end="5"/>
                                            </p:txEl>
                                          </p:spTgt>
                                        </p:tgtEl>
                                        <p:attrNameLst>
                                          <p:attrName>style.visibility</p:attrName>
                                        </p:attrNameLst>
                                      </p:cBhvr>
                                      <p:to>
                                        <p:strVal val="visible"/>
                                      </p:to>
                                    </p:set>
                                    <p:animEffect transition="in" filter="wipe(left)">
                                      <p:cBhvr>
                                        <p:cTn id="46" dur="1000"/>
                                        <p:tgtEl>
                                          <p:spTgt spid="79979">
                                            <p:txEl>
                                              <p:pRg st="5" end="5"/>
                                            </p:txEl>
                                          </p:spTgt>
                                        </p:tgtEl>
                                      </p:cBhvr>
                                    </p:animEffect>
                                  </p:childTnLst>
                                </p:cTn>
                              </p:par>
                            </p:childTnLst>
                          </p:cTn>
                        </p:par>
                        <p:par>
                          <p:cTn id="47" fill="hold" nodeType="afterGroup">
                            <p:stCondLst>
                              <p:cond delay="8900"/>
                            </p:stCondLst>
                            <p:childTnLst>
                              <p:par>
                                <p:cTn id="48" presetID="22" presetClass="entr" presetSubtype="8" fill="hold" grpId="0" nodeType="afterEffect">
                                  <p:stCondLst>
                                    <p:cond delay="0"/>
                                  </p:stCondLst>
                                  <p:childTnLst>
                                    <p:set>
                                      <p:cBhvr>
                                        <p:cTn id="49" dur="1" fill="hold">
                                          <p:stCondLst>
                                            <p:cond delay="0"/>
                                          </p:stCondLst>
                                        </p:cTn>
                                        <p:tgtEl>
                                          <p:spTgt spid="79979">
                                            <p:txEl>
                                              <p:pRg st="6" end="6"/>
                                            </p:txEl>
                                          </p:spTgt>
                                        </p:tgtEl>
                                        <p:attrNameLst>
                                          <p:attrName>style.visibility</p:attrName>
                                        </p:attrNameLst>
                                      </p:cBhvr>
                                      <p:to>
                                        <p:strVal val="visible"/>
                                      </p:to>
                                    </p:set>
                                    <p:animEffect transition="in" filter="wipe(left)">
                                      <p:cBhvr>
                                        <p:cTn id="50" dur="1000"/>
                                        <p:tgtEl>
                                          <p:spTgt spid="79979">
                                            <p:txEl>
                                              <p:pRg st="6" end="6"/>
                                            </p:txEl>
                                          </p:spTgt>
                                        </p:tgtEl>
                                      </p:cBhvr>
                                    </p:animEffect>
                                  </p:childTnLst>
                                </p:cTn>
                              </p:par>
                            </p:childTnLst>
                          </p:cTn>
                        </p:par>
                        <p:par>
                          <p:cTn id="51" fill="hold" nodeType="afterGroup">
                            <p:stCondLst>
                              <p:cond delay="9900"/>
                            </p:stCondLst>
                            <p:childTnLst>
                              <p:par>
                                <p:cTn id="52" presetID="22" presetClass="entr" presetSubtype="1" fill="hold" grpId="0" nodeType="afterEffect">
                                  <p:stCondLst>
                                    <p:cond delay="0"/>
                                  </p:stCondLst>
                                  <p:childTnLst>
                                    <p:set>
                                      <p:cBhvr>
                                        <p:cTn id="53" dur="1" fill="hold">
                                          <p:stCondLst>
                                            <p:cond delay="0"/>
                                          </p:stCondLst>
                                        </p:cTn>
                                        <p:tgtEl>
                                          <p:spTgt spid="79980">
                                            <p:bg/>
                                          </p:spTgt>
                                        </p:tgtEl>
                                        <p:attrNameLst>
                                          <p:attrName>style.visibility</p:attrName>
                                        </p:attrNameLst>
                                      </p:cBhvr>
                                      <p:to>
                                        <p:strVal val="visible"/>
                                      </p:to>
                                    </p:set>
                                    <p:animEffect transition="in" filter="wipe(up)">
                                      <p:cBhvr>
                                        <p:cTn id="54" dur="2000"/>
                                        <p:tgtEl>
                                          <p:spTgt spid="79980">
                                            <p:bg/>
                                          </p:spTgt>
                                        </p:tgtEl>
                                      </p:cBhvr>
                                    </p:animEffect>
                                  </p:childTnLst>
                                </p:cTn>
                              </p:par>
                            </p:childTnLst>
                          </p:cTn>
                        </p:par>
                        <p:par>
                          <p:cTn id="55" fill="hold" nodeType="afterGroup">
                            <p:stCondLst>
                              <p:cond delay="11900"/>
                            </p:stCondLst>
                            <p:childTnLst>
                              <p:par>
                                <p:cTn id="56" presetID="22" presetClass="entr" presetSubtype="1" fill="hold" grpId="0" nodeType="afterEffect">
                                  <p:stCondLst>
                                    <p:cond delay="0"/>
                                  </p:stCondLst>
                                  <p:childTnLst>
                                    <p:set>
                                      <p:cBhvr>
                                        <p:cTn id="57" dur="1" fill="hold">
                                          <p:stCondLst>
                                            <p:cond delay="0"/>
                                          </p:stCondLst>
                                        </p:cTn>
                                        <p:tgtEl>
                                          <p:spTgt spid="79980">
                                            <p:txEl>
                                              <p:pRg st="0" end="0"/>
                                            </p:txEl>
                                          </p:spTgt>
                                        </p:tgtEl>
                                        <p:attrNameLst>
                                          <p:attrName>style.visibility</p:attrName>
                                        </p:attrNameLst>
                                      </p:cBhvr>
                                      <p:to>
                                        <p:strVal val="visible"/>
                                      </p:to>
                                    </p:set>
                                    <p:animEffect transition="in" filter="wipe(up)">
                                      <p:cBhvr>
                                        <p:cTn id="58" dur="2000"/>
                                        <p:tgtEl>
                                          <p:spTgt spid="79980">
                                            <p:txEl>
                                              <p:pRg st="0" end="0"/>
                                            </p:txEl>
                                          </p:spTgt>
                                        </p:tgtEl>
                                      </p:cBhvr>
                                    </p:animEffect>
                                  </p:childTnLst>
                                </p:cTn>
                              </p:par>
                            </p:childTnLst>
                          </p:cTn>
                        </p:par>
                        <p:par>
                          <p:cTn id="59" fill="hold" nodeType="afterGroup">
                            <p:stCondLst>
                              <p:cond delay="13900"/>
                            </p:stCondLst>
                            <p:childTnLst>
                              <p:par>
                                <p:cTn id="60" presetID="22" presetClass="entr" presetSubtype="1" fill="hold" grpId="0" nodeType="afterEffect">
                                  <p:stCondLst>
                                    <p:cond delay="0"/>
                                  </p:stCondLst>
                                  <p:childTnLst>
                                    <p:set>
                                      <p:cBhvr>
                                        <p:cTn id="61" dur="1" fill="hold">
                                          <p:stCondLst>
                                            <p:cond delay="0"/>
                                          </p:stCondLst>
                                        </p:cTn>
                                        <p:tgtEl>
                                          <p:spTgt spid="79980">
                                            <p:txEl>
                                              <p:pRg st="1" end="1"/>
                                            </p:txEl>
                                          </p:spTgt>
                                        </p:tgtEl>
                                        <p:attrNameLst>
                                          <p:attrName>style.visibility</p:attrName>
                                        </p:attrNameLst>
                                      </p:cBhvr>
                                      <p:to>
                                        <p:strVal val="visible"/>
                                      </p:to>
                                    </p:set>
                                    <p:animEffect transition="in" filter="wipe(up)">
                                      <p:cBhvr>
                                        <p:cTn id="62" dur="2000"/>
                                        <p:tgtEl>
                                          <p:spTgt spid="79980">
                                            <p:txEl>
                                              <p:pRg st="1" end="1"/>
                                            </p:txEl>
                                          </p:spTgt>
                                        </p:tgtEl>
                                      </p:cBhvr>
                                    </p:animEffect>
                                  </p:childTnLst>
                                </p:cTn>
                              </p:par>
                            </p:childTnLst>
                          </p:cTn>
                        </p:par>
                        <p:par>
                          <p:cTn id="63" fill="hold" nodeType="afterGroup">
                            <p:stCondLst>
                              <p:cond delay="15900"/>
                            </p:stCondLst>
                            <p:childTnLst>
                              <p:par>
                                <p:cTn id="64" presetID="22" presetClass="entr" presetSubtype="1" fill="hold" grpId="0" nodeType="afterEffect">
                                  <p:stCondLst>
                                    <p:cond delay="0"/>
                                  </p:stCondLst>
                                  <p:childTnLst>
                                    <p:set>
                                      <p:cBhvr>
                                        <p:cTn id="65" dur="1" fill="hold">
                                          <p:stCondLst>
                                            <p:cond delay="0"/>
                                          </p:stCondLst>
                                        </p:cTn>
                                        <p:tgtEl>
                                          <p:spTgt spid="79980">
                                            <p:txEl>
                                              <p:pRg st="2" end="2"/>
                                            </p:txEl>
                                          </p:spTgt>
                                        </p:tgtEl>
                                        <p:attrNameLst>
                                          <p:attrName>style.visibility</p:attrName>
                                        </p:attrNameLst>
                                      </p:cBhvr>
                                      <p:to>
                                        <p:strVal val="visible"/>
                                      </p:to>
                                    </p:set>
                                    <p:animEffect transition="in" filter="wipe(up)">
                                      <p:cBhvr>
                                        <p:cTn id="66" dur="2000"/>
                                        <p:tgtEl>
                                          <p:spTgt spid="79980">
                                            <p:txEl>
                                              <p:pRg st="2" end="2"/>
                                            </p:txEl>
                                          </p:spTgt>
                                        </p:tgtEl>
                                      </p:cBhvr>
                                    </p:animEffect>
                                  </p:childTnLst>
                                </p:cTn>
                              </p:par>
                            </p:childTnLst>
                          </p:cTn>
                        </p:par>
                        <p:par>
                          <p:cTn id="67" fill="hold" nodeType="afterGroup">
                            <p:stCondLst>
                              <p:cond delay="17900"/>
                            </p:stCondLst>
                            <p:childTnLst>
                              <p:par>
                                <p:cTn id="68" presetID="22" presetClass="entr" presetSubtype="1" fill="hold" grpId="0" nodeType="afterEffect">
                                  <p:stCondLst>
                                    <p:cond delay="0"/>
                                  </p:stCondLst>
                                  <p:childTnLst>
                                    <p:set>
                                      <p:cBhvr>
                                        <p:cTn id="69" dur="1" fill="hold">
                                          <p:stCondLst>
                                            <p:cond delay="0"/>
                                          </p:stCondLst>
                                        </p:cTn>
                                        <p:tgtEl>
                                          <p:spTgt spid="79980">
                                            <p:txEl>
                                              <p:pRg st="3" end="3"/>
                                            </p:txEl>
                                          </p:spTgt>
                                        </p:tgtEl>
                                        <p:attrNameLst>
                                          <p:attrName>style.visibility</p:attrName>
                                        </p:attrNameLst>
                                      </p:cBhvr>
                                      <p:to>
                                        <p:strVal val="visible"/>
                                      </p:to>
                                    </p:set>
                                    <p:animEffect transition="in" filter="wipe(up)">
                                      <p:cBhvr>
                                        <p:cTn id="70" dur="2000"/>
                                        <p:tgtEl>
                                          <p:spTgt spid="79980">
                                            <p:txEl>
                                              <p:pRg st="3" end="3"/>
                                            </p:txEl>
                                          </p:spTgt>
                                        </p:tgtEl>
                                      </p:cBhvr>
                                    </p:animEffect>
                                  </p:childTnLst>
                                </p:cTn>
                              </p:par>
                            </p:childTnLst>
                          </p:cTn>
                        </p:par>
                        <p:par>
                          <p:cTn id="71" fill="hold" nodeType="afterGroup">
                            <p:stCondLst>
                              <p:cond delay="19900"/>
                            </p:stCondLst>
                            <p:childTnLst>
                              <p:par>
                                <p:cTn id="72" presetID="22" presetClass="entr" presetSubtype="1" fill="hold" grpId="0" nodeType="afterEffect">
                                  <p:stCondLst>
                                    <p:cond delay="0"/>
                                  </p:stCondLst>
                                  <p:childTnLst>
                                    <p:set>
                                      <p:cBhvr>
                                        <p:cTn id="73" dur="1" fill="hold">
                                          <p:stCondLst>
                                            <p:cond delay="0"/>
                                          </p:stCondLst>
                                        </p:cTn>
                                        <p:tgtEl>
                                          <p:spTgt spid="79980">
                                            <p:txEl>
                                              <p:pRg st="4" end="4"/>
                                            </p:txEl>
                                          </p:spTgt>
                                        </p:tgtEl>
                                        <p:attrNameLst>
                                          <p:attrName>style.visibility</p:attrName>
                                        </p:attrNameLst>
                                      </p:cBhvr>
                                      <p:to>
                                        <p:strVal val="visible"/>
                                      </p:to>
                                    </p:set>
                                    <p:animEffect transition="in" filter="wipe(up)">
                                      <p:cBhvr>
                                        <p:cTn id="74" dur="2000"/>
                                        <p:tgtEl>
                                          <p:spTgt spid="79980">
                                            <p:txEl>
                                              <p:pRg st="4" end="4"/>
                                            </p:txEl>
                                          </p:spTgt>
                                        </p:tgtEl>
                                      </p:cBhvr>
                                    </p:animEffect>
                                  </p:childTnLst>
                                </p:cTn>
                              </p:par>
                            </p:childTnLst>
                          </p:cTn>
                        </p:par>
                        <p:par>
                          <p:cTn id="75" fill="hold" nodeType="afterGroup">
                            <p:stCondLst>
                              <p:cond delay="21900"/>
                            </p:stCondLst>
                            <p:childTnLst>
                              <p:par>
                                <p:cTn id="76" presetID="22" presetClass="entr" presetSubtype="8" fill="hold" grpId="0" nodeType="afterEffect">
                                  <p:stCondLst>
                                    <p:cond delay="0"/>
                                  </p:stCondLst>
                                  <p:childTnLst>
                                    <p:set>
                                      <p:cBhvr>
                                        <p:cTn id="77" dur="1" fill="hold">
                                          <p:stCondLst>
                                            <p:cond delay="0"/>
                                          </p:stCondLst>
                                        </p:cTn>
                                        <p:tgtEl>
                                          <p:spTgt spid="79982">
                                            <p:bg/>
                                          </p:spTgt>
                                        </p:tgtEl>
                                        <p:attrNameLst>
                                          <p:attrName>style.visibility</p:attrName>
                                        </p:attrNameLst>
                                      </p:cBhvr>
                                      <p:to>
                                        <p:strVal val="visible"/>
                                      </p:to>
                                    </p:set>
                                    <p:animEffect transition="in" filter="wipe(left)">
                                      <p:cBhvr>
                                        <p:cTn id="78" dur="2000"/>
                                        <p:tgtEl>
                                          <p:spTgt spid="79982">
                                            <p:bg/>
                                          </p:spTgt>
                                        </p:tgtEl>
                                      </p:cBhvr>
                                    </p:animEffect>
                                  </p:childTnLst>
                                </p:cTn>
                              </p:par>
                            </p:childTnLst>
                          </p:cTn>
                        </p:par>
                        <p:par>
                          <p:cTn id="79" fill="hold" nodeType="afterGroup">
                            <p:stCondLst>
                              <p:cond delay="23900"/>
                            </p:stCondLst>
                            <p:childTnLst>
                              <p:par>
                                <p:cTn id="80" presetID="22" presetClass="entr" presetSubtype="8" fill="hold" grpId="0" nodeType="afterEffect">
                                  <p:stCondLst>
                                    <p:cond delay="0"/>
                                  </p:stCondLst>
                                  <p:childTnLst>
                                    <p:set>
                                      <p:cBhvr>
                                        <p:cTn id="81" dur="1" fill="hold">
                                          <p:stCondLst>
                                            <p:cond delay="0"/>
                                          </p:stCondLst>
                                        </p:cTn>
                                        <p:tgtEl>
                                          <p:spTgt spid="79982">
                                            <p:txEl>
                                              <p:pRg st="0" end="0"/>
                                            </p:txEl>
                                          </p:spTgt>
                                        </p:tgtEl>
                                        <p:attrNameLst>
                                          <p:attrName>style.visibility</p:attrName>
                                        </p:attrNameLst>
                                      </p:cBhvr>
                                      <p:to>
                                        <p:strVal val="visible"/>
                                      </p:to>
                                    </p:set>
                                    <p:animEffect transition="in" filter="wipe(left)">
                                      <p:cBhvr>
                                        <p:cTn id="82" dur="2000"/>
                                        <p:tgtEl>
                                          <p:spTgt spid="79982">
                                            <p:txEl>
                                              <p:pRg st="0" end="0"/>
                                            </p:txEl>
                                          </p:spTgt>
                                        </p:tgtEl>
                                      </p:cBhvr>
                                    </p:animEffect>
                                  </p:childTnLst>
                                </p:cTn>
                              </p:par>
                            </p:childTnLst>
                          </p:cTn>
                        </p:par>
                        <p:par>
                          <p:cTn id="83" fill="hold" nodeType="afterGroup">
                            <p:stCondLst>
                              <p:cond delay="25900"/>
                            </p:stCondLst>
                            <p:childTnLst>
                              <p:par>
                                <p:cTn id="84" presetID="22" presetClass="entr" presetSubtype="8" fill="hold" grpId="0" nodeType="afterEffect">
                                  <p:stCondLst>
                                    <p:cond delay="0"/>
                                  </p:stCondLst>
                                  <p:childTnLst>
                                    <p:set>
                                      <p:cBhvr>
                                        <p:cTn id="85" dur="1" fill="hold">
                                          <p:stCondLst>
                                            <p:cond delay="0"/>
                                          </p:stCondLst>
                                        </p:cTn>
                                        <p:tgtEl>
                                          <p:spTgt spid="79982">
                                            <p:txEl>
                                              <p:pRg st="1" end="1"/>
                                            </p:txEl>
                                          </p:spTgt>
                                        </p:tgtEl>
                                        <p:attrNameLst>
                                          <p:attrName>style.visibility</p:attrName>
                                        </p:attrNameLst>
                                      </p:cBhvr>
                                      <p:to>
                                        <p:strVal val="visible"/>
                                      </p:to>
                                    </p:set>
                                    <p:animEffect transition="in" filter="wipe(left)">
                                      <p:cBhvr>
                                        <p:cTn id="86" dur="2000"/>
                                        <p:tgtEl>
                                          <p:spTgt spid="79982">
                                            <p:txEl>
                                              <p:pRg st="1" end="1"/>
                                            </p:txEl>
                                          </p:spTgt>
                                        </p:tgtEl>
                                      </p:cBhvr>
                                    </p:animEffect>
                                  </p:childTnLst>
                                </p:cTn>
                              </p:par>
                            </p:childTnLst>
                          </p:cTn>
                        </p:par>
                        <p:par>
                          <p:cTn id="87" fill="hold" nodeType="afterGroup">
                            <p:stCondLst>
                              <p:cond delay="27900"/>
                            </p:stCondLst>
                            <p:childTnLst>
                              <p:par>
                                <p:cTn id="88" presetID="22" presetClass="entr" presetSubtype="8" fill="hold" grpId="0" nodeType="afterEffect">
                                  <p:stCondLst>
                                    <p:cond delay="0"/>
                                  </p:stCondLst>
                                  <p:childTnLst>
                                    <p:set>
                                      <p:cBhvr>
                                        <p:cTn id="89" dur="1" fill="hold">
                                          <p:stCondLst>
                                            <p:cond delay="0"/>
                                          </p:stCondLst>
                                        </p:cTn>
                                        <p:tgtEl>
                                          <p:spTgt spid="79982">
                                            <p:txEl>
                                              <p:pRg st="2" end="2"/>
                                            </p:txEl>
                                          </p:spTgt>
                                        </p:tgtEl>
                                        <p:attrNameLst>
                                          <p:attrName>style.visibility</p:attrName>
                                        </p:attrNameLst>
                                      </p:cBhvr>
                                      <p:to>
                                        <p:strVal val="visible"/>
                                      </p:to>
                                    </p:set>
                                    <p:animEffect transition="in" filter="wipe(left)">
                                      <p:cBhvr>
                                        <p:cTn id="90" dur="2000"/>
                                        <p:tgtEl>
                                          <p:spTgt spid="79982">
                                            <p:txEl>
                                              <p:pRg st="2" end="2"/>
                                            </p:txEl>
                                          </p:spTgt>
                                        </p:tgtEl>
                                      </p:cBhvr>
                                    </p:animEffect>
                                  </p:childTnLst>
                                </p:cTn>
                              </p:par>
                            </p:childTnLst>
                          </p:cTn>
                        </p:par>
                        <p:par>
                          <p:cTn id="91" fill="hold" nodeType="afterGroup">
                            <p:stCondLst>
                              <p:cond delay="29900"/>
                            </p:stCondLst>
                            <p:childTnLst>
                              <p:par>
                                <p:cTn id="92" presetID="22" presetClass="entr" presetSubtype="8" fill="hold" grpId="0" nodeType="afterEffect">
                                  <p:stCondLst>
                                    <p:cond delay="0"/>
                                  </p:stCondLst>
                                  <p:childTnLst>
                                    <p:set>
                                      <p:cBhvr>
                                        <p:cTn id="93" dur="1" fill="hold">
                                          <p:stCondLst>
                                            <p:cond delay="0"/>
                                          </p:stCondLst>
                                        </p:cTn>
                                        <p:tgtEl>
                                          <p:spTgt spid="79982">
                                            <p:txEl>
                                              <p:pRg st="3" end="3"/>
                                            </p:txEl>
                                          </p:spTgt>
                                        </p:tgtEl>
                                        <p:attrNameLst>
                                          <p:attrName>style.visibility</p:attrName>
                                        </p:attrNameLst>
                                      </p:cBhvr>
                                      <p:to>
                                        <p:strVal val="visible"/>
                                      </p:to>
                                    </p:set>
                                    <p:animEffect transition="in" filter="wipe(left)">
                                      <p:cBhvr>
                                        <p:cTn id="94" dur="2000"/>
                                        <p:tgtEl>
                                          <p:spTgt spid="79982">
                                            <p:txEl>
                                              <p:pRg st="3" end="3"/>
                                            </p:txEl>
                                          </p:spTgt>
                                        </p:tgtEl>
                                      </p:cBhvr>
                                    </p:animEffect>
                                  </p:childTnLst>
                                </p:cTn>
                              </p:par>
                            </p:childTnLst>
                          </p:cTn>
                        </p:par>
                        <p:par>
                          <p:cTn id="95" fill="hold" nodeType="afterGroup">
                            <p:stCondLst>
                              <p:cond delay="31900"/>
                            </p:stCondLst>
                            <p:childTnLst>
                              <p:par>
                                <p:cTn id="96" presetID="22" presetClass="entr" presetSubtype="1" fill="hold" grpId="0" nodeType="afterEffect">
                                  <p:stCondLst>
                                    <p:cond delay="0"/>
                                  </p:stCondLst>
                                  <p:childTnLst>
                                    <p:set>
                                      <p:cBhvr>
                                        <p:cTn id="97" dur="1" fill="hold">
                                          <p:stCondLst>
                                            <p:cond delay="0"/>
                                          </p:stCondLst>
                                        </p:cTn>
                                        <p:tgtEl>
                                          <p:spTgt spid="79981">
                                            <p:bg/>
                                          </p:spTgt>
                                        </p:tgtEl>
                                        <p:attrNameLst>
                                          <p:attrName>style.visibility</p:attrName>
                                        </p:attrNameLst>
                                      </p:cBhvr>
                                      <p:to>
                                        <p:strVal val="visible"/>
                                      </p:to>
                                    </p:set>
                                    <p:animEffect transition="in" filter="wipe(up)">
                                      <p:cBhvr>
                                        <p:cTn id="98" dur="1000"/>
                                        <p:tgtEl>
                                          <p:spTgt spid="79981">
                                            <p:bg/>
                                          </p:spTgt>
                                        </p:tgtEl>
                                      </p:cBhvr>
                                    </p:animEffect>
                                  </p:childTnLst>
                                </p:cTn>
                              </p:par>
                            </p:childTnLst>
                          </p:cTn>
                        </p:par>
                        <p:par>
                          <p:cTn id="99" fill="hold" nodeType="afterGroup">
                            <p:stCondLst>
                              <p:cond delay="32900"/>
                            </p:stCondLst>
                            <p:childTnLst>
                              <p:par>
                                <p:cTn id="100" presetID="22" presetClass="entr" presetSubtype="1" fill="hold" grpId="0" nodeType="afterEffect">
                                  <p:stCondLst>
                                    <p:cond delay="0"/>
                                  </p:stCondLst>
                                  <p:childTnLst>
                                    <p:set>
                                      <p:cBhvr>
                                        <p:cTn id="101" dur="1" fill="hold">
                                          <p:stCondLst>
                                            <p:cond delay="0"/>
                                          </p:stCondLst>
                                        </p:cTn>
                                        <p:tgtEl>
                                          <p:spTgt spid="79981">
                                            <p:txEl>
                                              <p:pRg st="0" end="0"/>
                                            </p:txEl>
                                          </p:spTgt>
                                        </p:tgtEl>
                                        <p:attrNameLst>
                                          <p:attrName>style.visibility</p:attrName>
                                        </p:attrNameLst>
                                      </p:cBhvr>
                                      <p:to>
                                        <p:strVal val="visible"/>
                                      </p:to>
                                    </p:set>
                                    <p:animEffect transition="in" filter="wipe(up)">
                                      <p:cBhvr>
                                        <p:cTn id="102" dur="1000"/>
                                        <p:tgtEl>
                                          <p:spTgt spid="79981">
                                            <p:txEl>
                                              <p:pRg st="0" end="0"/>
                                            </p:txEl>
                                          </p:spTgt>
                                        </p:tgtEl>
                                      </p:cBhvr>
                                    </p:animEffect>
                                  </p:childTnLst>
                                </p:cTn>
                              </p:par>
                            </p:childTnLst>
                          </p:cTn>
                        </p:par>
                        <p:par>
                          <p:cTn id="103" fill="hold" nodeType="afterGroup">
                            <p:stCondLst>
                              <p:cond delay="33900"/>
                            </p:stCondLst>
                            <p:childTnLst>
                              <p:par>
                                <p:cTn id="104" presetID="22" presetClass="entr" presetSubtype="1" fill="hold" grpId="0" nodeType="afterEffect">
                                  <p:stCondLst>
                                    <p:cond delay="0"/>
                                  </p:stCondLst>
                                  <p:childTnLst>
                                    <p:set>
                                      <p:cBhvr>
                                        <p:cTn id="105" dur="1" fill="hold">
                                          <p:stCondLst>
                                            <p:cond delay="0"/>
                                          </p:stCondLst>
                                        </p:cTn>
                                        <p:tgtEl>
                                          <p:spTgt spid="79981">
                                            <p:txEl>
                                              <p:pRg st="1" end="1"/>
                                            </p:txEl>
                                          </p:spTgt>
                                        </p:tgtEl>
                                        <p:attrNameLst>
                                          <p:attrName>style.visibility</p:attrName>
                                        </p:attrNameLst>
                                      </p:cBhvr>
                                      <p:to>
                                        <p:strVal val="visible"/>
                                      </p:to>
                                    </p:set>
                                    <p:animEffect transition="in" filter="wipe(up)">
                                      <p:cBhvr>
                                        <p:cTn id="106" dur="1000"/>
                                        <p:tgtEl>
                                          <p:spTgt spid="79981">
                                            <p:txEl>
                                              <p:pRg st="1" end="1"/>
                                            </p:txEl>
                                          </p:spTgt>
                                        </p:tgtEl>
                                      </p:cBhvr>
                                    </p:animEffect>
                                  </p:childTnLst>
                                </p:cTn>
                              </p:par>
                            </p:childTnLst>
                          </p:cTn>
                        </p:par>
                        <p:par>
                          <p:cTn id="107" fill="hold" nodeType="afterGroup">
                            <p:stCondLst>
                              <p:cond delay="34900"/>
                            </p:stCondLst>
                            <p:childTnLst>
                              <p:par>
                                <p:cTn id="108" presetID="22" presetClass="entr" presetSubtype="1" fill="hold" grpId="0" nodeType="afterEffect">
                                  <p:stCondLst>
                                    <p:cond delay="0"/>
                                  </p:stCondLst>
                                  <p:childTnLst>
                                    <p:set>
                                      <p:cBhvr>
                                        <p:cTn id="109" dur="1" fill="hold">
                                          <p:stCondLst>
                                            <p:cond delay="0"/>
                                          </p:stCondLst>
                                        </p:cTn>
                                        <p:tgtEl>
                                          <p:spTgt spid="79981">
                                            <p:txEl>
                                              <p:pRg st="2" end="2"/>
                                            </p:txEl>
                                          </p:spTgt>
                                        </p:tgtEl>
                                        <p:attrNameLst>
                                          <p:attrName>style.visibility</p:attrName>
                                        </p:attrNameLst>
                                      </p:cBhvr>
                                      <p:to>
                                        <p:strVal val="visible"/>
                                      </p:to>
                                    </p:set>
                                    <p:animEffect transition="in" filter="wipe(up)">
                                      <p:cBhvr>
                                        <p:cTn id="110" dur="1000"/>
                                        <p:tgtEl>
                                          <p:spTgt spid="79981">
                                            <p:txEl>
                                              <p:pRg st="2" end="2"/>
                                            </p:txEl>
                                          </p:spTgt>
                                        </p:tgtEl>
                                      </p:cBhvr>
                                    </p:animEffect>
                                  </p:childTnLst>
                                </p:cTn>
                              </p:par>
                            </p:childTnLst>
                          </p:cTn>
                        </p:par>
                        <p:par>
                          <p:cTn id="111" fill="hold" nodeType="afterGroup">
                            <p:stCondLst>
                              <p:cond delay="35900"/>
                            </p:stCondLst>
                            <p:childTnLst>
                              <p:par>
                                <p:cTn id="112" presetID="22" presetClass="entr" presetSubtype="1" fill="hold" grpId="0" nodeType="afterEffect">
                                  <p:stCondLst>
                                    <p:cond delay="0"/>
                                  </p:stCondLst>
                                  <p:childTnLst>
                                    <p:set>
                                      <p:cBhvr>
                                        <p:cTn id="113" dur="1" fill="hold">
                                          <p:stCondLst>
                                            <p:cond delay="0"/>
                                          </p:stCondLst>
                                        </p:cTn>
                                        <p:tgtEl>
                                          <p:spTgt spid="79981">
                                            <p:txEl>
                                              <p:pRg st="3" end="3"/>
                                            </p:txEl>
                                          </p:spTgt>
                                        </p:tgtEl>
                                        <p:attrNameLst>
                                          <p:attrName>style.visibility</p:attrName>
                                        </p:attrNameLst>
                                      </p:cBhvr>
                                      <p:to>
                                        <p:strVal val="visible"/>
                                      </p:to>
                                    </p:set>
                                    <p:animEffect transition="in" filter="wipe(up)">
                                      <p:cBhvr>
                                        <p:cTn id="114" dur="1000"/>
                                        <p:tgtEl>
                                          <p:spTgt spid="79981">
                                            <p:txEl>
                                              <p:pRg st="3" end="3"/>
                                            </p:txEl>
                                          </p:spTgt>
                                        </p:tgtEl>
                                      </p:cBhvr>
                                    </p:animEffect>
                                  </p:childTnLst>
                                </p:cTn>
                              </p:par>
                            </p:childTnLst>
                          </p:cTn>
                        </p:par>
                        <p:par>
                          <p:cTn id="115" fill="hold" nodeType="afterGroup">
                            <p:stCondLst>
                              <p:cond delay="36900"/>
                            </p:stCondLst>
                            <p:childTnLst>
                              <p:par>
                                <p:cTn id="116" presetID="22" presetClass="entr" presetSubtype="1" fill="hold" grpId="0" nodeType="afterEffect">
                                  <p:stCondLst>
                                    <p:cond delay="0"/>
                                  </p:stCondLst>
                                  <p:childTnLst>
                                    <p:set>
                                      <p:cBhvr>
                                        <p:cTn id="117" dur="1" fill="hold">
                                          <p:stCondLst>
                                            <p:cond delay="0"/>
                                          </p:stCondLst>
                                        </p:cTn>
                                        <p:tgtEl>
                                          <p:spTgt spid="79981">
                                            <p:txEl>
                                              <p:pRg st="4" end="4"/>
                                            </p:txEl>
                                          </p:spTgt>
                                        </p:tgtEl>
                                        <p:attrNameLst>
                                          <p:attrName>style.visibility</p:attrName>
                                        </p:attrNameLst>
                                      </p:cBhvr>
                                      <p:to>
                                        <p:strVal val="visible"/>
                                      </p:to>
                                    </p:set>
                                    <p:animEffect transition="in" filter="wipe(up)">
                                      <p:cBhvr>
                                        <p:cTn id="118" dur="1000"/>
                                        <p:tgtEl>
                                          <p:spTgt spid="79981">
                                            <p:txEl>
                                              <p:pRg st="4" end="4"/>
                                            </p:txEl>
                                          </p:spTgt>
                                        </p:tgtEl>
                                      </p:cBhvr>
                                    </p:animEffect>
                                  </p:childTnLst>
                                </p:cTn>
                              </p:par>
                            </p:childTnLst>
                          </p:cTn>
                        </p:par>
                        <p:par>
                          <p:cTn id="119" fill="hold" nodeType="afterGroup">
                            <p:stCondLst>
                              <p:cond delay="37900"/>
                            </p:stCondLst>
                            <p:childTnLst>
                              <p:par>
                                <p:cTn id="120" presetID="22" presetClass="entr" presetSubtype="1" fill="hold" grpId="0" nodeType="afterEffect">
                                  <p:stCondLst>
                                    <p:cond delay="0"/>
                                  </p:stCondLst>
                                  <p:childTnLst>
                                    <p:set>
                                      <p:cBhvr>
                                        <p:cTn id="121" dur="1" fill="hold">
                                          <p:stCondLst>
                                            <p:cond delay="0"/>
                                          </p:stCondLst>
                                        </p:cTn>
                                        <p:tgtEl>
                                          <p:spTgt spid="79981">
                                            <p:txEl>
                                              <p:pRg st="5" end="5"/>
                                            </p:txEl>
                                          </p:spTgt>
                                        </p:tgtEl>
                                        <p:attrNameLst>
                                          <p:attrName>style.visibility</p:attrName>
                                        </p:attrNameLst>
                                      </p:cBhvr>
                                      <p:to>
                                        <p:strVal val="visible"/>
                                      </p:to>
                                    </p:set>
                                    <p:animEffect transition="in" filter="wipe(up)">
                                      <p:cBhvr>
                                        <p:cTn id="122" dur="1000"/>
                                        <p:tgtEl>
                                          <p:spTgt spid="7998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87" grpId="0" autoUpdateAnimBg="0"/>
      <p:bldP spid="79970" grpId="0" build="p" animBg="1" autoUpdateAnimBg="0" advAuto="0"/>
      <p:bldP spid="79979" grpId="0" build="p" animBg="1"/>
      <p:bldP spid="79980" grpId="0" build="p" animBg="1"/>
      <p:bldP spid="79981" grpId="0" build="p" animBg="1"/>
      <p:bldP spid="79982" grpId="0" build="p" animBg="1"/>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1219200" y="304800"/>
            <a:ext cx="7772400" cy="838200"/>
          </a:xfrm>
        </p:spPr>
        <p:txBody>
          <a:bodyPr/>
          <a:lstStyle/>
          <a:p>
            <a:pPr algn="ctr" eaLnBrk="1" hangingPunct="1"/>
            <a:r>
              <a:rPr lang="en-US" smtClean="0"/>
              <a:t>Canonical Evidence 3</a:t>
            </a:r>
          </a:p>
        </p:txBody>
      </p:sp>
      <p:sp>
        <p:nvSpPr>
          <p:cNvPr id="41988" name="Rectangle 4"/>
          <p:cNvSpPr>
            <a:spLocks noChangeArrowheads="1"/>
          </p:cNvSpPr>
          <p:nvPr/>
        </p:nvSpPr>
        <p:spPr bwMode="auto">
          <a:xfrm>
            <a:off x="1676400" y="2209800"/>
            <a:ext cx="1447800" cy="1600200"/>
          </a:xfrm>
          <a:prstGeom prst="rect">
            <a:avLst/>
          </a:prstGeom>
          <a:solidFill>
            <a:schemeClr val="accent1"/>
          </a:solidFill>
          <a:ln w="12700" cap="sq">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0"/>
              </a:spcBef>
            </a:pPr>
            <a:r>
              <a:rPr lang="en-US" b="0" i="0"/>
              <a:t>Torah</a:t>
            </a:r>
          </a:p>
          <a:p>
            <a:pPr>
              <a:spcBef>
                <a:spcPct val="0"/>
              </a:spcBef>
            </a:pPr>
            <a:endParaRPr lang="en-US" b="0" i="0"/>
          </a:p>
          <a:p>
            <a:pPr>
              <a:spcBef>
                <a:spcPct val="0"/>
              </a:spcBef>
            </a:pPr>
            <a:r>
              <a:rPr lang="en-US" b="0" i="0"/>
              <a:t>Law</a:t>
            </a:r>
          </a:p>
        </p:txBody>
      </p:sp>
      <p:sp>
        <p:nvSpPr>
          <p:cNvPr id="41989" name="Rectangle 5"/>
          <p:cNvSpPr>
            <a:spLocks noChangeArrowheads="1"/>
          </p:cNvSpPr>
          <p:nvPr/>
        </p:nvSpPr>
        <p:spPr bwMode="auto">
          <a:xfrm>
            <a:off x="4343400" y="2209800"/>
            <a:ext cx="1447800" cy="1600200"/>
          </a:xfrm>
          <a:prstGeom prst="rect">
            <a:avLst/>
          </a:prstGeom>
          <a:solidFill>
            <a:schemeClr val="accent1"/>
          </a:solidFill>
          <a:ln w="12700" cap="sq">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0"/>
              </a:spcBef>
            </a:pPr>
            <a:r>
              <a:rPr lang="en-US" b="0" i="0"/>
              <a:t>Nevi’im</a:t>
            </a:r>
          </a:p>
          <a:p>
            <a:pPr>
              <a:spcBef>
                <a:spcPct val="0"/>
              </a:spcBef>
            </a:pPr>
            <a:endParaRPr lang="en-US" b="0" i="0"/>
          </a:p>
          <a:p>
            <a:pPr>
              <a:spcBef>
                <a:spcPct val="0"/>
              </a:spcBef>
            </a:pPr>
            <a:r>
              <a:rPr lang="en-US" b="0" i="0"/>
              <a:t>Prophets</a:t>
            </a:r>
          </a:p>
        </p:txBody>
      </p:sp>
      <p:sp>
        <p:nvSpPr>
          <p:cNvPr id="41990" name="Rectangle 6"/>
          <p:cNvSpPr>
            <a:spLocks noChangeArrowheads="1"/>
          </p:cNvSpPr>
          <p:nvPr/>
        </p:nvSpPr>
        <p:spPr bwMode="auto">
          <a:xfrm>
            <a:off x="6934200" y="2209800"/>
            <a:ext cx="1447800" cy="1600200"/>
          </a:xfrm>
          <a:prstGeom prst="rect">
            <a:avLst/>
          </a:prstGeom>
          <a:solidFill>
            <a:schemeClr val="accent1"/>
          </a:solidFill>
          <a:ln w="12700" cap="sq">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0"/>
              </a:spcBef>
            </a:pPr>
            <a:r>
              <a:rPr lang="en-US" b="0" i="0"/>
              <a:t>Ketuvim</a:t>
            </a:r>
          </a:p>
          <a:p>
            <a:pPr>
              <a:spcBef>
                <a:spcPct val="0"/>
              </a:spcBef>
            </a:pPr>
            <a:endParaRPr lang="en-US" b="0" i="0"/>
          </a:p>
          <a:p>
            <a:pPr>
              <a:spcBef>
                <a:spcPct val="0"/>
              </a:spcBef>
            </a:pPr>
            <a:r>
              <a:rPr lang="en-US" b="0" i="0"/>
              <a:t>Writings</a:t>
            </a:r>
          </a:p>
        </p:txBody>
      </p:sp>
      <p:sp>
        <p:nvSpPr>
          <p:cNvPr id="41993" name="Text Box 9"/>
          <p:cNvSpPr txBox="1">
            <a:spLocks noChangeArrowheads="1"/>
          </p:cNvSpPr>
          <p:nvPr/>
        </p:nvSpPr>
        <p:spPr bwMode="auto">
          <a:xfrm>
            <a:off x="1143000" y="1219200"/>
            <a:ext cx="7620000" cy="811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b="1" i="1">
                <a:solidFill>
                  <a:schemeClr val="bg2"/>
                </a:solidFill>
                <a:latin typeface="Times New Roman" pitchFamily="18" charset="0"/>
                <a:cs typeface="Times New Roman" pitchFamily="18" charset="0"/>
              </a:defRPr>
            </a:lvl1pPr>
            <a:lvl2pPr eaLnBrk="0" hangingPunct="0">
              <a:defRPr sz="2400" b="1" i="1">
                <a:solidFill>
                  <a:schemeClr val="bg2"/>
                </a:solidFill>
                <a:latin typeface="Times New Roman" pitchFamily="18" charset="0"/>
                <a:cs typeface="Times New Roman" pitchFamily="18" charset="0"/>
              </a:defRPr>
            </a:lvl2pPr>
            <a:lvl3pPr marL="1143000" indent="-228600" eaLnBrk="0" hangingPunct="0">
              <a:defRPr sz="2400" b="1" i="1">
                <a:solidFill>
                  <a:schemeClr val="bg2"/>
                </a:solidFill>
                <a:latin typeface="Times New Roman" pitchFamily="18" charset="0"/>
                <a:cs typeface="Times New Roman" pitchFamily="18" charset="0"/>
              </a:defRPr>
            </a:lvl3pPr>
            <a:lvl4pPr marL="1600200" indent="-228600" eaLnBrk="0" hangingPunct="0">
              <a:defRPr sz="2400" b="1" i="1">
                <a:solidFill>
                  <a:schemeClr val="bg2"/>
                </a:solidFill>
                <a:latin typeface="Times New Roman" pitchFamily="18" charset="0"/>
                <a:cs typeface="Times New Roman" pitchFamily="18" charset="0"/>
              </a:defRPr>
            </a:lvl4pPr>
            <a:lvl5pPr marL="2057400" indent="-228600" eaLnBrk="0" hangingPunct="0">
              <a:defRPr sz="2400" b="1" i="1">
                <a:solidFill>
                  <a:schemeClr val="bg2"/>
                </a:solidFill>
                <a:latin typeface="Times New Roman" pitchFamily="18" charset="0"/>
                <a:cs typeface="Times New Roman" pitchFamily="18" charset="0"/>
              </a:defRPr>
            </a:lvl5pPr>
            <a:lvl6pPr marL="25146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6pPr>
            <a:lvl7pPr marL="29718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7pPr>
            <a:lvl8pPr marL="34290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8pPr>
            <a:lvl9pPr marL="38862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9pPr>
          </a:lstStyle>
          <a:p>
            <a:pPr algn="l" eaLnBrk="1" hangingPunct="1">
              <a:lnSpc>
                <a:spcPct val="90000"/>
              </a:lnSpc>
              <a:spcBef>
                <a:spcPct val="20000"/>
              </a:spcBef>
              <a:buClr>
                <a:schemeClr val="tx2"/>
              </a:buClr>
              <a:buSzPct val="90000"/>
              <a:buFont typeface="Symbol" pitchFamily="18" charset="2"/>
              <a:buChar char="¨"/>
            </a:pPr>
            <a:r>
              <a:rPr lang="en-US" sz="2800" b="0" i="0">
                <a:solidFill>
                  <a:schemeClr val="tx1"/>
                </a:solidFill>
              </a:rPr>
              <a:t>   </a:t>
            </a:r>
            <a:r>
              <a:rPr lang="en-US" sz="2800" i="0">
                <a:solidFill>
                  <a:schemeClr val="tx2"/>
                </a:solidFill>
              </a:rPr>
              <a:t>Final Shape (Ezra?)</a:t>
            </a:r>
            <a:r>
              <a:rPr lang="en-US" sz="2800" b="0" i="0">
                <a:solidFill>
                  <a:schemeClr val="tx2"/>
                </a:solidFill>
              </a:rPr>
              <a:t> </a:t>
            </a:r>
            <a:r>
              <a:rPr lang="en-US" b="0" i="0">
                <a:solidFill>
                  <a:schemeClr val="tx1"/>
                </a:solidFill>
              </a:rPr>
              <a:t>Ezra 7:10</a:t>
            </a:r>
            <a:endParaRPr lang="en-US" sz="2800" b="0" i="0">
              <a:solidFill>
                <a:schemeClr val="tx2"/>
              </a:solidFill>
            </a:endParaRPr>
          </a:p>
          <a:p>
            <a:pPr lvl="1" algn="l" eaLnBrk="1" hangingPunct="1">
              <a:lnSpc>
                <a:spcPct val="90000"/>
              </a:lnSpc>
              <a:spcBef>
                <a:spcPct val="20000"/>
              </a:spcBef>
              <a:buFontTx/>
              <a:buChar char="—"/>
            </a:pPr>
            <a:r>
              <a:rPr lang="en-US" sz="1800" i="0">
                <a:solidFill>
                  <a:schemeClr val="tx1"/>
                </a:solidFill>
              </a:rPr>
              <a:t>  </a:t>
            </a:r>
            <a:r>
              <a:rPr lang="en-US" sz="2000" i="0">
                <a:solidFill>
                  <a:schemeClr val="tx1"/>
                </a:solidFill>
              </a:rPr>
              <a:t>Messianic seams reveal authorial messianic intent</a:t>
            </a:r>
          </a:p>
        </p:txBody>
      </p:sp>
      <p:sp>
        <p:nvSpPr>
          <p:cNvPr id="41994" name="Line 10"/>
          <p:cNvSpPr>
            <a:spLocks noChangeShapeType="1"/>
          </p:cNvSpPr>
          <p:nvPr/>
        </p:nvSpPr>
        <p:spPr bwMode="auto">
          <a:xfrm>
            <a:off x="3124200" y="2209800"/>
            <a:ext cx="1219200" cy="0"/>
          </a:xfrm>
          <a:prstGeom prst="line">
            <a:avLst/>
          </a:prstGeom>
          <a:noFill/>
          <a:ln w="2857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995" name="Line 11"/>
          <p:cNvSpPr>
            <a:spLocks noChangeShapeType="1"/>
          </p:cNvSpPr>
          <p:nvPr/>
        </p:nvSpPr>
        <p:spPr bwMode="auto">
          <a:xfrm>
            <a:off x="3124200" y="3810000"/>
            <a:ext cx="1219200" cy="0"/>
          </a:xfrm>
          <a:prstGeom prst="line">
            <a:avLst/>
          </a:prstGeom>
          <a:noFill/>
          <a:ln w="2857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996" name="Line 12"/>
          <p:cNvSpPr>
            <a:spLocks noChangeShapeType="1"/>
          </p:cNvSpPr>
          <p:nvPr/>
        </p:nvSpPr>
        <p:spPr bwMode="auto">
          <a:xfrm>
            <a:off x="5791200" y="3810000"/>
            <a:ext cx="1143000" cy="0"/>
          </a:xfrm>
          <a:prstGeom prst="line">
            <a:avLst/>
          </a:prstGeom>
          <a:noFill/>
          <a:ln w="2857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997" name="Line 13"/>
          <p:cNvSpPr>
            <a:spLocks noChangeShapeType="1"/>
          </p:cNvSpPr>
          <p:nvPr/>
        </p:nvSpPr>
        <p:spPr bwMode="auto">
          <a:xfrm>
            <a:off x="5791200" y="2209800"/>
            <a:ext cx="1143000" cy="0"/>
          </a:xfrm>
          <a:prstGeom prst="line">
            <a:avLst/>
          </a:prstGeom>
          <a:noFill/>
          <a:ln w="1905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998" name="Line 14"/>
          <p:cNvSpPr>
            <a:spLocks noChangeShapeType="1"/>
          </p:cNvSpPr>
          <p:nvPr/>
        </p:nvSpPr>
        <p:spPr bwMode="auto">
          <a:xfrm>
            <a:off x="3733800" y="2209800"/>
            <a:ext cx="0" cy="1600200"/>
          </a:xfrm>
          <a:prstGeom prst="line">
            <a:avLst/>
          </a:prstGeom>
          <a:noFill/>
          <a:ln w="12700"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999" name="Line 15"/>
          <p:cNvSpPr>
            <a:spLocks noChangeShapeType="1"/>
          </p:cNvSpPr>
          <p:nvPr/>
        </p:nvSpPr>
        <p:spPr bwMode="auto">
          <a:xfrm>
            <a:off x="6324600" y="2209800"/>
            <a:ext cx="0" cy="1600200"/>
          </a:xfrm>
          <a:prstGeom prst="line">
            <a:avLst/>
          </a:prstGeom>
          <a:noFill/>
          <a:ln w="12700"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001" name="Text Box 17"/>
          <p:cNvSpPr txBox="1">
            <a:spLocks noChangeArrowheads="1"/>
          </p:cNvSpPr>
          <p:nvPr/>
        </p:nvSpPr>
        <p:spPr bwMode="auto">
          <a:xfrm>
            <a:off x="3200400" y="2362200"/>
            <a:ext cx="304800" cy="1370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b="1" i="1">
                <a:solidFill>
                  <a:schemeClr val="bg2"/>
                </a:solidFill>
                <a:latin typeface="Times New Roman" pitchFamily="18" charset="0"/>
                <a:cs typeface="Times New Roman" pitchFamily="18" charset="0"/>
              </a:defRPr>
            </a:lvl1pPr>
            <a:lvl2pPr marL="742950" indent="-285750" eaLnBrk="0" hangingPunct="0">
              <a:defRPr sz="2400" b="1" i="1">
                <a:solidFill>
                  <a:schemeClr val="bg2"/>
                </a:solidFill>
                <a:latin typeface="Times New Roman" pitchFamily="18" charset="0"/>
                <a:cs typeface="Times New Roman" pitchFamily="18" charset="0"/>
              </a:defRPr>
            </a:lvl2pPr>
            <a:lvl3pPr marL="1143000" indent="-228600" eaLnBrk="0" hangingPunct="0">
              <a:defRPr sz="2400" b="1" i="1">
                <a:solidFill>
                  <a:schemeClr val="bg2"/>
                </a:solidFill>
                <a:latin typeface="Times New Roman" pitchFamily="18" charset="0"/>
                <a:cs typeface="Times New Roman" pitchFamily="18" charset="0"/>
              </a:defRPr>
            </a:lvl3pPr>
            <a:lvl4pPr marL="1600200" indent="-228600" eaLnBrk="0" hangingPunct="0">
              <a:defRPr sz="2400" b="1" i="1">
                <a:solidFill>
                  <a:schemeClr val="bg2"/>
                </a:solidFill>
                <a:latin typeface="Times New Roman" pitchFamily="18" charset="0"/>
                <a:cs typeface="Times New Roman" pitchFamily="18" charset="0"/>
              </a:defRPr>
            </a:lvl4pPr>
            <a:lvl5pPr marL="2057400" indent="-228600" eaLnBrk="0" hangingPunct="0">
              <a:defRPr sz="2400" b="1" i="1">
                <a:solidFill>
                  <a:schemeClr val="bg2"/>
                </a:solidFill>
                <a:latin typeface="Times New Roman" pitchFamily="18" charset="0"/>
                <a:cs typeface="Times New Roman" pitchFamily="18" charset="0"/>
              </a:defRPr>
            </a:lvl5pPr>
            <a:lvl6pPr marL="25146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6pPr>
            <a:lvl7pPr marL="29718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7pPr>
            <a:lvl8pPr marL="34290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8pPr>
            <a:lvl9pPr marL="38862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9pPr>
          </a:lstStyle>
          <a:p>
            <a:pPr eaLnBrk="1" hangingPunct="1"/>
            <a:r>
              <a:rPr lang="en-US" sz="1200" i="0">
                <a:solidFill>
                  <a:schemeClr val="tx1"/>
                </a:solidFill>
              </a:rPr>
              <a:t>MESSIAH</a:t>
            </a:r>
          </a:p>
        </p:txBody>
      </p:sp>
      <p:sp>
        <p:nvSpPr>
          <p:cNvPr id="42002" name="Text Box 18"/>
          <p:cNvSpPr txBox="1">
            <a:spLocks noChangeArrowheads="1"/>
          </p:cNvSpPr>
          <p:nvPr/>
        </p:nvSpPr>
        <p:spPr bwMode="auto">
          <a:xfrm>
            <a:off x="3810000" y="2209800"/>
            <a:ext cx="30480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b="1" i="1">
                <a:solidFill>
                  <a:schemeClr val="bg2"/>
                </a:solidFill>
                <a:latin typeface="Times New Roman" pitchFamily="18" charset="0"/>
                <a:cs typeface="Times New Roman" pitchFamily="18" charset="0"/>
              </a:defRPr>
            </a:lvl1pPr>
            <a:lvl2pPr marL="742950" indent="-285750" eaLnBrk="0" hangingPunct="0">
              <a:defRPr sz="2400" b="1" i="1">
                <a:solidFill>
                  <a:schemeClr val="bg2"/>
                </a:solidFill>
                <a:latin typeface="Times New Roman" pitchFamily="18" charset="0"/>
                <a:cs typeface="Times New Roman" pitchFamily="18" charset="0"/>
              </a:defRPr>
            </a:lvl2pPr>
            <a:lvl3pPr marL="1143000" indent="-228600" eaLnBrk="0" hangingPunct="0">
              <a:defRPr sz="2400" b="1" i="1">
                <a:solidFill>
                  <a:schemeClr val="bg2"/>
                </a:solidFill>
                <a:latin typeface="Times New Roman" pitchFamily="18" charset="0"/>
                <a:cs typeface="Times New Roman" pitchFamily="18" charset="0"/>
              </a:defRPr>
            </a:lvl3pPr>
            <a:lvl4pPr marL="1600200" indent="-228600" eaLnBrk="0" hangingPunct="0">
              <a:defRPr sz="2400" b="1" i="1">
                <a:solidFill>
                  <a:schemeClr val="bg2"/>
                </a:solidFill>
                <a:latin typeface="Times New Roman" pitchFamily="18" charset="0"/>
                <a:cs typeface="Times New Roman" pitchFamily="18" charset="0"/>
              </a:defRPr>
            </a:lvl4pPr>
            <a:lvl5pPr marL="2057400" indent="-228600" eaLnBrk="0" hangingPunct="0">
              <a:defRPr sz="2400" b="1" i="1">
                <a:solidFill>
                  <a:schemeClr val="bg2"/>
                </a:solidFill>
                <a:latin typeface="Times New Roman" pitchFamily="18" charset="0"/>
                <a:cs typeface="Times New Roman" pitchFamily="18" charset="0"/>
              </a:defRPr>
            </a:lvl5pPr>
            <a:lvl6pPr marL="25146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6pPr>
            <a:lvl7pPr marL="29718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7pPr>
            <a:lvl8pPr marL="34290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8pPr>
            <a:lvl9pPr marL="38862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9pPr>
          </a:lstStyle>
          <a:p>
            <a:pPr eaLnBrk="1" hangingPunct="1"/>
            <a:r>
              <a:rPr lang="en-US" sz="1200" i="0">
                <a:solidFill>
                  <a:schemeClr val="tx1"/>
                </a:solidFill>
              </a:rPr>
              <a:t>MEDITATE</a:t>
            </a:r>
          </a:p>
        </p:txBody>
      </p:sp>
      <p:sp>
        <p:nvSpPr>
          <p:cNvPr id="42003" name="Text Box 19"/>
          <p:cNvSpPr txBox="1">
            <a:spLocks noChangeArrowheads="1"/>
          </p:cNvSpPr>
          <p:nvPr/>
        </p:nvSpPr>
        <p:spPr bwMode="auto">
          <a:xfrm>
            <a:off x="5943600" y="2362200"/>
            <a:ext cx="304800" cy="1370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b="1" i="1">
                <a:solidFill>
                  <a:schemeClr val="bg2"/>
                </a:solidFill>
                <a:latin typeface="Times New Roman" pitchFamily="18" charset="0"/>
                <a:cs typeface="Times New Roman" pitchFamily="18" charset="0"/>
              </a:defRPr>
            </a:lvl1pPr>
            <a:lvl2pPr marL="742950" indent="-285750" eaLnBrk="0" hangingPunct="0">
              <a:defRPr sz="2400" b="1" i="1">
                <a:solidFill>
                  <a:schemeClr val="bg2"/>
                </a:solidFill>
                <a:latin typeface="Times New Roman" pitchFamily="18" charset="0"/>
                <a:cs typeface="Times New Roman" pitchFamily="18" charset="0"/>
              </a:defRPr>
            </a:lvl2pPr>
            <a:lvl3pPr marL="1143000" indent="-228600" eaLnBrk="0" hangingPunct="0">
              <a:defRPr sz="2400" b="1" i="1">
                <a:solidFill>
                  <a:schemeClr val="bg2"/>
                </a:solidFill>
                <a:latin typeface="Times New Roman" pitchFamily="18" charset="0"/>
                <a:cs typeface="Times New Roman" pitchFamily="18" charset="0"/>
              </a:defRPr>
            </a:lvl3pPr>
            <a:lvl4pPr marL="1600200" indent="-228600" eaLnBrk="0" hangingPunct="0">
              <a:defRPr sz="2400" b="1" i="1">
                <a:solidFill>
                  <a:schemeClr val="bg2"/>
                </a:solidFill>
                <a:latin typeface="Times New Roman" pitchFamily="18" charset="0"/>
                <a:cs typeface="Times New Roman" pitchFamily="18" charset="0"/>
              </a:defRPr>
            </a:lvl4pPr>
            <a:lvl5pPr marL="2057400" indent="-228600" eaLnBrk="0" hangingPunct="0">
              <a:defRPr sz="2400" b="1" i="1">
                <a:solidFill>
                  <a:schemeClr val="bg2"/>
                </a:solidFill>
                <a:latin typeface="Times New Roman" pitchFamily="18" charset="0"/>
                <a:cs typeface="Times New Roman" pitchFamily="18" charset="0"/>
              </a:defRPr>
            </a:lvl5pPr>
            <a:lvl6pPr marL="25146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6pPr>
            <a:lvl7pPr marL="29718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7pPr>
            <a:lvl8pPr marL="34290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8pPr>
            <a:lvl9pPr marL="38862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9pPr>
          </a:lstStyle>
          <a:p>
            <a:pPr>
              <a:spcBef>
                <a:spcPct val="0"/>
              </a:spcBef>
            </a:pPr>
            <a:r>
              <a:rPr lang="en-US" sz="1200" i="0">
                <a:solidFill>
                  <a:schemeClr val="tx1"/>
                </a:solidFill>
              </a:rPr>
              <a:t>MESSIAH</a:t>
            </a:r>
          </a:p>
        </p:txBody>
      </p:sp>
      <p:sp>
        <p:nvSpPr>
          <p:cNvPr id="42004" name="Text Box 20"/>
          <p:cNvSpPr txBox="1">
            <a:spLocks noChangeArrowheads="1"/>
          </p:cNvSpPr>
          <p:nvPr/>
        </p:nvSpPr>
        <p:spPr bwMode="auto">
          <a:xfrm>
            <a:off x="6400800" y="2209800"/>
            <a:ext cx="30480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b="1" i="1">
                <a:solidFill>
                  <a:schemeClr val="bg2"/>
                </a:solidFill>
                <a:latin typeface="Times New Roman" pitchFamily="18" charset="0"/>
                <a:cs typeface="Times New Roman" pitchFamily="18" charset="0"/>
              </a:defRPr>
            </a:lvl1pPr>
            <a:lvl2pPr marL="742950" indent="-285750" eaLnBrk="0" hangingPunct="0">
              <a:defRPr sz="2400" b="1" i="1">
                <a:solidFill>
                  <a:schemeClr val="bg2"/>
                </a:solidFill>
                <a:latin typeface="Times New Roman" pitchFamily="18" charset="0"/>
                <a:cs typeface="Times New Roman" pitchFamily="18" charset="0"/>
              </a:defRPr>
            </a:lvl2pPr>
            <a:lvl3pPr marL="1143000" indent="-228600" eaLnBrk="0" hangingPunct="0">
              <a:defRPr sz="2400" b="1" i="1">
                <a:solidFill>
                  <a:schemeClr val="bg2"/>
                </a:solidFill>
                <a:latin typeface="Times New Roman" pitchFamily="18" charset="0"/>
                <a:cs typeface="Times New Roman" pitchFamily="18" charset="0"/>
              </a:defRPr>
            </a:lvl3pPr>
            <a:lvl4pPr marL="1600200" indent="-228600" eaLnBrk="0" hangingPunct="0">
              <a:defRPr sz="2400" b="1" i="1">
                <a:solidFill>
                  <a:schemeClr val="bg2"/>
                </a:solidFill>
                <a:latin typeface="Times New Roman" pitchFamily="18" charset="0"/>
                <a:cs typeface="Times New Roman" pitchFamily="18" charset="0"/>
              </a:defRPr>
            </a:lvl4pPr>
            <a:lvl5pPr marL="2057400" indent="-228600" eaLnBrk="0" hangingPunct="0">
              <a:defRPr sz="2400" b="1" i="1">
                <a:solidFill>
                  <a:schemeClr val="bg2"/>
                </a:solidFill>
                <a:latin typeface="Times New Roman" pitchFamily="18" charset="0"/>
                <a:cs typeface="Times New Roman" pitchFamily="18" charset="0"/>
              </a:defRPr>
            </a:lvl5pPr>
            <a:lvl6pPr marL="25146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6pPr>
            <a:lvl7pPr marL="29718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7pPr>
            <a:lvl8pPr marL="34290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8pPr>
            <a:lvl9pPr marL="38862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9pPr>
          </a:lstStyle>
          <a:p>
            <a:pPr eaLnBrk="1" hangingPunct="1"/>
            <a:r>
              <a:rPr lang="en-US" sz="1200" i="0">
                <a:solidFill>
                  <a:schemeClr val="tx1"/>
                </a:solidFill>
              </a:rPr>
              <a:t>MEDITATE</a:t>
            </a:r>
          </a:p>
        </p:txBody>
      </p:sp>
      <p:sp>
        <p:nvSpPr>
          <p:cNvPr id="42005" name="Text Box 21"/>
          <p:cNvSpPr txBox="1">
            <a:spLocks noChangeArrowheads="1"/>
          </p:cNvSpPr>
          <p:nvPr/>
        </p:nvSpPr>
        <p:spPr bwMode="auto">
          <a:xfrm>
            <a:off x="2057400" y="3886200"/>
            <a:ext cx="2971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b="1" i="1">
                <a:solidFill>
                  <a:schemeClr val="bg2"/>
                </a:solidFill>
                <a:latin typeface="Times New Roman" pitchFamily="18" charset="0"/>
                <a:cs typeface="Times New Roman" pitchFamily="18" charset="0"/>
              </a:defRPr>
            </a:lvl1pPr>
            <a:lvl2pPr marL="742950" indent="-285750" eaLnBrk="0" hangingPunct="0">
              <a:defRPr sz="2400" b="1" i="1">
                <a:solidFill>
                  <a:schemeClr val="bg2"/>
                </a:solidFill>
                <a:latin typeface="Times New Roman" pitchFamily="18" charset="0"/>
                <a:cs typeface="Times New Roman" pitchFamily="18" charset="0"/>
              </a:defRPr>
            </a:lvl2pPr>
            <a:lvl3pPr marL="1143000" indent="-228600" eaLnBrk="0" hangingPunct="0">
              <a:defRPr sz="2400" b="1" i="1">
                <a:solidFill>
                  <a:schemeClr val="bg2"/>
                </a:solidFill>
                <a:latin typeface="Times New Roman" pitchFamily="18" charset="0"/>
                <a:cs typeface="Times New Roman" pitchFamily="18" charset="0"/>
              </a:defRPr>
            </a:lvl3pPr>
            <a:lvl4pPr marL="1600200" indent="-228600" eaLnBrk="0" hangingPunct="0">
              <a:defRPr sz="2400" b="1" i="1">
                <a:solidFill>
                  <a:schemeClr val="bg2"/>
                </a:solidFill>
                <a:latin typeface="Times New Roman" pitchFamily="18" charset="0"/>
                <a:cs typeface="Times New Roman" pitchFamily="18" charset="0"/>
              </a:defRPr>
            </a:lvl4pPr>
            <a:lvl5pPr marL="2057400" indent="-228600" eaLnBrk="0" hangingPunct="0">
              <a:defRPr sz="2400" b="1" i="1">
                <a:solidFill>
                  <a:schemeClr val="bg2"/>
                </a:solidFill>
                <a:latin typeface="Times New Roman" pitchFamily="18" charset="0"/>
                <a:cs typeface="Times New Roman" pitchFamily="18" charset="0"/>
              </a:defRPr>
            </a:lvl5pPr>
            <a:lvl6pPr marL="25146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6pPr>
            <a:lvl7pPr marL="29718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7pPr>
            <a:lvl8pPr marL="34290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8pPr>
            <a:lvl9pPr marL="38862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9pPr>
          </a:lstStyle>
          <a:p>
            <a:pPr algn="l" eaLnBrk="1" hangingPunct="1"/>
            <a:r>
              <a:rPr lang="en-US" sz="1800" i="0">
                <a:solidFill>
                  <a:schemeClr val="tx1"/>
                </a:solidFill>
              </a:rPr>
              <a:t>Deut</a:t>
            </a:r>
            <a:r>
              <a:rPr lang="en-US" sz="1800" b="0" i="0">
                <a:solidFill>
                  <a:schemeClr val="tx1"/>
                </a:solidFill>
              </a:rPr>
              <a:t> </a:t>
            </a:r>
            <a:r>
              <a:rPr lang="en-US" sz="1800" i="0">
                <a:solidFill>
                  <a:schemeClr val="tx1"/>
                </a:solidFill>
              </a:rPr>
              <a:t>34:10              Josh 1:8</a:t>
            </a:r>
          </a:p>
        </p:txBody>
      </p:sp>
      <p:sp>
        <p:nvSpPr>
          <p:cNvPr id="42006" name="Text Box 22"/>
          <p:cNvSpPr txBox="1">
            <a:spLocks noChangeArrowheads="1"/>
          </p:cNvSpPr>
          <p:nvPr/>
        </p:nvSpPr>
        <p:spPr bwMode="auto">
          <a:xfrm>
            <a:off x="5181600" y="3886200"/>
            <a:ext cx="2133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b="1" i="1">
                <a:solidFill>
                  <a:schemeClr val="bg2"/>
                </a:solidFill>
                <a:latin typeface="Times New Roman" pitchFamily="18" charset="0"/>
                <a:cs typeface="Times New Roman" pitchFamily="18" charset="0"/>
              </a:defRPr>
            </a:lvl1pPr>
            <a:lvl2pPr marL="742950" indent="-285750" eaLnBrk="0" hangingPunct="0">
              <a:defRPr sz="2400" b="1" i="1">
                <a:solidFill>
                  <a:schemeClr val="bg2"/>
                </a:solidFill>
                <a:latin typeface="Times New Roman" pitchFamily="18" charset="0"/>
                <a:cs typeface="Times New Roman" pitchFamily="18" charset="0"/>
              </a:defRPr>
            </a:lvl2pPr>
            <a:lvl3pPr marL="1143000" indent="-228600" eaLnBrk="0" hangingPunct="0">
              <a:defRPr sz="2400" b="1" i="1">
                <a:solidFill>
                  <a:schemeClr val="bg2"/>
                </a:solidFill>
                <a:latin typeface="Times New Roman" pitchFamily="18" charset="0"/>
                <a:cs typeface="Times New Roman" pitchFamily="18" charset="0"/>
              </a:defRPr>
            </a:lvl3pPr>
            <a:lvl4pPr marL="1600200" indent="-228600" eaLnBrk="0" hangingPunct="0">
              <a:defRPr sz="2400" b="1" i="1">
                <a:solidFill>
                  <a:schemeClr val="bg2"/>
                </a:solidFill>
                <a:latin typeface="Times New Roman" pitchFamily="18" charset="0"/>
                <a:cs typeface="Times New Roman" pitchFamily="18" charset="0"/>
              </a:defRPr>
            </a:lvl4pPr>
            <a:lvl5pPr marL="2057400" indent="-228600" eaLnBrk="0" hangingPunct="0">
              <a:defRPr sz="2400" b="1" i="1">
                <a:solidFill>
                  <a:schemeClr val="bg2"/>
                </a:solidFill>
                <a:latin typeface="Times New Roman" pitchFamily="18" charset="0"/>
                <a:cs typeface="Times New Roman" pitchFamily="18" charset="0"/>
              </a:defRPr>
            </a:lvl5pPr>
            <a:lvl6pPr marL="25146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6pPr>
            <a:lvl7pPr marL="29718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7pPr>
            <a:lvl8pPr marL="34290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8pPr>
            <a:lvl9pPr marL="38862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9pPr>
          </a:lstStyle>
          <a:p>
            <a:pPr algn="l" eaLnBrk="1" hangingPunct="1"/>
            <a:r>
              <a:rPr lang="en-US" sz="1800" i="0">
                <a:solidFill>
                  <a:schemeClr val="tx1"/>
                </a:solidFill>
              </a:rPr>
              <a:t>Mal 4               Ps 1</a:t>
            </a:r>
          </a:p>
        </p:txBody>
      </p:sp>
      <p:sp>
        <p:nvSpPr>
          <p:cNvPr id="42008" name="AutoShape 24"/>
          <p:cNvSpPr>
            <a:spLocks noChangeArrowheads="1"/>
          </p:cNvSpPr>
          <p:nvPr/>
        </p:nvSpPr>
        <p:spPr bwMode="auto">
          <a:xfrm>
            <a:off x="5867400" y="3962400"/>
            <a:ext cx="838200" cy="395288"/>
          </a:xfrm>
          <a:custGeom>
            <a:avLst/>
            <a:gdLst>
              <a:gd name="T0" fmla="*/ 419100 w 21600"/>
              <a:gd name="T1" fmla="*/ 0 h 21600"/>
              <a:gd name="T2" fmla="*/ 0 w 21600"/>
              <a:gd name="T3" fmla="*/ 282356 h 21600"/>
              <a:gd name="T4" fmla="*/ 419100 w 21600"/>
              <a:gd name="T5" fmla="*/ 338813 h 21600"/>
              <a:gd name="T6" fmla="*/ 838200 w 21600"/>
              <a:gd name="T7" fmla="*/ 282356 h 21600"/>
              <a:gd name="T8" fmla="*/ 17694720 60000 65536"/>
              <a:gd name="T9" fmla="*/ 11796480 60000 65536"/>
              <a:gd name="T10" fmla="*/ 5898240 60000 65536"/>
              <a:gd name="T11" fmla="*/ 0 60000 65536"/>
              <a:gd name="T12" fmla="*/ 2160 w 21600"/>
              <a:gd name="T13" fmla="*/ 12343 h 21600"/>
              <a:gd name="T14" fmla="*/ 19440 w 21600"/>
              <a:gd name="T15" fmla="*/ 18514 h 21600"/>
            </a:gdLst>
            <a:ahLst/>
            <a:cxnLst>
              <a:cxn ang="T8">
                <a:pos x="T0" y="T1"/>
              </a:cxn>
              <a:cxn ang="T9">
                <a:pos x="T2" y="T3"/>
              </a:cxn>
              <a:cxn ang="T10">
                <a:pos x="T4" y="T5"/>
              </a:cxn>
              <a:cxn ang="T11">
                <a:pos x="T6" y="T7"/>
              </a:cxn>
            </a:cxnLst>
            <a:rect l="T12" t="T13" r="T14" b="T15"/>
            <a:pathLst>
              <a:path w="21600" h="21600">
                <a:moveTo>
                  <a:pt x="10800" y="0"/>
                </a:moveTo>
                <a:lnTo>
                  <a:pt x="6480" y="6171"/>
                </a:lnTo>
                <a:lnTo>
                  <a:pt x="8640" y="6171"/>
                </a:lnTo>
                <a:lnTo>
                  <a:pt x="8640" y="12343"/>
                </a:lnTo>
                <a:lnTo>
                  <a:pt x="4320" y="12343"/>
                </a:lnTo>
                <a:lnTo>
                  <a:pt x="4320" y="9257"/>
                </a:lnTo>
                <a:lnTo>
                  <a:pt x="0" y="15429"/>
                </a:lnTo>
                <a:lnTo>
                  <a:pt x="4320" y="21600"/>
                </a:lnTo>
                <a:lnTo>
                  <a:pt x="4320" y="18514"/>
                </a:lnTo>
                <a:lnTo>
                  <a:pt x="17280" y="18514"/>
                </a:lnTo>
                <a:lnTo>
                  <a:pt x="17280" y="21600"/>
                </a:lnTo>
                <a:lnTo>
                  <a:pt x="21600" y="15429"/>
                </a:lnTo>
                <a:lnTo>
                  <a:pt x="17280" y="9257"/>
                </a:lnTo>
                <a:lnTo>
                  <a:pt x="17280" y="12343"/>
                </a:lnTo>
                <a:lnTo>
                  <a:pt x="12960" y="12343"/>
                </a:lnTo>
                <a:lnTo>
                  <a:pt x="12960" y="6171"/>
                </a:lnTo>
                <a:lnTo>
                  <a:pt x="15120" y="6171"/>
                </a:lnTo>
                <a:lnTo>
                  <a:pt x="10800" y="0"/>
                </a:lnTo>
                <a:close/>
              </a:path>
            </a:pathLst>
          </a:custGeom>
          <a:solidFill>
            <a:schemeClr val="accent1"/>
          </a:solidFill>
          <a:ln w="12700" cap="sq">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010" name="Text Box 26"/>
          <p:cNvSpPr txBox="1">
            <a:spLocks noChangeArrowheads="1"/>
          </p:cNvSpPr>
          <p:nvPr/>
        </p:nvSpPr>
        <p:spPr bwMode="auto">
          <a:xfrm>
            <a:off x="1143000" y="4387850"/>
            <a:ext cx="7696200" cy="247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eaLnBrk="0" hangingPunct="0">
              <a:defRPr sz="2400" b="1" i="1">
                <a:solidFill>
                  <a:schemeClr val="bg2"/>
                </a:solidFill>
                <a:latin typeface="Times New Roman" pitchFamily="18" charset="0"/>
                <a:cs typeface="Times New Roman" pitchFamily="18" charset="0"/>
              </a:defRPr>
            </a:lvl1pPr>
            <a:lvl2pPr marL="914400" indent="-457200" eaLnBrk="0" hangingPunct="0">
              <a:defRPr sz="2400" b="1" i="1">
                <a:solidFill>
                  <a:schemeClr val="bg2"/>
                </a:solidFill>
                <a:latin typeface="Times New Roman" pitchFamily="18" charset="0"/>
                <a:cs typeface="Times New Roman" pitchFamily="18" charset="0"/>
              </a:defRPr>
            </a:lvl2pPr>
            <a:lvl3pPr marL="1143000" indent="-228600" eaLnBrk="0" hangingPunct="0">
              <a:defRPr sz="2400" b="1" i="1">
                <a:solidFill>
                  <a:schemeClr val="bg2"/>
                </a:solidFill>
                <a:latin typeface="Times New Roman" pitchFamily="18" charset="0"/>
                <a:cs typeface="Times New Roman" pitchFamily="18" charset="0"/>
              </a:defRPr>
            </a:lvl3pPr>
            <a:lvl4pPr marL="1600200" indent="-228600" eaLnBrk="0" hangingPunct="0">
              <a:defRPr sz="2400" b="1" i="1">
                <a:solidFill>
                  <a:schemeClr val="bg2"/>
                </a:solidFill>
                <a:latin typeface="Times New Roman" pitchFamily="18" charset="0"/>
                <a:cs typeface="Times New Roman" pitchFamily="18" charset="0"/>
              </a:defRPr>
            </a:lvl4pPr>
            <a:lvl5pPr marL="2057400" indent="-228600" eaLnBrk="0" hangingPunct="0">
              <a:defRPr sz="2400" b="1" i="1">
                <a:solidFill>
                  <a:schemeClr val="bg2"/>
                </a:solidFill>
                <a:latin typeface="Times New Roman" pitchFamily="18" charset="0"/>
                <a:cs typeface="Times New Roman" pitchFamily="18" charset="0"/>
              </a:defRPr>
            </a:lvl5pPr>
            <a:lvl6pPr marL="25146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6pPr>
            <a:lvl7pPr marL="29718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7pPr>
            <a:lvl8pPr marL="34290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8pPr>
            <a:lvl9pPr marL="38862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9pPr>
          </a:lstStyle>
          <a:p>
            <a:pPr algn="l" eaLnBrk="1" hangingPunct="1">
              <a:buClr>
                <a:schemeClr val="tx2"/>
              </a:buClr>
              <a:buSzPct val="90000"/>
              <a:buFont typeface="Symbol" pitchFamily="18" charset="2"/>
              <a:buChar char="¨"/>
            </a:pPr>
            <a:r>
              <a:rPr lang="en-US" sz="2800" b="0" i="0">
                <a:solidFill>
                  <a:schemeClr val="tx2"/>
                </a:solidFill>
              </a:rPr>
              <a:t>Last word of OT points          to first words in NT</a:t>
            </a:r>
          </a:p>
          <a:p>
            <a:pPr lvl="1" algn="l" eaLnBrk="1" hangingPunct="1">
              <a:lnSpc>
                <a:spcPct val="90000"/>
              </a:lnSpc>
              <a:buClr>
                <a:schemeClr val="tx1"/>
              </a:buClr>
              <a:buSzPct val="90000"/>
              <a:buFontTx/>
              <a:buChar char="—"/>
            </a:pPr>
            <a:r>
              <a:rPr lang="en-US" sz="1800" i="0">
                <a:solidFill>
                  <a:schemeClr val="tx1"/>
                </a:solidFill>
              </a:rPr>
              <a:t>2 Chr 36:23 </a:t>
            </a:r>
            <a:r>
              <a:rPr lang="en-US" sz="1800" i="0">
                <a:solidFill>
                  <a:schemeClr val="tx2"/>
                </a:solidFill>
              </a:rPr>
              <a:t>“Let him go up”</a:t>
            </a:r>
            <a:r>
              <a:rPr lang="en-US" sz="1800" i="0">
                <a:solidFill>
                  <a:schemeClr val="tx1"/>
                </a:solidFill>
              </a:rPr>
              <a:t> is a call for “the one whose  God is with him,” who is to </a:t>
            </a:r>
            <a:r>
              <a:rPr lang="en-US" sz="1800" i="0" u="sng">
                <a:solidFill>
                  <a:schemeClr val="tx1"/>
                </a:solidFill>
              </a:rPr>
              <a:t>build</a:t>
            </a:r>
            <a:r>
              <a:rPr lang="en-US" sz="1800" i="0">
                <a:solidFill>
                  <a:schemeClr val="tx1"/>
                </a:solidFill>
              </a:rPr>
              <a:t> the Temple of Jerusalem</a:t>
            </a:r>
            <a:r>
              <a:rPr lang="en-US" i="0">
                <a:solidFill>
                  <a:schemeClr val="tx1"/>
                </a:solidFill>
              </a:rPr>
              <a:t>.</a:t>
            </a:r>
          </a:p>
          <a:p>
            <a:pPr lvl="1" algn="l" eaLnBrk="1" hangingPunct="1">
              <a:buClr>
                <a:schemeClr val="tx1"/>
              </a:buClr>
              <a:buSzPct val="90000"/>
              <a:buFont typeface="Symbol" pitchFamily="18" charset="2"/>
              <a:buChar char="¾"/>
            </a:pPr>
            <a:r>
              <a:rPr lang="en-US" sz="1800" i="0">
                <a:solidFill>
                  <a:schemeClr val="tx1"/>
                </a:solidFill>
              </a:rPr>
              <a:t>Matthew 1 introduces the genealogy of Jesus Christ, Son of David announced by an angel as the Savior with the title Imanuel “God with us” who claims to rebuild the temple in 3 days (see  Matt 26:61 and Heb 3:1-6)</a:t>
            </a:r>
          </a:p>
        </p:txBody>
      </p:sp>
      <p:sp>
        <p:nvSpPr>
          <p:cNvPr id="42011" name="AutoShape 27"/>
          <p:cNvSpPr>
            <a:spLocks noChangeArrowheads="1"/>
          </p:cNvSpPr>
          <p:nvPr/>
        </p:nvSpPr>
        <p:spPr bwMode="auto">
          <a:xfrm>
            <a:off x="3200400" y="3962400"/>
            <a:ext cx="838200" cy="395288"/>
          </a:xfrm>
          <a:custGeom>
            <a:avLst/>
            <a:gdLst>
              <a:gd name="T0" fmla="*/ 419100 w 21600"/>
              <a:gd name="T1" fmla="*/ 0 h 21600"/>
              <a:gd name="T2" fmla="*/ 0 w 21600"/>
              <a:gd name="T3" fmla="*/ 282356 h 21600"/>
              <a:gd name="T4" fmla="*/ 419100 w 21600"/>
              <a:gd name="T5" fmla="*/ 338813 h 21600"/>
              <a:gd name="T6" fmla="*/ 838200 w 21600"/>
              <a:gd name="T7" fmla="*/ 282356 h 21600"/>
              <a:gd name="T8" fmla="*/ 17694720 60000 65536"/>
              <a:gd name="T9" fmla="*/ 11796480 60000 65536"/>
              <a:gd name="T10" fmla="*/ 5898240 60000 65536"/>
              <a:gd name="T11" fmla="*/ 0 60000 65536"/>
              <a:gd name="T12" fmla="*/ 2160 w 21600"/>
              <a:gd name="T13" fmla="*/ 12343 h 21600"/>
              <a:gd name="T14" fmla="*/ 19440 w 21600"/>
              <a:gd name="T15" fmla="*/ 18514 h 21600"/>
            </a:gdLst>
            <a:ahLst/>
            <a:cxnLst>
              <a:cxn ang="T8">
                <a:pos x="T0" y="T1"/>
              </a:cxn>
              <a:cxn ang="T9">
                <a:pos x="T2" y="T3"/>
              </a:cxn>
              <a:cxn ang="T10">
                <a:pos x="T4" y="T5"/>
              </a:cxn>
              <a:cxn ang="T11">
                <a:pos x="T6" y="T7"/>
              </a:cxn>
            </a:cxnLst>
            <a:rect l="T12" t="T13" r="T14" b="T15"/>
            <a:pathLst>
              <a:path w="21600" h="21600">
                <a:moveTo>
                  <a:pt x="10800" y="0"/>
                </a:moveTo>
                <a:lnTo>
                  <a:pt x="6480" y="6171"/>
                </a:lnTo>
                <a:lnTo>
                  <a:pt x="8640" y="6171"/>
                </a:lnTo>
                <a:lnTo>
                  <a:pt x="8640" y="12343"/>
                </a:lnTo>
                <a:lnTo>
                  <a:pt x="4320" y="12343"/>
                </a:lnTo>
                <a:lnTo>
                  <a:pt x="4320" y="9257"/>
                </a:lnTo>
                <a:lnTo>
                  <a:pt x="0" y="15429"/>
                </a:lnTo>
                <a:lnTo>
                  <a:pt x="4320" y="21600"/>
                </a:lnTo>
                <a:lnTo>
                  <a:pt x="4320" y="18514"/>
                </a:lnTo>
                <a:lnTo>
                  <a:pt x="17280" y="18514"/>
                </a:lnTo>
                <a:lnTo>
                  <a:pt x="17280" y="21600"/>
                </a:lnTo>
                <a:lnTo>
                  <a:pt x="21600" y="15429"/>
                </a:lnTo>
                <a:lnTo>
                  <a:pt x="17280" y="9257"/>
                </a:lnTo>
                <a:lnTo>
                  <a:pt x="17280" y="12343"/>
                </a:lnTo>
                <a:lnTo>
                  <a:pt x="12960" y="12343"/>
                </a:lnTo>
                <a:lnTo>
                  <a:pt x="12960" y="6171"/>
                </a:lnTo>
                <a:lnTo>
                  <a:pt x="15120" y="6171"/>
                </a:lnTo>
                <a:lnTo>
                  <a:pt x="10800" y="0"/>
                </a:lnTo>
                <a:close/>
              </a:path>
            </a:pathLst>
          </a:custGeom>
          <a:solidFill>
            <a:schemeClr val="accent1"/>
          </a:solidFill>
          <a:ln w="12700" cap="sq">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012" name="AutoShape 28"/>
          <p:cNvSpPr>
            <a:spLocks noChangeArrowheads="1"/>
          </p:cNvSpPr>
          <p:nvPr/>
        </p:nvSpPr>
        <p:spPr bwMode="auto">
          <a:xfrm>
            <a:off x="5105400" y="4495800"/>
            <a:ext cx="762000" cy="304800"/>
          </a:xfrm>
          <a:prstGeom prst="notchedRightArrow">
            <a:avLst>
              <a:gd name="adj1" fmla="val 50000"/>
              <a:gd name="adj2" fmla="val 62500"/>
            </a:avLst>
          </a:prstGeom>
          <a:solidFill>
            <a:srgbClr val="FFCC99"/>
          </a:solidFill>
          <a:ln>
            <a:noFill/>
          </a:ln>
          <a:effectLst/>
          <a:extLst>
            <a:ext uri="{91240B29-F687-4F45-9708-019B960494DF}">
              <a14:hiddenLine xmlns:a14="http://schemas.microsoft.com/office/drawing/2010/main" w="12700"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41986"/>
                                        </p:tgtEl>
                                        <p:attrNameLst>
                                          <p:attrName>style.visibility</p:attrName>
                                        </p:attrNameLst>
                                      </p:cBhvr>
                                      <p:to>
                                        <p:strVal val="visible"/>
                                      </p:to>
                                    </p:set>
                                    <p:animEffect transition="in" filter="randombar(vertical)">
                                      <p:cBhvr>
                                        <p:cTn id="7" dur="500"/>
                                        <p:tgtEl>
                                          <p:spTgt spid="41986"/>
                                        </p:tgtEl>
                                      </p:cBhvr>
                                    </p:animEffect>
                                  </p:childTnLst>
                                </p:cTn>
                              </p:par>
                            </p:childTnLst>
                          </p:cTn>
                        </p:par>
                        <p:par>
                          <p:cTn id="8" fill="hold" nodeType="afterGroup">
                            <p:stCondLst>
                              <p:cond delay="500"/>
                            </p:stCondLst>
                            <p:childTnLst>
                              <p:par>
                                <p:cTn id="9" presetID="22" presetClass="entr" presetSubtype="8" fill="hold" grpId="0" nodeType="afterEffect">
                                  <p:stCondLst>
                                    <p:cond delay="1000"/>
                                  </p:stCondLst>
                                  <p:childTnLst>
                                    <p:set>
                                      <p:cBhvr>
                                        <p:cTn id="10" dur="1" fill="hold">
                                          <p:stCondLst>
                                            <p:cond delay="0"/>
                                          </p:stCondLst>
                                        </p:cTn>
                                        <p:tgtEl>
                                          <p:spTgt spid="41993"/>
                                        </p:tgtEl>
                                        <p:attrNameLst>
                                          <p:attrName>style.visibility</p:attrName>
                                        </p:attrNameLst>
                                      </p:cBhvr>
                                      <p:to>
                                        <p:strVal val="visible"/>
                                      </p:to>
                                    </p:set>
                                    <p:animEffect transition="in" filter="wipe(left)">
                                      <p:cBhvr>
                                        <p:cTn id="11" dur="500"/>
                                        <p:tgtEl>
                                          <p:spTgt spid="41993"/>
                                        </p:tgtEl>
                                      </p:cBhvr>
                                    </p:animEffect>
                                  </p:childTnLst>
                                </p:cTn>
                              </p:par>
                            </p:childTnLst>
                          </p:cTn>
                        </p:par>
                        <p:par>
                          <p:cTn id="12" fill="hold" nodeType="afterGroup">
                            <p:stCondLst>
                              <p:cond delay="2000"/>
                            </p:stCondLst>
                            <p:childTnLst>
                              <p:par>
                                <p:cTn id="13" presetID="9" presetClass="entr" presetSubtype="0" fill="hold" grpId="0" nodeType="afterEffect">
                                  <p:stCondLst>
                                    <p:cond delay="1000"/>
                                  </p:stCondLst>
                                  <p:childTnLst>
                                    <p:set>
                                      <p:cBhvr>
                                        <p:cTn id="14" dur="1" fill="hold">
                                          <p:stCondLst>
                                            <p:cond delay="0"/>
                                          </p:stCondLst>
                                        </p:cTn>
                                        <p:tgtEl>
                                          <p:spTgt spid="41988"/>
                                        </p:tgtEl>
                                        <p:attrNameLst>
                                          <p:attrName>style.visibility</p:attrName>
                                        </p:attrNameLst>
                                      </p:cBhvr>
                                      <p:to>
                                        <p:strVal val="visible"/>
                                      </p:to>
                                    </p:set>
                                    <p:animEffect transition="in" filter="dissolve">
                                      <p:cBhvr>
                                        <p:cTn id="15" dur="500"/>
                                        <p:tgtEl>
                                          <p:spTgt spid="41988"/>
                                        </p:tgtEl>
                                      </p:cBhvr>
                                    </p:animEffect>
                                  </p:childTnLst>
                                </p:cTn>
                              </p:par>
                            </p:childTnLst>
                          </p:cTn>
                        </p:par>
                        <p:par>
                          <p:cTn id="16" fill="hold" nodeType="afterGroup">
                            <p:stCondLst>
                              <p:cond delay="3500"/>
                            </p:stCondLst>
                            <p:childTnLst>
                              <p:par>
                                <p:cTn id="17" presetID="9" presetClass="entr" presetSubtype="0" fill="hold" grpId="0" nodeType="afterEffect">
                                  <p:stCondLst>
                                    <p:cond delay="0"/>
                                  </p:stCondLst>
                                  <p:childTnLst>
                                    <p:set>
                                      <p:cBhvr>
                                        <p:cTn id="18" dur="1" fill="hold">
                                          <p:stCondLst>
                                            <p:cond delay="0"/>
                                          </p:stCondLst>
                                        </p:cTn>
                                        <p:tgtEl>
                                          <p:spTgt spid="41989"/>
                                        </p:tgtEl>
                                        <p:attrNameLst>
                                          <p:attrName>style.visibility</p:attrName>
                                        </p:attrNameLst>
                                      </p:cBhvr>
                                      <p:to>
                                        <p:strVal val="visible"/>
                                      </p:to>
                                    </p:set>
                                    <p:animEffect transition="in" filter="dissolve">
                                      <p:cBhvr>
                                        <p:cTn id="19" dur="500"/>
                                        <p:tgtEl>
                                          <p:spTgt spid="41989"/>
                                        </p:tgtEl>
                                      </p:cBhvr>
                                    </p:animEffect>
                                  </p:childTnLst>
                                </p:cTn>
                              </p:par>
                            </p:childTnLst>
                          </p:cTn>
                        </p:par>
                        <p:par>
                          <p:cTn id="20" fill="hold" nodeType="afterGroup">
                            <p:stCondLst>
                              <p:cond delay="4000"/>
                            </p:stCondLst>
                            <p:childTnLst>
                              <p:par>
                                <p:cTn id="21" presetID="9" presetClass="entr" presetSubtype="0" fill="hold" grpId="0" nodeType="afterEffect">
                                  <p:stCondLst>
                                    <p:cond delay="0"/>
                                  </p:stCondLst>
                                  <p:childTnLst>
                                    <p:set>
                                      <p:cBhvr>
                                        <p:cTn id="22" dur="1" fill="hold">
                                          <p:stCondLst>
                                            <p:cond delay="0"/>
                                          </p:stCondLst>
                                        </p:cTn>
                                        <p:tgtEl>
                                          <p:spTgt spid="41990"/>
                                        </p:tgtEl>
                                        <p:attrNameLst>
                                          <p:attrName>style.visibility</p:attrName>
                                        </p:attrNameLst>
                                      </p:cBhvr>
                                      <p:to>
                                        <p:strVal val="visible"/>
                                      </p:to>
                                    </p:set>
                                    <p:animEffect transition="in" filter="dissolve">
                                      <p:cBhvr>
                                        <p:cTn id="23" dur="500"/>
                                        <p:tgtEl>
                                          <p:spTgt spid="41990"/>
                                        </p:tgtEl>
                                      </p:cBhvr>
                                    </p:animEffect>
                                  </p:childTnLst>
                                </p:cTn>
                              </p:par>
                            </p:childTnLst>
                          </p:cTn>
                        </p:par>
                        <p:par>
                          <p:cTn id="24" fill="hold" nodeType="afterGroup">
                            <p:stCondLst>
                              <p:cond delay="4500"/>
                            </p:stCondLst>
                            <p:childTnLst>
                              <p:par>
                                <p:cTn id="25" presetID="9" presetClass="entr" presetSubtype="0" fill="hold" grpId="0" nodeType="afterEffect">
                                  <p:stCondLst>
                                    <p:cond delay="1000"/>
                                  </p:stCondLst>
                                  <p:childTnLst>
                                    <p:set>
                                      <p:cBhvr>
                                        <p:cTn id="26" dur="1" fill="hold">
                                          <p:stCondLst>
                                            <p:cond delay="0"/>
                                          </p:stCondLst>
                                        </p:cTn>
                                        <p:tgtEl>
                                          <p:spTgt spid="41994"/>
                                        </p:tgtEl>
                                        <p:attrNameLst>
                                          <p:attrName>style.visibility</p:attrName>
                                        </p:attrNameLst>
                                      </p:cBhvr>
                                      <p:to>
                                        <p:strVal val="visible"/>
                                      </p:to>
                                    </p:set>
                                    <p:animEffect transition="in" filter="dissolve">
                                      <p:cBhvr>
                                        <p:cTn id="27" dur="500"/>
                                        <p:tgtEl>
                                          <p:spTgt spid="41994"/>
                                        </p:tgtEl>
                                      </p:cBhvr>
                                    </p:animEffect>
                                  </p:childTnLst>
                                </p:cTn>
                              </p:par>
                            </p:childTnLst>
                          </p:cTn>
                        </p:par>
                        <p:par>
                          <p:cTn id="28" fill="hold" nodeType="afterGroup">
                            <p:stCondLst>
                              <p:cond delay="6000"/>
                            </p:stCondLst>
                            <p:childTnLst>
                              <p:par>
                                <p:cTn id="29" presetID="9" presetClass="entr" presetSubtype="0" fill="hold" grpId="0" nodeType="afterEffect">
                                  <p:stCondLst>
                                    <p:cond delay="1000"/>
                                  </p:stCondLst>
                                  <p:childTnLst>
                                    <p:set>
                                      <p:cBhvr>
                                        <p:cTn id="30" dur="1" fill="hold">
                                          <p:stCondLst>
                                            <p:cond delay="0"/>
                                          </p:stCondLst>
                                        </p:cTn>
                                        <p:tgtEl>
                                          <p:spTgt spid="41995"/>
                                        </p:tgtEl>
                                        <p:attrNameLst>
                                          <p:attrName>style.visibility</p:attrName>
                                        </p:attrNameLst>
                                      </p:cBhvr>
                                      <p:to>
                                        <p:strVal val="visible"/>
                                      </p:to>
                                    </p:set>
                                    <p:animEffect transition="in" filter="dissolve">
                                      <p:cBhvr>
                                        <p:cTn id="31" dur="500"/>
                                        <p:tgtEl>
                                          <p:spTgt spid="41995"/>
                                        </p:tgtEl>
                                      </p:cBhvr>
                                    </p:animEffect>
                                  </p:childTnLst>
                                </p:cTn>
                              </p:par>
                            </p:childTnLst>
                          </p:cTn>
                        </p:par>
                        <p:par>
                          <p:cTn id="32" fill="hold" nodeType="afterGroup">
                            <p:stCondLst>
                              <p:cond delay="7500"/>
                            </p:stCondLst>
                            <p:childTnLst>
                              <p:par>
                                <p:cTn id="33" presetID="9" presetClass="entr" presetSubtype="0" fill="hold" grpId="0" nodeType="afterEffect">
                                  <p:stCondLst>
                                    <p:cond delay="0"/>
                                  </p:stCondLst>
                                  <p:childTnLst>
                                    <p:set>
                                      <p:cBhvr>
                                        <p:cTn id="34" dur="1" fill="hold">
                                          <p:stCondLst>
                                            <p:cond delay="0"/>
                                          </p:stCondLst>
                                        </p:cTn>
                                        <p:tgtEl>
                                          <p:spTgt spid="41997"/>
                                        </p:tgtEl>
                                        <p:attrNameLst>
                                          <p:attrName>style.visibility</p:attrName>
                                        </p:attrNameLst>
                                      </p:cBhvr>
                                      <p:to>
                                        <p:strVal val="visible"/>
                                      </p:to>
                                    </p:set>
                                    <p:animEffect transition="in" filter="dissolve">
                                      <p:cBhvr>
                                        <p:cTn id="35" dur="500"/>
                                        <p:tgtEl>
                                          <p:spTgt spid="41997"/>
                                        </p:tgtEl>
                                      </p:cBhvr>
                                    </p:animEffect>
                                  </p:childTnLst>
                                </p:cTn>
                              </p:par>
                            </p:childTnLst>
                          </p:cTn>
                        </p:par>
                        <p:par>
                          <p:cTn id="36" fill="hold" nodeType="afterGroup">
                            <p:stCondLst>
                              <p:cond delay="8000"/>
                            </p:stCondLst>
                            <p:childTnLst>
                              <p:par>
                                <p:cTn id="37" presetID="9" presetClass="entr" presetSubtype="0" fill="hold" grpId="0" nodeType="afterEffect">
                                  <p:stCondLst>
                                    <p:cond delay="0"/>
                                  </p:stCondLst>
                                  <p:childTnLst>
                                    <p:set>
                                      <p:cBhvr>
                                        <p:cTn id="38" dur="1" fill="hold">
                                          <p:stCondLst>
                                            <p:cond delay="0"/>
                                          </p:stCondLst>
                                        </p:cTn>
                                        <p:tgtEl>
                                          <p:spTgt spid="41996"/>
                                        </p:tgtEl>
                                        <p:attrNameLst>
                                          <p:attrName>style.visibility</p:attrName>
                                        </p:attrNameLst>
                                      </p:cBhvr>
                                      <p:to>
                                        <p:strVal val="visible"/>
                                      </p:to>
                                    </p:set>
                                    <p:animEffect transition="in" filter="dissolve">
                                      <p:cBhvr>
                                        <p:cTn id="39" dur="500"/>
                                        <p:tgtEl>
                                          <p:spTgt spid="41996"/>
                                        </p:tgtEl>
                                      </p:cBhvr>
                                    </p:animEffect>
                                  </p:childTnLst>
                                </p:cTn>
                              </p:par>
                            </p:childTnLst>
                          </p:cTn>
                        </p:par>
                        <p:par>
                          <p:cTn id="40" fill="hold" nodeType="afterGroup">
                            <p:stCondLst>
                              <p:cond delay="8500"/>
                            </p:stCondLst>
                            <p:childTnLst>
                              <p:par>
                                <p:cTn id="41" presetID="9" presetClass="entr" presetSubtype="0" fill="hold" grpId="0" nodeType="afterEffect">
                                  <p:stCondLst>
                                    <p:cond delay="0"/>
                                  </p:stCondLst>
                                  <p:childTnLst>
                                    <p:set>
                                      <p:cBhvr>
                                        <p:cTn id="42" dur="1" fill="hold">
                                          <p:stCondLst>
                                            <p:cond delay="0"/>
                                          </p:stCondLst>
                                        </p:cTn>
                                        <p:tgtEl>
                                          <p:spTgt spid="41998"/>
                                        </p:tgtEl>
                                        <p:attrNameLst>
                                          <p:attrName>style.visibility</p:attrName>
                                        </p:attrNameLst>
                                      </p:cBhvr>
                                      <p:to>
                                        <p:strVal val="visible"/>
                                      </p:to>
                                    </p:set>
                                    <p:animEffect transition="in" filter="dissolve">
                                      <p:cBhvr>
                                        <p:cTn id="43" dur="500"/>
                                        <p:tgtEl>
                                          <p:spTgt spid="41998"/>
                                        </p:tgtEl>
                                      </p:cBhvr>
                                    </p:animEffect>
                                  </p:childTnLst>
                                </p:cTn>
                              </p:par>
                            </p:childTnLst>
                          </p:cTn>
                        </p:par>
                        <p:par>
                          <p:cTn id="44" fill="hold" nodeType="afterGroup">
                            <p:stCondLst>
                              <p:cond delay="9000"/>
                            </p:stCondLst>
                            <p:childTnLst>
                              <p:par>
                                <p:cTn id="45" presetID="9" presetClass="entr" presetSubtype="0" fill="hold" grpId="0" nodeType="afterEffect">
                                  <p:stCondLst>
                                    <p:cond delay="0"/>
                                  </p:stCondLst>
                                  <p:childTnLst>
                                    <p:set>
                                      <p:cBhvr>
                                        <p:cTn id="46" dur="1" fill="hold">
                                          <p:stCondLst>
                                            <p:cond delay="0"/>
                                          </p:stCondLst>
                                        </p:cTn>
                                        <p:tgtEl>
                                          <p:spTgt spid="41999"/>
                                        </p:tgtEl>
                                        <p:attrNameLst>
                                          <p:attrName>style.visibility</p:attrName>
                                        </p:attrNameLst>
                                      </p:cBhvr>
                                      <p:to>
                                        <p:strVal val="visible"/>
                                      </p:to>
                                    </p:set>
                                    <p:animEffect transition="in" filter="dissolve">
                                      <p:cBhvr>
                                        <p:cTn id="47" dur="500"/>
                                        <p:tgtEl>
                                          <p:spTgt spid="41999"/>
                                        </p:tgtEl>
                                      </p:cBhvr>
                                    </p:animEffect>
                                  </p:childTnLst>
                                </p:cTn>
                              </p:par>
                            </p:childTnLst>
                          </p:cTn>
                        </p:par>
                        <p:par>
                          <p:cTn id="48" fill="hold" nodeType="afterGroup">
                            <p:stCondLst>
                              <p:cond delay="9500"/>
                            </p:stCondLst>
                            <p:childTnLst>
                              <p:par>
                                <p:cTn id="49" presetID="22" presetClass="entr" presetSubtype="1" fill="hold" grpId="0" nodeType="afterEffect">
                                  <p:stCondLst>
                                    <p:cond delay="1000"/>
                                  </p:stCondLst>
                                  <p:childTnLst>
                                    <p:set>
                                      <p:cBhvr>
                                        <p:cTn id="50" dur="1" fill="hold">
                                          <p:stCondLst>
                                            <p:cond delay="0"/>
                                          </p:stCondLst>
                                        </p:cTn>
                                        <p:tgtEl>
                                          <p:spTgt spid="42001"/>
                                        </p:tgtEl>
                                        <p:attrNameLst>
                                          <p:attrName>style.visibility</p:attrName>
                                        </p:attrNameLst>
                                      </p:cBhvr>
                                      <p:to>
                                        <p:strVal val="visible"/>
                                      </p:to>
                                    </p:set>
                                    <p:animEffect transition="in" filter="wipe(up)">
                                      <p:cBhvr>
                                        <p:cTn id="51" dur="500"/>
                                        <p:tgtEl>
                                          <p:spTgt spid="42001"/>
                                        </p:tgtEl>
                                      </p:cBhvr>
                                    </p:animEffect>
                                  </p:childTnLst>
                                </p:cTn>
                              </p:par>
                            </p:childTnLst>
                          </p:cTn>
                        </p:par>
                        <p:par>
                          <p:cTn id="52" fill="hold" nodeType="afterGroup">
                            <p:stCondLst>
                              <p:cond delay="11000"/>
                            </p:stCondLst>
                            <p:childTnLst>
                              <p:par>
                                <p:cTn id="53" presetID="22" presetClass="entr" presetSubtype="1" fill="hold" grpId="0" nodeType="afterEffect">
                                  <p:stCondLst>
                                    <p:cond delay="0"/>
                                  </p:stCondLst>
                                  <p:childTnLst>
                                    <p:set>
                                      <p:cBhvr>
                                        <p:cTn id="54" dur="1" fill="hold">
                                          <p:stCondLst>
                                            <p:cond delay="0"/>
                                          </p:stCondLst>
                                        </p:cTn>
                                        <p:tgtEl>
                                          <p:spTgt spid="42002"/>
                                        </p:tgtEl>
                                        <p:attrNameLst>
                                          <p:attrName>style.visibility</p:attrName>
                                        </p:attrNameLst>
                                      </p:cBhvr>
                                      <p:to>
                                        <p:strVal val="visible"/>
                                      </p:to>
                                    </p:set>
                                    <p:animEffect transition="in" filter="wipe(up)">
                                      <p:cBhvr>
                                        <p:cTn id="55" dur="500"/>
                                        <p:tgtEl>
                                          <p:spTgt spid="42002"/>
                                        </p:tgtEl>
                                      </p:cBhvr>
                                    </p:animEffect>
                                  </p:childTnLst>
                                </p:cTn>
                              </p:par>
                            </p:childTnLst>
                          </p:cTn>
                        </p:par>
                        <p:par>
                          <p:cTn id="56" fill="hold" nodeType="afterGroup">
                            <p:stCondLst>
                              <p:cond delay="11500"/>
                            </p:stCondLst>
                            <p:childTnLst>
                              <p:par>
                                <p:cTn id="57" presetID="22" presetClass="entr" presetSubtype="1" fill="hold" grpId="0" nodeType="afterEffect">
                                  <p:stCondLst>
                                    <p:cond delay="0"/>
                                  </p:stCondLst>
                                  <p:childTnLst>
                                    <p:set>
                                      <p:cBhvr>
                                        <p:cTn id="58" dur="1" fill="hold">
                                          <p:stCondLst>
                                            <p:cond delay="0"/>
                                          </p:stCondLst>
                                        </p:cTn>
                                        <p:tgtEl>
                                          <p:spTgt spid="42003"/>
                                        </p:tgtEl>
                                        <p:attrNameLst>
                                          <p:attrName>style.visibility</p:attrName>
                                        </p:attrNameLst>
                                      </p:cBhvr>
                                      <p:to>
                                        <p:strVal val="visible"/>
                                      </p:to>
                                    </p:set>
                                    <p:animEffect transition="in" filter="wipe(up)">
                                      <p:cBhvr>
                                        <p:cTn id="59" dur="500"/>
                                        <p:tgtEl>
                                          <p:spTgt spid="42003"/>
                                        </p:tgtEl>
                                      </p:cBhvr>
                                    </p:animEffect>
                                  </p:childTnLst>
                                </p:cTn>
                              </p:par>
                            </p:childTnLst>
                          </p:cTn>
                        </p:par>
                        <p:par>
                          <p:cTn id="60" fill="hold" nodeType="afterGroup">
                            <p:stCondLst>
                              <p:cond delay="12000"/>
                            </p:stCondLst>
                            <p:childTnLst>
                              <p:par>
                                <p:cTn id="61" presetID="22" presetClass="entr" presetSubtype="1" fill="hold" grpId="0" nodeType="afterEffect">
                                  <p:stCondLst>
                                    <p:cond delay="0"/>
                                  </p:stCondLst>
                                  <p:childTnLst>
                                    <p:set>
                                      <p:cBhvr>
                                        <p:cTn id="62" dur="1" fill="hold">
                                          <p:stCondLst>
                                            <p:cond delay="0"/>
                                          </p:stCondLst>
                                        </p:cTn>
                                        <p:tgtEl>
                                          <p:spTgt spid="42004"/>
                                        </p:tgtEl>
                                        <p:attrNameLst>
                                          <p:attrName>style.visibility</p:attrName>
                                        </p:attrNameLst>
                                      </p:cBhvr>
                                      <p:to>
                                        <p:strVal val="visible"/>
                                      </p:to>
                                    </p:set>
                                    <p:animEffect transition="in" filter="wipe(up)">
                                      <p:cBhvr>
                                        <p:cTn id="63" dur="500"/>
                                        <p:tgtEl>
                                          <p:spTgt spid="42004"/>
                                        </p:tgtEl>
                                      </p:cBhvr>
                                    </p:animEffect>
                                  </p:childTnLst>
                                </p:cTn>
                              </p:par>
                            </p:childTnLst>
                          </p:cTn>
                        </p:par>
                        <p:par>
                          <p:cTn id="64" fill="hold" nodeType="afterGroup">
                            <p:stCondLst>
                              <p:cond delay="12500"/>
                            </p:stCondLst>
                            <p:childTnLst>
                              <p:par>
                                <p:cTn id="65" presetID="23" presetClass="entr" presetSubtype="528" fill="hold" grpId="0" nodeType="afterEffect">
                                  <p:stCondLst>
                                    <p:cond delay="0"/>
                                  </p:stCondLst>
                                  <p:childTnLst>
                                    <p:set>
                                      <p:cBhvr>
                                        <p:cTn id="66" dur="1" fill="hold">
                                          <p:stCondLst>
                                            <p:cond delay="0"/>
                                          </p:stCondLst>
                                        </p:cTn>
                                        <p:tgtEl>
                                          <p:spTgt spid="42011"/>
                                        </p:tgtEl>
                                        <p:attrNameLst>
                                          <p:attrName>style.visibility</p:attrName>
                                        </p:attrNameLst>
                                      </p:cBhvr>
                                      <p:to>
                                        <p:strVal val="visible"/>
                                      </p:to>
                                    </p:set>
                                    <p:anim calcmode="lin" valueType="num">
                                      <p:cBhvr>
                                        <p:cTn id="67" dur="500" fill="hold"/>
                                        <p:tgtEl>
                                          <p:spTgt spid="42011"/>
                                        </p:tgtEl>
                                        <p:attrNameLst>
                                          <p:attrName>ppt_w</p:attrName>
                                        </p:attrNameLst>
                                      </p:cBhvr>
                                      <p:tavLst>
                                        <p:tav tm="0">
                                          <p:val>
                                            <p:fltVal val="0"/>
                                          </p:val>
                                        </p:tav>
                                        <p:tav tm="100000">
                                          <p:val>
                                            <p:strVal val="#ppt_w"/>
                                          </p:val>
                                        </p:tav>
                                      </p:tavLst>
                                    </p:anim>
                                    <p:anim calcmode="lin" valueType="num">
                                      <p:cBhvr>
                                        <p:cTn id="68" dur="500" fill="hold"/>
                                        <p:tgtEl>
                                          <p:spTgt spid="42011"/>
                                        </p:tgtEl>
                                        <p:attrNameLst>
                                          <p:attrName>ppt_h</p:attrName>
                                        </p:attrNameLst>
                                      </p:cBhvr>
                                      <p:tavLst>
                                        <p:tav tm="0">
                                          <p:val>
                                            <p:fltVal val="0"/>
                                          </p:val>
                                        </p:tav>
                                        <p:tav tm="100000">
                                          <p:val>
                                            <p:strVal val="#ppt_h"/>
                                          </p:val>
                                        </p:tav>
                                      </p:tavLst>
                                    </p:anim>
                                    <p:anim calcmode="lin" valueType="num">
                                      <p:cBhvr>
                                        <p:cTn id="69" dur="500" fill="hold"/>
                                        <p:tgtEl>
                                          <p:spTgt spid="42011"/>
                                        </p:tgtEl>
                                        <p:attrNameLst>
                                          <p:attrName>ppt_x</p:attrName>
                                        </p:attrNameLst>
                                      </p:cBhvr>
                                      <p:tavLst>
                                        <p:tav tm="0">
                                          <p:val>
                                            <p:fltVal val="0.5"/>
                                          </p:val>
                                        </p:tav>
                                        <p:tav tm="100000">
                                          <p:val>
                                            <p:strVal val="#ppt_x"/>
                                          </p:val>
                                        </p:tav>
                                      </p:tavLst>
                                    </p:anim>
                                    <p:anim calcmode="lin" valueType="num">
                                      <p:cBhvr>
                                        <p:cTn id="70" dur="500" fill="hold"/>
                                        <p:tgtEl>
                                          <p:spTgt spid="42011"/>
                                        </p:tgtEl>
                                        <p:attrNameLst>
                                          <p:attrName>ppt_y</p:attrName>
                                        </p:attrNameLst>
                                      </p:cBhvr>
                                      <p:tavLst>
                                        <p:tav tm="0">
                                          <p:val>
                                            <p:fltVal val="0.5"/>
                                          </p:val>
                                        </p:tav>
                                        <p:tav tm="100000">
                                          <p:val>
                                            <p:strVal val="#ppt_y"/>
                                          </p:val>
                                        </p:tav>
                                      </p:tavLst>
                                    </p:anim>
                                  </p:childTnLst>
                                </p:cTn>
                              </p:par>
                            </p:childTnLst>
                          </p:cTn>
                        </p:par>
                        <p:par>
                          <p:cTn id="71" fill="hold" nodeType="afterGroup">
                            <p:stCondLst>
                              <p:cond delay="13000"/>
                            </p:stCondLst>
                            <p:childTnLst>
                              <p:par>
                                <p:cTn id="72" presetID="12" presetClass="entr" presetSubtype="1" fill="hold" grpId="0" nodeType="afterEffect">
                                  <p:stCondLst>
                                    <p:cond delay="0"/>
                                  </p:stCondLst>
                                  <p:childTnLst>
                                    <p:set>
                                      <p:cBhvr>
                                        <p:cTn id="73" dur="1" fill="hold">
                                          <p:stCondLst>
                                            <p:cond delay="0"/>
                                          </p:stCondLst>
                                        </p:cTn>
                                        <p:tgtEl>
                                          <p:spTgt spid="42005"/>
                                        </p:tgtEl>
                                        <p:attrNameLst>
                                          <p:attrName>style.visibility</p:attrName>
                                        </p:attrNameLst>
                                      </p:cBhvr>
                                      <p:to>
                                        <p:strVal val="visible"/>
                                      </p:to>
                                    </p:set>
                                    <p:animEffect transition="in" filter="slide(fromTop)">
                                      <p:cBhvr>
                                        <p:cTn id="74" dur="500"/>
                                        <p:tgtEl>
                                          <p:spTgt spid="42005"/>
                                        </p:tgtEl>
                                      </p:cBhvr>
                                    </p:animEffect>
                                  </p:childTnLst>
                                </p:cTn>
                              </p:par>
                            </p:childTnLst>
                          </p:cTn>
                        </p:par>
                        <p:par>
                          <p:cTn id="75" fill="hold" nodeType="afterGroup">
                            <p:stCondLst>
                              <p:cond delay="13500"/>
                            </p:stCondLst>
                            <p:childTnLst>
                              <p:par>
                                <p:cTn id="76" presetID="23" presetClass="entr" presetSubtype="528" fill="hold" grpId="0" nodeType="afterEffect">
                                  <p:stCondLst>
                                    <p:cond delay="0"/>
                                  </p:stCondLst>
                                  <p:childTnLst>
                                    <p:set>
                                      <p:cBhvr>
                                        <p:cTn id="77" dur="1" fill="hold">
                                          <p:stCondLst>
                                            <p:cond delay="0"/>
                                          </p:stCondLst>
                                        </p:cTn>
                                        <p:tgtEl>
                                          <p:spTgt spid="42008"/>
                                        </p:tgtEl>
                                        <p:attrNameLst>
                                          <p:attrName>style.visibility</p:attrName>
                                        </p:attrNameLst>
                                      </p:cBhvr>
                                      <p:to>
                                        <p:strVal val="visible"/>
                                      </p:to>
                                    </p:set>
                                    <p:anim calcmode="lin" valueType="num">
                                      <p:cBhvr>
                                        <p:cTn id="78" dur="500" fill="hold"/>
                                        <p:tgtEl>
                                          <p:spTgt spid="42008"/>
                                        </p:tgtEl>
                                        <p:attrNameLst>
                                          <p:attrName>ppt_w</p:attrName>
                                        </p:attrNameLst>
                                      </p:cBhvr>
                                      <p:tavLst>
                                        <p:tav tm="0">
                                          <p:val>
                                            <p:fltVal val="0"/>
                                          </p:val>
                                        </p:tav>
                                        <p:tav tm="100000">
                                          <p:val>
                                            <p:strVal val="#ppt_w"/>
                                          </p:val>
                                        </p:tav>
                                      </p:tavLst>
                                    </p:anim>
                                    <p:anim calcmode="lin" valueType="num">
                                      <p:cBhvr>
                                        <p:cTn id="79" dur="500" fill="hold"/>
                                        <p:tgtEl>
                                          <p:spTgt spid="42008"/>
                                        </p:tgtEl>
                                        <p:attrNameLst>
                                          <p:attrName>ppt_h</p:attrName>
                                        </p:attrNameLst>
                                      </p:cBhvr>
                                      <p:tavLst>
                                        <p:tav tm="0">
                                          <p:val>
                                            <p:fltVal val="0"/>
                                          </p:val>
                                        </p:tav>
                                        <p:tav tm="100000">
                                          <p:val>
                                            <p:strVal val="#ppt_h"/>
                                          </p:val>
                                        </p:tav>
                                      </p:tavLst>
                                    </p:anim>
                                    <p:anim calcmode="lin" valueType="num">
                                      <p:cBhvr>
                                        <p:cTn id="80" dur="500" fill="hold"/>
                                        <p:tgtEl>
                                          <p:spTgt spid="42008"/>
                                        </p:tgtEl>
                                        <p:attrNameLst>
                                          <p:attrName>ppt_x</p:attrName>
                                        </p:attrNameLst>
                                      </p:cBhvr>
                                      <p:tavLst>
                                        <p:tav tm="0">
                                          <p:val>
                                            <p:fltVal val="0.5"/>
                                          </p:val>
                                        </p:tav>
                                        <p:tav tm="100000">
                                          <p:val>
                                            <p:strVal val="#ppt_x"/>
                                          </p:val>
                                        </p:tav>
                                      </p:tavLst>
                                    </p:anim>
                                    <p:anim calcmode="lin" valueType="num">
                                      <p:cBhvr>
                                        <p:cTn id="81" dur="500" fill="hold"/>
                                        <p:tgtEl>
                                          <p:spTgt spid="42008"/>
                                        </p:tgtEl>
                                        <p:attrNameLst>
                                          <p:attrName>ppt_y</p:attrName>
                                        </p:attrNameLst>
                                      </p:cBhvr>
                                      <p:tavLst>
                                        <p:tav tm="0">
                                          <p:val>
                                            <p:fltVal val="0.5"/>
                                          </p:val>
                                        </p:tav>
                                        <p:tav tm="100000">
                                          <p:val>
                                            <p:strVal val="#ppt_y"/>
                                          </p:val>
                                        </p:tav>
                                      </p:tavLst>
                                    </p:anim>
                                  </p:childTnLst>
                                </p:cTn>
                              </p:par>
                            </p:childTnLst>
                          </p:cTn>
                        </p:par>
                        <p:par>
                          <p:cTn id="82" fill="hold" nodeType="afterGroup">
                            <p:stCondLst>
                              <p:cond delay="14000"/>
                            </p:stCondLst>
                            <p:childTnLst>
                              <p:par>
                                <p:cTn id="83" presetID="12" presetClass="entr" presetSubtype="1" fill="hold" grpId="0" nodeType="afterEffect">
                                  <p:stCondLst>
                                    <p:cond delay="0"/>
                                  </p:stCondLst>
                                  <p:childTnLst>
                                    <p:set>
                                      <p:cBhvr>
                                        <p:cTn id="84" dur="1" fill="hold">
                                          <p:stCondLst>
                                            <p:cond delay="0"/>
                                          </p:stCondLst>
                                        </p:cTn>
                                        <p:tgtEl>
                                          <p:spTgt spid="42006"/>
                                        </p:tgtEl>
                                        <p:attrNameLst>
                                          <p:attrName>style.visibility</p:attrName>
                                        </p:attrNameLst>
                                      </p:cBhvr>
                                      <p:to>
                                        <p:strVal val="visible"/>
                                      </p:to>
                                    </p:set>
                                    <p:animEffect transition="in" filter="slide(fromTop)">
                                      <p:cBhvr>
                                        <p:cTn id="85" dur="500"/>
                                        <p:tgtEl>
                                          <p:spTgt spid="42006"/>
                                        </p:tgtEl>
                                      </p:cBhvr>
                                    </p:animEffect>
                                  </p:childTnLst>
                                </p:cTn>
                              </p:par>
                            </p:childTnLst>
                          </p:cTn>
                        </p:par>
                        <p:par>
                          <p:cTn id="86" fill="hold" nodeType="afterGroup">
                            <p:stCondLst>
                              <p:cond delay="14500"/>
                            </p:stCondLst>
                            <p:childTnLst>
                              <p:par>
                                <p:cTn id="87" presetID="2" presetClass="entr" presetSubtype="8" accel="50000" decel="50000" fill="hold" grpId="0" nodeType="afterEffect">
                                  <p:stCondLst>
                                    <p:cond delay="0"/>
                                  </p:stCondLst>
                                  <p:childTnLst>
                                    <p:set>
                                      <p:cBhvr>
                                        <p:cTn id="88" dur="1" fill="hold">
                                          <p:stCondLst>
                                            <p:cond delay="0"/>
                                          </p:stCondLst>
                                        </p:cTn>
                                        <p:tgtEl>
                                          <p:spTgt spid="42012"/>
                                        </p:tgtEl>
                                        <p:attrNameLst>
                                          <p:attrName>style.visibility</p:attrName>
                                        </p:attrNameLst>
                                      </p:cBhvr>
                                      <p:to>
                                        <p:strVal val="visible"/>
                                      </p:to>
                                    </p:set>
                                    <p:anim calcmode="lin" valueType="num">
                                      <p:cBhvr additive="base">
                                        <p:cTn id="89" dur="500" fill="hold"/>
                                        <p:tgtEl>
                                          <p:spTgt spid="42012"/>
                                        </p:tgtEl>
                                        <p:attrNameLst>
                                          <p:attrName>ppt_x</p:attrName>
                                        </p:attrNameLst>
                                      </p:cBhvr>
                                      <p:tavLst>
                                        <p:tav tm="0">
                                          <p:val>
                                            <p:strVal val="0-#ppt_w/2"/>
                                          </p:val>
                                        </p:tav>
                                        <p:tav tm="100000">
                                          <p:val>
                                            <p:strVal val="#ppt_x"/>
                                          </p:val>
                                        </p:tav>
                                      </p:tavLst>
                                    </p:anim>
                                    <p:anim calcmode="lin" valueType="num">
                                      <p:cBhvr additive="base">
                                        <p:cTn id="90" dur="500" fill="hold"/>
                                        <p:tgtEl>
                                          <p:spTgt spid="42012"/>
                                        </p:tgtEl>
                                        <p:attrNameLst>
                                          <p:attrName>ppt_y</p:attrName>
                                        </p:attrNameLst>
                                      </p:cBhvr>
                                      <p:tavLst>
                                        <p:tav tm="0">
                                          <p:val>
                                            <p:strVal val="#ppt_y"/>
                                          </p:val>
                                        </p:tav>
                                        <p:tav tm="100000">
                                          <p:val>
                                            <p:strVal val="#ppt_y"/>
                                          </p:val>
                                        </p:tav>
                                      </p:tavLst>
                                    </p:anim>
                                  </p:childTnLst>
                                </p:cTn>
                              </p:par>
                            </p:childTnLst>
                          </p:cTn>
                        </p:par>
                        <p:par>
                          <p:cTn id="91" fill="hold" nodeType="afterGroup">
                            <p:stCondLst>
                              <p:cond delay="15000"/>
                            </p:stCondLst>
                            <p:childTnLst>
                              <p:par>
                                <p:cTn id="92" presetID="17" presetClass="entr" presetSubtype="10" fill="hold" grpId="0" nodeType="afterEffect">
                                  <p:stCondLst>
                                    <p:cond delay="0"/>
                                  </p:stCondLst>
                                  <p:iterate type="wd">
                                    <p:tmPct val="10000"/>
                                  </p:iterate>
                                  <p:childTnLst>
                                    <p:set>
                                      <p:cBhvr>
                                        <p:cTn id="93" dur="1" fill="hold">
                                          <p:stCondLst>
                                            <p:cond delay="0"/>
                                          </p:stCondLst>
                                        </p:cTn>
                                        <p:tgtEl>
                                          <p:spTgt spid="42010">
                                            <p:txEl>
                                              <p:pRg st="0" end="0"/>
                                            </p:txEl>
                                          </p:spTgt>
                                        </p:tgtEl>
                                        <p:attrNameLst>
                                          <p:attrName>style.visibility</p:attrName>
                                        </p:attrNameLst>
                                      </p:cBhvr>
                                      <p:to>
                                        <p:strVal val="visible"/>
                                      </p:to>
                                    </p:set>
                                    <p:anim calcmode="lin" valueType="num">
                                      <p:cBhvr>
                                        <p:cTn id="94" dur="1000" fill="hold"/>
                                        <p:tgtEl>
                                          <p:spTgt spid="42010">
                                            <p:txEl>
                                              <p:pRg st="0" end="0"/>
                                            </p:txEl>
                                          </p:spTgt>
                                        </p:tgtEl>
                                        <p:attrNameLst>
                                          <p:attrName>ppt_w</p:attrName>
                                        </p:attrNameLst>
                                      </p:cBhvr>
                                      <p:tavLst>
                                        <p:tav tm="0">
                                          <p:val>
                                            <p:fltVal val="0"/>
                                          </p:val>
                                        </p:tav>
                                        <p:tav tm="100000">
                                          <p:val>
                                            <p:strVal val="#ppt_w"/>
                                          </p:val>
                                        </p:tav>
                                      </p:tavLst>
                                    </p:anim>
                                    <p:anim calcmode="lin" valueType="num">
                                      <p:cBhvr>
                                        <p:cTn id="95" dur="1000" fill="hold"/>
                                        <p:tgtEl>
                                          <p:spTgt spid="42010">
                                            <p:txEl>
                                              <p:pRg st="0" end="0"/>
                                            </p:txEl>
                                          </p:spTgt>
                                        </p:tgtEl>
                                        <p:attrNameLst>
                                          <p:attrName>ppt_h</p:attrName>
                                        </p:attrNameLst>
                                      </p:cBhvr>
                                      <p:tavLst>
                                        <p:tav tm="0">
                                          <p:val>
                                            <p:strVal val="#ppt_h"/>
                                          </p:val>
                                        </p:tav>
                                        <p:tav tm="100000">
                                          <p:val>
                                            <p:strVal val="#ppt_h"/>
                                          </p:val>
                                        </p:tav>
                                      </p:tavLst>
                                    </p:anim>
                                  </p:childTnLst>
                                </p:cTn>
                              </p:par>
                            </p:childTnLst>
                          </p:cTn>
                        </p:par>
                        <p:par>
                          <p:cTn id="96" fill="hold" nodeType="afterGroup">
                            <p:stCondLst>
                              <p:cond delay="16900"/>
                            </p:stCondLst>
                            <p:childTnLst>
                              <p:par>
                                <p:cTn id="97" presetID="17" presetClass="entr" presetSubtype="10" fill="hold" grpId="0" nodeType="afterEffect">
                                  <p:stCondLst>
                                    <p:cond delay="0"/>
                                  </p:stCondLst>
                                  <p:iterate type="wd">
                                    <p:tmPct val="10000"/>
                                  </p:iterate>
                                  <p:childTnLst>
                                    <p:set>
                                      <p:cBhvr>
                                        <p:cTn id="98" dur="1" fill="hold">
                                          <p:stCondLst>
                                            <p:cond delay="0"/>
                                          </p:stCondLst>
                                        </p:cTn>
                                        <p:tgtEl>
                                          <p:spTgt spid="42010">
                                            <p:txEl>
                                              <p:pRg st="1" end="1"/>
                                            </p:txEl>
                                          </p:spTgt>
                                        </p:tgtEl>
                                        <p:attrNameLst>
                                          <p:attrName>style.visibility</p:attrName>
                                        </p:attrNameLst>
                                      </p:cBhvr>
                                      <p:to>
                                        <p:strVal val="visible"/>
                                      </p:to>
                                    </p:set>
                                    <p:anim calcmode="lin" valueType="num">
                                      <p:cBhvr>
                                        <p:cTn id="99" dur="1000" fill="hold"/>
                                        <p:tgtEl>
                                          <p:spTgt spid="42010">
                                            <p:txEl>
                                              <p:pRg st="1" end="1"/>
                                            </p:txEl>
                                          </p:spTgt>
                                        </p:tgtEl>
                                        <p:attrNameLst>
                                          <p:attrName>ppt_w</p:attrName>
                                        </p:attrNameLst>
                                      </p:cBhvr>
                                      <p:tavLst>
                                        <p:tav tm="0">
                                          <p:val>
                                            <p:fltVal val="0"/>
                                          </p:val>
                                        </p:tav>
                                        <p:tav tm="100000">
                                          <p:val>
                                            <p:strVal val="#ppt_w"/>
                                          </p:val>
                                        </p:tav>
                                      </p:tavLst>
                                    </p:anim>
                                    <p:anim calcmode="lin" valueType="num">
                                      <p:cBhvr>
                                        <p:cTn id="100" dur="1000" fill="hold"/>
                                        <p:tgtEl>
                                          <p:spTgt spid="42010">
                                            <p:txEl>
                                              <p:pRg st="1" end="1"/>
                                            </p:txEl>
                                          </p:spTgt>
                                        </p:tgtEl>
                                        <p:attrNameLst>
                                          <p:attrName>ppt_h</p:attrName>
                                        </p:attrNameLst>
                                      </p:cBhvr>
                                      <p:tavLst>
                                        <p:tav tm="0">
                                          <p:val>
                                            <p:strVal val="#ppt_h"/>
                                          </p:val>
                                        </p:tav>
                                        <p:tav tm="100000">
                                          <p:val>
                                            <p:strVal val="#ppt_h"/>
                                          </p:val>
                                        </p:tav>
                                      </p:tavLst>
                                    </p:anim>
                                  </p:childTnLst>
                                </p:cTn>
                              </p:par>
                            </p:childTnLst>
                          </p:cTn>
                        </p:par>
                        <p:par>
                          <p:cTn id="101" fill="hold" nodeType="afterGroup">
                            <p:stCondLst>
                              <p:cond delay="20900"/>
                            </p:stCondLst>
                            <p:childTnLst>
                              <p:par>
                                <p:cTn id="102" presetID="17" presetClass="entr" presetSubtype="10" fill="hold" grpId="0" nodeType="afterEffect">
                                  <p:stCondLst>
                                    <p:cond delay="0"/>
                                  </p:stCondLst>
                                  <p:iterate type="wd">
                                    <p:tmPct val="10000"/>
                                  </p:iterate>
                                  <p:childTnLst>
                                    <p:set>
                                      <p:cBhvr>
                                        <p:cTn id="103" dur="1" fill="hold">
                                          <p:stCondLst>
                                            <p:cond delay="0"/>
                                          </p:stCondLst>
                                        </p:cTn>
                                        <p:tgtEl>
                                          <p:spTgt spid="42010">
                                            <p:txEl>
                                              <p:pRg st="2" end="2"/>
                                            </p:txEl>
                                          </p:spTgt>
                                        </p:tgtEl>
                                        <p:attrNameLst>
                                          <p:attrName>style.visibility</p:attrName>
                                        </p:attrNameLst>
                                      </p:cBhvr>
                                      <p:to>
                                        <p:strVal val="visible"/>
                                      </p:to>
                                    </p:set>
                                    <p:anim calcmode="lin" valueType="num">
                                      <p:cBhvr>
                                        <p:cTn id="104" dur="1000" fill="hold"/>
                                        <p:tgtEl>
                                          <p:spTgt spid="42010">
                                            <p:txEl>
                                              <p:pRg st="2" end="2"/>
                                            </p:txEl>
                                          </p:spTgt>
                                        </p:tgtEl>
                                        <p:attrNameLst>
                                          <p:attrName>ppt_w</p:attrName>
                                        </p:attrNameLst>
                                      </p:cBhvr>
                                      <p:tavLst>
                                        <p:tav tm="0">
                                          <p:val>
                                            <p:fltVal val="0"/>
                                          </p:val>
                                        </p:tav>
                                        <p:tav tm="100000">
                                          <p:val>
                                            <p:strVal val="#ppt_w"/>
                                          </p:val>
                                        </p:tav>
                                      </p:tavLst>
                                    </p:anim>
                                    <p:anim calcmode="lin" valueType="num">
                                      <p:cBhvr>
                                        <p:cTn id="105" dur="1000" fill="hold"/>
                                        <p:tgtEl>
                                          <p:spTgt spid="42010">
                                            <p:txEl>
                                              <p:pRg st="2" end="2"/>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6" grpId="0" autoUpdateAnimBg="0"/>
      <p:bldP spid="41988" grpId="0" animBg="1" autoUpdateAnimBg="0"/>
      <p:bldP spid="41989" grpId="0" animBg="1" autoUpdateAnimBg="0"/>
      <p:bldP spid="41990" grpId="0" animBg="1" autoUpdateAnimBg="0"/>
      <p:bldP spid="41993" grpId="0" autoUpdateAnimBg="0"/>
      <p:bldP spid="41994" grpId="0" animBg="1"/>
      <p:bldP spid="41995" grpId="0" animBg="1"/>
      <p:bldP spid="41996" grpId="0" animBg="1"/>
      <p:bldP spid="41997" grpId="0" animBg="1"/>
      <p:bldP spid="41998" grpId="0" animBg="1"/>
      <p:bldP spid="41999" grpId="0" animBg="1"/>
      <p:bldP spid="42001" grpId="0" autoUpdateAnimBg="0"/>
      <p:bldP spid="42002" grpId="0" autoUpdateAnimBg="0"/>
      <p:bldP spid="42003" grpId="0" autoUpdateAnimBg="0"/>
      <p:bldP spid="42004" grpId="0" autoUpdateAnimBg="0"/>
      <p:bldP spid="42005" grpId="0" autoUpdateAnimBg="0"/>
      <p:bldP spid="42006" grpId="0" autoUpdateAnimBg="0"/>
      <p:bldP spid="42008" grpId="0" animBg="1"/>
      <p:bldP spid="42010" grpId="0" build="p" bldLvl="2" autoUpdateAnimBg="0"/>
      <p:bldP spid="42011" grpId="0" animBg="1"/>
      <p:bldP spid="4201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6" name="Rectangle 4"/>
          <p:cNvSpPr>
            <a:spLocks noGrp="1" noChangeArrowheads="1"/>
          </p:cNvSpPr>
          <p:nvPr>
            <p:ph type="title"/>
          </p:nvPr>
        </p:nvSpPr>
        <p:spPr>
          <a:xfrm>
            <a:off x="1143000" y="304800"/>
            <a:ext cx="8001000" cy="914400"/>
          </a:xfrm>
        </p:spPr>
        <p:txBody>
          <a:bodyPr/>
          <a:lstStyle/>
          <a:p>
            <a:pPr algn="ctr" eaLnBrk="1" hangingPunct="1"/>
            <a:r>
              <a:rPr lang="en-US" sz="3200" b="1" smtClean="0"/>
              <a:t>Wholistic Reading   vs   Atomistic Reading</a:t>
            </a:r>
          </a:p>
        </p:txBody>
      </p:sp>
      <p:sp>
        <p:nvSpPr>
          <p:cNvPr id="105477" name="Rectangle 5"/>
          <p:cNvSpPr>
            <a:spLocks noGrp="1" noChangeArrowheads="1"/>
          </p:cNvSpPr>
          <p:nvPr>
            <p:ph type="body" sz="half" idx="1"/>
          </p:nvPr>
        </p:nvSpPr>
        <p:spPr>
          <a:xfrm>
            <a:off x="1143000" y="2057400"/>
            <a:ext cx="3810000" cy="4800600"/>
          </a:xfrm>
        </p:spPr>
        <p:txBody>
          <a:bodyPr/>
          <a:lstStyle/>
          <a:p>
            <a:pPr eaLnBrk="1" hangingPunct="1">
              <a:lnSpc>
                <a:spcPct val="80000"/>
              </a:lnSpc>
            </a:pPr>
            <a:r>
              <a:rPr lang="en-US" sz="2200" smtClean="0"/>
              <a:t>Pentateuch </a:t>
            </a:r>
            <a:r>
              <a:rPr lang="en-US" sz="2200" b="1" smtClean="0"/>
              <a:t>= </a:t>
            </a:r>
            <a:r>
              <a:rPr lang="en-US" sz="2200" smtClean="0"/>
              <a:t>single book</a:t>
            </a:r>
          </a:p>
          <a:p>
            <a:pPr eaLnBrk="1" hangingPunct="1">
              <a:lnSpc>
                <a:spcPct val="80000"/>
              </a:lnSpc>
              <a:buFont typeface="Symbol" pitchFamily="18" charset="2"/>
              <a:buNone/>
            </a:pPr>
            <a:endParaRPr lang="en-US" sz="2200" smtClean="0"/>
          </a:p>
          <a:p>
            <a:pPr eaLnBrk="1" hangingPunct="1">
              <a:lnSpc>
                <a:spcPct val="80000"/>
              </a:lnSpc>
            </a:pPr>
            <a:r>
              <a:rPr lang="en-US" sz="2200" smtClean="0">
                <a:solidFill>
                  <a:schemeClr val="tx2"/>
                </a:solidFill>
              </a:rPr>
              <a:t>Allows scripture to interpret scripture</a:t>
            </a:r>
            <a:r>
              <a:rPr lang="en-US" sz="2200" smtClean="0"/>
              <a:t> (OT </a:t>
            </a:r>
            <a:r>
              <a:rPr lang="en-US" sz="2200" u="sng" smtClean="0"/>
              <a:t>can</a:t>
            </a:r>
            <a:r>
              <a:rPr lang="en-US" sz="2200" smtClean="0"/>
              <a:t> read OT </a:t>
            </a:r>
            <a:r>
              <a:rPr lang="en-US" sz="2200" u="sng" smtClean="0"/>
              <a:t>and</a:t>
            </a:r>
            <a:r>
              <a:rPr lang="en-US" sz="2200" smtClean="0"/>
              <a:t> NT)</a:t>
            </a:r>
          </a:p>
          <a:p>
            <a:pPr eaLnBrk="1" hangingPunct="1">
              <a:lnSpc>
                <a:spcPct val="80000"/>
              </a:lnSpc>
              <a:buFont typeface="Symbol" pitchFamily="18" charset="2"/>
              <a:buNone/>
            </a:pPr>
            <a:endParaRPr lang="en-US" sz="2200" smtClean="0"/>
          </a:p>
          <a:p>
            <a:pPr eaLnBrk="1" hangingPunct="1">
              <a:lnSpc>
                <a:spcPct val="80000"/>
              </a:lnSpc>
            </a:pPr>
            <a:r>
              <a:rPr lang="en-US" sz="2200" smtClean="0"/>
              <a:t>Interpreter uses text as main source to derive meaning</a:t>
            </a:r>
          </a:p>
          <a:p>
            <a:pPr eaLnBrk="1" hangingPunct="1">
              <a:lnSpc>
                <a:spcPct val="80000"/>
              </a:lnSpc>
              <a:buFont typeface="Symbol" pitchFamily="18" charset="2"/>
              <a:buNone/>
            </a:pPr>
            <a:endParaRPr lang="en-US" sz="2200" smtClean="0"/>
          </a:p>
          <a:p>
            <a:pPr eaLnBrk="1" hangingPunct="1">
              <a:lnSpc>
                <a:spcPct val="80000"/>
              </a:lnSpc>
            </a:pPr>
            <a:r>
              <a:rPr lang="en-US" sz="2200" smtClean="0"/>
              <a:t>Form criticism</a:t>
            </a:r>
          </a:p>
          <a:p>
            <a:pPr eaLnBrk="1" hangingPunct="1">
              <a:lnSpc>
                <a:spcPct val="80000"/>
              </a:lnSpc>
              <a:buFont typeface="Symbol" pitchFamily="18" charset="2"/>
              <a:buNone/>
            </a:pPr>
            <a:endParaRPr lang="en-US" sz="2200" smtClean="0"/>
          </a:p>
          <a:p>
            <a:pPr eaLnBrk="1" hangingPunct="1">
              <a:lnSpc>
                <a:spcPct val="80000"/>
              </a:lnSpc>
            </a:pPr>
            <a:r>
              <a:rPr lang="en-US" sz="2200" smtClean="0"/>
              <a:t>Final OT Canon highlights </a:t>
            </a:r>
            <a:r>
              <a:rPr lang="en-US" sz="2200" b="1" i="1" smtClean="0">
                <a:solidFill>
                  <a:schemeClr val="tx2"/>
                </a:solidFill>
              </a:rPr>
              <a:t>authorial intent</a:t>
            </a:r>
            <a:r>
              <a:rPr lang="en-US" sz="2200" smtClean="0"/>
              <a:t> as messianic</a:t>
            </a:r>
          </a:p>
          <a:p>
            <a:pPr eaLnBrk="1" hangingPunct="1">
              <a:lnSpc>
                <a:spcPct val="80000"/>
              </a:lnSpc>
              <a:buFont typeface="Symbol" pitchFamily="18" charset="2"/>
              <a:buNone/>
            </a:pPr>
            <a:endParaRPr lang="en-US" sz="2200" smtClean="0"/>
          </a:p>
          <a:p>
            <a:pPr eaLnBrk="1" hangingPunct="1">
              <a:lnSpc>
                <a:spcPct val="80000"/>
              </a:lnSpc>
            </a:pPr>
            <a:r>
              <a:rPr lang="en-US" sz="2200" smtClean="0"/>
              <a:t>MT + Variants</a:t>
            </a:r>
          </a:p>
        </p:txBody>
      </p:sp>
      <p:sp>
        <p:nvSpPr>
          <p:cNvPr id="105478" name="Rectangle 6"/>
          <p:cNvSpPr>
            <a:spLocks noGrp="1" noChangeArrowheads="1"/>
          </p:cNvSpPr>
          <p:nvPr>
            <p:ph type="body" sz="half" idx="2"/>
          </p:nvPr>
        </p:nvSpPr>
        <p:spPr>
          <a:xfrm>
            <a:off x="5257800" y="2057400"/>
            <a:ext cx="3886200" cy="4800600"/>
          </a:xfrm>
        </p:spPr>
        <p:txBody>
          <a:bodyPr/>
          <a:lstStyle/>
          <a:p>
            <a:pPr eaLnBrk="1" hangingPunct="1">
              <a:lnSpc>
                <a:spcPct val="80000"/>
              </a:lnSpc>
            </a:pPr>
            <a:r>
              <a:rPr lang="en-US" sz="2200" smtClean="0"/>
              <a:t>Pentateuch </a:t>
            </a:r>
            <a:r>
              <a:rPr lang="en-US" sz="2200" b="1" smtClean="0"/>
              <a:t>= </a:t>
            </a:r>
            <a:r>
              <a:rPr lang="en-US" sz="2200" smtClean="0"/>
              <a:t>Fragmented (JEDP hypothesis)</a:t>
            </a:r>
            <a:r>
              <a:rPr lang="en-US" sz="2400" smtClean="0"/>
              <a:t> </a:t>
            </a:r>
            <a:r>
              <a:rPr lang="en-US" smtClean="0"/>
              <a:t> </a:t>
            </a:r>
            <a:endParaRPr lang="en-US" sz="2200" smtClean="0"/>
          </a:p>
          <a:p>
            <a:pPr eaLnBrk="1" hangingPunct="1">
              <a:lnSpc>
                <a:spcPct val="80000"/>
              </a:lnSpc>
            </a:pPr>
            <a:r>
              <a:rPr lang="en-US" sz="2200" smtClean="0">
                <a:solidFill>
                  <a:schemeClr val="tx2"/>
                </a:solidFill>
              </a:rPr>
              <a:t>Messianic meaning invalid</a:t>
            </a:r>
            <a:r>
              <a:rPr lang="en-US" sz="2200" smtClean="0"/>
              <a:t> (NT </a:t>
            </a:r>
            <a:r>
              <a:rPr lang="en-US" sz="2200" u="sng" smtClean="0"/>
              <a:t>can’t read</a:t>
            </a:r>
            <a:r>
              <a:rPr lang="en-US" sz="2200" smtClean="0"/>
              <a:t> prophecy into OT which is </a:t>
            </a:r>
            <a:r>
              <a:rPr lang="en-US" sz="2200" u="sng" smtClean="0"/>
              <a:t>only history</a:t>
            </a:r>
            <a:r>
              <a:rPr lang="en-US" sz="2200" smtClean="0"/>
              <a:t>)</a:t>
            </a:r>
          </a:p>
          <a:p>
            <a:pPr eaLnBrk="1" hangingPunct="1">
              <a:lnSpc>
                <a:spcPct val="80000"/>
              </a:lnSpc>
              <a:buFont typeface="Symbol" pitchFamily="18" charset="2"/>
              <a:buNone/>
            </a:pPr>
            <a:endParaRPr lang="en-US" sz="2200" smtClean="0"/>
          </a:p>
          <a:p>
            <a:pPr eaLnBrk="1" hangingPunct="1">
              <a:lnSpc>
                <a:spcPct val="80000"/>
              </a:lnSpc>
            </a:pPr>
            <a:r>
              <a:rPr lang="en-US" sz="2200" smtClean="0"/>
              <a:t>Historian recreates events using all available sources</a:t>
            </a:r>
          </a:p>
          <a:p>
            <a:pPr eaLnBrk="1" hangingPunct="1">
              <a:lnSpc>
                <a:spcPct val="80000"/>
              </a:lnSpc>
              <a:buFont typeface="Symbol" pitchFamily="18" charset="2"/>
              <a:buNone/>
            </a:pPr>
            <a:endParaRPr lang="en-US" sz="1800" smtClean="0"/>
          </a:p>
          <a:p>
            <a:pPr eaLnBrk="1" hangingPunct="1">
              <a:lnSpc>
                <a:spcPct val="80000"/>
              </a:lnSpc>
              <a:buFont typeface="Stencil" pitchFamily="82" charset="0"/>
              <a:buChar char="♦"/>
            </a:pPr>
            <a:r>
              <a:rPr lang="en-US" sz="2200" smtClean="0"/>
              <a:t>Source criticism</a:t>
            </a:r>
          </a:p>
          <a:p>
            <a:pPr eaLnBrk="1" hangingPunct="1">
              <a:lnSpc>
                <a:spcPct val="80000"/>
              </a:lnSpc>
              <a:buFont typeface="Stencil" pitchFamily="82" charset="0"/>
              <a:buChar char="♦"/>
            </a:pPr>
            <a:endParaRPr lang="en-US" sz="2200" smtClean="0"/>
          </a:p>
          <a:p>
            <a:pPr eaLnBrk="1" hangingPunct="1">
              <a:lnSpc>
                <a:spcPct val="80000"/>
              </a:lnSpc>
              <a:buFont typeface="Stencil" pitchFamily="82" charset="0"/>
              <a:buChar char="♦"/>
            </a:pPr>
            <a:r>
              <a:rPr lang="en-US" sz="2200" smtClean="0"/>
              <a:t>Literal sense = </a:t>
            </a:r>
            <a:r>
              <a:rPr lang="en-US" sz="2200" smtClean="0">
                <a:solidFill>
                  <a:schemeClr val="tx2"/>
                </a:solidFill>
              </a:rPr>
              <a:t>Historical sense only</a:t>
            </a:r>
          </a:p>
          <a:p>
            <a:pPr eaLnBrk="1" hangingPunct="1">
              <a:lnSpc>
                <a:spcPct val="80000"/>
              </a:lnSpc>
              <a:buFont typeface="Stencil" pitchFamily="82" charset="0"/>
              <a:buChar char="♦"/>
            </a:pPr>
            <a:endParaRPr lang="en-US" sz="2200" b="1" smtClean="0">
              <a:solidFill>
                <a:schemeClr val="tx2"/>
              </a:solidFill>
            </a:endParaRPr>
          </a:p>
          <a:p>
            <a:pPr eaLnBrk="1" hangingPunct="1">
              <a:lnSpc>
                <a:spcPct val="80000"/>
              </a:lnSpc>
            </a:pPr>
            <a:r>
              <a:rPr lang="en-US" sz="2200" smtClean="0"/>
              <a:t>Primary Reliance on MT</a:t>
            </a:r>
          </a:p>
        </p:txBody>
      </p:sp>
      <p:graphicFrame>
        <p:nvGraphicFramePr>
          <p:cNvPr id="105520" name="Group 48"/>
          <p:cNvGraphicFramePr>
            <a:graphicFrameLocks noGrp="1"/>
          </p:cNvGraphicFramePr>
          <p:nvPr/>
        </p:nvGraphicFramePr>
        <p:xfrm>
          <a:off x="1295400" y="1397000"/>
          <a:ext cx="7543800" cy="584200"/>
        </p:xfrm>
        <a:graphic>
          <a:graphicData uri="http://schemas.openxmlformats.org/drawingml/2006/table">
            <a:tbl>
              <a:tblPr/>
              <a:tblGrid>
                <a:gridCol w="3581400"/>
                <a:gridCol w="533400"/>
                <a:gridCol w="3429000"/>
              </a:tblGrid>
              <a:tr h="584200">
                <a:tc>
                  <a:txBody>
                    <a:bodyPr/>
                    <a:lstStyle/>
                    <a:p>
                      <a:pPr marL="0" marR="0" lvl="0" indent="0" algn="ctr" defTabSz="914400" rtl="0" eaLnBrk="1" fontAlgn="base" latinLnBrk="0" hangingPunct="1">
                        <a:lnSpc>
                          <a:spcPct val="100000"/>
                        </a:lnSpc>
                        <a:spcBef>
                          <a:spcPct val="20000"/>
                        </a:spcBef>
                        <a:spcAft>
                          <a:spcPct val="0"/>
                        </a:spcAft>
                        <a:buClr>
                          <a:schemeClr val="tx2"/>
                        </a:buClr>
                        <a:buSzPct val="90000"/>
                        <a:buFont typeface="Symbol" pitchFamily="18" charset="2"/>
                        <a:buNone/>
                        <a:tabLst/>
                      </a:pPr>
                      <a:r>
                        <a:rPr kumimoji="0" lang="en-US" sz="2800" b="1" i="0" u="none" strike="noStrike" cap="none" normalizeH="0" baseline="0" smtClean="0">
                          <a:ln>
                            <a:noFill/>
                          </a:ln>
                          <a:solidFill>
                            <a:schemeClr val="tx2"/>
                          </a:solidFill>
                          <a:effectLst/>
                          <a:latin typeface="Times New Roman" pitchFamily="18" charset="0"/>
                          <a:cs typeface="Times New Roman" pitchFamily="18" charset="0"/>
                        </a:rPr>
                        <a:t>Text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90000"/>
                        <a:buFont typeface="Symbol" pitchFamily="18" charset="2"/>
                        <a:buNone/>
                        <a:tabLst/>
                      </a:pPr>
                      <a:r>
                        <a:rPr kumimoji="0" lang="en-US" sz="2800" b="0" i="0" u="none" strike="noStrike" cap="none" normalizeH="0" baseline="0" smtClean="0">
                          <a:ln>
                            <a:noFill/>
                          </a:ln>
                          <a:solidFill>
                            <a:schemeClr val="tx2"/>
                          </a:solidFill>
                          <a:effectLst/>
                          <a:latin typeface="Times New Roman" pitchFamily="18" charset="0"/>
                          <a:cs typeface="Times New Roman" pitchFamily="18" charset="0"/>
                        </a:rPr>
                        <a:t>vs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90000"/>
                        <a:buFont typeface="Symbol" pitchFamily="18" charset="2"/>
                        <a:buNone/>
                        <a:tabLst/>
                      </a:pPr>
                      <a:r>
                        <a:rPr kumimoji="0" lang="en-US" sz="2800" b="1" i="0" u="none" strike="noStrike" cap="none" normalizeH="0" baseline="0" smtClean="0">
                          <a:ln>
                            <a:noFill/>
                          </a:ln>
                          <a:solidFill>
                            <a:schemeClr val="tx2"/>
                          </a:solidFill>
                          <a:effectLst/>
                          <a:latin typeface="Times New Roman" pitchFamily="18" charset="0"/>
                          <a:cs typeface="Times New Roman" pitchFamily="18" charset="0"/>
                        </a:rPr>
                        <a:t>Event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tr>
            </a:tbl>
          </a:graphicData>
        </a:graphic>
      </p:graphicFrame>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ntr" presetSubtype="32" fill="hold" grpId="0" nodeType="afterEffect">
                                  <p:stCondLst>
                                    <p:cond delay="0"/>
                                  </p:stCondLst>
                                  <p:iterate type="wd">
                                    <p:tmPct val="10000"/>
                                  </p:iterate>
                                  <p:childTnLst>
                                    <p:set>
                                      <p:cBhvr>
                                        <p:cTn id="6" dur="1" fill="hold">
                                          <p:stCondLst>
                                            <p:cond delay="0"/>
                                          </p:stCondLst>
                                        </p:cTn>
                                        <p:tgtEl>
                                          <p:spTgt spid="105476"/>
                                        </p:tgtEl>
                                        <p:attrNameLst>
                                          <p:attrName>style.visibility</p:attrName>
                                        </p:attrNameLst>
                                      </p:cBhvr>
                                      <p:to>
                                        <p:strVal val="visible"/>
                                      </p:to>
                                    </p:set>
                                    <p:animEffect transition="in" filter="circle(out)">
                                      <p:cBhvr>
                                        <p:cTn id="7" dur="2000"/>
                                        <p:tgtEl>
                                          <p:spTgt spid="105476"/>
                                        </p:tgtEl>
                                      </p:cBhvr>
                                    </p:animEffect>
                                  </p:childTnLst>
                                </p:cTn>
                              </p:par>
                            </p:childTnLst>
                          </p:cTn>
                        </p:par>
                        <p:par>
                          <p:cTn id="8" fill="hold" nodeType="afterGroup">
                            <p:stCondLst>
                              <p:cond delay="2800"/>
                            </p:stCondLst>
                            <p:childTnLst>
                              <p:par>
                                <p:cTn id="9" presetID="20" presetClass="entr" presetSubtype="0" fill="hold" nodeType="afterEffect">
                                  <p:stCondLst>
                                    <p:cond delay="0"/>
                                  </p:stCondLst>
                                  <p:childTnLst>
                                    <p:set>
                                      <p:cBhvr>
                                        <p:cTn id="10" dur="1" fill="hold">
                                          <p:stCondLst>
                                            <p:cond delay="0"/>
                                          </p:stCondLst>
                                        </p:cTn>
                                        <p:tgtEl>
                                          <p:spTgt spid="105520"/>
                                        </p:tgtEl>
                                        <p:attrNameLst>
                                          <p:attrName>style.visibility</p:attrName>
                                        </p:attrNameLst>
                                      </p:cBhvr>
                                      <p:to>
                                        <p:strVal val="visible"/>
                                      </p:to>
                                    </p:set>
                                    <p:animEffect transition="in" filter="wedge">
                                      <p:cBhvr>
                                        <p:cTn id="11" dur="2000"/>
                                        <p:tgtEl>
                                          <p:spTgt spid="105520"/>
                                        </p:tgtEl>
                                      </p:cBhvr>
                                    </p:animEffect>
                                  </p:childTnLst>
                                </p:cTn>
                              </p:par>
                            </p:childTnLst>
                          </p:cTn>
                        </p:par>
                        <p:par>
                          <p:cTn id="12" fill="hold" nodeType="afterGroup">
                            <p:stCondLst>
                              <p:cond delay="4800"/>
                            </p:stCondLst>
                            <p:childTnLst>
                              <p:par>
                                <p:cTn id="13" presetID="22" presetClass="entr" presetSubtype="1" fill="hold" grpId="0" nodeType="afterEffect">
                                  <p:stCondLst>
                                    <p:cond delay="0"/>
                                  </p:stCondLst>
                                  <p:childTnLst>
                                    <p:set>
                                      <p:cBhvr>
                                        <p:cTn id="14" dur="1" fill="hold">
                                          <p:stCondLst>
                                            <p:cond delay="0"/>
                                          </p:stCondLst>
                                        </p:cTn>
                                        <p:tgtEl>
                                          <p:spTgt spid="105478">
                                            <p:txEl>
                                              <p:pRg st="0" end="0"/>
                                            </p:txEl>
                                          </p:spTgt>
                                        </p:tgtEl>
                                        <p:attrNameLst>
                                          <p:attrName>style.visibility</p:attrName>
                                        </p:attrNameLst>
                                      </p:cBhvr>
                                      <p:to>
                                        <p:strVal val="visible"/>
                                      </p:to>
                                    </p:set>
                                    <p:animEffect transition="in" filter="wipe(up)">
                                      <p:cBhvr>
                                        <p:cTn id="15" dur="2000"/>
                                        <p:tgtEl>
                                          <p:spTgt spid="105478">
                                            <p:txEl>
                                              <p:pRg st="0" end="0"/>
                                            </p:txEl>
                                          </p:spTgt>
                                        </p:tgtEl>
                                      </p:cBhvr>
                                    </p:animEffect>
                                  </p:childTnLst>
                                </p:cTn>
                              </p:par>
                            </p:childTnLst>
                          </p:cTn>
                        </p:par>
                        <p:par>
                          <p:cTn id="16" fill="hold" nodeType="afterGroup">
                            <p:stCondLst>
                              <p:cond delay="6800"/>
                            </p:stCondLst>
                            <p:childTnLst>
                              <p:par>
                                <p:cTn id="17" presetID="22" presetClass="entr" presetSubtype="1" fill="hold" grpId="0" nodeType="afterEffect">
                                  <p:stCondLst>
                                    <p:cond delay="0"/>
                                  </p:stCondLst>
                                  <p:childTnLst>
                                    <p:set>
                                      <p:cBhvr>
                                        <p:cTn id="18" dur="1" fill="hold">
                                          <p:stCondLst>
                                            <p:cond delay="0"/>
                                          </p:stCondLst>
                                        </p:cTn>
                                        <p:tgtEl>
                                          <p:spTgt spid="105478">
                                            <p:txEl>
                                              <p:pRg st="1" end="1"/>
                                            </p:txEl>
                                          </p:spTgt>
                                        </p:tgtEl>
                                        <p:attrNameLst>
                                          <p:attrName>style.visibility</p:attrName>
                                        </p:attrNameLst>
                                      </p:cBhvr>
                                      <p:to>
                                        <p:strVal val="visible"/>
                                      </p:to>
                                    </p:set>
                                    <p:animEffect transition="in" filter="wipe(up)">
                                      <p:cBhvr>
                                        <p:cTn id="19" dur="2000"/>
                                        <p:tgtEl>
                                          <p:spTgt spid="105478">
                                            <p:txEl>
                                              <p:pRg st="1" end="1"/>
                                            </p:txEl>
                                          </p:spTgt>
                                        </p:tgtEl>
                                      </p:cBhvr>
                                    </p:animEffect>
                                  </p:childTnLst>
                                </p:cTn>
                              </p:par>
                            </p:childTnLst>
                          </p:cTn>
                        </p:par>
                        <p:par>
                          <p:cTn id="20" fill="hold" nodeType="afterGroup">
                            <p:stCondLst>
                              <p:cond delay="8800"/>
                            </p:stCondLst>
                            <p:childTnLst>
                              <p:par>
                                <p:cTn id="21" presetID="22" presetClass="entr" presetSubtype="1" fill="hold" grpId="0" nodeType="afterEffect">
                                  <p:stCondLst>
                                    <p:cond delay="0"/>
                                  </p:stCondLst>
                                  <p:childTnLst>
                                    <p:set>
                                      <p:cBhvr>
                                        <p:cTn id="22" dur="1" fill="hold">
                                          <p:stCondLst>
                                            <p:cond delay="0"/>
                                          </p:stCondLst>
                                        </p:cTn>
                                        <p:tgtEl>
                                          <p:spTgt spid="105478">
                                            <p:txEl>
                                              <p:pRg st="3" end="3"/>
                                            </p:txEl>
                                          </p:spTgt>
                                        </p:tgtEl>
                                        <p:attrNameLst>
                                          <p:attrName>style.visibility</p:attrName>
                                        </p:attrNameLst>
                                      </p:cBhvr>
                                      <p:to>
                                        <p:strVal val="visible"/>
                                      </p:to>
                                    </p:set>
                                    <p:animEffect transition="in" filter="wipe(up)">
                                      <p:cBhvr>
                                        <p:cTn id="23" dur="2000"/>
                                        <p:tgtEl>
                                          <p:spTgt spid="105478">
                                            <p:txEl>
                                              <p:pRg st="3" end="3"/>
                                            </p:txEl>
                                          </p:spTgt>
                                        </p:tgtEl>
                                      </p:cBhvr>
                                    </p:animEffect>
                                  </p:childTnLst>
                                </p:cTn>
                              </p:par>
                            </p:childTnLst>
                          </p:cTn>
                        </p:par>
                        <p:par>
                          <p:cTn id="24" fill="hold" nodeType="afterGroup">
                            <p:stCondLst>
                              <p:cond delay="10800"/>
                            </p:stCondLst>
                            <p:childTnLst>
                              <p:par>
                                <p:cTn id="25" presetID="22" presetClass="entr" presetSubtype="1" fill="hold" grpId="0" nodeType="afterEffect">
                                  <p:stCondLst>
                                    <p:cond delay="0"/>
                                  </p:stCondLst>
                                  <p:childTnLst>
                                    <p:set>
                                      <p:cBhvr>
                                        <p:cTn id="26" dur="1" fill="hold">
                                          <p:stCondLst>
                                            <p:cond delay="0"/>
                                          </p:stCondLst>
                                        </p:cTn>
                                        <p:tgtEl>
                                          <p:spTgt spid="105478">
                                            <p:txEl>
                                              <p:pRg st="5" end="5"/>
                                            </p:txEl>
                                          </p:spTgt>
                                        </p:tgtEl>
                                        <p:attrNameLst>
                                          <p:attrName>style.visibility</p:attrName>
                                        </p:attrNameLst>
                                      </p:cBhvr>
                                      <p:to>
                                        <p:strVal val="visible"/>
                                      </p:to>
                                    </p:set>
                                    <p:animEffect transition="in" filter="wipe(up)">
                                      <p:cBhvr>
                                        <p:cTn id="27" dur="2000"/>
                                        <p:tgtEl>
                                          <p:spTgt spid="105478">
                                            <p:txEl>
                                              <p:pRg st="5" end="5"/>
                                            </p:txEl>
                                          </p:spTgt>
                                        </p:tgtEl>
                                      </p:cBhvr>
                                    </p:animEffect>
                                  </p:childTnLst>
                                </p:cTn>
                              </p:par>
                            </p:childTnLst>
                          </p:cTn>
                        </p:par>
                        <p:par>
                          <p:cTn id="28" fill="hold" nodeType="afterGroup">
                            <p:stCondLst>
                              <p:cond delay="12800"/>
                            </p:stCondLst>
                            <p:childTnLst>
                              <p:par>
                                <p:cTn id="29" presetID="22" presetClass="entr" presetSubtype="1" fill="hold" grpId="0" nodeType="afterEffect">
                                  <p:stCondLst>
                                    <p:cond delay="0"/>
                                  </p:stCondLst>
                                  <p:childTnLst>
                                    <p:set>
                                      <p:cBhvr>
                                        <p:cTn id="30" dur="1" fill="hold">
                                          <p:stCondLst>
                                            <p:cond delay="0"/>
                                          </p:stCondLst>
                                        </p:cTn>
                                        <p:tgtEl>
                                          <p:spTgt spid="105478">
                                            <p:txEl>
                                              <p:pRg st="7" end="7"/>
                                            </p:txEl>
                                          </p:spTgt>
                                        </p:tgtEl>
                                        <p:attrNameLst>
                                          <p:attrName>style.visibility</p:attrName>
                                        </p:attrNameLst>
                                      </p:cBhvr>
                                      <p:to>
                                        <p:strVal val="visible"/>
                                      </p:to>
                                    </p:set>
                                    <p:animEffect transition="in" filter="wipe(up)">
                                      <p:cBhvr>
                                        <p:cTn id="31" dur="2000"/>
                                        <p:tgtEl>
                                          <p:spTgt spid="105478">
                                            <p:txEl>
                                              <p:pRg st="7" end="7"/>
                                            </p:txEl>
                                          </p:spTgt>
                                        </p:tgtEl>
                                      </p:cBhvr>
                                    </p:animEffect>
                                  </p:childTnLst>
                                </p:cTn>
                              </p:par>
                            </p:childTnLst>
                          </p:cTn>
                        </p:par>
                        <p:par>
                          <p:cTn id="32" fill="hold" nodeType="afterGroup">
                            <p:stCondLst>
                              <p:cond delay="14800"/>
                            </p:stCondLst>
                            <p:childTnLst>
                              <p:par>
                                <p:cTn id="33" presetID="22" presetClass="entr" presetSubtype="1" fill="hold" grpId="0" nodeType="afterEffect">
                                  <p:stCondLst>
                                    <p:cond delay="0"/>
                                  </p:stCondLst>
                                  <p:childTnLst>
                                    <p:set>
                                      <p:cBhvr>
                                        <p:cTn id="34" dur="1" fill="hold">
                                          <p:stCondLst>
                                            <p:cond delay="0"/>
                                          </p:stCondLst>
                                        </p:cTn>
                                        <p:tgtEl>
                                          <p:spTgt spid="105478">
                                            <p:txEl>
                                              <p:pRg st="9" end="9"/>
                                            </p:txEl>
                                          </p:spTgt>
                                        </p:tgtEl>
                                        <p:attrNameLst>
                                          <p:attrName>style.visibility</p:attrName>
                                        </p:attrNameLst>
                                      </p:cBhvr>
                                      <p:to>
                                        <p:strVal val="visible"/>
                                      </p:to>
                                    </p:set>
                                    <p:animEffect transition="in" filter="wipe(up)">
                                      <p:cBhvr>
                                        <p:cTn id="35" dur="2000"/>
                                        <p:tgtEl>
                                          <p:spTgt spid="105478">
                                            <p:txEl>
                                              <p:pRg st="9" end="9"/>
                                            </p:txEl>
                                          </p:spTgt>
                                        </p:tgtEl>
                                      </p:cBhvr>
                                    </p:animEffect>
                                  </p:childTnLst>
                                </p:cTn>
                              </p:par>
                            </p:childTnLst>
                          </p:cTn>
                        </p:par>
                        <p:par>
                          <p:cTn id="36" fill="hold" nodeType="afterGroup">
                            <p:stCondLst>
                              <p:cond delay="16800"/>
                            </p:stCondLst>
                            <p:childTnLst>
                              <p:par>
                                <p:cTn id="37" presetID="22" presetClass="entr" presetSubtype="8" fill="hold" grpId="0" nodeType="afterEffect">
                                  <p:stCondLst>
                                    <p:cond delay="0"/>
                                  </p:stCondLst>
                                  <p:childTnLst>
                                    <p:set>
                                      <p:cBhvr>
                                        <p:cTn id="38" dur="1" fill="hold">
                                          <p:stCondLst>
                                            <p:cond delay="0"/>
                                          </p:stCondLst>
                                        </p:cTn>
                                        <p:tgtEl>
                                          <p:spTgt spid="105477">
                                            <p:txEl>
                                              <p:pRg st="10" end="10"/>
                                            </p:txEl>
                                          </p:spTgt>
                                        </p:tgtEl>
                                        <p:attrNameLst>
                                          <p:attrName>style.visibility</p:attrName>
                                        </p:attrNameLst>
                                      </p:cBhvr>
                                      <p:to>
                                        <p:strVal val="visible"/>
                                      </p:to>
                                    </p:set>
                                    <p:animEffect transition="in" filter="wipe(left)">
                                      <p:cBhvr>
                                        <p:cTn id="39" dur="2000"/>
                                        <p:tgtEl>
                                          <p:spTgt spid="105477">
                                            <p:txEl>
                                              <p:pRg st="10" end="10"/>
                                            </p:txEl>
                                          </p:spTgt>
                                        </p:tgtEl>
                                      </p:cBhvr>
                                    </p:animEffect>
                                  </p:childTnLst>
                                </p:cTn>
                              </p:par>
                            </p:childTnLst>
                          </p:cTn>
                        </p:par>
                        <p:par>
                          <p:cTn id="40" fill="hold" nodeType="afterGroup">
                            <p:stCondLst>
                              <p:cond delay="18800"/>
                            </p:stCondLst>
                            <p:childTnLst>
                              <p:par>
                                <p:cTn id="41" presetID="22" presetClass="entr" presetSubtype="8" fill="hold" grpId="0" nodeType="afterEffect">
                                  <p:stCondLst>
                                    <p:cond delay="0"/>
                                  </p:stCondLst>
                                  <p:childTnLst>
                                    <p:set>
                                      <p:cBhvr>
                                        <p:cTn id="42" dur="1" fill="hold">
                                          <p:stCondLst>
                                            <p:cond delay="0"/>
                                          </p:stCondLst>
                                        </p:cTn>
                                        <p:tgtEl>
                                          <p:spTgt spid="105477">
                                            <p:txEl>
                                              <p:pRg st="8" end="8"/>
                                            </p:txEl>
                                          </p:spTgt>
                                        </p:tgtEl>
                                        <p:attrNameLst>
                                          <p:attrName>style.visibility</p:attrName>
                                        </p:attrNameLst>
                                      </p:cBhvr>
                                      <p:to>
                                        <p:strVal val="visible"/>
                                      </p:to>
                                    </p:set>
                                    <p:animEffect transition="in" filter="wipe(left)">
                                      <p:cBhvr>
                                        <p:cTn id="43" dur="2000"/>
                                        <p:tgtEl>
                                          <p:spTgt spid="105477">
                                            <p:txEl>
                                              <p:pRg st="8" end="8"/>
                                            </p:txEl>
                                          </p:spTgt>
                                        </p:tgtEl>
                                      </p:cBhvr>
                                    </p:animEffect>
                                  </p:childTnLst>
                                </p:cTn>
                              </p:par>
                            </p:childTnLst>
                          </p:cTn>
                        </p:par>
                        <p:par>
                          <p:cTn id="44" fill="hold" nodeType="afterGroup">
                            <p:stCondLst>
                              <p:cond delay="20800"/>
                            </p:stCondLst>
                            <p:childTnLst>
                              <p:par>
                                <p:cTn id="45" presetID="22" presetClass="entr" presetSubtype="8" fill="hold" grpId="0" nodeType="afterEffect">
                                  <p:stCondLst>
                                    <p:cond delay="0"/>
                                  </p:stCondLst>
                                  <p:childTnLst>
                                    <p:set>
                                      <p:cBhvr>
                                        <p:cTn id="46" dur="1" fill="hold">
                                          <p:stCondLst>
                                            <p:cond delay="0"/>
                                          </p:stCondLst>
                                        </p:cTn>
                                        <p:tgtEl>
                                          <p:spTgt spid="105477">
                                            <p:txEl>
                                              <p:pRg st="6" end="6"/>
                                            </p:txEl>
                                          </p:spTgt>
                                        </p:tgtEl>
                                        <p:attrNameLst>
                                          <p:attrName>style.visibility</p:attrName>
                                        </p:attrNameLst>
                                      </p:cBhvr>
                                      <p:to>
                                        <p:strVal val="visible"/>
                                      </p:to>
                                    </p:set>
                                    <p:animEffect transition="in" filter="wipe(left)">
                                      <p:cBhvr>
                                        <p:cTn id="47" dur="2000"/>
                                        <p:tgtEl>
                                          <p:spTgt spid="105477">
                                            <p:txEl>
                                              <p:pRg st="6" end="6"/>
                                            </p:txEl>
                                          </p:spTgt>
                                        </p:tgtEl>
                                      </p:cBhvr>
                                    </p:animEffect>
                                  </p:childTnLst>
                                </p:cTn>
                              </p:par>
                            </p:childTnLst>
                          </p:cTn>
                        </p:par>
                        <p:par>
                          <p:cTn id="48" fill="hold" nodeType="afterGroup">
                            <p:stCondLst>
                              <p:cond delay="22800"/>
                            </p:stCondLst>
                            <p:childTnLst>
                              <p:par>
                                <p:cTn id="49" presetID="22" presetClass="entr" presetSubtype="8" fill="hold" grpId="0" nodeType="afterEffect">
                                  <p:stCondLst>
                                    <p:cond delay="0"/>
                                  </p:stCondLst>
                                  <p:childTnLst>
                                    <p:set>
                                      <p:cBhvr>
                                        <p:cTn id="50" dur="1" fill="hold">
                                          <p:stCondLst>
                                            <p:cond delay="0"/>
                                          </p:stCondLst>
                                        </p:cTn>
                                        <p:tgtEl>
                                          <p:spTgt spid="105477">
                                            <p:txEl>
                                              <p:pRg st="4" end="4"/>
                                            </p:txEl>
                                          </p:spTgt>
                                        </p:tgtEl>
                                        <p:attrNameLst>
                                          <p:attrName>style.visibility</p:attrName>
                                        </p:attrNameLst>
                                      </p:cBhvr>
                                      <p:to>
                                        <p:strVal val="visible"/>
                                      </p:to>
                                    </p:set>
                                    <p:animEffect transition="in" filter="wipe(left)">
                                      <p:cBhvr>
                                        <p:cTn id="51" dur="2000"/>
                                        <p:tgtEl>
                                          <p:spTgt spid="105477">
                                            <p:txEl>
                                              <p:pRg st="4" end="4"/>
                                            </p:txEl>
                                          </p:spTgt>
                                        </p:tgtEl>
                                      </p:cBhvr>
                                    </p:animEffect>
                                  </p:childTnLst>
                                </p:cTn>
                              </p:par>
                            </p:childTnLst>
                          </p:cTn>
                        </p:par>
                        <p:par>
                          <p:cTn id="52" fill="hold" nodeType="afterGroup">
                            <p:stCondLst>
                              <p:cond delay="24800"/>
                            </p:stCondLst>
                            <p:childTnLst>
                              <p:par>
                                <p:cTn id="53" presetID="22" presetClass="entr" presetSubtype="8" fill="hold" grpId="0" nodeType="afterEffect">
                                  <p:stCondLst>
                                    <p:cond delay="0"/>
                                  </p:stCondLst>
                                  <p:childTnLst>
                                    <p:set>
                                      <p:cBhvr>
                                        <p:cTn id="54" dur="1" fill="hold">
                                          <p:stCondLst>
                                            <p:cond delay="0"/>
                                          </p:stCondLst>
                                        </p:cTn>
                                        <p:tgtEl>
                                          <p:spTgt spid="105477">
                                            <p:txEl>
                                              <p:pRg st="2" end="2"/>
                                            </p:txEl>
                                          </p:spTgt>
                                        </p:tgtEl>
                                        <p:attrNameLst>
                                          <p:attrName>style.visibility</p:attrName>
                                        </p:attrNameLst>
                                      </p:cBhvr>
                                      <p:to>
                                        <p:strVal val="visible"/>
                                      </p:to>
                                    </p:set>
                                    <p:animEffect transition="in" filter="wipe(left)">
                                      <p:cBhvr>
                                        <p:cTn id="55" dur="2000"/>
                                        <p:tgtEl>
                                          <p:spTgt spid="105477">
                                            <p:txEl>
                                              <p:pRg st="2" end="2"/>
                                            </p:txEl>
                                          </p:spTgt>
                                        </p:tgtEl>
                                      </p:cBhvr>
                                    </p:animEffect>
                                  </p:childTnLst>
                                </p:cTn>
                              </p:par>
                            </p:childTnLst>
                          </p:cTn>
                        </p:par>
                        <p:par>
                          <p:cTn id="56" fill="hold" nodeType="afterGroup">
                            <p:stCondLst>
                              <p:cond delay="26800"/>
                            </p:stCondLst>
                            <p:childTnLst>
                              <p:par>
                                <p:cTn id="57" presetID="22" presetClass="entr" presetSubtype="8" fill="hold" grpId="0" nodeType="afterEffect">
                                  <p:stCondLst>
                                    <p:cond delay="0"/>
                                  </p:stCondLst>
                                  <p:childTnLst>
                                    <p:set>
                                      <p:cBhvr>
                                        <p:cTn id="58" dur="1" fill="hold">
                                          <p:stCondLst>
                                            <p:cond delay="0"/>
                                          </p:stCondLst>
                                        </p:cTn>
                                        <p:tgtEl>
                                          <p:spTgt spid="105477">
                                            <p:txEl>
                                              <p:pRg st="0" end="0"/>
                                            </p:txEl>
                                          </p:spTgt>
                                        </p:tgtEl>
                                        <p:attrNameLst>
                                          <p:attrName>style.visibility</p:attrName>
                                        </p:attrNameLst>
                                      </p:cBhvr>
                                      <p:to>
                                        <p:strVal val="visible"/>
                                      </p:to>
                                    </p:set>
                                    <p:animEffect transition="in" filter="wipe(left)">
                                      <p:cBhvr>
                                        <p:cTn id="59" dur="2000"/>
                                        <p:tgtEl>
                                          <p:spTgt spid="10547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76" grpId="0"/>
      <p:bldP spid="105477" grpId="0" build="p" bldLvl="2" rev="1"/>
      <p:bldP spid="105478" grpId="0" build="p"/>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1143000" y="457200"/>
            <a:ext cx="8001000" cy="914400"/>
          </a:xfrm>
        </p:spPr>
        <p:txBody>
          <a:bodyPr/>
          <a:lstStyle/>
          <a:p>
            <a:pPr algn="ctr" eaLnBrk="1" hangingPunct="1"/>
            <a:r>
              <a:rPr lang="en-US" smtClean="0"/>
              <a:t>NT Evidence: </a:t>
            </a:r>
            <a:r>
              <a:rPr lang="en-US" b="1" smtClean="0"/>
              <a:t>“all the prophets”</a:t>
            </a:r>
          </a:p>
        </p:txBody>
      </p:sp>
      <p:sp>
        <p:nvSpPr>
          <p:cNvPr id="43011" name="Rectangle 3"/>
          <p:cNvSpPr>
            <a:spLocks noGrp="1" noChangeArrowheads="1"/>
          </p:cNvSpPr>
          <p:nvPr>
            <p:ph type="body" idx="1"/>
          </p:nvPr>
        </p:nvSpPr>
        <p:spPr>
          <a:xfrm>
            <a:off x="1219200" y="1371600"/>
            <a:ext cx="4724400" cy="4191000"/>
          </a:xfrm>
        </p:spPr>
        <p:txBody>
          <a:bodyPr/>
          <a:lstStyle/>
          <a:p>
            <a:pPr eaLnBrk="1" hangingPunct="1">
              <a:lnSpc>
                <a:spcPct val="80000"/>
              </a:lnSpc>
            </a:pPr>
            <a:r>
              <a:rPr lang="en-US" sz="2800" b="1" smtClean="0">
                <a:solidFill>
                  <a:schemeClr val="tx2"/>
                </a:solidFill>
              </a:rPr>
              <a:t>Jesus</a:t>
            </a:r>
            <a:endParaRPr lang="en-US" sz="2800" b="1" smtClean="0"/>
          </a:p>
          <a:p>
            <a:pPr lvl="1" eaLnBrk="1" hangingPunct="1">
              <a:lnSpc>
                <a:spcPct val="80000"/>
              </a:lnSpc>
            </a:pPr>
            <a:r>
              <a:rPr lang="en-US" sz="2200" smtClean="0"/>
              <a:t>“O foolish ones, and slow of heart to believe </a:t>
            </a:r>
            <a:r>
              <a:rPr lang="en-US" sz="2200" b="1" i="1" smtClean="0">
                <a:solidFill>
                  <a:schemeClr val="tx2"/>
                </a:solidFill>
              </a:rPr>
              <a:t>all that the prophets</a:t>
            </a:r>
            <a:r>
              <a:rPr lang="en-US" sz="2200" i="1" smtClean="0"/>
              <a:t> </a:t>
            </a:r>
            <a:r>
              <a:rPr lang="en-US" sz="2200" smtClean="0"/>
              <a:t>have spoken! … And </a:t>
            </a:r>
            <a:r>
              <a:rPr lang="en-US" sz="2200" b="1" i="1" smtClean="0">
                <a:solidFill>
                  <a:schemeClr val="tx2"/>
                </a:solidFill>
              </a:rPr>
              <a:t>beginning at Moses and all the prophets</a:t>
            </a:r>
            <a:r>
              <a:rPr lang="en-US" sz="2200" i="1" smtClean="0"/>
              <a:t>, </a:t>
            </a:r>
            <a:r>
              <a:rPr lang="en-US" sz="2200" smtClean="0"/>
              <a:t>He expounded to them in</a:t>
            </a:r>
            <a:r>
              <a:rPr lang="en-US" sz="2200" i="1" smtClean="0"/>
              <a:t> </a:t>
            </a:r>
            <a:r>
              <a:rPr lang="en-US" sz="2200" b="1" i="1" smtClean="0">
                <a:solidFill>
                  <a:schemeClr val="tx2"/>
                </a:solidFill>
              </a:rPr>
              <a:t>all the Scriptures</a:t>
            </a:r>
            <a:r>
              <a:rPr lang="en-US" sz="2200" i="1" smtClean="0"/>
              <a:t> </a:t>
            </a:r>
            <a:r>
              <a:rPr lang="en-US" sz="2200" smtClean="0"/>
              <a:t>the things concerning Himself. This is what I spoke to you … that </a:t>
            </a:r>
            <a:r>
              <a:rPr lang="en-US" sz="2200" b="1" i="1" smtClean="0">
                <a:solidFill>
                  <a:schemeClr val="tx2"/>
                </a:solidFill>
              </a:rPr>
              <a:t>all things</a:t>
            </a:r>
            <a:r>
              <a:rPr lang="en-US" sz="2200" i="1" smtClean="0"/>
              <a:t> </a:t>
            </a:r>
            <a:r>
              <a:rPr lang="en-US" sz="2200" smtClean="0"/>
              <a:t>must be fulfilled which were written</a:t>
            </a:r>
            <a:r>
              <a:rPr lang="en-US" sz="2200" i="1" smtClean="0"/>
              <a:t> </a:t>
            </a:r>
            <a:r>
              <a:rPr lang="en-US" sz="2200" b="1" i="1" smtClean="0">
                <a:solidFill>
                  <a:schemeClr val="tx2"/>
                </a:solidFill>
              </a:rPr>
              <a:t>in the Law of Moses and the prophets and the Psalms</a:t>
            </a:r>
            <a:r>
              <a:rPr lang="en-US" sz="2200" i="1" smtClean="0"/>
              <a:t> </a:t>
            </a:r>
            <a:r>
              <a:rPr lang="en-US" sz="2200" smtClean="0"/>
              <a:t>concerning me</a:t>
            </a:r>
            <a:r>
              <a:rPr lang="en-US" sz="2200" i="1" smtClean="0"/>
              <a:t>.” </a:t>
            </a:r>
            <a:r>
              <a:rPr lang="en-US" sz="2200" smtClean="0"/>
              <a:t>(Luke 24:25-27; 44-46)</a:t>
            </a:r>
            <a:r>
              <a:rPr lang="en-US" sz="2200" smtClean="0">
                <a:solidFill>
                  <a:schemeClr val="tx2"/>
                </a:solidFill>
              </a:rPr>
              <a:t> </a:t>
            </a:r>
          </a:p>
        </p:txBody>
      </p:sp>
      <p:pic>
        <p:nvPicPr>
          <p:cNvPr id="43012" name="Picture 4" descr="Emmaus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1600200"/>
            <a:ext cx="2971800" cy="392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5" name="Text Box 7"/>
          <p:cNvSpPr txBox="1">
            <a:spLocks noChangeArrowheads="1"/>
          </p:cNvSpPr>
          <p:nvPr/>
        </p:nvSpPr>
        <p:spPr bwMode="auto">
          <a:xfrm>
            <a:off x="1143000" y="5638800"/>
            <a:ext cx="8001000" cy="1004888"/>
          </a:xfrm>
          <a:prstGeom prst="rect">
            <a:avLst/>
          </a:prstGeom>
          <a:noFill/>
          <a:ln>
            <a:noFill/>
          </a:ln>
          <a:effectLst/>
          <a:extLst>
            <a:ext uri="{909E8E84-426E-40DD-AFC4-6F175D3DCCD1}">
              <a14:hiddenFill xmlns:a14="http://schemas.microsoft.com/office/drawing/2010/main">
                <a:solidFill>
                  <a:srgbClr val="FFCC99"/>
                </a:solidFill>
              </a14:hiddenFill>
            </a:ext>
            <a:ext uri="{91240B29-F687-4F45-9708-019B960494DF}">
              <a14:hiddenLine xmlns:a14="http://schemas.microsoft.com/office/drawing/2010/main" w="12700"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sz="2400" b="1" i="1">
                <a:solidFill>
                  <a:schemeClr val="bg2"/>
                </a:solidFill>
                <a:latin typeface="Times New Roman" pitchFamily="18" charset="0"/>
                <a:cs typeface="Times New Roman" pitchFamily="18" charset="0"/>
              </a:defRPr>
            </a:lvl1pPr>
            <a:lvl2pPr eaLnBrk="0" hangingPunct="0">
              <a:defRPr sz="2400" b="1" i="1">
                <a:solidFill>
                  <a:schemeClr val="bg2"/>
                </a:solidFill>
                <a:latin typeface="Times New Roman" pitchFamily="18" charset="0"/>
                <a:cs typeface="Times New Roman" pitchFamily="18" charset="0"/>
              </a:defRPr>
            </a:lvl2pPr>
            <a:lvl3pPr marL="1143000" indent="-228600" eaLnBrk="0" hangingPunct="0">
              <a:defRPr sz="2400" b="1" i="1">
                <a:solidFill>
                  <a:schemeClr val="bg2"/>
                </a:solidFill>
                <a:latin typeface="Times New Roman" pitchFamily="18" charset="0"/>
                <a:cs typeface="Times New Roman" pitchFamily="18" charset="0"/>
              </a:defRPr>
            </a:lvl3pPr>
            <a:lvl4pPr marL="1600200" indent="-228600" eaLnBrk="0" hangingPunct="0">
              <a:defRPr sz="2400" b="1" i="1">
                <a:solidFill>
                  <a:schemeClr val="bg2"/>
                </a:solidFill>
                <a:latin typeface="Times New Roman" pitchFamily="18" charset="0"/>
                <a:cs typeface="Times New Roman" pitchFamily="18" charset="0"/>
              </a:defRPr>
            </a:lvl4pPr>
            <a:lvl5pPr marL="2057400" indent="-228600" eaLnBrk="0" hangingPunct="0">
              <a:defRPr sz="2400" b="1" i="1">
                <a:solidFill>
                  <a:schemeClr val="bg2"/>
                </a:solidFill>
                <a:latin typeface="Times New Roman" pitchFamily="18" charset="0"/>
                <a:cs typeface="Times New Roman" pitchFamily="18" charset="0"/>
              </a:defRPr>
            </a:lvl5pPr>
            <a:lvl6pPr marL="25146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6pPr>
            <a:lvl7pPr marL="29718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7pPr>
            <a:lvl8pPr marL="34290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8pPr>
            <a:lvl9pPr marL="38862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9pPr>
          </a:lstStyle>
          <a:p>
            <a:pPr lvl="1" algn="l" eaLnBrk="1" hangingPunct="1">
              <a:lnSpc>
                <a:spcPct val="70000"/>
              </a:lnSpc>
              <a:spcBef>
                <a:spcPct val="20000"/>
              </a:spcBef>
              <a:buFontTx/>
              <a:buChar char="–"/>
            </a:pPr>
            <a:r>
              <a:rPr lang="en-US" b="0" i="0">
                <a:solidFill>
                  <a:schemeClr val="tx1"/>
                </a:solidFill>
              </a:rPr>
              <a:t>  “There is one who accuses you-</a:t>
            </a:r>
            <a:r>
              <a:rPr lang="en-US">
                <a:solidFill>
                  <a:schemeClr val="tx2"/>
                </a:solidFill>
              </a:rPr>
              <a:t>Moses</a:t>
            </a:r>
            <a:r>
              <a:rPr lang="en-US" b="0" i="0">
                <a:solidFill>
                  <a:schemeClr val="tx1"/>
                </a:solidFill>
              </a:rPr>
              <a:t>, in whom you</a:t>
            </a:r>
          </a:p>
          <a:p>
            <a:pPr lvl="1" algn="l" eaLnBrk="1" hangingPunct="1">
              <a:lnSpc>
                <a:spcPct val="70000"/>
              </a:lnSpc>
              <a:spcBef>
                <a:spcPct val="20000"/>
              </a:spcBef>
            </a:pPr>
            <a:r>
              <a:rPr lang="en-US" b="0" i="0">
                <a:solidFill>
                  <a:schemeClr val="tx1"/>
                </a:solidFill>
              </a:rPr>
              <a:t>    trust. For if you believed Moses, you would believe me,</a:t>
            </a:r>
          </a:p>
          <a:p>
            <a:pPr lvl="1" algn="l" eaLnBrk="1" hangingPunct="1">
              <a:lnSpc>
                <a:spcPct val="70000"/>
              </a:lnSpc>
              <a:spcBef>
                <a:spcPct val="20000"/>
              </a:spcBef>
            </a:pPr>
            <a:r>
              <a:rPr lang="en-US" b="0" i="0">
                <a:solidFill>
                  <a:schemeClr val="tx1"/>
                </a:solidFill>
              </a:rPr>
              <a:t>     </a:t>
            </a:r>
            <a:r>
              <a:rPr lang="en-US">
                <a:solidFill>
                  <a:schemeClr val="tx2"/>
                </a:solidFill>
              </a:rPr>
              <a:t>for he wrote about me</a:t>
            </a:r>
            <a:r>
              <a:rPr lang="en-US" b="0">
                <a:solidFill>
                  <a:schemeClr val="tx1"/>
                </a:solidFill>
              </a:rPr>
              <a:t>.” </a:t>
            </a:r>
            <a:r>
              <a:rPr lang="en-US" b="0" i="0">
                <a:solidFill>
                  <a:schemeClr val="tx1"/>
                </a:solidFill>
              </a:rPr>
              <a:t>John 5:45-47</a:t>
            </a:r>
            <a:endParaRPr lang="en-US"/>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43010"/>
                                        </p:tgtEl>
                                        <p:attrNameLst>
                                          <p:attrName>style.visibility</p:attrName>
                                        </p:attrNameLst>
                                      </p:cBhvr>
                                      <p:to>
                                        <p:strVal val="visible"/>
                                      </p:to>
                                    </p:set>
                                    <p:animEffect transition="in" filter="randombar(vertical)">
                                      <p:cBhvr>
                                        <p:cTn id="7" dur="500"/>
                                        <p:tgtEl>
                                          <p:spTgt spid="43010"/>
                                        </p:tgtEl>
                                      </p:cBhvr>
                                    </p:animEffect>
                                  </p:childTnLst>
                                </p:cTn>
                              </p:par>
                            </p:childTnLst>
                          </p:cTn>
                        </p:par>
                        <p:par>
                          <p:cTn id="8" fill="hold" nodeType="afterGroup">
                            <p:stCondLst>
                              <p:cond delay="500"/>
                            </p:stCondLst>
                            <p:childTnLst>
                              <p:par>
                                <p:cTn id="9" presetID="9" presetClass="entr" presetSubtype="0" fill="hold" nodeType="afterEffect">
                                  <p:stCondLst>
                                    <p:cond delay="0"/>
                                  </p:stCondLst>
                                  <p:childTnLst>
                                    <p:set>
                                      <p:cBhvr>
                                        <p:cTn id="10" dur="1" fill="hold">
                                          <p:stCondLst>
                                            <p:cond delay="0"/>
                                          </p:stCondLst>
                                        </p:cTn>
                                        <p:tgtEl>
                                          <p:spTgt spid="43012"/>
                                        </p:tgtEl>
                                        <p:attrNameLst>
                                          <p:attrName>style.visibility</p:attrName>
                                        </p:attrNameLst>
                                      </p:cBhvr>
                                      <p:to>
                                        <p:strVal val="visible"/>
                                      </p:to>
                                    </p:set>
                                    <p:animEffect transition="in" filter="dissolve">
                                      <p:cBhvr>
                                        <p:cTn id="11" dur="500"/>
                                        <p:tgtEl>
                                          <p:spTgt spid="43012"/>
                                        </p:tgtEl>
                                      </p:cBhvr>
                                    </p:animEffect>
                                  </p:childTnLst>
                                </p:cTn>
                              </p:par>
                            </p:childTnLst>
                          </p:cTn>
                        </p:par>
                        <p:par>
                          <p:cTn id="12" fill="hold" nodeType="afterGroup">
                            <p:stCondLst>
                              <p:cond delay="1000"/>
                            </p:stCondLst>
                            <p:childTnLst>
                              <p:par>
                                <p:cTn id="13" presetID="23" presetClass="entr" presetSubtype="272" fill="hold" grpId="0" nodeType="afterEffect">
                                  <p:stCondLst>
                                    <p:cond delay="0"/>
                                  </p:stCondLst>
                                  <p:iterate type="wd">
                                    <p:tmPct val="100000"/>
                                  </p:iterate>
                                  <p:childTnLst>
                                    <p:set>
                                      <p:cBhvr>
                                        <p:cTn id="14" dur="1" fill="hold">
                                          <p:stCondLst>
                                            <p:cond delay="0"/>
                                          </p:stCondLst>
                                        </p:cTn>
                                        <p:tgtEl>
                                          <p:spTgt spid="43011">
                                            <p:txEl>
                                              <p:pRg st="0" end="0"/>
                                            </p:txEl>
                                          </p:spTgt>
                                        </p:tgtEl>
                                        <p:attrNameLst>
                                          <p:attrName>style.visibility</p:attrName>
                                        </p:attrNameLst>
                                      </p:cBhvr>
                                      <p:to>
                                        <p:strVal val="visible"/>
                                      </p:to>
                                    </p:set>
                                    <p:anim calcmode="lin" valueType="num">
                                      <p:cBhvr>
                                        <p:cTn id="15" dur="300" fill="hold"/>
                                        <p:tgtEl>
                                          <p:spTgt spid="43011">
                                            <p:txEl>
                                              <p:pRg st="0" end="0"/>
                                            </p:txEl>
                                          </p:spTgt>
                                        </p:tgtEl>
                                        <p:attrNameLst>
                                          <p:attrName>ppt_w</p:attrName>
                                        </p:attrNameLst>
                                      </p:cBhvr>
                                      <p:tavLst>
                                        <p:tav tm="0">
                                          <p:val>
                                            <p:strVal val="2/3*#ppt_w"/>
                                          </p:val>
                                        </p:tav>
                                        <p:tav tm="100000">
                                          <p:val>
                                            <p:strVal val="#ppt_w"/>
                                          </p:val>
                                        </p:tav>
                                      </p:tavLst>
                                    </p:anim>
                                    <p:anim calcmode="lin" valueType="num">
                                      <p:cBhvr>
                                        <p:cTn id="16" dur="300" fill="hold"/>
                                        <p:tgtEl>
                                          <p:spTgt spid="43011">
                                            <p:txEl>
                                              <p:pRg st="0" end="0"/>
                                            </p:txEl>
                                          </p:spTgt>
                                        </p:tgtEl>
                                        <p:attrNameLst>
                                          <p:attrName>ppt_h</p:attrName>
                                        </p:attrNameLst>
                                      </p:cBhvr>
                                      <p:tavLst>
                                        <p:tav tm="0">
                                          <p:val>
                                            <p:strVal val="2/3*#ppt_h"/>
                                          </p:val>
                                        </p:tav>
                                        <p:tav tm="100000">
                                          <p:val>
                                            <p:strVal val="#ppt_h"/>
                                          </p:val>
                                        </p:tav>
                                      </p:tavLst>
                                    </p:anim>
                                  </p:childTnLst>
                                </p:cTn>
                              </p:par>
                            </p:childTnLst>
                          </p:cTn>
                        </p:par>
                        <p:par>
                          <p:cTn id="17" fill="hold" nodeType="afterGroup">
                            <p:stCondLst>
                              <p:cond delay="1300"/>
                            </p:stCondLst>
                            <p:childTnLst>
                              <p:par>
                                <p:cTn id="18" presetID="23" presetClass="entr" presetSubtype="272" fill="hold" grpId="0" nodeType="afterEffect">
                                  <p:stCondLst>
                                    <p:cond delay="0"/>
                                  </p:stCondLst>
                                  <p:iterate type="wd">
                                    <p:tmPct val="100000"/>
                                  </p:iterate>
                                  <p:childTnLst>
                                    <p:set>
                                      <p:cBhvr>
                                        <p:cTn id="19" dur="1" fill="hold">
                                          <p:stCondLst>
                                            <p:cond delay="0"/>
                                          </p:stCondLst>
                                        </p:cTn>
                                        <p:tgtEl>
                                          <p:spTgt spid="43011">
                                            <p:txEl>
                                              <p:pRg st="1" end="1"/>
                                            </p:txEl>
                                          </p:spTgt>
                                        </p:tgtEl>
                                        <p:attrNameLst>
                                          <p:attrName>style.visibility</p:attrName>
                                        </p:attrNameLst>
                                      </p:cBhvr>
                                      <p:to>
                                        <p:strVal val="visible"/>
                                      </p:to>
                                    </p:set>
                                    <p:anim calcmode="lin" valueType="num">
                                      <p:cBhvr>
                                        <p:cTn id="20" dur="300" fill="hold"/>
                                        <p:tgtEl>
                                          <p:spTgt spid="43011">
                                            <p:txEl>
                                              <p:pRg st="1" end="1"/>
                                            </p:txEl>
                                          </p:spTgt>
                                        </p:tgtEl>
                                        <p:attrNameLst>
                                          <p:attrName>ppt_w</p:attrName>
                                        </p:attrNameLst>
                                      </p:cBhvr>
                                      <p:tavLst>
                                        <p:tav tm="0">
                                          <p:val>
                                            <p:strVal val="2/3*#ppt_w"/>
                                          </p:val>
                                        </p:tav>
                                        <p:tav tm="100000">
                                          <p:val>
                                            <p:strVal val="#ppt_w"/>
                                          </p:val>
                                        </p:tav>
                                      </p:tavLst>
                                    </p:anim>
                                    <p:anim calcmode="lin" valueType="num">
                                      <p:cBhvr>
                                        <p:cTn id="21" dur="300" fill="hold"/>
                                        <p:tgtEl>
                                          <p:spTgt spid="43011">
                                            <p:txEl>
                                              <p:pRg st="1" end="1"/>
                                            </p:txEl>
                                          </p:spTgt>
                                        </p:tgtEl>
                                        <p:attrNameLst>
                                          <p:attrName>ppt_h</p:attrName>
                                        </p:attrNameLst>
                                      </p:cBhvr>
                                      <p:tavLst>
                                        <p:tav tm="0">
                                          <p:val>
                                            <p:strVal val="2/3*#ppt_h"/>
                                          </p:val>
                                        </p:tav>
                                        <p:tav tm="100000">
                                          <p:val>
                                            <p:strVal val="#ppt_h"/>
                                          </p:val>
                                        </p:tav>
                                      </p:tavLst>
                                    </p:anim>
                                  </p:childTnLst>
                                </p:cTn>
                              </p:par>
                            </p:childTnLst>
                          </p:cTn>
                        </p:par>
                        <p:par>
                          <p:cTn id="22" fill="hold" nodeType="afterGroup">
                            <p:stCondLst>
                              <p:cond delay="25000"/>
                            </p:stCondLst>
                            <p:childTnLst>
                              <p:par>
                                <p:cTn id="23" presetID="10" presetClass="entr" presetSubtype="0" fill="hold" grpId="0" nodeType="afterEffect">
                                  <p:stCondLst>
                                    <p:cond delay="0"/>
                                  </p:stCondLst>
                                  <p:childTnLst>
                                    <p:set>
                                      <p:cBhvr>
                                        <p:cTn id="24" dur="1" fill="hold">
                                          <p:stCondLst>
                                            <p:cond delay="0"/>
                                          </p:stCondLst>
                                        </p:cTn>
                                        <p:tgtEl>
                                          <p:spTgt spid="43015">
                                            <p:txEl>
                                              <p:pRg st="0" end="0"/>
                                            </p:txEl>
                                          </p:spTgt>
                                        </p:tgtEl>
                                        <p:attrNameLst>
                                          <p:attrName>style.visibility</p:attrName>
                                        </p:attrNameLst>
                                      </p:cBhvr>
                                      <p:to>
                                        <p:strVal val="visible"/>
                                      </p:to>
                                    </p:set>
                                    <p:animEffect transition="in" filter="fade">
                                      <p:cBhvr>
                                        <p:cTn id="25" dur="2000"/>
                                        <p:tgtEl>
                                          <p:spTgt spid="43015">
                                            <p:txEl>
                                              <p:pRg st="0" end="0"/>
                                            </p:txEl>
                                          </p:spTgt>
                                        </p:tgtEl>
                                      </p:cBhvr>
                                    </p:animEffect>
                                  </p:childTnLst>
                                </p:cTn>
                              </p:par>
                            </p:childTnLst>
                          </p:cTn>
                        </p:par>
                        <p:par>
                          <p:cTn id="26" fill="hold" nodeType="afterGroup">
                            <p:stCondLst>
                              <p:cond delay="27000"/>
                            </p:stCondLst>
                            <p:childTnLst>
                              <p:par>
                                <p:cTn id="27" presetID="10" presetClass="entr" presetSubtype="0" fill="hold" grpId="0" nodeType="afterEffect">
                                  <p:stCondLst>
                                    <p:cond delay="0"/>
                                  </p:stCondLst>
                                  <p:childTnLst>
                                    <p:set>
                                      <p:cBhvr>
                                        <p:cTn id="28" dur="1" fill="hold">
                                          <p:stCondLst>
                                            <p:cond delay="0"/>
                                          </p:stCondLst>
                                        </p:cTn>
                                        <p:tgtEl>
                                          <p:spTgt spid="43015">
                                            <p:txEl>
                                              <p:pRg st="1" end="1"/>
                                            </p:txEl>
                                          </p:spTgt>
                                        </p:tgtEl>
                                        <p:attrNameLst>
                                          <p:attrName>style.visibility</p:attrName>
                                        </p:attrNameLst>
                                      </p:cBhvr>
                                      <p:to>
                                        <p:strVal val="visible"/>
                                      </p:to>
                                    </p:set>
                                    <p:animEffect transition="in" filter="fade">
                                      <p:cBhvr>
                                        <p:cTn id="29" dur="2000"/>
                                        <p:tgtEl>
                                          <p:spTgt spid="43015">
                                            <p:txEl>
                                              <p:pRg st="1" end="1"/>
                                            </p:txEl>
                                          </p:spTgt>
                                        </p:tgtEl>
                                      </p:cBhvr>
                                    </p:animEffect>
                                  </p:childTnLst>
                                </p:cTn>
                              </p:par>
                            </p:childTnLst>
                          </p:cTn>
                        </p:par>
                        <p:par>
                          <p:cTn id="30" fill="hold" nodeType="afterGroup">
                            <p:stCondLst>
                              <p:cond delay="29000"/>
                            </p:stCondLst>
                            <p:childTnLst>
                              <p:par>
                                <p:cTn id="31" presetID="10" presetClass="entr" presetSubtype="0" fill="hold" grpId="0" nodeType="afterEffect">
                                  <p:stCondLst>
                                    <p:cond delay="0"/>
                                  </p:stCondLst>
                                  <p:childTnLst>
                                    <p:set>
                                      <p:cBhvr>
                                        <p:cTn id="32" dur="1" fill="hold">
                                          <p:stCondLst>
                                            <p:cond delay="0"/>
                                          </p:stCondLst>
                                        </p:cTn>
                                        <p:tgtEl>
                                          <p:spTgt spid="43015">
                                            <p:txEl>
                                              <p:pRg st="2" end="2"/>
                                            </p:txEl>
                                          </p:spTgt>
                                        </p:tgtEl>
                                        <p:attrNameLst>
                                          <p:attrName>style.visibility</p:attrName>
                                        </p:attrNameLst>
                                      </p:cBhvr>
                                      <p:to>
                                        <p:strVal val="visible"/>
                                      </p:to>
                                    </p:set>
                                    <p:animEffect transition="in" filter="fade">
                                      <p:cBhvr>
                                        <p:cTn id="33" dur="2000"/>
                                        <p:tgtEl>
                                          <p:spTgt spid="4301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0" grpId="0" autoUpdateAnimBg="0"/>
      <p:bldP spid="43011" grpId="0" build="p" bldLvl="2" autoUpdateAnimBg="0" advAuto="3000"/>
      <p:bldP spid="43015" grpId="0" build="p" bldLvl="2"/>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p:txBody>
          <a:bodyPr/>
          <a:lstStyle/>
          <a:p>
            <a:pPr algn="ctr" eaLnBrk="1" hangingPunct="1"/>
            <a:r>
              <a:rPr lang="en-US" smtClean="0"/>
              <a:t>NT Evidence: </a:t>
            </a:r>
            <a:r>
              <a:rPr lang="en-US" b="1" smtClean="0"/>
              <a:t>“all the prophets”</a:t>
            </a:r>
          </a:p>
        </p:txBody>
      </p:sp>
      <p:sp>
        <p:nvSpPr>
          <p:cNvPr id="99331" name="Rectangle 3"/>
          <p:cNvSpPr>
            <a:spLocks noGrp="1" noChangeArrowheads="1"/>
          </p:cNvSpPr>
          <p:nvPr>
            <p:ph type="body" idx="1"/>
          </p:nvPr>
        </p:nvSpPr>
        <p:spPr>
          <a:xfrm>
            <a:off x="1371600" y="1447800"/>
            <a:ext cx="7772400" cy="5029200"/>
          </a:xfrm>
        </p:spPr>
        <p:txBody>
          <a:bodyPr/>
          <a:lstStyle/>
          <a:p>
            <a:pPr eaLnBrk="1" hangingPunct="1">
              <a:lnSpc>
                <a:spcPct val="80000"/>
              </a:lnSpc>
            </a:pPr>
            <a:r>
              <a:rPr lang="en-US" sz="2800" b="1" smtClean="0">
                <a:solidFill>
                  <a:schemeClr val="tx2"/>
                </a:solidFill>
              </a:rPr>
              <a:t>Peter</a:t>
            </a:r>
          </a:p>
          <a:p>
            <a:pPr lvl="1" eaLnBrk="1" hangingPunct="1">
              <a:lnSpc>
                <a:spcPct val="80000"/>
              </a:lnSpc>
            </a:pPr>
            <a:r>
              <a:rPr lang="en-US" sz="2200" smtClean="0"/>
              <a:t>“Concerning this salvation, </a:t>
            </a:r>
            <a:r>
              <a:rPr lang="en-US" sz="2200" smtClean="0">
                <a:solidFill>
                  <a:schemeClr val="tx2"/>
                </a:solidFill>
              </a:rPr>
              <a:t>the prophets</a:t>
            </a:r>
            <a:r>
              <a:rPr lang="en-US" sz="2200" smtClean="0"/>
              <a:t>, who spoke of the grace that was to come to you, </a:t>
            </a:r>
            <a:r>
              <a:rPr lang="en-US" sz="2200" smtClean="0">
                <a:solidFill>
                  <a:schemeClr val="tx2"/>
                </a:solidFill>
              </a:rPr>
              <a:t>searched intently and with the greatest care, trying to find out the time and circumstances to which the Spirit of Messiah in them was pointing when he predicted the sufferings of Messiah and the glories that would follow.</a:t>
            </a:r>
            <a:r>
              <a:rPr lang="en-US" sz="2200" smtClean="0"/>
              <a:t> It was revealed to them that they were not serving themselves but you, when they spoke of the things that have now been told you by those who have preached the gospel to you by the Holy Spirit sent from heaven…”           1 Peter 1: 10:12 (recalling Jesus’ words in Matt 13:17, Luke 10:24)</a:t>
            </a:r>
          </a:p>
          <a:p>
            <a:pPr lvl="1" eaLnBrk="1" hangingPunct="1">
              <a:lnSpc>
                <a:spcPct val="80000"/>
              </a:lnSpc>
            </a:pPr>
            <a:r>
              <a:rPr lang="en-US" sz="2200" smtClean="0"/>
              <a:t>“These things which God foretold by the mouth of </a:t>
            </a:r>
            <a:r>
              <a:rPr lang="en-US" sz="2200" b="1" i="1" smtClean="0">
                <a:solidFill>
                  <a:schemeClr val="tx2"/>
                </a:solidFill>
              </a:rPr>
              <a:t>all his prophets, </a:t>
            </a:r>
            <a:r>
              <a:rPr lang="en-US" sz="2200" smtClean="0"/>
              <a:t>that the Christ would suffer</a:t>
            </a:r>
            <a:r>
              <a:rPr lang="en-US" sz="2200" b="1" i="1" smtClean="0"/>
              <a:t>,</a:t>
            </a:r>
            <a:r>
              <a:rPr lang="en-US" sz="2200" i="1" smtClean="0"/>
              <a:t> </a:t>
            </a:r>
            <a:r>
              <a:rPr lang="en-US" sz="2200" smtClean="0"/>
              <a:t>he has thus fulfilled</a:t>
            </a:r>
            <a:r>
              <a:rPr lang="en-US" sz="2200" i="1" smtClean="0"/>
              <a:t>.” </a:t>
            </a:r>
            <a:r>
              <a:rPr lang="en-US" sz="2200" smtClean="0"/>
              <a:t>Acts 3:18</a:t>
            </a:r>
          </a:p>
          <a:p>
            <a:pPr lvl="1" eaLnBrk="1" hangingPunct="1">
              <a:lnSpc>
                <a:spcPct val="80000"/>
              </a:lnSpc>
            </a:pPr>
            <a:r>
              <a:rPr lang="en-US" sz="2200" smtClean="0"/>
              <a:t> “I want you to recall the words spoken in the past</a:t>
            </a:r>
            <a:r>
              <a:rPr lang="en-US" sz="2200" smtClean="0">
                <a:solidFill>
                  <a:schemeClr val="bg2"/>
                </a:solidFill>
              </a:rPr>
              <a:t> </a:t>
            </a:r>
            <a:r>
              <a:rPr lang="en-US" sz="2200" smtClean="0">
                <a:solidFill>
                  <a:schemeClr val="tx2"/>
                </a:solidFill>
              </a:rPr>
              <a:t>by the holy prophets</a:t>
            </a:r>
            <a:r>
              <a:rPr lang="en-US" sz="2200" smtClean="0">
                <a:solidFill>
                  <a:schemeClr val="bg2"/>
                </a:solidFill>
              </a:rPr>
              <a:t> </a:t>
            </a:r>
            <a:r>
              <a:rPr lang="en-US" sz="2200" smtClean="0"/>
              <a:t>…” 2 Peter 3:2</a:t>
            </a:r>
            <a:r>
              <a:rPr lang="en-US" sz="2400" b="1" smtClean="0"/>
              <a:t> </a:t>
            </a:r>
            <a:endParaRPr lang="en-US" sz="2400" smtClean="0"/>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4" fill="hold" grpId="0" nodeType="afterEffect">
                                  <p:stCondLst>
                                    <p:cond delay="0"/>
                                  </p:stCondLst>
                                  <p:childTnLst>
                                    <p:set>
                                      <p:cBhvr>
                                        <p:cTn id="6" dur="1" fill="hold">
                                          <p:stCondLst>
                                            <p:cond delay="0"/>
                                          </p:stCondLst>
                                        </p:cTn>
                                        <p:tgtEl>
                                          <p:spTgt spid="99330"/>
                                        </p:tgtEl>
                                        <p:attrNameLst>
                                          <p:attrName>style.visibility</p:attrName>
                                        </p:attrNameLst>
                                      </p:cBhvr>
                                      <p:to>
                                        <p:strVal val="visible"/>
                                      </p:to>
                                    </p:set>
                                    <p:animEffect transition="in" filter="wheel(4)">
                                      <p:cBhvr>
                                        <p:cTn id="7" dur="2000"/>
                                        <p:tgtEl>
                                          <p:spTgt spid="99330"/>
                                        </p:tgtEl>
                                      </p:cBhvr>
                                    </p:animEffect>
                                  </p:childTnLst>
                                </p:cTn>
                              </p:par>
                            </p:childTnLst>
                          </p:cTn>
                        </p:par>
                        <p:par>
                          <p:cTn id="8" fill="hold" nodeType="afterGroup">
                            <p:stCondLst>
                              <p:cond delay="2000"/>
                            </p:stCondLst>
                            <p:childTnLst>
                              <p:par>
                                <p:cTn id="9" presetID="20" presetClass="entr" presetSubtype="0" fill="hold" grpId="0" nodeType="afterEffect">
                                  <p:stCondLst>
                                    <p:cond delay="0"/>
                                  </p:stCondLst>
                                  <p:iterate type="wd">
                                    <p:tmPct val="10000"/>
                                  </p:iterate>
                                  <p:childTnLst>
                                    <p:set>
                                      <p:cBhvr>
                                        <p:cTn id="10" dur="1" fill="hold">
                                          <p:stCondLst>
                                            <p:cond delay="0"/>
                                          </p:stCondLst>
                                        </p:cTn>
                                        <p:tgtEl>
                                          <p:spTgt spid="99331">
                                            <p:txEl>
                                              <p:pRg st="0" end="0"/>
                                            </p:txEl>
                                          </p:spTgt>
                                        </p:tgtEl>
                                        <p:attrNameLst>
                                          <p:attrName>style.visibility</p:attrName>
                                        </p:attrNameLst>
                                      </p:cBhvr>
                                      <p:to>
                                        <p:strVal val="visible"/>
                                      </p:to>
                                    </p:set>
                                    <p:animEffect transition="in" filter="wedge">
                                      <p:cBhvr>
                                        <p:cTn id="11" dur="2000"/>
                                        <p:tgtEl>
                                          <p:spTgt spid="99331">
                                            <p:txEl>
                                              <p:pRg st="0" end="0"/>
                                            </p:txEl>
                                          </p:spTgt>
                                        </p:tgtEl>
                                      </p:cBhvr>
                                    </p:animEffect>
                                  </p:childTnLst>
                                </p:cTn>
                              </p:par>
                            </p:childTnLst>
                          </p:cTn>
                        </p:par>
                        <p:par>
                          <p:cTn id="12" fill="hold" nodeType="afterGroup">
                            <p:stCondLst>
                              <p:cond delay="4000"/>
                            </p:stCondLst>
                            <p:childTnLst>
                              <p:par>
                                <p:cTn id="13" presetID="20" presetClass="entr" presetSubtype="0" fill="hold" grpId="0" nodeType="afterEffect">
                                  <p:stCondLst>
                                    <p:cond delay="0"/>
                                  </p:stCondLst>
                                  <p:iterate type="wd">
                                    <p:tmPct val="10000"/>
                                  </p:iterate>
                                  <p:childTnLst>
                                    <p:set>
                                      <p:cBhvr>
                                        <p:cTn id="14" dur="1" fill="hold">
                                          <p:stCondLst>
                                            <p:cond delay="0"/>
                                          </p:stCondLst>
                                        </p:cTn>
                                        <p:tgtEl>
                                          <p:spTgt spid="99331">
                                            <p:txEl>
                                              <p:pRg st="1" end="1"/>
                                            </p:txEl>
                                          </p:spTgt>
                                        </p:tgtEl>
                                        <p:attrNameLst>
                                          <p:attrName>style.visibility</p:attrName>
                                        </p:attrNameLst>
                                      </p:cBhvr>
                                      <p:to>
                                        <p:strVal val="visible"/>
                                      </p:to>
                                    </p:set>
                                    <p:animEffect transition="in" filter="wedge">
                                      <p:cBhvr>
                                        <p:cTn id="15" dur="2000"/>
                                        <p:tgtEl>
                                          <p:spTgt spid="99331">
                                            <p:txEl>
                                              <p:pRg st="1" end="1"/>
                                            </p:txEl>
                                          </p:spTgt>
                                        </p:tgtEl>
                                      </p:cBhvr>
                                    </p:animEffect>
                                  </p:childTnLst>
                                </p:cTn>
                              </p:par>
                            </p:childTnLst>
                          </p:cTn>
                        </p:par>
                        <p:par>
                          <p:cTn id="16" fill="hold" nodeType="afterGroup">
                            <p:stCondLst>
                              <p:cond delay="29800"/>
                            </p:stCondLst>
                            <p:childTnLst>
                              <p:par>
                                <p:cTn id="17" presetID="20" presetClass="entr" presetSubtype="0" fill="hold" grpId="0" nodeType="afterEffect">
                                  <p:stCondLst>
                                    <p:cond delay="0"/>
                                  </p:stCondLst>
                                  <p:iterate type="wd">
                                    <p:tmPct val="10000"/>
                                  </p:iterate>
                                  <p:childTnLst>
                                    <p:set>
                                      <p:cBhvr>
                                        <p:cTn id="18" dur="1" fill="hold">
                                          <p:stCondLst>
                                            <p:cond delay="0"/>
                                          </p:stCondLst>
                                        </p:cTn>
                                        <p:tgtEl>
                                          <p:spTgt spid="99331">
                                            <p:txEl>
                                              <p:pRg st="2" end="2"/>
                                            </p:txEl>
                                          </p:spTgt>
                                        </p:tgtEl>
                                        <p:attrNameLst>
                                          <p:attrName>style.visibility</p:attrName>
                                        </p:attrNameLst>
                                      </p:cBhvr>
                                      <p:to>
                                        <p:strVal val="visible"/>
                                      </p:to>
                                    </p:set>
                                    <p:animEffect transition="in" filter="wedge">
                                      <p:cBhvr>
                                        <p:cTn id="19" dur="2000"/>
                                        <p:tgtEl>
                                          <p:spTgt spid="99331">
                                            <p:txEl>
                                              <p:pRg st="2" end="2"/>
                                            </p:txEl>
                                          </p:spTgt>
                                        </p:tgtEl>
                                      </p:cBhvr>
                                    </p:animEffect>
                                  </p:childTnLst>
                                </p:cTn>
                              </p:par>
                            </p:childTnLst>
                          </p:cTn>
                        </p:par>
                        <p:par>
                          <p:cTn id="20" fill="hold" nodeType="afterGroup">
                            <p:stCondLst>
                              <p:cond delay="37000"/>
                            </p:stCondLst>
                            <p:childTnLst>
                              <p:par>
                                <p:cTn id="21" presetID="20" presetClass="entr" presetSubtype="0" fill="hold" grpId="0" nodeType="afterEffect">
                                  <p:stCondLst>
                                    <p:cond delay="0"/>
                                  </p:stCondLst>
                                  <p:iterate type="wd">
                                    <p:tmPct val="10000"/>
                                  </p:iterate>
                                  <p:childTnLst>
                                    <p:set>
                                      <p:cBhvr>
                                        <p:cTn id="22" dur="1" fill="hold">
                                          <p:stCondLst>
                                            <p:cond delay="0"/>
                                          </p:stCondLst>
                                        </p:cTn>
                                        <p:tgtEl>
                                          <p:spTgt spid="99331">
                                            <p:txEl>
                                              <p:pRg st="3" end="3"/>
                                            </p:txEl>
                                          </p:spTgt>
                                        </p:tgtEl>
                                        <p:attrNameLst>
                                          <p:attrName>style.visibility</p:attrName>
                                        </p:attrNameLst>
                                      </p:cBhvr>
                                      <p:to>
                                        <p:strVal val="visible"/>
                                      </p:to>
                                    </p:set>
                                    <p:animEffect transition="in" filter="wedge">
                                      <p:cBhvr>
                                        <p:cTn id="23" dur="2000"/>
                                        <p:tgtEl>
                                          <p:spTgt spid="9933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30" grpId="0"/>
      <p:bldP spid="99331" grpId="0" build="p" bldLvl="2"/>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p:txBody>
          <a:bodyPr/>
          <a:lstStyle/>
          <a:p>
            <a:pPr algn="ctr" eaLnBrk="1" hangingPunct="1"/>
            <a:r>
              <a:rPr lang="en-US" sz="4800" smtClean="0"/>
              <a:t>NT Evidence: </a:t>
            </a:r>
            <a:r>
              <a:rPr lang="en-US" sz="4000" b="1" smtClean="0"/>
              <a:t>“all the prophets”</a:t>
            </a:r>
          </a:p>
        </p:txBody>
      </p:sp>
      <p:sp>
        <p:nvSpPr>
          <p:cNvPr id="98307" name="Rectangle 3"/>
          <p:cNvSpPr>
            <a:spLocks noGrp="1" noChangeArrowheads="1"/>
          </p:cNvSpPr>
          <p:nvPr>
            <p:ph type="body" sz="half" idx="1"/>
          </p:nvPr>
        </p:nvSpPr>
        <p:spPr>
          <a:xfrm>
            <a:off x="4724400" y="1295400"/>
            <a:ext cx="4419600" cy="3810000"/>
          </a:xfrm>
        </p:spPr>
        <p:txBody>
          <a:bodyPr/>
          <a:lstStyle/>
          <a:p>
            <a:pPr eaLnBrk="1" hangingPunct="1">
              <a:lnSpc>
                <a:spcPct val="90000"/>
              </a:lnSpc>
            </a:pPr>
            <a:r>
              <a:rPr lang="en-US" sz="2400" b="1" smtClean="0">
                <a:solidFill>
                  <a:schemeClr val="tx2"/>
                </a:solidFill>
              </a:rPr>
              <a:t>Paul</a:t>
            </a:r>
          </a:p>
          <a:p>
            <a:pPr lvl="1" eaLnBrk="1" hangingPunct="1">
              <a:lnSpc>
                <a:spcPct val="90000"/>
              </a:lnSpc>
            </a:pPr>
            <a:r>
              <a:rPr lang="en-US" sz="2200" smtClean="0"/>
              <a:t>“… so I stand here and testify ... </a:t>
            </a:r>
            <a:r>
              <a:rPr lang="en-US" sz="2200" smtClean="0">
                <a:solidFill>
                  <a:schemeClr val="tx2"/>
                </a:solidFill>
              </a:rPr>
              <a:t>I am saying nothing beyond what the prophets and Moses said would happen</a:t>
            </a:r>
            <a:r>
              <a:rPr lang="en-US" sz="2200" smtClean="0"/>
              <a:t>” Acts 26:22</a:t>
            </a:r>
          </a:p>
          <a:p>
            <a:pPr lvl="1" eaLnBrk="1" hangingPunct="1">
              <a:lnSpc>
                <a:spcPct val="90000"/>
              </a:lnSpc>
            </a:pPr>
            <a:r>
              <a:rPr lang="en-US" sz="2200" smtClean="0"/>
              <a:t>“ … From morning till evening he explained … and tried to convince them about Jesus </a:t>
            </a:r>
            <a:r>
              <a:rPr lang="en-US" sz="2200" smtClean="0">
                <a:solidFill>
                  <a:schemeClr val="tx2"/>
                </a:solidFill>
              </a:rPr>
              <a:t>from the Law of Moses and from the Prophets.</a:t>
            </a:r>
            <a:r>
              <a:rPr lang="en-US" sz="2200" smtClean="0"/>
              <a:t> Acts 28:23</a:t>
            </a:r>
          </a:p>
        </p:txBody>
      </p:sp>
      <p:pic>
        <p:nvPicPr>
          <p:cNvPr id="98308" name="Picture 4" descr="Emmaus"/>
          <p:cNvPicPr>
            <a:picLocks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1371600" y="1371600"/>
            <a:ext cx="3241675" cy="3886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miter lim="8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8310" name="Text Box 6"/>
          <p:cNvSpPr txBox="1">
            <a:spLocks noChangeArrowheads="1"/>
          </p:cNvSpPr>
          <p:nvPr/>
        </p:nvSpPr>
        <p:spPr bwMode="auto">
          <a:xfrm>
            <a:off x="1066800" y="5365750"/>
            <a:ext cx="7848600" cy="1339850"/>
          </a:xfrm>
          <a:prstGeom prst="rect">
            <a:avLst/>
          </a:prstGeom>
          <a:noFill/>
          <a:ln>
            <a:noFill/>
          </a:ln>
          <a:effectLst/>
          <a:extLst>
            <a:ext uri="{909E8E84-426E-40DD-AFC4-6F175D3DCCD1}">
              <a14:hiddenFill xmlns:a14="http://schemas.microsoft.com/office/drawing/2010/main">
                <a:solidFill>
                  <a:srgbClr val="FFCC99"/>
                </a:solidFill>
              </a14:hiddenFill>
            </a:ext>
            <a:ext uri="{91240B29-F687-4F45-9708-019B960494DF}">
              <a14:hiddenLine xmlns:a14="http://schemas.microsoft.com/office/drawing/2010/main" w="12700"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b="1" i="1">
                <a:solidFill>
                  <a:schemeClr val="bg2"/>
                </a:solidFill>
                <a:latin typeface="Times New Roman" pitchFamily="18" charset="0"/>
                <a:cs typeface="Times New Roman" pitchFamily="18" charset="0"/>
              </a:defRPr>
            </a:lvl1pPr>
            <a:lvl2pPr marL="742950" indent="-285750" eaLnBrk="0" hangingPunct="0">
              <a:defRPr sz="2400" b="1" i="1">
                <a:solidFill>
                  <a:schemeClr val="bg2"/>
                </a:solidFill>
                <a:latin typeface="Times New Roman" pitchFamily="18" charset="0"/>
                <a:cs typeface="Times New Roman" pitchFamily="18" charset="0"/>
              </a:defRPr>
            </a:lvl2pPr>
            <a:lvl3pPr marL="1143000" indent="-228600" eaLnBrk="0" hangingPunct="0">
              <a:defRPr sz="2400" b="1" i="1">
                <a:solidFill>
                  <a:schemeClr val="bg2"/>
                </a:solidFill>
                <a:latin typeface="Times New Roman" pitchFamily="18" charset="0"/>
                <a:cs typeface="Times New Roman" pitchFamily="18" charset="0"/>
              </a:defRPr>
            </a:lvl3pPr>
            <a:lvl4pPr marL="1600200" indent="-228600" eaLnBrk="0" hangingPunct="0">
              <a:defRPr sz="2400" b="1" i="1">
                <a:solidFill>
                  <a:schemeClr val="bg2"/>
                </a:solidFill>
                <a:latin typeface="Times New Roman" pitchFamily="18" charset="0"/>
                <a:cs typeface="Times New Roman" pitchFamily="18" charset="0"/>
              </a:defRPr>
            </a:lvl4pPr>
            <a:lvl5pPr marL="2057400" indent="-228600" eaLnBrk="0" hangingPunct="0">
              <a:defRPr sz="2400" b="1" i="1">
                <a:solidFill>
                  <a:schemeClr val="bg2"/>
                </a:solidFill>
                <a:latin typeface="Times New Roman" pitchFamily="18" charset="0"/>
                <a:cs typeface="Times New Roman" pitchFamily="18" charset="0"/>
              </a:defRPr>
            </a:lvl5pPr>
            <a:lvl6pPr marL="25146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6pPr>
            <a:lvl7pPr marL="29718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7pPr>
            <a:lvl8pPr marL="34290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8pPr>
            <a:lvl9pPr marL="38862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9pPr>
          </a:lstStyle>
          <a:p>
            <a:pPr algn="l" eaLnBrk="1" hangingPunct="1">
              <a:lnSpc>
                <a:spcPct val="70000"/>
              </a:lnSpc>
              <a:spcBef>
                <a:spcPct val="20000"/>
              </a:spcBef>
            </a:pPr>
            <a:r>
              <a:rPr lang="en-US" sz="2000" i="0">
                <a:solidFill>
                  <a:schemeClr val="tx1"/>
                </a:solidFill>
              </a:rPr>
              <a:t>     </a:t>
            </a:r>
            <a:r>
              <a:rPr lang="en-US" sz="1900" i="0">
                <a:solidFill>
                  <a:schemeClr val="tx1"/>
                </a:solidFill>
              </a:rPr>
              <a:t>“Now to him who is able to establish you by my gospel and the</a:t>
            </a:r>
          </a:p>
          <a:p>
            <a:pPr algn="l" eaLnBrk="1" hangingPunct="1">
              <a:lnSpc>
                <a:spcPct val="70000"/>
              </a:lnSpc>
              <a:spcBef>
                <a:spcPct val="20000"/>
              </a:spcBef>
            </a:pPr>
            <a:r>
              <a:rPr lang="en-US" sz="1900" i="0">
                <a:solidFill>
                  <a:schemeClr val="tx1"/>
                </a:solidFill>
              </a:rPr>
              <a:t>      proclamation of Jesus Christ, </a:t>
            </a:r>
            <a:r>
              <a:rPr lang="en-US" sz="1900" i="0">
                <a:solidFill>
                  <a:schemeClr val="tx2"/>
                </a:solidFill>
              </a:rPr>
              <a:t>according to the revelation of the</a:t>
            </a:r>
          </a:p>
          <a:p>
            <a:pPr algn="l" eaLnBrk="1" hangingPunct="1">
              <a:lnSpc>
                <a:spcPct val="70000"/>
              </a:lnSpc>
              <a:spcBef>
                <a:spcPct val="20000"/>
              </a:spcBef>
            </a:pPr>
            <a:r>
              <a:rPr lang="en-US" sz="1900" i="0">
                <a:solidFill>
                  <a:schemeClr val="tx2"/>
                </a:solidFill>
              </a:rPr>
              <a:t>      mystery hidden for long ages past, but now revealed </a:t>
            </a:r>
            <a:r>
              <a:rPr lang="en-US" sz="1900" i="0">
                <a:solidFill>
                  <a:schemeClr val="tx1"/>
                </a:solidFill>
              </a:rPr>
              <a:t>and made known</a:t>
            </a:r>
          </a:p>
          <a:p>
            <a:pPr algn="l" eaLnBrk="1" hangingPunct="1">
              <a:lnSpc>
                <a:spcPct val="70000"/>
              </a:lnSpc>
              <a:spcBef>
                <a:spcPct val="20000"/>
              </a:spcBef>
            </a:pPr>
            <a:r>
              <a:rPr lang="en-US" sz="1900" i="0">
                <a:solidFill>
                  <a:schemeClr val="tx1"/>
                </a:solidFill>
              </a:rPr>
              <a:t>      </a:t>
            </a:r>
            <a:r>
              <a:rPr lang="en-US" sz="1900" i="0">
                <a:solidFill>
                  <a:schemeClr val="tx2"/>
                </a:solidFill>
              </a:rPr>
              <a:t>through the prophetic writings by the command of the eternal God</a:t>
            </a:r>
            <a:r>
              <a:rPr lang="en-US" sz="1900" i="0">
                <a:solidFill>
                  <a:schemeClr val="tx1"/>
                </a:solidFill>
              </a:rPr>
              <a:t>, so</a:t>
            </a:r>
          </a:p>
          <a:p>
            <a:pPr algn="l" eaLnBrk="1" hangingPunct="1">
              <a:lnSpc>
                <a:spcPct val="70000"/>
              </a:lnSpc>
              <a:spcBef>
                <a:spcPct val="20000"/>
              </a:spcBef>
            </a:pPr>
            <a:r>
              <a:rPr lang="en-US" sz="1900" i="0">
                <a:solidFill>
                  <a:schemeClr val="tx1"/>
                </a:solidFill>
              </a:rPr>
              <a:t>      that all nations might believe and obey him …” Romans 16:25-26</a:t>
            </a:r>
            <a:endParaRPr lang="en-US" sz="1900"/>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98306"/>
                                        </p:tgtEl>
                                        <p:attrNameLst>
                                          <p:attrName>style.visibility</p:attrName>
                                        </p:attrNameLst>
                                      </p:cBhvr>
                                      <p:to>
                                        <p:strVal val="visible"/>
                                      </p:to>
                                    </p:set>
                                    <p:animEffect transition="in" filter="blinds(horizontal)">
                                      <p:cBhvr>
                                        <p:cTn id="7" dur="500"/>
                                        <p:tgtEl>
                                          <p:spTgt spid="98306"/>
                                        </p:tgtEl>
                                      </p:cBhvr>
                                    </p:animEffect>
                                  </p:childTnLst>
                                </p:cTn>
                              </p:par>
                            </p:childTnLst>
                          </p:cTn>
                        </p:par>
                        <p:par>
                          <p:cTn id="8" fill="hold" nodeType="afterGroup">
                            <p:stCondLst>
                              <p:cond delay="500"/>
                            </p:stCondLst>
                            <p:childTnLst>
                              <p:par>
                                <p:cTn id="9" presetID="21" presetClass="entr" presetSubtype="8" fill="hold" nodeType="afterEffect">
                                  <p:stCondLst>
                                    <p:cond delay="0"/>
                                  </p:stCondLst>
                                  <p:childTnLst>
                                    <p:set>
                                      <p:cBhvr>
                                        <p:cTn id="10" dur="1" fill="hold">
                                          <p:stCondLst>
                                            <p:cond delay="0"/>
                                          </p:stCondLst>
                                        </p:cTn>
                                        <p:tgtEl>
                                          <p:spTgt spid="98308"/>
                                        </p:tgtEl>
                                        <p:attrNameLst>
                                          <p:attrName>style.visibility</p:attrName>
                                        </p:attrNameLst>
                                      </p:cBhvr>
                                      <p:to>
                                        <p:strVal val="visible"/>
                                      </p:to>
                                    </p:set>
                                    <p:animEffect transition="in" filter="wheel(8)">
                                      <p:cBhvr>
                                        <p:cTn id="11" dur="2000"/>
                                        <p:tgtEl>
                                          <p:spTgt spid="98308"/>
                                        </p:tgtEl>
                                      </p:cBhvr>
                                    </p:animEffect>
                                  </p:childTnLst>
                                </p:cTn>
                              </p:par>
                            </p:childTnLst>
                          </p:cTn>
                        </p:par>
                        <p:par>
                          <p:cTn id="12" fill="hold" nodeType="afterGroup">
                            <p:stCondLst>
                              <p:cond delay="2500"/>
                            </p:stCondLst>
                            <p:childTnLst>
                              <p:par>
                                <p:cTn id="13" presetID="9" presetClass="entr" presetSubtype="0" fill="hold" grpId="0" nodeType="afterEffect">
                                  <p:stCondLst>
                                    <p:cond delay="0"/>
                                  </p:stCondLst>
                                  <p:iterate type="wd">
                                    <p:tmPct val="10000"/>
                                  </p:iterate>
                                  <p:childTnLst>
                                    <p:set>
                                      <p:cBhvr>
                                        <p:cTn id="14" dur="1" fill="hold">
                                          <p:stCondLst>
                                            <p:cond delay="0"/>
                                          </p:stCondLst>
                                        </p:cTn>
                                        <p:tgtEl>
                                          <p:spTgt spid="98307">
                                            <p:txEl>
                                              <p:pRg st="0" end="0"/>
                                            </p:txEl>
                                          </p:spTgt>
                                        </p:tgtEl>
                                        <p:attrNameLst>
                                          <p:attrName>style.visibility</p:attrName>
                                        </p:attrNameLst>
                                      </p:cBhvr>
                                      <p:to>
                                        <p:strVal val="visible"/>
                                      </p:to>
                                    </p:set>
                                    <p:animEffect transition="in" filter="dissolve">
                                      <p:cBhvr>
                                        <p:cTn id="15" dur="1000"/>
                                        <p:tgtEl>
                                          <p:spTgt spid="98307">
                                            <p:txEl>
                                              <p:pRg st="0" end="0"/>
                                            </p:txEl>
                                          </p:spTgt>
                                        </p:tgtEl>
                                      </p:cBhvr>
                                    </p:animEffect>
                                  </p:childTnLst>
                                </p:cTn>
                              </p:par>
                            </p:childTnLst>
                          </p:cTn>
                        </p:par>
                        <p:par>
                          <p:cTn id="16" fill="hold" nodeType="afterGroup">
                            <p:stCondLst>
                              <p:cond delay="3500"/>
                            </p:stCondLst>
                            <p:childTnLst>
                              <p:par>
                                <p:cTn id="17" presetID="9" presetClass="entr" presetSubtype="0" fill="hold" grpId="0" nodeType="afterEffect">
                                  <p:stCondLst>
                                    <p:cond delay="0"/>
                                  </p:stCondLst>
                                  <p:iterate type="wd">
                                    <p:tmPct val="10000"/>
                                  </p:iterate>
                                  <p:childTnLst>
                                    <p:set>
                                      <p:cBhvr>
                                        <p:cTn id="18" dur="1" fill="hold">
                                          <p:stCondLst>
                                            <p:cond delay="0"/>
                                          </p:stCondLst>
                                        </p:cTn>
                                        <p:tgtEl>
                                          <p:spTgt spid="98307">
                                            <p:txEl>
                                              <p:pRg st="1" end="1"/>
                                            </p:txEl>
                                          </p:spTgt>
                                        </p:tgtEl>
                                        <p:attrNameLst>
                                          <p:attrName>style.visibility</p:attrName>
                                        </p:attrNameLst>
                                      </p:cBhvr>
                                      <p:to>
                                        <p:strVal val="visible"/>
                                      </p:to>
                                    </p:set>
                                    <p:animEffect transition="in" filter="dissolve">
                                      <p:cBhvr>
                                        <p:cTn id="19" dur="1000"/>
                                        <p:tgtEl>
                                          <p:spTgt spid="98307">
                                            <p:txEl>
                                              <p:pRg st="1" end="1"/>
                                            </p:txEl>
                                          </p:spTgt>
                                        </p:tgtEl>
                                      </p:cBhvr>
                                    </p:animEffect>
                                  </p:childTnLst>
                                </p:cTn>
                              </p:par>
                            </p:childTnLst>
                          </p:cTn>
                        </p:par>
                        <p:par>
                          <p:cTn id="20" fill="hold" nodeType="afterGroup">
                            <p:stCondLst>
                              <p:cond delay="6800"/>
                            </p:stCondLst>
                            <p:childTnLst>
                              <p:par>
                                <p:cTn id="21" presetID="9" presetClass="entr" presetSubtype="0" fill="hold" grpId="0" nodeType="afterEffect">
                                  <p:stCondLst>
                                    <p:cond delay="0"/>
                                  </p:stCondLst>
                                  <p:iterate type="wd">
                                    <p:tmPct val="10000"/>
                                  </p:iterate>
                                  <p:childTnLst>
                                    <p:set>
                                      <p:cBhvr>
                                        <p:cTn id="22" dur="1" fill="hold">
                                          <p:stCondLst>
                                            <p:cond delay="0"/>
                                          </p:stCondLst>
                                        </p:cTn>
                                        <p:tgtEl>
                                          <p:spTgt spid="98307">
                                            <p:txEl>
                                              <p:pRg st="2" end="2"/>
                                            </p:txEl>
                                          </p:spTgt>
                                        </p:tgtEl>
                                        <p:attrNameLst>
                                          <p:attrName>style.visibility</p:attrName>
                                        </p:attrNameLst>
                                      </p:cBhvr>
                                      <p:to>
                                        <p:strVal val="visible"/>
                                      </p:to>
                                    </p:set>
                                    <p:animEffect transition="in" filter="dissolve">
                                      <p:cBhvr>
                                        <p:cTn id="23" dur="1000"/>
                                        <p:tgtEl>
                                          <p:spTgt spid="98307">
                                            <p:txEl>
                                              <p:pRg st="2" end="2"/>
                                            </p:txEl>
                                          </p:spTgt>
                                        </p:tgtEl>
                                      </p:cBhvr>
                                    </p:animEffect>
                                  </p:childTnLst>
                                </p:cTn>
                              </p:par>
                            </p:childTnLst>
                          </p:cTn>
                        </p:par>
                        <p:par>
                          <p:cTn id="24" fill="hold" nodeType="afterGroup">
                            <p:stCondLst>
                              <p:cond delay="10500"/>
                            </p:stCondLst>
                            <p:childTnLst>
                              <p:par>
                                <p:cTn id="25" presetID="9" presetClass="entr" presetSubtype="0" fill="hold" grpId="0" nodeType="afterEffect">
                                  <p:stCondLst>
                                    <p:cond delay="0"/>
                                  </p:stCondLst>
                                  <p:iterate type="wd">
                                    <p:tmPct val="10000"/>
                                  </p:iterate>
                                  <p:childTnLst>
                                    <p:set>
                                      <p:cBhvr>
                                        <p:cTn id="26" dur="1" fill="hold">
                                          <p:stCondLst>
                                            <p:cond delay="0"/>
                                          </p:stCondLst>
                                        </p:cTn>
                                        <p:tgtEl>
                                          <p:spTgt spid="98310"/>
                                        </p:tgtEl>
                                        <p:attrNameLst>
                                          <p:attrName>style.visibility</p:attrName>
                                        </p:attrNameLst>
                                      </p:cBhvr>
                                      <p:to>
                                        <p:strVal val="visible"/>
                                      </p:to>
                                    </p:set>
                                    <p:animEffect transition="in" filter="dissolve">
                                      <p:cBhvr>
                                        <p:cTn id="27" dur="500"/>
                                        <p:tgtEl>
                                          <p:spTgt spid="983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06" grpId="0"/>
      <p:bldP spid="98307" grpId="0" build="p" bldLvl="2"/>
      <p:bldP spid="98310" grpId="0"/>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1219200" y="304800"/>
            <a:ext cx="7772400" cy="914400"/>
          </a:xfrm>
        </p:spPr>
        <p:txBody>
          <a:bodyPr/>
          <a:lstStyle/>
          <a:p>
            <a:pPr algn="ctr" eaLnBrk="1" hangingPunct="1"/>
            <a:r>
              <a:rPr lang="en-US" sz="4000" smtClean="0"/>
              <a:t>Interpreting Messianic Prophecy</a:t>
            </a:r>
            <a:r>
              <a:rPr lang="en-US" smtClean="0"/>
              <a:t> 1</a:t>
            </a:r>
          </a:p>
        </p:txBody>
      </p:sp>
      <p:sp>
        <p:nvSpPr>
          <p:cNvPr id="51203" name="Rectangle 3"/>
          <p:cNvSpPr>
            <a:spLocks noGrp="1" noChangeArrowheads="1"/>
          </p:cNvSpPr>
          <p:nvPr>
            <p:ph type="body" idx="1"/>
          </p:nvPr>
        </p:nvSpPr>
        <p:spPr>
          <a:xfrm>
            <a:off x="1219200" y="1295400"/>
            <a:ext cx="7772400" cy="1676400"/>
          </a:xfrm>
          <a:ln w="57150" cmpd="thickThin">
            <a:solidFill>
              <a:schemeClr val="tx2"/>
            </a:solidFill>
            <a:miter lim="800000"/>
            <a:headEnd/>
            <a:tailEnd/>
          </a:ln>
        </p:spPr>
        <p:txBody>
          <a:bodyPr/>
          <a:lstStyle/>
          <a:p>
            <a:pPr marL="533400" indent="-533400" eaLnBrk="1" hangingPunct="1">
              <a:buFont typeface="Symbol" pitchFamily="18" charset="2"/>
              <a:buAutoNum type="arabicPeriod"/>
            </a:pPr>
            <a:r>
              <a:rPr lang="en-US" smtClean="0">
                <a:solidFill>
                  <a:schemeClr val="tx2"/>
                </a:solidFill>
              </a:rPr>
              <a:t>Establish the text</a:t>
            </a:r>
            <a:r>
              <a:rPr lang="en-US" smtClean="0"/>
              <a:t> </a:t>
            </a:r>
            <a:r>
              <a:rPr lang="en-US" sz="3000" smtClean="0">
                <a:solidFill>
                  <a:schemeClr val="tx2"/>
                </a:solidFill>
              </a:rPr>
              <a:t>(read, examine variants)</a:t>
            </a:r>
          </a:p>
          <a:p>
            <a:pPr marL="914400" lvl="1" indent="-457200" eaLnBrk="1" hangingPunct="1">
              <a:buClr>
                <a:schemeClr val="tx2"/>
              </a:buClr>
              <a:buSzPct val="90000"/>
              <a:buFont typeface="Symbol" pitchFamily="18" charset="2"/>
              <a:buChar char="¾"/>
            </a:pPr>
            <a:r>
              <a:rPr lang="en-US" sz="2000" b="1" smtClean="0"/>
              <a:t>Scripture should be interpreted in it normative, literal sense, except in such instances where a figurative or non-literal interpretation is obviously indicated.</a:t>
            </a:r>
            <a:endParaRPr lang="en-US" b="1" smtClean="0"/>
          </a:p>
        </p:txBody>
      </p:sp>
      <p:sp>
        <p:nvSpPr>
          <p:cNvPr id="51205" name="Rectangle 5"/>
          <p:cNvSpPr>
            <a:spLocks noChangeArrowheads="1"/>
          </p:cNvSpPr>
          <p:nvPr/>
        </p:nvSpPr>
        <p:spPr bwMode="auto">
          <a:xfrm>
            <a:off x="1219200" y="5334000"/>
            <a:ext cx="7772400" cy="1371600"/>
          </a:xfrm>
          <a:prstGeom prst="rect">
            <a:avLst/>
          </a:prstGeom>
          <a:noFill/>
          <a:ln w="57150" cap="sq" cmpd="thickThin">
            <a:solidFill>
              <a:schemeClr val="tx2"/>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457200" indent="-457200" algn="l">
              <a:spcBef>
                <a:spcPct val="20000"/>
              </a:spcBef>
              <a:buClr>
                <a:schemeClr val="tx2"/>
              </a:buClr>
              <a:buSzPct val="90000"/>
              <a:buFont typeface="Symbol" pitchFamily="18" charset="2"/>
              <a:buAutoNum type="arabicPeriod" startAt="3"/>
            </a:pPr>
            <a:r>
              <a:rPr lang="en-US" sz="3200" b="0" i="0">
                <a:solidFill>
                  <a:schemeClr val="tx2"/>
                </a:solidFill>
              </a:rPr>
              <a:t>Study words, grammar, syntax in context</a:t>
            </a:r>
          </a:p>
          <a:p>
            <a:pPr marL="914400" lvl="1" indent="-457200" algn="l">
              <a:spcBef>
                <a:spcPct val="20000"/>
              </a:spcBef>
              <a:buClr>
                <a:schemeClr val="tx2"/>
              </a:buClr>
              <a:buSzPct val="90000"/>
              <a:buFont typeface="Symbol" pitchFamily="18" charset="2"/>
              <a:buChar char="¾"/>
            </a:pPr>
            <a:r>
              <a:rPr lang="en-US" sz="2000" i="0">
                <a:solidFill>
                  <a:schemeClr val="tx1"/>
                </a:solidFill>
              </a:rPr>
              <a:t>The term Messiah is not always present, yet the passage can still be  messianic. But is it really? Zec 13:6 is not, but  v. 7 is.</a:t>
            </a:r>
          </a:p>
        </p:txBody>
      </p:sp>
      <p:sp>
        <p:nvSpPr>
          <p:cNvPr id="51209" name="Rectangle 9"/>
          <p:cNvSpPr>
            <a:spLocks noChangeArrowheads="1"/>
          </p:cNvSpPr>
          <p:nvPr/>
        </p:nvSpPr>
        <p:spPr bwMode="auto">
          <a:xfrm>
            <a:off x="1219200" y="3200400"/>
            <a:ext cx="7772400" cy="1905000"/>
          </a:xfrm>
          <a:prstGeom prst="rect">
            <a:avLst/>
          </a:prstGeom>
          <a:noFill/>
          <a:ln w="57150" cap="sq" cmpd="thickThin">
            <a:solidFill>
              <a:schemeClr val="tx2"/>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457200" indent="-457200" algn="l">
              <a:spcBef>
                <a:spcPct val="20000"/>
              </a:spcBef>
              <a:buClr>
                <a:schemeClr val="tx2"/>
              </a:buClr>
              <a:buSzPct val="90000"/>
              <a:buFont typeface="Symbol" pitchFamily="18" charset="2"/>
              <a:buAutoNum type="arabicPeriod" startAt="2"/>
            </a:pPr>
            <a:r>
              <a:rPr lang="en-US" sz="3200" b="0" i="0">
                <a:solidFill>
                  <a:schemeClr val="tx2"/>
                </a:solidFill>
              </a:rPr>
              <a:t>Determine historical context</a:t>
            </a:r>
            <a:r>
              <a:rPr lang="en-US" sz="3200" b="0" i="0">
                <a:solidFill>
                  <a:schemeClr val="tx1"/>
                </a:solidFill>
              </a:rPr>
              <a:t> </a:t>
            </a:r>
            <a:r>
              <a:rPr lang="en-US" sz="3200" b="0" i="0">
                <a:solidFill>
                  <a:schemeClr val="tx2"/>
                </a:solidFill>
              </a:rPr>
              <a:t>as revealed primarily by the Bible …</a:t>
            </a:r>
            <a:endParaRPr lang="en-US" sz="3000" b="0" i="0">
              <a:solidFill>
                <a:schemeClr val="tx2"/>
              </a:solidFill>
            </a:endParaRPr>
          </a:p>
          <a:p>
            <a:pPr marL="914400" lvl="1" indent="-457200" algn="l">
              <a:spcBef>
                <a:spcPct val="20000"/>
              </a:spcBef>
              <a:buClr>
                <a:schemeClr val="tx2"/>
              </a:buClr>
              <a:buSzPct val="90000"/>
              <a:buFont typeface="Symbol" pitchFamily="18" charset="2"/>
              <a:buChar char="¾"/>
            </a:pPr>
            <a:r>
              <a:rPr lang="en-US" sz="2000" i="0">
                <a:solidFill>
                  <a:schemeClr val="tx1"/>
                </a:solidFill>
              </a:rPr>
              <a:t>… Rather than extra-biblical sources </a:t>
            </a:r>
          </a:p>
          <a:p>
            <a:pPr marL="914400" lvl="1" indent="-457200" algn="l">
              <a:spcBef>
                <a:spcPct val="20000"/>
              </a:spcBef>
              <a:buClr>
                <a:schemeClr val="tx2"/>
              </a:buClr>
              <a:buSzPct val="90000"/>
              <a:buFont typeface="Symbol" pitchFamily="18" charset="2"/>
              <a:buChar char="¾"/>
            </a:pPr>
            <a:r>
              <a:rPr lang="en-US" sz="2000" i="0">
                <a:solidFill>
                  <a:schemeClr val="tx1"/>
                </a:solidFill>
              </a:rPr>
              <a:t>There are many flood narratives, but only one is inspired</a:t>
            </a: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51202"/>
                                        </p:tgtEl>
                                        <p:attrNameLst>
                                          <p:attrName>style.visibility</p:attrName>
                                        </p:attrNameLst>
                                      </p:cBhvr>
                                      <p:to>
                                        <p:strVal val="visible"/>
                                      </p:to>
                                    </p:set>
                                    <p:animEffect transition="in" filter="dissolve">
                                      <p:cBhvr>
                                        <p:cTn id="7" dur="500"/>
                                        <p:tgtEl>
                                          <p:spTgt spid="51202"/>
                                        </p:tgtEl>
                                      </p:cBhvr>
                                    </p:animEffect>
                                  </p:childTnLst>
                                </p:cTn>
                              </p:par>
                            </p:childTnLst>
                          </p:cTn>
                        </p:par>
                        <p:par>
                          <p:cTn id="8" fill="hold" nodeType="afterGroup">
                            <p:stCondLst>
                              <p:cond delay="500"/>
                            </p:stCondLst>
                            <p:childTnLst>
                              <p:par>
                                <p:cTn id="9" presetID="23" presetClass="entr" presetSubtype="16" fill="hold" grpId="0" nodeType="afterEffect">
                                  <p:stCondLst>
                                    <p:cond delay="0"/>
                                  </p:stCondLst>
                                  <p:childTnLst>
                                    <p:set>
                                      <p:cBhvr>
                                        <p:cTn id="10" dur="1" fill="hold">
                                          <p:stCondLst>
                                            <p:cond delay="0"/>
                                          </p:stCondLst>
                                        </p:cTn>
                                        <p:tgtEl>
                                          <p:spTgt spid="51203">
                                            <p:bg/>
                                          </p:spTgt>
                                        </p:tgtEl>
                                        <p:attrNameLst>
                                          <p:attrName>style.visibility</p:attrName>
                                        </p:attrNameLst>
                                      </p:cBhvr>
                                      <p:to>
                                        <p:strVal val="visible"/>
                                      </p:to>
                                    </p:set>
                                    <p:anim calcmode="lin" valueType="num">
                                      <p:cBhvr>
                                        <p:cTn id="11" dur="1000" fill="hold"/>
                                        <p:tgtEl>
                                          <p:spTgt spid="51203">
                                            <p:bg/>
                                          </p:spTgt>
                                        </p:tgtEl>
                                        <p:attrNameLst>
                                          <p:attrName>ppt_w</p:attrName>
                                        </p:attrNameLst>
                                      </p:cBhvr>
                                      <p:tavLst>
                                        <p:tav tm="0">
                                          <p:val>
                                            <p:fltVal val="0"/>
                                          </p:val>
                                        </p:tav>
                                        <p:tav tm="100000">
                                          <p:val>
                                            <p:strVal val="#ppt_w"/>
                                          </p:val>
                                        </p:tav>
                                      </p:tavLst>
                                    </p:anim>
                                    <p:anim calcmode="lin" valueType="num">
                                      <p:cBhvr>
                                        <p:cTn id="12" dur="1000" fill="hold"/>
                                        <p:tgtEl>
                                          <p:spTgt spid="51203">
                                            <p:bg/>
                                          </p:spTgt>
                                        </p:tgtEl>
                                        <p:attrNameLst>
                                          <p:attrName>ppt_h</p:attrName>
                                        </p:attrNameLst>
                                      </p:cBhvr>
                                      <p:tavLst>
                                        <p:tav tm="0">
                                          <p:val>
                                            <p:fltVal val="0"/>
                                          </p:val>
                                        </p:tav>
                                        <p:tav tm="100000">
                                          <p:val>
                                            <p:strVal val="#ppt_h"/>
                                          </p:val>
                                        </p:tav>
                                      </p:tavLst>
                                    </p:anim>
                                  </p:childTnLst>
                                </p:cTn>
                              </p:par>
                            </p:childTnLst>
                          </p:cTn>
                        </p:par>
                        <p:par>
                          <p:cTn id="13" fill="hold" nodeType="afterGroup">
                            <p:stCondLst>
                              <p:cond delay="1500"/>
                            </p:stCondLst>
                            <p:childTnLst>
                              <p:par>
                                <p:cTn id="14" presetID="23" presetClass="entr" presetSubtype="16" fill="hold" grpId="0" nodeType="afterEffect">
                                  <p:stCondLst>
                                    <p:cond delay="0"/>
                                  </p:stCondLst>
                                  <p:iterate type="wd">
                                    <p:tmPct val="10000"/>
                                  </p:iterate>
                                  <p:childTnLst>
                                    <p:set>
                                      <p:cBhvr>
                                        <p:cTn id="15" dur="1" fill="hold">
                                          <p:stCondLst>
                                            <p:cond delay="0"/>
                                          </p:stCondLst>
                                        </p:cTn>
                                        <p:tgtEl>
                                          <p:spTgt spid="51203">
                                            <p:txEl>
                                              <p:pRg st="0" end="0"/>
                                            </p:txEl>
                                          </p:spTgt>
                                        </p:tgtEl>
                                        <p:attrNameLst>
                                          <p:attrName>style.visibility</p:attrName>
                                        </p:attrNameLst>
                                      </p:cBhvr>
                                      <p:to>
                                        <p:strVal val="visible"/>
                                      </p:to>
                                    </p:set>
                                    <p:anim calcmode="lin" valueType="num">
                                      <p:cBhvr>
                                        <p:cTn id="16" dur="1000" fill="hold"/>
                                        <p:tgtEl>
                                          <p:spTgt spid="51203">
                                            <p:txEl>
                                              <p:pRg st="0" end="0"/>
                                            </p:txEl>
                                          </p:spTgt>
                                        </p:tgtEl>
                                        <p:attrNameLst>
                                          <p:attrName>ppt_w</p:attrName>
                                        </p:attrNameLst>
                                      </p:cBhvr>
                                      <p:tavLst>
                                        <p:tav tm="0">
                                          <p:val>
                                            <p:fltVal val="0"/>
                                          </p:val>
                                        </p:tav>
                                        <p:tav tm="100000">
                                          <p:val>
                                            <p:strVal val="#ppt_w"/>
                                          </p:val>
                                        </p:tav>
                                      </p:tavLst>
                                    </p:anim>
                                    <p:anim calcmode="lin" valueType="num">
                                      <p:cBhvr>
                                        <p:cTn id="17" dur="1000" fill="hold"/>
                                        <p:tgtEl>
                                          <p:spTgt spid="51203">
                                            <p:txEl>
                                              <p:pRg st="0" end="0"/>
                                            </p:txEl>
                                          </p:spTgt>
                                        </p:tgtEl>
                                        <p:attrNameLst>
                                          <p:attrName>ppt_h</p:attrName>
                                        </p:attrNameLst>
                                      </p:cBhvr>
                                      <p:tavLst>
                                        <p:tav tm="0">
                                          <p:val>
                                            <p:fltVal val="0"/>
                                          </p:val>
                                        </p:tav>
                                        <p:tav tm="100000">
                                          <p:val>
                                            <p:strVal val="#ppt_h"/>
                                          </p:val>
                                        </p:tav>
                                      </p:tavLst>
                                    </p:anim>
                                  </p:childTnLst>
                                </p:cTn>
                              </p:par>
                            </p:childTnLst>
                          </p:cTn>
                        </p:par>
                        <p:par>
                          <p:cTn id="18" fill="hold" nodeType="afterGroup">
                            <p:stCondLst>
                              <p:cond delay="3300"/>
                            </p:stCondLst>
                            <p:childTnLst>
                              <p:par>
                                <p:cTn id="19" presetID="23" presetClass="entr" presetSubtype="16" fill="hold" grpId="0" nodeType="afterEffect">
                                  <p:stCondLst>
                                    <p:cond delay="0"/>
                                  </p:stCondLst>
                                  <p:iterate type="wd">
                                    <p:tmPct val="10000"/>
                                  </p:iterate>
                                  <p:childTnLst>
                                    <p:set>
                                      <p:cBhvr>
                                        <p:cTn id="20" dur="1" fill="hold">
                                          <p:stCondLst>
                                            <p:cond delay="0"/>
                                          </p:stCondLst>
                                        </p:cTn>
                                        <p:tgtEl>
                                          <p:spTgt spid="51203">
                                            <p:txEl>
                                              <p:pRg st="1" end="1"/>
                                            </p:txEl>
                                          </p:spTgt>
                                        </p:tgtEl>
                                        <p:attrNameLst>
                                          <p:attrName>style.visibility</p:attrName>
                                        </p:attrNameLst>
                                      </p:cBhvr>
                                      <p:to>
                                        <p:strVal val="visible"/>
                                      </p:to>
                                    </p:set>
                                    <p:anim calcmode="lin" valueType="num">
                                      <p:cBhvr>
                                        <p:cTn id="21" dur="1000" fill="hold"/>
                                        <p:tgtEl>
                                          <p:spTgt spid="51203">
                                            <p:txEl>
                                              <p:pRg st="1" end="1"/>
                                            </p:txEl>
                                          </p:spTgt>
                                        </p:tgtEl>
                                        <p:attrNameLst>
                                          <p:attrName>ppt_w</p:attrName>
                                        </p:attrNameLst>
                                      </p:cBhvr>
                                      <p:tavLst>
                                        <p:tav tm="0">
                                          <p:val>
                                            <p:fltVal val="0"/>
                                          </p:val>
                                        </p:tav>
                                        <p:tav tm="100000">
                                          <p:val>
                                            <p:strVal val="#ppt_w"/>
                                          </p:val>
                                        </p:tav>
                                      </p:tavLst>
                                    </p:anim>
                                    <p:anim calcmode="lin" valueType="num">
                                      <p:cBhvr>
                                        <p:cTn id="22" dur="1000" fill="hold"/>
                                        <p:tgtEl>
                                          <p:spTgt spid="51203">
                                            <p:txEl>
                                              <p:pRg st="1" end="1"/>
                                            </p:txEl>
                                          </p:spTgt>
                                        </p:tgtEl>
                                        <p:attrNameLst>
                                          <p:attrName>ppt_h</p:attrName>
                                        </p:attrNameLst>
                                      </p:cBhvr>
                                      <p:tavLst>
                                        <p:tav tm="0">
                                          <p:val>
                                            <p:fltVal val="0"/>
                                          </p:val>
                                        </p:tav>
                                        <p:tav tm="100000">
                                          <p:val>
                                            <p:strVal val="#ppt_h"/>
                                          </p:val>
                                        </p:tav>
                                      </p:tavLst>
                                    </p:anim>
                                  </p:childTnLst>
                                </p:cTn>
                              </p:par>
                            </p:childTnLst>
                          </p:cTn>
                        </p:par>
                        <p:par>
                          <p:cTn id="23" fill="hold" nodeType="afterGroup">
                            <p:stCondLst>
                              <p:cond delay="6700"/>
                            </p:stCondLst>
                            <p:childTnLst>
                              <p:par>
                                <p:cTn id="24" presetID="23" presetClass="entr" presetSubtype="16" fill="hold" grpId="0" nodeType="afterEffect">
                                  <p:stCondLst>
                                    <p:cond delay="1000"/>
                                  </p:stCondLst>
                                  <p:childTnLst>
                                    <p:set>
                                      <p:cBhvr>
                                        <p:cTn id="25" dur="1" fill="hold">
                                          <p:stCondLst>
                                            <p:cond delay="0"/>
                                          </p:stCondLst>
                                        </p:cTn>
                                        <p:tgtEl>
                                          <p:spTgt spid="51209">
                                            <p:bg/>
                                          </p:spTgt>
                                        </p:tgtEl>
                                        <p:attrNameLst>
                                          <p:attrName>style.visibility</p:attrName>
                                        </p:attrNameLst>
                                      </p:cBhvr>
                                      <p:to>
                                        <p:strVal val="visible"/>
                                      </p:to>
                                    </p:set>
                                    <p:anim calcmode="lin" valueType="num">
                                      <p:cBhvr>
                                        <p:cTn id="26" dur="300" fill="hold"/>
                                        <p:tgtEl>
                                          <p:spTgt spid="51209">
                                            <p:bg/>
                                          </p:spTgt>
                                        </p:tgtEl>
                                        <p:attrNameLst>
                                          <p:attrName>ppt_w</p:attrName>
                                        </p:attrNameLst>
                                      </p:cBhvr>
                                      <p:tavLst>
                                        <p:tav tm="0">
                                          <p:val>
                                            <p:fltVal val="0"/>
                                          </p:val>
                                        </p:tav>
                                        <p:tav tm="100000">
                                          <p:val>
                                            <p:strVal val="#ppt_w"/>
                                          </p:val>
                                        </p:tav>
                                      </p:tavLst>
                                    </p:anim>
                                    <p:anim calcmode="lin" valueType="num">
                                      <p:cBhvr>
                                        <p:cTn id="27" dur="300" fill="hold"/>
                                        <p:tgtEl>
                                          <p:spTgt spid="51209">
                                            <p:bg/>
                                          </p:spTgt>
                                        </p:tgtEl>
                                        <p:attrNameLst>
                                          <p:attrName>ppt_h</p:attrName>
                                        </p:attrNameLst>
                                      </p:cBhvr>
                                      <p:tavLst>
                                        <p:tav tm="0">
                                          <p:val>
                                            <p:fltVal val="0"/>
                                          </p:val>
                                        </p:tav>
                                        <p:tav tm="100000">
                                          <p:val>
                                            <p:strVal val="#ppt_h"/>
                                          </p:val>
                                        </p:tav>
                                      </p:tavLst>
                                    </p:anim>
                                  </p:childTnLst>
                                </p:cTn>
                              </p:par>
                            </p:childTnLst>
                          </p:cTn>
                        </p:par>
                        <p:par>
                          <p:cTn id="28" fill="hold" nodeType="afterGroup">
                            <p:stCondLst>
                              <p:cond delay="8000"/>
                            </p:stCondLst>
                            <p:childTnLst>
                              <p:par>
                                <p:cTn id="29" presetID="23" presetClass="entr" presetSubtype="16" fill="hold" grpId="0" nodeType="afterEffect">
                                  <p:stCondLst>
                                    <p:cond delay="1000"/>
                                  </p:stCondLst>
                                  <p:iterate type="wd">
                                    <p:tmPct val="100000"/>
                                  </p:iterate>
                                  <p:childTnLst>
                                    <p:set>
                                      <p:cBhvr>
                                        <p:cTn id="30" dur="1" fill="hold">
                                          <p:stCondLst>
                                            <p:cond delay="0"/>
                                          </p:stCondLst>
                                        </p:cTn>
                                        <p:tgtEl>
                                          <p:spTgt spid="51209">
                                            <p:txEl>
                                              <p:pRg st="0" end="0"/>
                                            </p:txEl>
                                          </p:spTgt>
                                        </p:tgtEl>
                                        <p:attrNameLst>
                                          <p:attrName>style.visibility</p:attrName>
                                        </p:attrNameLst>
                                      </p:cBhvr>
                                      <p:to>
                                        <p:strVal val="visible"/>
                                      </p:to>
                                    </p:set>
                                    <p:anim calcmode="lin" valueType="num">
                                      <p:cBhvr>
                                        <p:cTn id="31" dur="300" fill="hold"/>
                                        <p:tgtEl>
                                          <p:spTgt spid="51209">
                                            <p:txEl>
                                              <p:pRg st="0" end="0"/>
                                            </p:txEl>
                                          </p:spTgt>
                                        </p:tgtEl>
                                        <p:attrNameLst>
                                          <p:attrName>ppt_w</p:attrName>
                                        </p:attrNameLst>
                                      </p:cBhvr>
                                      <p:tavLst>
                                        <p:tav tm="0">
                                          <p:val>
                                            <p:fltVal val="0"/>
                                          </p:val>
                                        </p:tav>
                                        <p:tav tm="100000">
                                          <p:val>
                                            <p:strVal val="#ppt_w"/>
                                          </p:val>
                                        </p:tav>
                                      </p:tavLst>
                                    </p:anim>
                                    <p:anim calcmode="lin" valueType="num">
                                      <p:cBhvr>
                                        <p:cTn id="32" dur="300" fill="hold"/>
                                        <p:tgtEl>
                                          <p:spTgt spid="51209">
                                            <p:txEl>
                                              <p:pRg st="0" end="0"/>
                                            </p:txEl>
                                          </p:spTgt>
                                        </p:tgtEl>
                                        <p:attrNameLst>
                                          <p:attrName>ppt_h</p:attrName>
                                        </p:attrNameLst>
                                      </p:cBhvr>
                                      <p:tavLst>
                                        <p:tav tm="0">
                                          <p:val>
                                            <p:fltVal val="0"/>
                                          </p:val>
                                        </p:tav>
                                        <p:tav tm="100000">
                                          <p:val>
                                            <p:strVal val="#ppt_h"/>
                                          </p:val>
                                        </p:tav>
                                      </p:tavLst>
                                    </p:anim>
                                  </p:childTnLst>
                                </p:cTn>
                              </p:par>
                            </p:childTnLst>
                          </p:cTn>
                        </p:par>
                        <p:par>
                          <p:cTn id="33" fill="hold" nodeType="afterGroup">
                            <p:stCondLst>
                              <p:cond delay="12000"/>
                            </p:stCondLst>
                            <p:childTnLst>
                              <p:par>
                                <p:cTn id="34" presetID="23" presetClass="entr" presetSubtype="16" fill="hold" grpId="0" nodeType="afterEffect">
                                  <p:stCondLst>
                                    <p:cond delay="1000"/>
                                  </p:stCondLst>
                                  <p:iterate type="wd">
                                    <p:tmPct val="100000"/>
                                  </p:iterate>
                                  <p:childTnLst>
                                    <p:set>
                                      <p:cBhvr>
                                        <p:cTn id="35" dur="1" fill="hold">
                                          <p:stCondLst>
                                            <p:cond delay="0"/>
                                          </p:stCondLst>
                                        </p:cTn>
                                        <p:tgtEl>
                                          <p:spTgt spid="51209">
                                            <p:txEl>
                                              <p:pRg st="1" end="1"/>
                                            </p:txEl>
                                          </p:spTgt>
                                        </p:tgtEl>
                                        <p:attrNameLst>
                                          <p:attrName>style.visibility</p:attrName>
                                        </p:attrNameLst>
                                      </p:cBhvr>
                                      <p:to>
                                        <p:strVal val="visible"/>
                                      </p:to>
                                    </p:set>
                                    <p:anim calcmode="lin" valueType="num">
                                      <p:cBhvr>
                                        <p:cTn id="36" dur="300" fill="hold"/>
                                        <p:tgtEl>
                                          <p:spTgt spid="51209">
                                            <p:txEl>
                                              <p:pRg st="1" end="1"/>
                                            </p:txEl>
                                          </p:spTgt>
                                        </p:tgtEl>
                                        <p:attrNameLst>
                                          <p:attrName>ppt_w</p:attrName>
                                        </p:attrNameLst>
                                      </p:cBhvr>
                                      <p:tavLst>
                                        <p:tav tm="0">
                                          <p:val>
                                            <p:fltVal val="0"/>
                                          </p:val>
                                        </p:tav>
                                        <p:tav tm="100000">
                                          <p:val>
                                            <p:strVal val="#ppt_w"/>
                                          </p:val>
                                        </p:tav>
                                      </p:tavLst>
                                    </p:anim>
                                    <p:anim calcmode="lin" valueType="num">
                                      <p:cBhvr>
                                        <p:cTn id="37" dur="300" fill="hold"/>
                                        <p:tgtEl>
                                          <p:spTgt spid="51209">
                                            <p:txEl>
                                              <p:pRg st="1" end="1"/>
                                            </p:txEl>
                                          </p:spTgt>
                                        </p:tgtEl>
                                        <p:attrNameLst>
                                          <p:attrName>ppt_h</p:attrName>
                                        </p:attrNameLst>
                                      </p:cBhvr>
                                      <p:tavLst>
                                        <p:tav tm="0">
                                          <p:val>
                                            <p:fltVal val="0"/>
                                          </p:val>
                                        </p:tav>
                                        <p:tav tm="100000">
                                          <p:val>
                                            <p:strVal val="#ppt_h"/>
                                          </p:val>
                                        </p:tav>
                                      </p:tavLst>
                                    </p:anim>
                                  </p:childTnLst>
                                </p:cTn>
                              </p:par>
                            </p:childTnLst>
                          </p:cTn>
                        </p:par>
                        <p:par>
                          <p:cTn id="38" fill="hold" nodeType="afterGroup">
                            <p:stCondLst>
                              <p:cond delay="14800"/>
                            </p:stCondLst>
                            <p:childTnLst>
                              <p:par>
                                <p:cTn id="39" presetID="23" presetClass="entr" presetSubtype="16" fill="hold" grpId="0" nodeType="afterEffect">
                                  <p:stCondLst>
                                    <p:cond delay="1000"/>
                                  </p:stCondLst>
                                  <p:iterate type="wd">
                                    <p:tmPct val="100000"/>
                                  </p:iterate>
                                  <p:childTnLst>
                                    <p:set>
                                      <p:cBhvr>
                                        <p:cTn id="40" dur="1" fill="hold">
                                          <p:stCondLst>
                                            <p:cond delay="0"/>
                                          </p:stCondLst>
                                        </p:cTn>
                                        <p:tgtEl>
                                          <p:spTgt spid="51209">
                                            <p:txEl>
                                              <p:pRg st="2" end="2"/>
                                            </p:txEl>
                                          </p:spTgt>
                                        </p:tgtEl>
                                        <p:attrNameLst>
                                          <p:attrName>style.visibility</p:attrName>
                                        </p:attrNameLst>
                                      </p:cBhvr>
                                      <p:to>
                                        <p:strVal val="visible"/>
                                      </p:to>
                                    </p:set>
                                    <p:anim calcmode="lin" valueType="num">
                                      <p:cBhvr>
                                        <p:cTn id="41" dur="300" fill="hold"/>
                                        <p:tgtEl>
                                          <p:spTgt spid="51209">
                                            <p:txEl>
                                              <p:pRg st="2" end="2"/>
                                            </p:txEl>
                                          </p:spTgt>
                                        </p:tgtEl>
                                        <p:attrNameLst>
                                          <p:attrName>ppt_w</p:attrName>
                                        </p:attrNameLst>
                                      </p:cBhvr>
                                      <p:tavLst>
                                        <p:tav tm="0">
                                          <p:val>
                                            <p:fltVal val="0"/>
                                          </p:val>
                                        </p:tav>
                                        <p:tav tm="100000">
                                          <p:val>
                                            <p:strVal val="#ppt_w"/>
                                          </p:val>
                                        </p:tav>
                                      </p:tavLst>
                                    </p:anim>
                                    <p:anim calcmode="lin" valueType="num">
                                      <p:cBhvr>
                                        <p:cTn id="42" dur="300" fill="hold"/>
                                        <p:tgtEl>
                                          <p:spTgt spid="51209">
                                            <p:txEl>
                                              <p:pRg st="2" end="2"/>
                                            </p:txEl>
                                          </p:spTgt>
                                        </p:tgtEl>
                                        <p:attrNameLst>
                                          <p:attrName>ppt_h</p:attrName>
                                        </p:attrNameLst>
                                      </p:cBhvr>
                                      <p:tavLst>
                                        <p:tav tm="0">
                                          <p:val>
                                            <p:fltVal val="0"/>
                                          </p:val>
                                        </p:tav>
                                        <p:tav tm="100000">
                                          <p:val>
                                            <p:strVal val="#ppt_h"/>
                                          </p:val>
                                        </p:tav>
                                      </p:tavLst>
                                    </p:anim>
                                  </p:childTnLst>
                                </p:cTn>
                              </p:par>
                            </p:childTnLst>
                          </p:cTn>
                        </p:par>
                        <p:par>
                          <p:cTn id="43" fill="hold" nodeType="afterGroup">
                            <p:stCondLst>
                              <p:cond delay="19100"/>
                            </p:stCondLst>
                            <p:childTnLst>
                              <p:par>
                                <p:cTn id="44" presetID="23" presetClass="entr" presetSubtype="16" fill="hold" grpId="0" nodeType="afterEffect">
                                  <p:stCondLst>
                                    <p:cond delay="2000"/>
                                  </p:stCondLst>
                                  <p:childTnLst>
                                    <p:set>
                                      <p:cBhvr>
                                        <p:cTn id="45" dur="1" fill="hold">
                                          <p:stCondLst>
                                            <p:cond delay="0"/>
                                          </p:stCondLst>
                                        </p:cTn>
                                        <p:tgtEl>
                                          <p:spTgt spid="51205">
                                            <p:bg/>
                                          </p:spTgt>
                                        </p:tgtEl>
                                        <p:attrNameLst>
                                          <p:attrName>style.visibility</p:attrName>
                                        </p:attrNameLst>
                                      </p:cBhvr>
                                      <p:to>
                                        <p:strVal val="visible"/>
                                      </p:to>
                                    </p:set>
                                    <p:anim calcmode="lin" valueType="num">
                                      <p:cBhvr>
                                        <p:cTn id="46" dur="300" fill="hold"/>
                                        <p:tgtEl>
                                          <p:spTgt spid="51205">
                                            <p:bg/>
                                          </p:spTgt>
                                        </p:tgtEl>
                                        <p:attrNameLst>
                                          <p:attrName>ppt_w</p:attrName>
                                        </p:attrNameLst>
                                      </p:cBhvr>
                                      <p:tavLst>
                                        <p:tav tm="0">
                                          <p:val>
                                            <p:fltVal val="0"/>
                                          </p:val>
                                        </p:tav>
                                        <p:tav tm="100000">
                                          <p:val>
                                            <p:strVal val="#ppt_w"/>
                                          </p:val>
                                        </p:tav>
                                      </p:tavLst>
                                    </p:anim>
                                    <p:anim calcmode="lin" valueType="num">
                                      <p:cBhvr>
                                        <p:cTn id="47" dur="300" fill="hold"/>
                                        <p:tgtEl>
                                          <p:spTgt spid="51205">
                                            <p:bg/>
                                          </p:spTgt>
                                        </p:tgtEl>
                                        <p:attrNameLst>
                                          <p:attrName>ppt_h</p:attrName>
                                        </p:attrNameLst>
                                      </p:cBhvr>
                                      <p:tavLst>
                                        <p:tav tm="0">
                                          <p:val>
                                            <p:fltVal val="0"/>
                                          </p:val>
                                        </p:tav>
                                        <p:tav tm="100000">
                                          <p:val>
                                            <p:strVal val="#ppt_h"/>
                                          </p:val>
                                        </p:tav>
                                      </p:tavLst>
                                    </p:anim>
                                  </p:childTnLst>
                                </p:cTn>
                              </p:par>
                            </p:childTnLst>
                          </p:cTn>
                        </p:par>
                        <p:par>
                          <p:cTn id="48" fill="hold" nodeType="afterGroup">
                            <p:stCondLst>
                              <p:cond delay="21400"/>
                            </p:stCondLst>
                            <p:childTnLst>
                              <p:par>
                                <p:cTn id="49" presetID="23" presetClass="entr" presetSubtype="16" fill="hold" grpId="0" nodeType="afterEffect">
                                  <p:stCondLst>
                                    <p:cond delay="2000"/>
                                  </p:stCondLst>
                                  <p:iterate type="wd">
                                    <p:tmPct val="100000"/>
                                  </p:iterate>
                                  <p:childTnLst>
                                    <p:set>
                                      <p:cBhvr>
                                        <p:cTn id="50" dur="1" fill="hold">
                                          <p:stCondLst>
                                            <p:cond delay="0"/>
                                          </p:stCondLst>
                                        </p:cTn>
                                        <p:tgtEl>
                                          <p:spTgt spid="51205">
                                            <p:txEl>
                                              <p:pRg st="0" end="0"/>
                                            </p:txEl>
                                          </p:spTgt>
                                        </p:tgtEl>
                                        <p:attrNameLst>
                                          <p:attrName>style.visibility</p:attrName>
                                        </p:attrNameLst>
                                      </p:cBhvr>
                                      <p:to>
                                        <p:strVal val="visible"/>
                                      </p:to>
                                    </p:set>
                                    <p:anim calcmode="lin" valueType="num">
                                      <p:cBhvr>
                                        <p:cTn id="51" dur="300" fill="hold"/>
                                        <p:tgtEl>
                                          <p:spTgt spid="51205">
                                            <p:txEl>
                                              <p:pRg st="0" end="0"/>
                                            </p:txEl>
                                          </p:spTgt>
                                        </p:tgtEl>
                                        <p:attrNameLst>
                                          <p:attrName>ppt_w</p:attrName>
                                        </p:attrNameLst>
                                      </p:cBhvr>
                                      <p:tavLst>
                                        <p:tav tm="0">
                                          <p:val>
                                            <p:fltVal val="0"/>
                                          </p:val>
                                        </p:tav>
                                        <p:tav tm="100000">
                                          <p:val>
                                            <p:strVal val="#ppt_w"/>
                                          </p:val>
                                        </p:tav>
                                      </p:tavLst>
                                    </p:anim>
                                    <p:anim calcmode="lin" valueType="num">
                                      <p:cBhvr>
                                        <p:cTn id="52" dur="300" fill="hold"/>
                                        <p:tgtEl>
                                          <p:spTgt spid="51205">
                                            <p:txEl>
                                              <p:pRg st="0" end="0"/>
                                            </p:txEl>
                                          </p:spTgt>
                                        </p:tgtEl>
                                        <p:attrNameLst>
                                          <p:attrName>ppt_h</p:attrName>
                                        </p:attrNameLst>
                                      </p:cBhvr>
                                      <p:tavLst>
                                        <p:tav tm="0">
                                          <p:val>
                                            <p:fltVal val="0"/>
                                          </p:val>
                                        </p:tav>
                                        <p:tav tm="100000">
                                          <p:val>
                                            <p:strVal val="#ppt_h"/>
                                          </p:val>
                                        </p:tav>
                                      </p:tavLst>
                                    </p:anim>
                                  </p:childTnLst>
                                </p:cTn>
                              </p:par>
                            </p:childTnLst>
                          </p:cTn>
                        </p:par>
                        <p:par>
                          <p:cTn id="53" fill="hold" nodeType="afterGroup">
                            <p:stCondLst>
                              <p:cond delay="25800"/>
                            </p:stCondLst>
                            <p:childTnLst>
                              <p:par>
                                <p:cTn id="54" presetID="23" presetClass="entr" presetSubtype="16" fill="hold" grpId="0" nodeType="afterEffect">
                                  <p:stCondLst>
                                    <p:cond delay="2000"/>
                                  </p:stCondLst>
                                  <p:iterate type="wd">
                                    <p:tmPct val="100000"/>
                                  </p:iterate>
                                  <p:childTnLst>
                                    <p:set>
                                      <p:cBhvr>
                                        <p:cTn id="55" dur="1" fill="hold">
                                          <p:stCondLst>
                                            <p:cond delay="0"/>
                                          </p:stCondLst>
                                        </p:cTn>
                                        <p:tgtEl>
                                          <p:spTgt spid="51205">
                                            <p:txEl>
                                              <p:pRg st="1" end="1"/>
                                            </p:txEl>
                                          </p:spTgt>
                                        </p:tgtEl>
                                        <p:attrNameLst>
                                          <p:attrName>style.visibility</p:attrName>
                                        </p:attrNameLst>
                                      </p:cBhvr>
                                      <p:to>
                                        <p:strVal val="visible"/>
                                      </p:to>
                                    </p:set>
                                    <p:anim calcmode="lin" valueType="num">
                                      <p:cBhvr>
                                        <p:cTn id="56" dur="300" fill="hold"/>
                                        <p:tgtEl>
                                          <p:spTgt spid="51205">
                                            <p:txEl>
                                              <p:pRg st="1" end="1"/>
                                            </p:txEl>
                                          </p:spTgt>
                                        </p:tgtEl>
                                        <p:attrNameLst>
                                          <p:attrName>ppt_w</p:attrName>
                                        </p:attrNameLst>
                                      </p:cBhvr>
                                      <p:tavLst>
                                        <p:tav tm="0">
                                          <p:val>
                                            <p:fltVal val="0"/>
                                          </p:val>
                                        </p:tav>
                                        <p:tav tm="100000">
                                          <p:val>
                                            <p:strVal val="#ppt_w"/>
                                          </p:val>
                                        </p:tav>
                                      </p:tavLst>
                                    </p:anim>
                                    <p:anim calcmode="lin" valueType="num">
                                      <p:cBhvr>
                                        <p:cTn id="57" dur="300" fill="hold"/>
                                        <p:tgtEl>
                                          <p:spTgt spid="51205">
                                            <p:txEl>
                                              <p:pRg st="1" end="1"/>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2" grpId="0" autoUpdateAnimBg="0"/>
      <p:bldP spid="51203" grpId="0" build="p" bldLvl="2" animBg="1" autoUpdateAnimBg="0"/>
      <p:bldP spid="51205" grpId="0" build="p" bldLvl="2" animBg="1" autoUpdateAnimBg="0" advAuto="2000"/>
      <p:bldP spid="51209" grpId="0" build="p" bldLvl="2" animBg="1" autoUpdateAnimBg="0" advAuto="0"/>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lstStyle/>
          <a:p>
            <a:pPr algn="ctr" eaLnBrk="1" hangingPunct="1"/>
            <a:r>
              <a:rPr lang="en-US" sz="4000" smtClean="0"/>
              <a:t>Interpreting Messianic Prophecy 2</a:t>
            </a:r>
          </a:p>
        </p:txBody>
      </p:sp>
      <p:sp>
        <p:nvSpPr>
          <p:cNvPr id="83972" name="Rectangle 4"/>
          <p:cNvSpPr>
            <a:spLocks noChangeArrowheads="1"/>
          </p:cNvSpPr>
          <p:nvPr>
            <p:ph type="body" idx="1"/>
          </p:nvPr>
        </p:nvSpPr>
        <p:spPr>
          <a:xfrm>
            <a:off x="1219200" y="1447800"/>
            <a:ext cx="7772400" cy="1219200"/>
          </a:xfrm>
          <a:noFill/>
          <a:ln w="57150" cap="sq" cmpd="thickThin">
            <a:solidFill>
              <a:schemeClr val="tx2"/>
            </a:solidFill>
            <a:miter lim="800000"/>
            <a:headEnd type="none" w="sm" len="sm"/>
            <a:tailEnd type="none" w="sm" len="sm"/>
          </a:ln>
        </p:spPr>
        <p:txBody>
          <a:bodyPr/>
          <a:lstStyle/>
          <a:p>
            <a:pPr marL="609600" indent="-609600" eaLnBrk="1" hangingPunct="1">
              <a:buFont typeface="Symbol" pitchFamily="18" charset="2"/>
              <a:buAutoNum type="arabicPeriod" startAt="4"/>
            </a:pPr>
            <a:r>
              <a:rPr lang="en-US" smtClean="0">
                <a:solidFill>
                  <a:schemeClr val="tx2"/>
                </a:solidFill>
              </a:rPr>
              <a:t>Be aware of compressed time</a:t>
            </a:r>
            <a:r>
              <a:rPr lang="en-US" smtClean="0"/>
              <a:t> </a:t>
            </a:r>
            <a:endParaRPr lang="en-US" sz="3000" smtClean="0"/>
          </a:p>
          <a:p>
            <a:pPr marL="990600" lvl="1" indent="-533400" eaLnBrk="1" hangingPunct="1">
              <a:buClr>
                <a:schemeClr val="tx2"/>
              </a:buClr>
              <a:buSzPct val="90000"/>
              <a:buFont typeface="Symbol" pitchFamily="18" charset="2"/>
              <a:buChar char="¾"/>
            </a:pPr>
            <a:r>
              <a:rPr lang="en-US" sz="2000" b="1" smtClean="0"/>
              <a:t>Prophets don’t always see time gaps in the future (Is 61:2)</a:t>
            </a:r>
            <a:r>
              <a:rPr lang="en-US" sz="2000" smtClean="0"/>
              <a:t>  </a:t>
            </a:r>
          </a:p>
        </p:txBody>
      </p:sp>
      <p:sp>
        <p:nvSpPr>
          <p:cNvPr id="83973" name="Rectangle 5"/>
          <p:cNvSpPr>
            <a:spLocks noChangeArrowheads="1"/>
          </p:cNvSpPr>
          <p:nvPr/>
        </p:nvSpPr>
        <p:spPr bwMode="auto">
          <a:xfrm>
            <a:off x="1219200" y="3124200"/>
            <a:ext cx="7772400" cy="1143000"/>
          </a:xfrm>
          <a:prstGeom prst="rect">
            <a:avLst/>
          </a:prstGeom>
          <a:noFill/>
          <a:ln w="57150" cap="sq" cmpd="thickThin">
            <a:solidFill>
              <a:schemeClr val="tx2"/>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457200" indent="-457200" algn="l">
              <a:spcBef>
                <a:spcPct val="20000"/>
              </a:spcBef>
              <a:buClr>
                <a:schemeClr val="tx2"/>
              </a:buClr>
              <a:buSzPct val="90000"/>
              <a:buFont typeface="Symbol" pitchFamily="18" charset="2"/>
              <a:buAutoNum type="arabicPeriod" startAt="5"/>
            </a:pPr>
            <a:r>
              <a:rPr lang="en-US" sz="3200" b="0" i="0">
                <a:solidFill>
                  <a:schemeClr val="tx2"/>
                </a:solidFill>
              </a:rPr>
              <a:t>Harmonize with cross-references</a:t>
            </a:r>
            <a:r>
              <a:rPr lang="en-US" sz="3200" b="0" i="0">
                <a:solidFill>
                  <a:schemeClr val="tx1"/>
                </a:solidFill>
              </a:rPr>
              <a:t> </a:t>
            </a:r>
            <a:endParaRPr lang="en-US" sz="3000" b="0" i="0">
              <a:solidFill>
                <a:schemeClr val="tx1"/>
              </a:solidFill>
            </a:endParaRPr>
          </a:p>
          <a:p>
            <a:pPr marL="914400" lvl="1" indent="-457200" algn="l">
              <a:spcBef>
                <a:spcPct val="20000"/>
              </a:spcBef>
              <a:buClr>
                <a:schemeClr val="tx2"/>
              </a:buClr>
              <a:buSzPct val="90000"/>
              <a:buFont typeface="Symbol" pitchFamily="18" charset="2"/>
              <a:buChar char="¾"/>
            </a:pPr>
            <a:r>
              <a:rPr lang="en-US" sz="2000" i="0">
                <a:solidFill>
                  <a:schemeClr val="tx1"/>
                </a:solidFill>
              </a:rPr>
              <a:t>Explore the</a:t>
            </a:r>
            <a:r>
              <a:rPr lang="en-US" sz="2000" b="0" i="0">
                <a:solidFill>
                  <a:schemeClr val="tx1"/>
                </a:solidFill>
              </a:rPr>
              <a:t> </a:t>
            </a:r>
            <a:r>
              <a:rPr lang="en-US" sz="2000" i="0">
                <a:solidFill>
                  <a:schemeClr val="tx1"/>
                </a:solidFill>
              </a:rPr>
              <a:t>3 levels of inner biblical evidence</a:t>
            </a:r>
          </a:p>
        </p:txBody>
      </p:sp>
      <p:sp>
        <p:nvSpPr>
          <p:cNvPr id="83974" name="Rectangle 6"/>
          <p:cNvSpPr>
            <a:spLocks noChangeArrowheads="1"/>
          </p:cNvSpPr>
          <p:nvPr/>
        </p:nvSpPr>
        <p:spPr bwMode="auto">
          <a:xfrm>
            <a:off x="1219200" y="4724400"/>
            <a:ext cx="7772400" cy="1671638"/>
          </a:xfrm>
          <a:prstGeom prst="rect">
            <a:avLst/>
          </a:prstGeom>
          <a:noFill/>
          <a:ln w="57150" cap="sq" cmpd="thickThin">
            <a:solidFill>
              <a:schemeClr val="tx2"/>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457200" indent="-457200" algn="l">
              <a:spcBef>
                <a:spcPct val="20000"/>
              </a:spcBef>
              <a:buClr>
                <a:schemeClr val="tx2"/>
              </a:buClr>
              <a:buSzPct val="90000"/>
              <a:buFont typeface="Symbol" pitchFamily="18" charset="2"/>
              <a:buAutoNum type="arabicPeriod" startAt="6"/>
            </a:pPr>
            <a:r>
              <a:rPr lang="en-US" sz="3200" b="0" i="0">
                <a:solidFill>
                  <a:schemeClr val="tx2"/>
                </a:solidFill>
              </a:rPr>
              <a:t> Interpret text, not event - wholistic reading</a:t>
            </a:r>
            <a:endParaRPr lang="en-US" sz="3000" b="0" i="0">
              <a:solidFill>
                <a:schemeClr val="tx1"/>
              </a:solidFill>
            </a:endParaRPr>
          </a:p>
          <a:p>
            <a:pPr marL="914400" lvl="1" indent="-457200" algn="l">
              <a:spcBef>
                <a:spcPct val="20000"/>
              </a:spcBef>
              <a:buClr>
                <a:schemeClr val="tx2"/>
              </a:buClr>
              <a:buSzPct val="90000"/>
              <a:buFont typeface="Symbol" pitchFamily="18" charset="2"/>
              <a:buChar char="¾"/>
            </a:pPr>
            <a:r>
              <a:rPr lang="en-US" sz="2000" i="0">
                <a:solidFill>
                  <a:schemeClr val="tx1"/>
                </a:solidFill>
              </a:rPr>
              <a:t>Revelation is in the text, not the event</a:t>
            </a:r>
          </a:p>
          <a:p>
            <a:pPr marL="914400" lvl="1" indent="-457200" algn="l">
              <a:spcBef>
                <a:spcPct val="20000"/>
              </a:spcBef>
              <a:buClr>
                <a:schemeClr val="tx2"/>
              </a:buClr>
              <a:buSzPct val="90000"/>
              <a:buFont typeface="Symbol" pitchFamily="18" charset="2"/>
              <a:buChar char="¾"/>
            </a:pPr>
            <a:r>
              <a:rPr lang="en-US" sz="2000" i="0">
                <a:solidFill>
                  <a:schemeClr val="tx1"/>
                </a:solidFill>
              </a:rPr>
              <a:t>Record of event has a literary structure, theme and purpose within a literary context</a:t>
            </a: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83970"/>
                                        </p:tgtEl>
                                        <p:attrNameLst>
                                          <p:attrName>style.visibility</p:attrName>
                                        </p:attrNameLst>
                                      </p:cBhvr>
                                      <p:to>
                                        <p:strVal val="visible"/>
                                      </p:to>
                                    </p:set>
                                    <p:animEffect transition="in" filter="randombar(vertical)">
                                      <p:cBhvr>
                                        <p:cTn id="7" dur="500"/>
                                        <p:tgtEl>
                                          <p:spTgt spid="83970"/>
                                        </p:tgtEl>
                                      </p:cBhvr>
                                    </p:animEffect>
                                  </p:childTnLst>
                                </p:cTn>
                              </p:par>
                            </p:childTnLst>
                          </p:cTn>
                        </p:par>
                        <p:par>
                          <p:cTn id="8" fill="hold" nodeType="afterGroup">
                            <p:stCondLst>
                              <p:cond delay="500"/>
                            </p:stCondLst>
                            <p:childTnLst>
                              <p:par>
                                <p:cTn id="9" presetID="23" presetClass="entr" presetSubtype="16" fill="hold" grpId="0" nodeType="afterEffect">
                                  <p:stCondLst>
                                    <p:cond delay="0"/>
                                  </p:stCondLst>
                                  <p:iterate type="wd">
                                    <p:tmPct val="100000"/>
                                  </p:iterate>
                                  <p:childTnLst>
                                    <p:set>
                                      <p:cBhvr>
                                        <p:cTn id="10" dur="1" fill="hold">
                                          <p:stCondLst>
                                            <p:cond delay="0"/>
                                          </p:stCondLst>
                                        </p:cTn>
                                        <p:tgtEl>
                                          <p:spTgt spid="83972">
                                            <p:bg/>
                                          </p:spTgt>
                                        </p:tgtEl>
                                        <p:attrNameLst>
                                          <p:attrName>style.visibility</p:attrName>
                                        </p:attrNameLst>
                                      </p:cBhvr>
                                      <p:to>
                                        <p:strVal val="visible"/>
                                      </p:to>
                                    </p:set>
                                    <p:anim calcmode="lin" valueType="num">
                                      <p:cBhvr>
                                        <p:cTn id="11" dur="300" fill="hold"/>
                                        <p:tgtEl>
                                          <p:spTgt spid="83972">
                                            <p:bg/>
                                          </p:spTgt>
                                        </p:tgtEl>
                                        <p:attrNameLst>
                                          <p:attrName>ppt_w</p:attrName>
                                        </p:attrNameLst>
                                      </p:cBhvr>
                                      <p:tavLst>
                                        <p:tav tm="0">
                                          <p:val>
                                            <p:fltVal val="0"/>
                                          </p:val>
                                        </p:tav>
                                        <p:tav tm="100000">
                                          <p:val>
                                            <p:strVal val="#ppt_w"/>
                                          </p:val>
                                        </p:tav>
                                      </p:tavLst>
                                    </p:anim>
                                    <p:anim calcmode="lin" valueType="num">
                                      <p:cBhvr>
                                        <p:cTn id="12" dur="300" fill="hold"/>
                                        <p:tgtEl>
                                          <p:spTgt spid="83972">
                                            <p:bg/>
                                          </p:spTgt>
                                        </p:tgtEl>
                                        <p:attrNameLst>
                                          <p:attrName>ppt_h</p:attrName>
                                        </p:attrNameLst>
                                      </p:cBhvr>
                                      <p:tavLst>
                                        <p:tav tm="0">
                                          <p:val>
                                            <p:fltVal val="0"/>
                                          </p:val>
                                        </p:tav>
                                        <p:tav tm="100000">
                                          <p:val>
                                            <p:strVal val="#ppt_h"/>
                                          </p:val>
                                        </p:tav>
                                      </p:tavLst>
                                    </p:anim>
                                  </p:childTnLst>
                                </p:cTn>
                              </p:par>
                            </p:childTnLst>
                          </p:cTn>
                        </p:par>
                        <p:par>
                          <p:cTn id="13" fill="hold" nodeType="afterGroup">
                            <p:stCondLst>
                              <p:cond delay="800"/>
                            </p:stCondLst>
                            <p:childTnLst>
                              <p:par>
                                <p:cTn id="14" presetID="23" presetClass="entr" presetSubtype="16" fill="hold" grpId="0" nodeType="afterEffect">
                                  <p:stCondLst>
                                    <p:cond delay="0"/>
                                  </p:stCondLst>
                                  <p:iterate type="wd">
                                    <p:tmPct val="100000"/>
                                  </p:iterate>
                                  <p:childTnLst>
                                    <p:set>
                                      <p:cBhvr>
                                        <p:cTn id="15" dur="1" fill="hold">
                                          <p:stCondLst>
                                            <p:cond delay="0"/>
                                          </p:stCondLst>
                                        </p:cTn>
                                        <p:tgtEl>
                                          <p:spTgt spid="83972">
                                            <p:txEl>
                                              <p:pRg st="0" end="0"/>
                                            </p:txEl>
                                          </p:spTgt>
                                        </p:tgtEl>
                                        <p:attrNameLst>
                                          <p:attrName>style.visibility</p:attrName>
                                        </p:attrNameLst>
                                      </p:cBhvr>
                                      <p:to>
                                        <p:strVal val="visible"/>
                                      </p:to>
                                    </p:set>
                                    <p:anim calcmode="lin" valueType="num">
                                      <p:cBhvr>
                                        <p:cTn id="16" dur="300" fill="hold"/>
                                        <p:tgtEl>
                                          <p:spTgt spid="83972">
                                            <p:txEl>
                                              <p:pRg st="0" end="0"/>
                                            </p:txEl>
                                          </p:spTgt>
                                        </p:tgtEl>
                                        <p:attrNameLst>
                                          <p:attrName>ppt_w</p:attrName>
                                        </p:attrNameLst>
                                      </p:cBhvr>
                                      <p:tavLst>
                                        <p:tav tm="0">
                                          <p:val>
                                            <p:fltVal val="0"/>
                                          </p:val>
                                        </p:tav>
                                        <p:tav tm="100000">
                                          <p:val>
                                            <p:strVal val="#ppt_w"/>
                                          </p:val>
                                        </p:tav>
                                      </p:tavLst>
                                    </p:anim>
                                    <p:anim calcmode="lin" valueType="num">
                                      <p:cBhvr>
                                        <p:cTn id="17" dur="300" fill="hold"/>
                                        <p:tgtEl>
                                          <p:spTgt spid="83972">
                                            <p:txEl>
                                              <p:pRg st="0" end="0"/>
                                            </p:txEl>
                                          </p:spTgt>
                                        </p:tgtEl>
                                        <p:attrNameLst>
                                          <p:attrName>ppt_h</p:attrName>
                                        </p:attrNameLst>
                                      </p:cBhvr>
                                      <p:tavLst>
                                        <p:tav tm="0">
                                          <p:val>
                                            <p:fltVal val="0"/>
                                          </p:val>
                                        </p:tav>
                                        <p:tav tm="100000">
                                          <p:val>
                                            <p:strVal val="#ppt_h"/>
                                          </p:val>
                                        </p:tav>
                                      </p:tavLst>
                                    </p:anim>
                                  </p:childTnLst>
                                </p:cTn>
                              </p:par>
                            </p:childTnLst>
                          </p:cTn>
                        </p:par>
                        <p:par>
                          <p:cTn id="18" fill="hold" nodeType="afterGroup">
                            <p:stCondLst>
                              <p:cond delay="2600"/>
                            </p:stCondLst>
                            <p:childTnLst>
                              <p:par>
                                <p:cTn id="19" presetID="23" presetClass="entr" presetSubtype="16" fill="hold" grpId="0" nodeType="afterEffect">
                                  <p:stCondLst>
                                    <p:cond delay="0"/>
                                  </p:stCondLst>
                                  <p:iterate type="wd">
                                    <p:tmPct val="100000"/>
                                  </p:iterate>
                                  <p:childTnLst>
                                    <p:set>
                                      <p:cBhvr>
                                        <p:cTn id="20" dur="1" fill="hold">
                                          <p:stCondLst>
                                            <p:cond delay="0"/>
                                          </p:stCondLst>
                                        </p:cTn>
                                        <p:tgtEl>
                                          <p:spTgt spid="83972">
                                            <p:txEl>
                                              <p:pRg st="1" end="1"/>
                                            </p:txEl>
                                          </p:spTgt>
                                        </p:tgtEl>
                                        <p:attrNameLst>
                                          <p:attrName>style.visibility</p:attrName>
                                        </p:attrNameLst>
                                      </p:cBhvr>
                                      <p:to>
                                        <p:strVal val="visible"/>
                                      </p:to>
                                    </p:set>
                                    <p:anim calcmode="lin" valueType="num">
                                      <p:cBhvr>
                                        <p:cTn id="21" dur="300" fill="hold"/>
                                        <p:tgtEl>
                                          <p:spTgt spid="83972">
                                            <p:txEl>
                                              <p:pRg st="1" end="1"/>
                                            </p:txEl>
                                          </p:spTgt>
                                        </p:tgtEl>
                                        <p:attrNameLst>
                                          <p:attrName>ppt_w</p:attrName>
                                        </p:attrNameLst>
                                      </p:cBhvr>
                                      <p:tavLst>
                                        <p:tav tm="0">
                                          <p:val>
                                            <p:fltVal val="0"/>
                                          </p:val>
                                        </p:tav>
                                        <p:tav tm="100000">
                                          <p:val>
                                            <p:strVal val="#ppt_w"/>
                                          </p:val>
                                        </p:tav>
                                      </p:tavLst>
                                    </p:anim>
                                    <p:anim calcmode="lin" valueType="num">
                                      <p:cBhvr>
                                        <p:cTn id="22" dur="300" fill="hold"/>
                                        <p:tgtEl>
                                          <p:spTgt spid="83972">
                                            <p:txEl>
                                              <p:pRg st="1" end="1"/>
                                            </p:txEl>
                                          </p:spTgt>
                                        </p:tgtEl>
                                        <p:attrNameLst>
                                          <p:attrName>ppt_h</p:attrName>
                                        </p:attrNameLst>
                                      </p:cBhvr>
                                      <p:tavLst>
                                        <p:tav tm="0">
                                          <p:val>
                                            <p:fltVal val="0"/>
                                          </p:val>
                                        </p:tav>
                                        <p:tav tm="100000">
                                          <p:val>
                                            <p:strVal val="#ppt_h"/>
                                          </p:val>
                                        </p:tav>
                                      </p:tavLst>
                                    </p:anim>
                                  </p:childTnLst>
                                </p:cTn>
                              </p:par>
                            </p:childTnLst>
                          </p:cTn>
                        </p:par>
                        <p:par>
                          <p:cTn id="23" fill="hold" nodeType="afterGroup">
                            <p:stCondLst>
                              <p:cond delay="6800"/>
                            </p:stCondLst>
                            <p:childTnLst>
                              <p:par>
                                <p:cTn id="24" presetID="23" presetClass="entr" presetSubtype="16" fill="hold" grpId="0" nodeType="afterEffect">
                                  <p:stCondLst>
                                    <p:cond delay="0"/>
                                  </p:stCondLst>
                                  <p:childTnLst>
                                    <p:set>
                                      <p:cBhvr>
                                        <p:cTn id="25" dur="1" fill="hold">
                                          <p:stCondLst>
                                            <p:cond delay="0"/>
                                          </p:stCondLst>
                                        </p:cTn>
                                        <p:tgtEl>
                                          <p:spTgt spid="83973">
                                            <p:bg/>
                                          </p:spTgt>
                                        </p:tgtEl>
                                        <p:attrNameLst>
                                          <p:attrName>style.visibility</p:attrName>
                                        </p:attrNameLst>
                                      </p:cBhvr>
                                      <p:to>
                                        <p:strVal val="visible"/>
                                      </p:to>
                                    </p:set>
                                    <p:anim calcmode="lin" valueType="num">
                                      <p:cBhvr>
                                        <p:cTn id="26" dur="1000" fill="hold"/>
                                        <p:tgtEl>
                                          <p:spTgt spid="83973">
                                            <p:bg/>
                                          </p:spTgt>
                                        </p:tgtEl>
                                        <p:attrNameLst>
                                          <p:attrName>ppt_w</p:attrName>
                                        </p:attrNameLst>
                                      </p:cBhvr>
                                      <p:tavLst>
                                        <p:tav tm="0">
                                          <p:val>
                                            <p:fltVal val="0"/>
                                          </p:val>
                                        </p:tav>
                                        <p:tav tm="100000">
                                          <p:val>
                                            <p:strVal val="#ppt_w"/>
                                          </p:val>
                                        </p:tav>
                                      </p:tavLst>
                                    </p:anim>
                                    <p:anim calcmode="lin" valueType="num">
                                      <p:cBhvr>
                                        <p:cTn id="27" dur="1000" fill="hold"/>
                                        <p:tgtEl>
                                          <p:spTgt spid="83973">
                                            <p:bg/>
                                          </p:spTgt>
                                        </p:tgtEl>
                                        <p:attrNameLst>
                                          <p:attrName>ppt_h</p:attrName>
                                        </p:attrNameLst>
                                      </p:cBhvr>
                                      <p:tavLst>
                                        <p:tav tm="0">
                                          <p:val>
                                            <p:fltVal val="0"/>
                                          </p:val>
                                        </p:tav>
                                        <p:tav tm="100000">
                                          <p:val>
                                            <p:strVal val="#ppt_h"/>
                                          </p:val>
                                        </p:tav>
                                      </p:tavLst>
                                    </p:anim>
                                  </p:childTnLst>
                                </p:cTn>
                              </p:par>
                            </p:childTnLst>
                          </p:cTn>
                        </p:par>
                        <p:par>
                          <p:cTn id="28" fill="hold" nodeType="afterGroup">
                            <p:stCondLst>
                              <p:cond delay="7800"/>
                            </p:stCondLst>
                            <p:childTnLst>
                              <p:par>
                                <p:cTn id="29" presetID="23" presetClass="entr" presetSubtype="16" fill="hold" grpId="0" nodeType="afterEffect">
                                  <p:stCondLst>
                                    <p:cond delay="0"/>
                                  </p:stCondLst>
                                  <p:childTnLst>
                                    <p:set>
                                      <p:cBhvr>
                                        <p:cTn id="30" dur="1" fill="hold">
                                          <p:stCondLst>
                                            <p:cond delay="0"/>
                                          </p:stCondLst>
                                        </p:cTn>
                                        <p:tgtEl>
                                          <p:spTgt spid="83973">
                                            <p:txEl>
                                              <p:pRg st="0" end="0"/>
                                            </p:txEl>
                                          </p:spTgt>
                                        </p:tgtEl>
                                        <p:attrNameLst>
                                          <p:attrName>style.visibility</p:attrName>
                                        </p:attrNameLst>
                                      </p:cBhvr>
                                      <p:to>
                                        <p:strVal val="visible"/>
                                      </p:to>
                                    </p:set>
                                    <p:anim calcmode="lin" valueType="num">
                                      <p:cBhvr>
                                        <p:cTn id="31" dur="1000" fill="hold"/>
                                        <p:tgtEl>
                                          <p:spTgt spid="83973">
                                            <p:txEl>
                                              <p:pRg st="0" end="0"/>
                                            </p:txEl>
                                          </p:spTgt>
                                        </p:tgtEl>
                                        <p:attrNameLst>
                                          <p:attrName>ppt_w</p:attrName>
                                        </p:attrNameLst>
                                      </p:cBhvr>
                                      <p:tavLst>
                                        <p:tav tm="0">
                                          <p:val>
                                            <p:fltVal val="0"/>
                                          </p:val>
                                        </p:tav>
                                        <p:tav tm="100000">
                                          <p:val>
                                            <p:strVal val="#ppt_w"/>
                                          </p:val>
                                        </p:tav>
                                      </p:tavLst>
                                    </p:anim>
                                    <p:anim calcmode="lin" valueType="num">
                                      <p:cBhvr>
                                        <p:cTn id="32" dur="1000" fill="hold"/>
                                        <p:tgtEl>
                                          <p:spTgt spid="83973">
                                            <p:txEl>
                                              <p:pRg st="0" end="0"/>
                                            </p:txEl>
                                          </p:spTgt>
                                        </p:tgtEl>
                                        <p:attrNameLst>
                                          <p:attrName>ppt_h</p:attrName>
                                        </p:attrNameLst>
                                      </p:cBhvr>
                                      <p:tavLst>
                                        <p:tav tm="0">
                                          <p:val>
                                            <p:fltVal val="0"/>
                                          </p:val>
                                        </p:tav>
                                        <p:tav tm="100000">
                                          <p:val>
                                            <p:strVal val="#ppt_h"/>
                                          </p:val>
                                        </p:tav>
                                      </p:tavLst>
                                    </p:anim>
                                  </p:childTnLst>
                                </p:cTn>
                              </p:par>
                            </p:childTnLst>
                          </p:cTn>
                        </p:par>
                        <p:par>
                          <p:cTn id="33" fill="hold" nodeType="afterGroup">
                            <p:stCondLst>
                              <p:cond delay="8800"/>
                            </p:stCondLst>
                            <p:childTnLst>
                              <p:par>
                                <p:cTn id="34" presetID="23" presetClass="entr" presetSubtype="16" fill="hold" grpId="0" nodeType="afterEffect">
                                  <p:stCondLst>
                                    <p:cond delay="0"/>
                                  </p:stCondLst>
                                  <p:childTnLst>
                                    <p:set>
                                      <p:cBhvr>
                                        <p:cTn id="35" dur="1" fill="hold">
                                          <p:stCondLst>
                                            <p:cond delay="0"/>
                                          </p:stCondLst>
                                        </p:cTn>
                                        <p:tgtEl>
                                          <p:spTgt spid="83973">
                                            <p:txEl>
                                              <p:pRg st="1" end="1"/>
                                            </p:txEl>
                                          </p:spTgt>
                                        </p:tgtEl>
                                        <p:attrNameLst>
                                          <p:attrName>style.visibility</p:attrName>
                                        </p:attrNameLst>
                                      </p:cBhvr>
                                      <p:to>
                                        <p:strVal val="visible"/>
                                      </p:to>
                                    </p:set>
                                    <p:anim calcmode="lin" valueType="num">
                                      <p:cBhvr>
                                        <p:cTn id="36" dur="1000" fill="hold"/>
                                        <p:tgtEl>
                                          <p:spTgt spid="83973">
                                            <p:txEl>
                                              <p:pRg st="1" end="1"/>
                                            </p:txEl>
                                          </p:spTgt>
                                        </p:tgtEl>
                                        <p:attrNameLst>
                                          <p:attrName>ppt_w</p:attrName>
                                        </p:attrNameLst>
                                      </p:cBhvr>
                                      <p:tavLst>
                                        <p:tav tm="0">
                                          <p:val>
                                            <p:fltVal val="0"/>
                                          </p:val>
                                        </p:tav>
                                        <p:tav tm="100000">
                                          <p:val>
                                            <p:strVal val="#ppt_w"/>
                                          </p:val>
                                        </p:tav>
                                      </p:tavLst>
                                    </p:anim>
                                    <p:anim calcmode="lin" valueType="num">
                                      <p:cBhvr>
                                        <p:cTn id="37" dur="1000" fill="hold"/>
                                        <p:tgtEl>
                                          <p:spTgt spid="83973">
                                            <p:txEl>
                                              <p:pRg st="1" end="1"/>
                                            </p:txEl>
                                          </p:spTgt>
                                        </p:tgtEl>
                                        <p:attrNameLst>
                                          <p:attrName>ppt_h</p:attrName>
                                        </p:attrNameLst>
                                      </p:cBhvr>
                                      <p:tavLst>
                                        <p:tav tm="0">
                                          <p:val>
                                            <p:fltVal val="0"/>
                                          </p:val>
                                        </p:tav>
                                        <p:tav tm="100000">
                                          <p:val>
                                            <p:strVal val="#ppt_h"/>
                                          </p:val>
                                        </p:tav>
                                      </p:tavLst>
                                    </p:anim>
                                  </p:childTnLst>
                                </p:cTn>
                              </p:par>
                            </p:childTnLst>
                          </p:cTn>
                        </p:par>
                        <p:par>
                          <p:cTn id="38" fill="hold" nodeType="afterGroup">
                            <p:stCondLst>
                              <p:cond delay="9800"/>
                            </p:stCondLst>
                            <p:childTnLst>
                              <p:par>
                                <p:cTn id="39" presetID="23" presetClass="entr" presetSubtype="16" fill="hold" grpId="0" nodeType="afterEffect">
                                  <p:stCondLst>
                                    <p:cond delay="0"/>
                                  </p:stCondLst>
                                  <p:childTnLst>
                                    <p:set>
                                      <p:cBhvr>
                                        <p:cTn id="40" dur="1" fill="hold">
                                          <p:stCondLst>
                                            <p:cond delay="0"/>
                                          </p:stCondLst>
                                        </p:cTn>
                                        <p:tgtEl>
                                          <p:spTgt spid="83974">
                                            <p:bg/>
                                          </p:spTgt>
                                        </p:tgtEl>
                                        <p:attrNameLst>
                                          <p:attrName>style.visibility</p:attrName>
                                        </p:attrNameLst>
                                      </p:cBhvr>
                                      <p:to>
                                        <p:strVal val="visible"/>
                                      </p:to>
                                    </p:set>
                                    <p:anim calcmode="lin" valueType="num">
                                      <p:cBhvr>
                                        <p:cTn id="41" dur="2000" fill="hold"/>
                                        <p:tgtEl>
                                          <p:spTgt spid="83974">
                                            <p:bg/>
                                          </p:spTgt>
                                        </p:tgtEl>
                                        <p:attrNameLst>
                                          <p:attrName>ppt_w</p:attrName>
                                        </p:attrNameLst>
                                      </p:cBhvr>
                                      <p:tavLst>
                                        <p:tav tm="0">
                                          <p:val>
                                            <p:fltVal val="0"/>
                                          </p:val>
                                        </p:tav>
                                        <p:tav tm="100000">
                                          <p:val>
                                            <p:strVal val="#ppt_w"/>
                                          </p:val>
                                        </p:tav>
                                      </p:tavLst>
                                    </p:anim>
                                    <p:anim calcmode="lin" valueType="num">
                                      <p:cBhvr>
                                        <p:cTn id="42" dur="2000" fill="hold"/>
                                        <p:tgtEl>
                                          <p:spTgt spid="83974">
                                            <p:bg/>
                                          </p:spTgt>
                                        </p:tgtEl>
                                        <p:attrNameLst>
                                          <p:attrName>ppt_h</p:attrName>
                                        </p:attrNameLst>
                                      </p:cBhvr>
                                      <p:tavLst>
                                        <p:tav tm="0">
                                          <p:val>
                                            <p:fltVal val="0"/>
                                          </p:val>
                                        </p:tav>
                                        <p:tav tm="100000">
                                          <p:val>
                                            <p:strVal val="#ppt_h"/>
                                          </p:val>
                                        </p:tav>
                                      </p:tavLst>
                                    </p:anim>
                                  </p:childTnLst>
                                </p:cTn>
                              </p:par>
                            </p:childTnLst>
                          </p:cTn>
                        </p:par>
                        <p:par>
                          <p:cTn id="43" fill="hold" nodeType="afterGroup">
                            <p:stCondLst>
                              <p:cond delay="11800"/>
                            </p:stCondLst>
                            <p:childTnLst>
                              <p:par>
                                <p:cTn id="44" presetID="23" presetClass="entr" presetSubtype="16" fill="hold" grpId="0" nodeType="afterEffect">
                                  <p:stCondLst>
                                    <p:cond delay="0"/>
                                  </p:stCondLst>
                                  <p:childTnLst>
                                    <p:set>
                                      <p:cBhvr>
                                        <p:cTn id="45" dur="1" fill="hold">
                                          <p:stCondLst>
                                            <p:cond delay="0"/>
                                          </p:stCondLst>
                                        </p:cTn>
                                        <p:tgtEl>
                                          <p:spTgt spid="83974">
                                            <p:txEl>
                                              <p:pRg st="0" end="0"/>
                                            </p:txEl>
                                          </p:spTgt>
                                        </p:tgtEl>
                                        <p:attrNameLst>
                                          <p:attrName>style.visibility</p:attrName>
                                        </p:attrNameLst>
                                      </p:cBhvr>
                                      <p:to>
                                        <p:strVal val="visible"/>
                                      </p:to>
                                    </p:set>
                                    <p:anim calcmode="lin" valueType="num">
                                      <p:cBhvr>
                                        <p:cTn id="46" dur="2000" fill="hold"/>
                                        <p:tgtEl>
                                          <p:spTgt spid="83974">
                                            <p:txEl>
                                              <p:pRg st="0" end="0"/>
                                            </p:txEl>
                                          </p:spTgt>
                                        </p:tgtEl>
                                        <p:attrNameLst>
                                          <p:attrName>ppt_w</p:attrName>
                                        </p:attrNameLst>
                                      </p:cBhvr>
                                      <p:tavLst>
                                        <p:tav tm="0">
                                          <p:val>
                                            <p:fltVal val="0"/>
                                          </p:val>
                                        </p:tav>
                                        <p:tav tm="100000">
                                          <p:val>
                                            <p:strVal val="#ppt_w"/>
                                          </p:val>
                                        </p:tav>
                                      </p:tavLst>
                                    </p:anim>
                                    <p:anim calcmode="lin" valueType="num">
                                      <p:cBhvr>
                                        <p:cTn id="47" dur="2000" fill="hold"/>
                                        <p:tgtEl>
                                          <p:spTgt spid="83974">
                                            <p:txEl>
                                              <p:pRg st="0" end="0"/>
                                            </p:txEl>
                                          </p:spTgt>
                                        </p:tgtEl>
                                        <p:attrNameLst>
                                          <p:attrName>ppt_h</p:attrName>
                                        </p:attrNameLst>
                                      </p:cBhvr>
                                      <p:tavLst>
                                        <p:tav tm="0">
                                          <p:val>
                                            <p:fltVal val="0"/>
                                          </p:val>
                                        </p:tav>
                                        <p:tav tm="100000">
                                          <p:val>
                                            <p:strVal val="#ppt_h"/>
                                          </p:val>
                                        </p:tav>
                                      </p:tavLst>
                                    </p:anim>
                                  </p:childTnLst>
                                </p:cTn>
                              </p:par>
                            </p:childTnLst>
                          </p:cTn>
                        </p:par>
                        <p:par>
                          <p:cTn id="48" fill="hold" nodeType="afterGroup">
                            <p:stCondLst>
                              <p:cond delay="13800"/>
                            </p:stCondLst>
                            <p:childTnLst>
                              <p:par>
                                <p:cTn id="49" presetID="23" presetClass="entr" presetSubtype="16" fill="hold" grpId="0" nodeType="afterEffect">
                                  <p:stCondLst>
                                    <p:cond delay="0"/>
                                  </p:stCondLst>
                                  <p:childTnLst>
                                    <p:set>
                                      <p:cBhvr>
                                        <p:cTn id="50" dur="1" fill="hold">
                                          <p:stCondLst>
                                            <p:cond delay="0"/>
                                          </p:stCondLst>
                                        </p:cTn>
                                        <p:tgtEl>
                                          <p:spTgt spid="83974">
                                            <p:txEl>
                                              <p:pRg st="1" end="1"/>
                                            </p:txEl>
                                          </p:spTgt>
                                        </p:tgtEl>
                                        <p:attrNameLst>
                                          <p:attrName>style.visibility</p:attrName>
                                        </p:attrNameLst>
                                      </p:cBhvr>
                                      <p:to>
                                        <p:strVal val="visible"/>
                                      </p:to>
                                    </p:set>
                                    <p:anim calcmode="lin" valueType="num">
                                      <p:cBhvr>
                                        <p:cTn id="51" dur="2000" fill="hold"/>
                                        <p:tgtEl>
                                          <p:spTgt spid="83974">
                                            <p:txEl>
                                              <p:pRg st="1" end="1"/>
                                            </p:txEl>
                                          </p:spTgt>
                                        </p:tgtEl>
                                        <p:attrNameLst>
                                          <p:attrName>ppt_w</p:attrName>
                                        </p:attrNameLst>
                                      </p:cBhvr>
                                      <p:tavLst>
                                        <p:tav tm="0">
                                          <p:val>
                                            <p:fltVal val="0"/>
                                          </p:val>
                                        </p:tav>
                                        <p:tav tm="100000">
                                          <p:val>
                                            <p:strVal val="#ppt_w"/>
                                          </p:val>
                                        </p:tav>
                                      </p:tavLst>
                                    </p:anim>
                                    <p:anim calcmode="lin" valueType="num">
                                      <p:cBhvr>
                                        <p:cTn id="52" dur="2000" fill="hold"/>
                                        <p:tgtEl>
                                          <p:spTgt spid="83974">
                                            <p:txEl>
                                              <p:pRg st="1" end="1"/>
                                            </p:txEl>
                                          </p:spTgt>
                                        </p:tgtEl>
                                        <p:attrNameLst>
                                          <p:attrName>ppt_h</p:attrName>
                                        </p:attrNameLst>
                                      </p:cBhvr>
                                      <p:tavLst>
                                        <p:tav tm="0">
                                          <p:val>
                                            <p:fltVal val="0"/>
                                          </p:val>
                                        </p:tav>
                                        <p:tav tm="100000">
                                          <p:val>
                                            <p:strVal val="#ppt_h"/>
                                          </p:val>
                                        </p:tav>
                                      </p:tavLst>
                                    </p:anim>
                                  </p:childTnLst>
                                </p:cTn>
                              </p:par>
                            </p:childTnLst>
                          </p:cTn>
                        </p:par>
                        <p:par>
                          <p:cTn id="53" fill="hold" nodeType="afterGroup">
                            <p:stCondLst>
                              <p:cond delay="15800"/>
                            </p:stCondLst>
                            <p:childTnLst>
                              <p:par>
                                <p:cTn id="54" presetID="23" presetClass="entr" presetSubtype="16" fill="hold" grpId="0" nodeType="afterEffect">
                                  <p:stCondLst>
                                    <p:cond delay="0"/>
                                  </p:stCondLst>
                                  <p:childTnLst>
                                    <p:set>
                                      <p:cBhvr>
                                        <p:cTn id="55" dur="1" fill="hold">
                                          <p:stCondLst>
                                            <p:cond delay="0"/>
                                          </p:stCondLst>
                                        </p:cTn>
                                        <p:tgtEl>
                                          <p:spTgt spid="83974">
                                            <p:txEl>
                                              <p:pRg st="2" end="2"/>
                                            </p:txEl>
                                          </p:spTgt>
                                        </p:tgtEl>
                                        <p:attrNameLst>
                                          <p:attrName>style.visibility</p:attrName>
                                        </p:attrNameLst>
                                      </p:cBhvr>
                                      <p:to>
                                        <p:strVal val="visible"/>
                                      </p:to>
                                    </p:set>
                                    <p:anim calcmode="lin" valueType="num">
                                      <p:cBhvr>
                                        <p:cTn id="56" dur="2000" fill="hold"/>
                                        <p:tgtEl>
                                          <p:spTgt spid="83974">
                                            <p:txEl>
                                              <p:pRg st="2" end="2"/>
                                            </p:txEl>
                                          </p:spTgt>
                                        </p:tgtEl>
                                        <p:attrNameLst>
                                          <p:attrName>ppt_w</p:attrName>
                                        </p:attrNameLst>
                                      </p:cBhvr>
                                      <p:tavLst>
                                        <p:tav tm="0">
                                          <p:val>
                                            <p:fltVal val="0"/>
                                          </p:val>
                                        </p:tav>
                                        <p:tav tm="100000">
                                          <p:val>
                                            <p:strVal val="#ppt_w"/>
                                          </p:val>
                                        </p:tav>
                                      </p:tavLst>
                                    </p:anim>
                                    <p:anim calcmode="lin" valueType="num">
                                      <p:cBhvr>
                                        <p:cTn id="57" dur="2000" fill="hold"/>
                                        <p:tgtEl>
                                          <p:spTgt spid="83974">
                                            <p:txEl>
                                              <p:pRg st="2" end="2"/>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70" grpId="0" autoUpdateAnimBg="0"/>
      <p:bldP spid="83972" grpId="0" build="p" bldLvl="2" animBg="1" autoUpdateAnimBg="0"/>
      <p:bldP spid="83973" grpId="0" build="p" bldLvl="2" animBg="1" autoUpdateAnimBg="0" advAuto="0"/>
      <p:bldP spid="83974" grpId="0" build="p" bldLvl="2" animBg="1" autoUpdateAnimBg="0"/>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eaLnBrk="1" hangingPunct="1"/>
            <a:r>
              <a:rPr lang="en-US" sz="3600" smtClean="0">
                <a:solidFill>
                  <a:srgbClr val="7F7F7F"/>
                </a:solidFill>
              </a:rPr>
              <a:t>			</a:t>
            </a:r>
            <a:r>
              <a:rPr lang="en-US" sz="3600" smtClean="0"/>
              <a:t>   God</a:t>
            </a:r>
          </a:p>
        </p:txBody>
      </p:sp>
      <p:sp>
        <p:nvSpPr>
          <p:cNvPr id="45060" name="AutoShape 4"/>
          <p:cNvSpPr>
            <a:spLocks noChangeArrowheads="1"/>
          </p:cNvSpPr>
          <p:nvPr/>
        </p:nvSpPr>
        <p:spPr bwMode="auto">
          <a:xfrm>
            <a:off x="4419600" y="1219200"/>
            <a:ext cx="762000" cy="609600"/>
          </a:xfrm>
          <a:prstGeom prst="triangle">
            <a:avLst>
              <a:gd name="adj" fmla="val 50000"/>
            </a:avLst>
          </a:prstGeom>
          <a:solidFill>
            <a:schemeClr val="accent1"/>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cxnSp>
        <p:nvCxnSpPr>
          <p:cNvPr id="45062" name="AutoShape 6"/>
          <p:cNvCxnSpPr>
            <a:cxnSpLocks noChangeShapeType="1"/>
          </p:cNvCxnSpPr>
          <p:nvPr/>
        </p:nvCxnSpPr>
        <p:spPr bwMode="auto">
          <a:xfrm flipV="1">
            <a:off x="2971800" y="1905000"/>
            <a:ext cx="1447800" cy="2209800"/>
          </a:xfrm>
          <a:prstGeom prst="straightConnector1">
            <a:avLst/>
          </a:prstGeom>
          <a:noFill/>
          <a:ln w="76200" cap="sq">
            <a:solidFill>
              <a:schemeClr val="tx2"/>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5063" name="AutoShape 7"/>
          <p:cNvCxnSpPr>
            <a:cxnSpLocks noChangeShapeType="1"/>
          </p:cNvCxnSpPr>
          <p:nvPr/>
        </p:nvCxnSpPr>
        <p:spPr bwMode="auto">
          <a:xfrm>
            <a:off x="5257800" y="1981200"/>
            <a:ext cx="1371600" cy="2209800"/>
          </a:xfrm>
          <a:prstGeom prst="straightConnector1">
            <a:avLst/>
          </a:prstGeom>
          <a:noFill/>
          <a:ln w="76200" cap="sq">
            <a:solidFill>
              <a:schemeClr val="tx2"/>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5066" name="AutoShape 10"/>
          <p:cNvSpPr>
            <a:spLocks noChangeArrowheads="1"/>
          </p:cNvSpPr>
          <p:nvPr/>
        </p:nvSpPr>
        <p:spPr bwMode="auto">
          <a:xfrm>
            <a:off x="4648200" y="1981200"/>
            <a:ext cx="228600" cy="900113"/>
          </a:xfrm>
          <a:prstGeom prst="downArrow">
            <a:avLst>
              <a:gd name="adj1" fmla="val 50000"/>
              <a:gd name="adj2" fmla="val 98438"/>
            </a:avLst>
          </a:prstGeom>
          <a:solidFill>
            <a:schemeClr val="accent1"/>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067" name="AutoShape 11"/>
          <p:cNvSpPr>
            <a:spLocks noChangeArrowheads="1"/>
          </p:cNvSpPr>
          <p:nvPr/>
        </p:nvSpPr>
        <p:spPr bwMode="auto">
          <a:xfrm>
            <a:off x="4648200" y="3505200"/>
            <a:ext cx="228600" cy="900113"/>
          </a:xfrm>
          <a:prstGeom prst="downArrow">
            <a:avLst>
              <a:gd name="adj1" fmla="val 50000"/>
              <a:gd name="adj2" fmla="val 98438"/>
            </a:avLst>
          </a:prstGeom>
          <a:solidFill>
            <a:schemeClr val="accent1"/>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069" name="Text Box 13"/>
          <p:cNvSpPr txBox="1">
            <a:spLocks noChangeArrowheads="1"/>
          </p:cNvSpPr>
          <p:nvPr/>
        </p:nvSpPr>
        <p:spPr bwMode="auto">
          <a:xfrm>
            <a:off x="4191000" y="2895600"/>
            <a:ext cx="1219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b="1" i="1">
                <a:solidFill>
                  <a:schemeClr val="bg2"/>
                </a:solidFill>
                <a:latin typeface="Times New Roman" pitchFamily="18" charset="0"/>
                <a:cs typeface="Times New Roman" pitchFamily="18" charset="0"/>
              </a:defRPr>
            </a:lvl1pPr>
            <a:lvl2pPr marL="742950" indent="-285750" eaLnBrk="0" hangingPunct="0">
              <a:defRPr sz="2400" b="1" i="1">
                <a:solidFill>
                  <a:schemeClr val="bg2"/>
                </a:solidFill>
                <a:latin typeface="Times New Roman" pitchFamily="18" charset="0"/>
                <a:cs typeface="Times New Roman" pitchFamily="18" charset="0"/>
              </a:defRPr>
            </a:lvl2pPr>
            <a:lvl3pPr marL="1143000" indent="-228600" eaLnBrk="0" hangingPunct="0">
              <a:defRPr sz="2400" b="1" i="1">
                <a:solidFill>
                  <a:schemeClr val="bg2"/>
                </a:solidFill>
                <a:latin typeface="Times New Roman" pitchFamily="18" charset="0"/>
                <a:cs typeface="Times New Roman" pitchFamily="18" charset="0"/>
              </a:defRPr>
            </a:lvl3pPr>
            <a:lvl4pPr marL="1600200" indent="-228600" eaLnBrk="0" hangingPunct="0">
              <a:defRPr sz="2400" b="1" i="1">
                <a:solidFill>
                  <a:schemeClr val="bg2"/>
                </a:solidFill>
                <a:latin typeface="Times New Roman" pitchFamily="18" charset="0"/>
                <a:cs typeface="Times New Roman" pitchFamily="18" charset="0"/>
              </a:defRPr>
            </a:lvl4pPr>
            <a:lvl5pPr marL="2057400" indent="-228600" eaLnBrk="0" hangingPunct="0">
              <a:defRPr sz="2400" b="1" i="1">
                <a:solidFill>
                  <a:schemeClr val="bg2"/>
                </a:solidFill>
                <a:latin typeface="Times New Roman" pitchFamily="18" charset="0"/>
                <a:cs typeface="Times New Roman" pitchFamily="18" charset="0"/>
              </a:defRPr>
            </a:lvl5pPr>
            <a:lvl6pPr marL="25146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6pPr>
            <a:lvl7pPr marL="29718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7pPr>
            <a:lvl8pPr marL="34290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8pPr>
            <a:lvl9pPr marL="38862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9pPr>
          </a:lstStyle>
          <a:p>
            <a:pPr eaLnBrk="1" hangingPunct="1"/>
            <a:r>
              <a:rPr lang="en-US" sz="2800" b="0" i="0">
                <a:solidFill>
                  <a:schemeClr val="tx2"/>
                </a:solidFill>
              </a:rPr>
              <a:t>Kings</a:t>
            </a:r>
          </a:p>
        </p:txBody>
      </p:sp>
      <p:sp>
        <p:nvSpPr>
          <p:cNvPr id="45071" name="Text Box 15"/>
          <p:cNvSpPr txBox="1">
            <a:spLocks noChangeArrowheads="1"/>
          </p:cNvSpPr>
          <p:nvPr/>
        </p:nvSpPr>
        <p:spPr bwMode="auto">
          <a:xfrm>
            <a:off x="4191000" y="4724400"/>
            <a:ext cx="1219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b="1" i="1">
                <a:solidFill>
                  <a:schemeClr val="bg2"/>
                </a:solidFill>
                <a:latin typeface="Times New Roman" pitchFamily="18" charset="0"/>
                <a:cs typeface="Times New Roman" pitchFamily="18" charset="0"/>
              </a:defRPr>
            </a:lvl1pPr>
            <a:lvl2pPr marL="742950" indent="-285750" eaLnBrk="0" hangingPunct="0">
              <a:defRPr sz="2400" b="1" i="1">
                <a:solidFill>
                  <a:schemeClr val="bg2"/>
                </a:solidFill>
                <a:latin typeface="Times New Roman" pitchFamily="18" charset="0"/>
                <a:cs typeface="Times New Roman" pitchFamily="18" charset="0"/>
              </a:defRPr>
            </a:lvl2pPr>
            <a:lvl3pPr marL="1143000" indent="-228600" eaLnBrk="0" hangingPunct="0">
              <a:defRPr sz="2400" b="1" i="1">
                <a:solidFill>
                  <a:schemeClr val="bg2"/>
                </a:solidFill>
                <a:latin typeface="Times New Roman" pitchFamily="18" charset="0"/>
                <a:cs typeface="Times New Roman" pitchFamily="18" charset="0"/>
              </a:defRPr>
            </a:lvl3pPr>
            <a:lvl4pPr marL="1600200" indent="-228600" eaLnBrk="0" hangingPunct="0">
              <a:defRPr sz="2400" b="1" i="1">
                <a:solidFill>
                  <a:schemeClr val="bg2"/>
                </a:solidFill>
                <a:latin typeface="Times New Roman" pitchFamily="18" charset="0"/>
                <a:cs typeface="Times New Roman" pitchFamily="18" charset="0"/>
              </a:defRPr>
            </a:lvl4pPr>
            <a:lvl5pPr marL="2057400" indent="-228600" eaLnBrk="0" hangingPunct="0">
              <a:defRPr sz="2400" b="1" i="1">
                <a:solidFill>
                  <a:schemeClr val="bg2"/>
                </a:solidFill>
                <a:latin typeface="Times New Roman" pitchFamily="18" charset="0"/>
                <a:cs typeface="Times New Roman" pitchFamily="18" charset="0"/>
              </a:defRPr>
            </a:lvl5pPr>
            <a:lvl6pPr marL="25146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6pPr>
            <a:lvl7pPr marL="29718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7pPr>
            <a:lvl8pPr marL="34290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8pPr>
            <a:lvl9pPr marL="38862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9pPr>
          </a:lstStyle>
          <a:p>
            <a:pPr eaLnBrk="1" hangingPunct="1"/>
            <a:r>
              <a:rPr lang="en-US" b="0" i="0">
                <a:solidFill>
                  <a:schemeClr val="tx2"/>
                </a:solidFill>
              </a:rPr>
              <a:t>People</a:t>
            </a:r>
          </a:p>
        </p:txBody>
      </p:sp>
      <p:sp>
        <p:nvSpPr>
          <p:cNvPr id="45072" name="Line 16"/>
          <p:cNvSpPr>
            <a:spLocks noChangeShapeType="1"/>
          </p:cNvSpPr>
          <p:nvPr/>
        </p:nvSpPr>
        <p:spPr bwMode="auto">
          <a:xfrm>
            <a:off x="3124200" y="4572000"/>
            <a:ext cx="3200400" cy="0"/>
          </a:xfrm>
          <a:prstGeom prst="line">
            <a:avLst/>
          </a:prstGeom>
          <a:noFill/>
          <a:ln w="76200" cap="sq">
            <a:solidFill>
              <a:schemeClr val="tx2"/>
            </a:solidFill>
            <a:round/>
            <a:headEnd type="triangl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5073" name="Text Box 17"/>
          <p:cNvSpPr txBox="1">
            <a:spLocks noChangeArrowheads="1"/>
          </p:cNvSpPr>
          <p:nvPr/>
        </p:nvSpPr>
        <p:spPr bwMode="auto">
          <a:xfrm>
            <a:off x="1905000" y="4144963"/>
            <a:ext cx="11430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b="1" i="1">
                <a:solidFill>
                  <a:schemeClr val="bg2"/>
                </a:solidFill>
                <a:latin typeface="Times New Roman" pitchFamily="18" charset="0"/>
                <a:cs typeface="Times New Roman" pitchFamily="18" charset="0"/>
              </a:defRPr>
            </a:lvl1pPr>
            <a:lvl2pPr marL="742950" indent="-285750" eaLnBrk="0" hangingPunct="0">
              <a:defRPr sz="2400" b="1" i="1">
                <a:solidFill>
                  <a:schemeClr val="bg2"/>
                </a:solidFill>
                <a:latin typeface="Times New Roman" pitchFamily="18" charset="0"/>
                <a:cs typeface="Times New Roman" pitchFamily="18" charset="0"/>
              </a:defRPr>
            </a:lvl2pPr>
            <a:lvl3pPr marL="1143000" indent="-228600" eaLnBrk="0" hangingPunct="0">
              <a:defRPr sz="2400" b="1" i="1">
                <a:solidFill>
                  <a:schemeClr val="bg2"/>
                </a:solidFill>
                <a:latin typeface="Times New Roman" pitchFamily="18" charset="0"/>
                <a:cs typeface="Times New Roman" pitchFamily="18" charset="0"/>
              </a:defRPr>
            </a:lvl3pPr>
            <a:lvl4pPr marL="1600200" indent="-228600" eaLnBrk="0" hangingPunct="0">
              <a:defRPr sz="2400" b="1" i="1">
                <a:solidFill>
                  <a:schemeClr val="bg2"/>
                </a:solidFill>
                <a:latin typeface="Times New Roman" pitchFamily="18" charset="0"/>
                <a:cs typeface="Times New Roman" pitchFamily="18" charset="0"/>
              </a:defRPr>
            </a:lvl4pPr>
            <a:lvl5pPr marL="2057400" indent="-228600" eaLnBrk="0" hangingPunct="0">
              <a:defRPr sz="2400" b="1" i="1">
                <a:solidFill>
                  <a:schemeClr val="bg2"/>
                </a:solidFill>
                <a:latin typeface="Times New Roman" pitchFamily="18" charset="0"/>
                <a:cs typeface="Times New Roman" pitchFamily="18" charset="0"/>
              </a:defRPr>
            </a:lvl5pPr>
            <a:lvl6pPr marL="25146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6pPr>
            <a:lvl7pPr marL="29718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7pPr>
            <a:lvl8pPr marL="34290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8pPr>
            <a:lvl9pPr marL="38862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9pPr>
          </a:lstStyle>
          <a:p>
            <a:pPr algn="l" eaLnBrk="1" hangingPunct="1"/>
            <a:r>
              <a:rPr lang="en-US" sz="2800" b="0" i="0">
                <a:solidFill>
                  <a:schemeClr val="tx2"/>
                </a:solidFill>
              </a:rPr>
              <a:t>Priests</a:t>
            </a:r>
          </a:p>
        </p:txBody>
      </p:sp>
      <p:sp>
        <p:nvSpPr>
          <p:cNvPr id="45074" name="Text Box 18"/>
          <p:cNvSpPr txBox="1">
            <a:spLocks noChangeArrowheads="1"/>
          </p:cNvSpPr>
          <p:nvPr/>
        </p:nvSpPr>
        <p:spPr bwMode="auto">
          <a:xfrm>
            <a:off x="6477000" y="4129088"/>
            <a:ext cx="1722438"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b="1" i="1">
                <a:solidFill>
                  <a:schemeClr val="bg2"/>
                </a:solidFill>
                <a:latin typeface="Times New Roman" pitchFamily="18" charset="0"/>
                <a:cs typeface="Times New Roman" pitchFamily="18" charset="0"/>
              </a:defRPr>
            </a:lvl1pPr>
            <a:lvl2pPr marL="742950" indent="-285750" eaLnBrk="0" hangingPunct="0">
              <a:defRPr sz="2400" b="1" i="1">
                <a:solidFill>
                  <a:schemeClr val="bg2"/>
                </a:solidFill>
                <a:latin typeface="Times New Roman" pitchFamily="18" charset="0"/>
                <a:cs typeface="Times New Roman" pitchFamily="18" charset="0"/>
              </a:defRPr>
            </a:lvl2pPr>
            <a:lvl3pPr marL="1143000" indent="-228600" eaLnBrk="0" hangingPunct="0">
              <a:defRPr sz="2400" b="1" i="1">
                <a:solidFill>
                  <a:schemeClr val="bg2"/>
                </a:solidFill>
                <a:latin typeface="Times New Roman" pitchFamily="18" charset="0"/>
                <a:cs typeface="Times New Roman" pitchFamily="18" charset="0"/>
              </a:defRPr>
            </a:lvl3pPr>
            <a:lvl4pPr marL="1600200" indent="-228600" eaLnBrk="0" hangingPunct="0">
              <a:defRPr sz="2400" b="1" i="1">
                <a:solidFill>
                  <a:schemeClr val="bg2"/>
                </a:solidFill>
                <a:latin typeface="Times New Roman" pitchFamily="18" charset="0"/>
                <a:cs typeface="Times New Roman" pitchFamily="18" charset="0"/>
              </a:defRPr>
            </a:lvl4pPr>
            <a:lvl5pPr marL="2057400" indent="-228600" eaLnBrk="0" hangingPunct="0">
              <a:defRPr sz="2400" b="1" i="1">
                <a:solidFill>
                  <a:schemeClr val="bg2"/>
                </a:solidFill>
                <a:latin typeface="Times New Roman" pitchFamily="18" charset="0"/>
                <a:cs typeface="Times New Roman" pitchFamily="18" charset="0"/>
              </a:defRPr>
            </a:lvl5pPr>
            <a:lvl6pPr marL="25146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6pPr>
            <a:lvl7pPr marL="29718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7pPr>
            <a:lvl8pPr marL="34290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8pPr>
            <a:lvl9pPr marL="38862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9pPr>
          </a:lstStyle>
          <a:p>
            <a:pPr algn="l" eaLnBrk="1" hangingPunct="1"/>
            <a:r>
              <a:rPr lang="en-US" sz="2800" b="0" i="0">
                <a:solidFill>
                  <a:schemeClr val="tx2"/>
                </a:solidFill>
              </a:rPr>
              <a:t>Prophets</a:t>
            </a:r>
          </a:p>
        </p:txBody>
      </p:sp>
      <p:sp>
        <p:nvSpPr>
          <p:cNvPr id="45075" name="Text Box 19"/>
          <p:cNvSpPr txBox="1">
            <a:spLocks noChangeArrowheads="1"/>
          </p:cNvSpPr>
          <p:nvPr/>
        </p:nvSpPr>
        <p:spPr bwMode="auto">
          <a:xfrm>
            <a:off x="1905000" y="2590800"/>
            <a:ext cx="152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b="1" i="1">
                <a:solidFill>
                  <a:schemeClr val="bg2"/>
                </a:solidFill>
                <a:latin typeface="Times New Roman" pitchFamily="18" charset="0"/>
                <a:cs typeface="Times New Roman" pitchFamily="18" charset="0"/>
              </a:defRPr>
            </a:lvl1pPr>
            <a:lvl2pPr marL="742950" indent="-285750" eaLnBrk="0" hangingPunct="0">
              <a:defRPr sz="2400" b="1" i="1">
                <a:solidFill>
                  <a:schemeClr val="bg2"/>
                </a:solidFill>
                <a:latin typeface="Times New Roman" pitchFamily="18" charset="0"/>
                <a:cs typeface="Times New Roman" pitchFamily="18" charset="0"/>
              </a:defRPr>
            </a:lvl2pPr>
            <a:lvl3pPr marL="1143000" indent="-228600" eaLnBrk="0" hangingPunct="0">
              <a:defRPr sz="2400" b="1" i="1">
                <a:solidFill>
                  <a:schemeClr val="bg2"/>
                </a:solidFill>
                <a:latin typeface="Times New Roman" pitchFamily="18" charset="0"/>
                <a:cs typeface="Times New Roman" pitchFamily="18" charset="0"/>
              </a:defRPr>
            </a:lvl3pPr>
            <a:lvl4pPr marL="1600200" indent="-228600" eaLnBrk="0" hangingPunct="0">
              <a:defRPr sz="2400" b="1" i="1">
                <a:solidFill>
                  <a:schemeClr val="bg2"/>
                </a:solidFill>
                <a:latin typeface="Times New Roman" pitchFamily="18" charset="0"/>
                <a:cs typeface="Times New Roman" pitchFamily="18" charset="0"/>
              </a:defRPr>
            </a:lvl4pPr>
            <a:lvl5pPr marL="2057400" indent="-228600" eaLnBrk="0" hangingPunct="0">
              <a:defRPr sz="2400" b="1" i="1">
                <a:solidFill>
                  <a:schemeClr val="bg2"/>
                </a:solidFill>
                <a:latin typeface="Times New Roman" pitchFamily="18" charset="0"/>
                <a:cs typeface="Times New Roman" pitchFamily="18" charset="0"/>
              </a:defRPr>
            </a:lvl5pPr>
            <a:lvl6pPr marL="25146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6pPr>
            <a:lvl7pPr marL="29718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7pPr>
            <a:lvl8pPr marL="34290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8pPr>
            <a:lvl9pPr marL="38862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9pPr>
          </a:lstStyle>
          <a:p>
            <a:pPr algn="l" eaLnBrk="1" hangingPunct="1"/>
            <a:r>
              <a:rPr lang="en-US" b="0" i="0">
                <a:solidFill>
                  <a:schemeClr val="tx1"/>
                </a:solidFill>
              </a:rPr>
              <a:t>Mediation</a:t>
            </a:r>
          </a:p>
        </p:txBody>
      </p:sp>
      <p:sp>
        <p:nvSpPr>
          <p:cNvPr id="45076" name="Text Box 20"/>
          <p:cNvSpPr txBox="1">
            <a:spLocks noChangeArrowheads="1"/>
          </p:cNvSpPr>
          <p:nvPr/>
        </p:nvSpPr>
        <p:spPr bwMode="auto">
          <a:xfrm>
            <a:off x="6477000" y="2590800"/>
            <a:ext cx="13112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b="1" i="1">
                <a:solidFill>
                  <a:schemeClr val="bg2"/>
                </a:solidFill>
                <a:latin typeface="Times New Roman" pitchFamily="18" charset="0"/>
                <a:cs typeface="Times New Roman" pitchFamily="18" charset="0"/>
              </a:defRPr>
            </a:lvl1pPr>
            <a:lvl2pPr marL="742950" indent="-285750" eaLnBrk="0" hangingPunct="0">
              <a:defRPr sz="2400" b="1" i="1">
                <a:solidFill>
                  <a:schemeClr val="bg2"/>
                </a:solidFill>
                <a:latin typeface="Times New Roman" pitchFamily="18" charset="0"/>
                <a:cs typeface="Times New Roman" pitchFamily="18" charset="0"/>
              </a:defRPr>
            </a:lvl2pPr>
            <a:lvl3pPr marL="1143000" indent="-228600" eaLnBrk="0" hangingPunct="0">
              <a:defRPr sz="2400" b="1" i="1">
                <a:solidFill>
                  <a:schemeClr val="bg2"/>
                </a:solidFill>
                <a:latin typeface="Times New Roman" pitchFamily="18" charset="0"/>
                <a:cs typeface="Times New Roman" pitchFamily="18" charset="0"/>
              </a:defRPr>
            </a:lvl3pPr>
            <a:lvl4pPr marL="1600200" indent="-228600" eaLnBrk="0" hangingPunct="0">
              <a:defRPr sz="2400" b="1" i="1">
                <a:solidFill>
                  <a:schemeClr val="bg2"/>
                </a:solidFill>
                <a:latin typeface="Times New Roman" pitchFamily="18" charset="0"/>
                <a:cs typeface="Times New Roman" pitchFamily="18" charset="0"/>
              </a:defRPr>
            </a:lvl4pPr>
            <a:lvl5pPr marL="2057400" indent="-228600" eaLnBrk="0" hangingPunct="0">
              <a:defRPr sz="2400" b="1" i="1">
                <a:solidFill>
                  <a:schemeClr val="bg2"/>
                </a:solidFill>
                <a:latin typeface="Times New Roman" pitchFamily="18" charset="0"/>
                <a:cs typeface="Times New Roman" pitchFamily="18" charset="0"/>
              </a:defRPr>
            </a:lvl5pPr>
            <a:lvl6pPr marL="25146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6pPr>
            <a:lvl7pPr marL="29718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7pPr>
            <a:lvl8pPr marL="34290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8pPr>
            <a:lvl9pPr marL="38862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9pPr>
          </a:lstStyle>
          <a:p>
            <a:pPr algn="l" eaLnBrk="1" hangingPunct="1">
              <a:spcBef>
                <a:spcPct val="0"/>
              </a:spcBef>
            </a:pPr>
            <a:r>
              <a:rPr lang="en-US" b="0" i="0">
                <a:solidFill>
                  <a:schemeClr val="tx1"/>
                </a:solidFill>
              </a:rPr>
              <a:t>Message</a:t>
            </a:r>
          </a:p>
        </p:txBody>
      </p:sp>
      <p:sp>
        <p:nvSpPr>
          <p:cNvPr id="45078" name="Text Box 22"/>
          <p:cNvSpPr txBox="1">
            <a:spLocks noChangeArrowheads="1"/>
          </p:cNvSpPr>
          <p:nvPr/>
        </p:nvSpPr>
        <p:spPr bwMode="auto">
          <a:xfrm>
            <a:off x="2209800" y="5791200"/>
            <a:ext cx="533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b="1" i="1">
                <a:solidFill>
                  <a:schemeClr val="bg2"/>
                </a:solidFill>
                <a:latin typeface="Times New Roman" pitchFamily="18" charset="0"/>
                <a:cs typeface="Times New Roman" pitchFamily="18" charset="0"/>
              </a:defRPr>
            </a:lvl1pPr>
            <a:lvl2pPr marL="742950" indent="-285750" eaLnBrk="0" hangingPunct="0">
              <a:defRPr sz="2400" b="1" i="1">
                <a:solidFill>
                  <a:schemeClr val="bg2"/>
                </a:solidFill>
                <a:latin typeface="Times New Roman" pitchFamily="18" charset="0"/>
                <a:cs typeface="Times New Roman" pitchFamily="18" charset="0"/>
              </a:defRPr>
            </a:lvl2pPr>
            <a:lvl3pPr marL="1143000" indent="-228600" eaLnBrk="0" hangingPunct="0">
              <a:defRPr sz="2400" b="1" i="1">
                <a:solidFill>
                  <a:schemeClr val="bg2"/>
                </a:solidFill>
                <a:latin typeface="Times New Roman" pitchFamily="18" charset="0"/>
                <a:cs typeface="Times New Roman" pitchFamily="18" charset="0"/>
              </a:defRPr>
            </a:lvl3pPr>
            <a:lvl4pPr marL="1600200" indent="-228600" eaLnBrk="0" hangingPunct="0">
              <a:defRPr sz="2400" b="1" i="1">
                <a:solidFill>
                  <a:schemeClr val="bg2"/>
                </a:solidFill>
                <a:latin typeface="Times New Roman" pitchFamily="18" charset="0"/>
                <a:cs typeface="Times New Roman" pitchFamily="18" charset="0"/>
              </a:defRPr>
            </a:lvl4pPr>
            <a:lvl5pPr marL="2057400" indent="-228600" eaLnBrk="0" hangingPunct="0">
              <a:defRPr sz="2400" b="1" i="1">
                <a:solidFill>
                  <a:schemeClr val="bg2"/>
                </a:solidFill>
                <a:latin typeface="Times New Roman" pitchFamily="18" charset="0"/>
                <a:cs typeface="Times New Roman" pitchFamily="18" charset="0"/>
              </a:defRPr>
            </a:lvl5pPr>
            <a:lvl6pPr marL="25146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6pPr>
            <a:lvl7pPr marL="29718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7pPr>
            <a:lvl8pPr marL="34290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8pPr>
            <a:lvl9pPr marL="38862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9pPr>
          </a:lstStyle>
          <a:p>
            <a:pPr algn="l" eaLnBrk="1" hangingPunct="1">
              <a:spcBef>
                <a:spcPct val="0"/>
              </a:spcBef>
            </a:pPr>
            <a:r>
              <a:rPr lang="en-US" sz="2800" b="0" i="0">
                <a:solidFill>
                  <a:schemeClr val="tx2"/>
                </a:solidFill>
              </a:rPr>
              <a:t>Three Offices: Priest-King-Prophet</a:t>
            </a:r>
          </a:p>
        </p:txBody>
      </p:sp>
      <p:sp>
        <p:nvSpPr>
          <p:cNvPr id="45079" name="Text Box 23"/>
          <p:cNvSpPr txBox="1">
            <a:spLocks noChangeArrowheads="1"/>
          </p:cNvSpPr>
          <p:nvPr/>
        </p:nvSpPr>
        <p:spPr bwMode="auto">
          <a:xfrm>
            <a:off x="1676400" y="4648200"/>
            <a:ext cx="21336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b="1" i="1">
                <a:solidFill>
                  <a:schemeClr val="bg2"/>
                </a:solidFill>
                <a:latin typeface="Times New Roman" pitchFamily="18" charset="0"/>
                <a:cs typeface="Times New Roman" pitchFamily="18" charset="0"/>
              </a:defRPr>
            </a:lvl1pPr>
            <a:lvl2pPr marL="742950" indent="-285750" eaLnBrk="0" hangingPunct="0">
              <a:defRPr sz="2400" b="1" i="1">
                <a:solidFill>
                  <a:schemeClr val="bg2"/>
                </a:solidFill>
                <a:latin typeface="Times New Roman" pitchFamily="18" charset="0"/>
                <a:cs typeface="Times New Roman" pitchFamily="18" charset="0"/>
              </a:defRPr>
            </a:lvl2pPr>
            <a:lvl3pPr marL="1143000" indent="-228600" eaLnBrk="0" hangingPunct="0">
              <a:defRPr sz="2400" b="1" i="1">
                <a:solidFill>
                  <a:schemeClr val="bg2"/>
                </a:solidFill>
                <a:latin typeface="Times New Roman" pitchFamily="18" charset="0"/>
                <a:cs typeface="Times New Roman" pitchFamily="18" charset="0"/>
              </a:defRPr>
            </a:lvl3pPr>
            <a:lvl4pPr marL="1600200" indent="-228600" eaLnBrk="0" hangingPunct="0">
              <a:defRPr sz="2400" b="1" i="1">
                <a:solidFill>
                  <a:schemeClr val="bg2"/>
                </a:solidFill>
                <a:latin typeface="Times New Roman" pitchFamily="18" charset="0"/>
                <a:cs typeface="Times New Roman" pitchFamily="18" charset="0"/>
              </a:defRPr>
            </a:lvl4pPr>
            <a:lvl5pPr marL="2057400" indent="-228600" eaLnBrk="0" hangingPunct="0">
              <a:defRPr sz="2400" b="1" i="1">
                <a:solidFill>
                  <a:schemeClr val="bg2"/>
                </a:solidFill>
                <a:latin typeface="Times New Roman" pitchFamily="18" charset="0"/>
                <a:cs typeface="Times New Roman" pitchFamily="18" charset="0"/>
              </a:defRPr>
            </a:lvl5pPr>
            <a:lvl6pPr marL="25146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6pPr>
            <a:lvl7pPr marL="29718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7pPr>
            <a:lvl8pPr marL="34290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8pPr>
            <a:lvl9pPr marL="38862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9pPr>
          </a:lstStyle>
          <a:p>
            <a:pPr algn="l" eaLnBrk="1" hangingPunct="1"/>
            <a:r>
              <a:rPr lang="en-US" b="0" i="0">
                <a:solidFill>
                  <a:schemeClr val="tx1"/>
                </a:solidFill>
              </a:rPr>
              <a:t>Represent men      before God</a:t>
            </a:r>
          </a:p>
        </p:txBody>
      </p:sp>
      <p:sp>
        <p:nvSpPr>
          <p:cNvPr id="45080" name="Text Box 24"/>
          <p:cNvSpPr txBox="1">
            <a:spLocks noChangeArrowheads="1"/>
          </p:cNvSpPr>
          <p:nvPr/>
        </p:nvSpPr>
        <p:spPr bwMode="auto">
          <a:xfrm>
            <a:off x="6400800" y="4572000"/>
            <a:ext cx="20574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b="1" i="1">
                <a:solidFill>
                  <a:schemeClr val="bg2"/>
                </a:solidFill>
                <a:latin typeface="Times New Roman" pitchFamily="18" charset="0"/>
                <a:cs typeface="Times New Roman" pitchFamily="18" charset="0"/>
              </a:defRPr>
            </a:lvl1pPr>
            <a:lvl2pPr marL="742950" indent="-285750" eaLnBrk="0" hangingPunct="0">
              <a:defRPr sz="2400" b="1" i="1">
                <a:solidFill>
                  <a:schemeClr val="bg2"/>
                </a:solidFill>
                <a:latin typeface="Times New Roman" pitchFamily="18" charset="0"/>
                <a:cs typeface="Times New Roman" pitchFamily="18" charset="0"/>
              </a:defRPr>
            </a:lvl2pPr>
            <a:lvl3pPr marL="1143000" indent="-228600" eaLnBrk="0" hangingPunct="0">
              <a:defRPr sz="2400" b="1" i="1">
                <a:solidFill>
                  <a:schemeClr val="bg2"/>
                </a:solidFill>
                <a:latin typeface="Times New Roman" pitchFamily="18" charset="0"/>
                <a:cs typeface="Times New Roman" pitchFamily="18" charset="0"/>
              </a:defRPr>
            </a:lvl3pPr>
            <a:lvl4pPr marL="1600200" indent="-228600" eaLnBrk="0" hangingPunct="0">
              <a:defRPr sz="2400" b="1" i="1">
                <a:solidFill>
                  <a:schemeClr val="bg2"/>
                </a:solidFill>
                <a:latin typeface="Times New Roman" pitchFamily="18" charset="0"/>
                <a:cs typeface="Times New Roman" pitchFamily="18" charset="0"/>
              </a:defRPr>
            </a:lvl4pPr>
            <a:lvl5pPr marL="2057400" indent="-228600" eaLnBrk="0" hangingPunct="0">
              <a:defRPr sz="2400" b="1" i="1">
                <a:solidFill>
                  <a:schemeClr val="bg2"/>
                </a:solidFill>
                <a:latin typeface="Times New Roman" pitchFamily="18" charset="0"/>
                <a:cs typeface="Times New Roman" pitchFamily="18" charset="0"/>
              </a:defRPr>
            </a:lvl5pPr>
            <a:lvl6pPr marL="25146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6pPr>
            <a:lvl7pPr marL="29718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7pPr>
            <a:lvl8pPr marL="34290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8pPr>
            <a:lvl9pPr marL="38862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9pPr>
          </a:lstStyle>
          <a:p>
            <a:pPr algn="l" eaLnBrk="1" hangingPunct="1"/>
            <a:r>
              <a:rPr lang="en-US" b="0" i="0">
                <a:solidFill>
                  <a:schemeClr val="tx1"/>
                </a:solidFill>
              </a:rPr>
              <a:t>Represent God before men</a:t>
            </a:r>
          </a:p>
        </p:txBody>
      </p:sp>
      <p:sp>
        <p:nvSpPr>
          <p:cNvPr id="45081" name="Oval 25"/>
          <p:cNvSpPr>
            <a:spLocks noChangeArrowheads="1"/>
          </p:cNvSpPr>
          <p:nvPr/>
        </p:nvSpPr>
        <p:spPr bwMode="auto">
          <a:xfrm>
            <a:off x="4038600" y="2895600"/>
            <a:ext cx="1524000" cy="609600"/>
          </a:xfrm>
          <a:prstGeom prst="ellipse">
            <a:avLst/>
          </a:prstGeom>
          <a:noFill/>
          <a:ln w="12700" cap="sq">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082" name="Oval 26"/>
          <p:cNvSpPr>
            <a:spLocks noChangeArrowheads="1"/>
          </p:cNvSpPr>
          <p:nvPr/>
        </p:nvSpPr>
        <p:spPr bwMode="auto">
          <a:xfrm>
            <a:off x="1828800" y="4114800"/>
            <a:ext cx="1371600" cy="609600"/>
          </a:xfrm>
          <a:prstGeom prst="ellipse">
            <a:avLst/>
          </a:prstGeom>
          <a:noFill/>
          <a:ln w="12700" cap="sq">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083" name="Oval 27"/>
          <p:cNvSpPr>
            <a:spLocks noChangeArrowheads="1"/>
          </p:cNvSpPr>
          <p:nvPr/>
        </p:nvSpPr>
        <p:spPr bwMode="auto">
          <a:xfrm>
            <a:off x="6248400" y="4144963"/>
            <a:ext cx="1798638" cy="503237"/>
          </a:xfrm>
          <a:prstGeom prst="ellipse">
            <a:avLst/>
          </a:prstGeom>
          <a:noFill/>
          <a:ln w="12700" cap="sq">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45058"/>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45060"/>
                                        </p:tgtEl>
                                        <p:attrNameLst>
                                          <p:attrName>style.visibility</p:attrName>
                                        </p:attrNameLst>
                                      </p:cBhvr>
                                      <p:to>
                                        <p:strVal val="visible"/>
                                      </p:to>
                                    </p:set>
                                  </p:childTnLst>
                                </p:cTn>
                              </p:par>
                            </p:childTnLst>
                          </p:cTn>
                        </p:par>
                        <p:par>
                          <p:cTn id="10" fill="hold" nodeType="afterGroup">
                            <p:stCondLst>
                              <p:cond delay="1000"/>
                            </p:stCondLst>
                            <p:childTnLst>
                              <p:par>
                                <p:cTn id="11" presetID="1" presetClass="entr" presetSubtype="0" fill="hold" grpId="0" nodeType="afterEffect">
                                  <p:stCondLst>
                                    <p:cond delay="1000"/>
                                  </p:stCondLst>
                                  <p:childTnLst>
                                    <p:set>
                                      <p:cBhvr>
                                        <p:cTn id="12" dur="1" fill="hold">
                                          <p:stCondLst>
                                            <p:cond delay="499"/>
                                          </p:stCondLst>
                                        </p:cTn>
                                        <p:tgtEl>
                                          <p:spTgt spid="45066"/>
                                        </p:tgtEl>
                                        <p:attrNameLst>
                                          <p:attrName>style.visibility</p:attrName>
                                        </p:attrNameLst>
                                      </p:cBhvr>
                                      <p:to>
                                        <p:strVal val="visible"/>
                                      </p:to>
                                    </p:set>
                                  </p:childTnLst>
                                </p:cTn>
                              </p:par>
                            </p:childTnLst>
                          </p:cTn>
                        </p:par>
                        <p:par>
                          <p:cTn id="13" fill="hold" nodeType="afterGroup">
                            <p:stCondLst>
                              <p:cond delay="2500"/>
                            </p:stCondLst>
                            <p:childTnLst>
                              <p:par>
                                <p:cTn id="14" presetID="2" presetClass="entr" presetSubtype="2" fill="hold" grpId="0" nodeType="afterEffect">
                                  <p:stCondLst>
                                    <p:cond delay="0"/>
                                  </p:stCondLst>
                                  <p:childTnLst>
                                    <p:set>
                                      <p:cBhvr>
                                        <p:cTn id="15" dur="1" fill="hold">
                                          <p:stCondLst>
                                            <p:cond delay="0"/>
                                          </p:stCondLst>
                                        </p:cTn>
                                        <p:tgtEl>
                                          <p:spTgt spid="45081"/>
                                        </p:tgtEl>
                                        <p:attrNameLst>
                                          <p:attrName>style.visibility</p:attrName>
                                        </p:attrNameLst>
                                      </p:cBhvr>
                                      <p:to>
                                        <p:strVal val="visible"/>
                                      </p:to>
                                    </p:set>
                                    <p:anim calcmode="lin" valueType="num">
                                      <p:cBhvr additive="base">
                                        <p:cTn id="16" dur="500" fill="hold"/>
                                        <p:tgtEl>
                                          <p:spTgt spid="45081"/>
                                        </p:tgtEl>
                                        <p:attrNameLst>
                                          <p:attrName>ppt_x</p:attrName>
                                        </p:attrNameLst>
                                      </p:cBhvr>
                                      <p:tavLst>
                                        <p:tav tm="0">
                                          <p:val>
                                            <p:strVal val="1+#ppt_w/2"/>
                                          </p:val>
                                        </p:tav>
                                        <p:tav tm="100000">
                                          <p:val>
                                            <p:strVal val="#ppt_x"/>
                                          </p:val>
                                        </p:tav>
                                      </p:tavLst>
                                    </p:anim>
                                    <p:anim calcmode="lin" valueType="num">
                                      <p:cBhvr additive="base">
                                        <p:cTn id="17" dur="500" fill="hold"/>
                                        <p:tgtEl>
                                          <p:spTgt spid="45081"/>
                                        </p:tgtEl>
                                        <p:attrNameLst>
                                          <p:attrName>ppt_y</p:attrName>
                                        </p:attrNameLst>
                                      </p:cBhvr>
                                      <p:tavLst>
                                        <p:tav tm="0">
                                          <p:val>
                                            <p:strVal val="#ppt_y"/>
                                          </p:val>
                                        </p:tav>
                                        <p:tav tm="100000">
                                          <p:val>
                                            <p:strVal val="#ppt_y"/>
                                          </p:val>
                                        </p:tav>
                                      </p:tavLst>
                                    </p:anim>
                                  </p:childTnLst>
                                </p:cTn>
                              </p:par>
                            </p:childTnLst>
                          </p:cTn>
                        </p:par>
                        <p:par>
                          <p:cTn id="18" fill="hold" nodeType="afterGroup">
                            <p:stCondLst>
                              <p:cond delay="3000"/>
                            </p:stCondLst>
                            <p:childTnLst>
                              <p:par>
                                <p:cTn id="19" presetID="1" presetClass="entr" presetSubtype="0" fill="hold" grpId="0" nodeType="afterEffect">
                                  <p:stCondLst>
                                    <p:cond delay="1000"/>
                                  </p:stCondLst>
                                  <p:childTnLst>
                                    <p:set>
                                      <p:cBhvr>
                                        <p:cTn id="20" dur="1" fill="hold">
                                          <p:stCondLst>
                                            <p:cond delay="499"/>
                                          </p:stCondLst>
                                        </p:cTn>
                                        <p:tgtEl>
                                          <p:spTgt spid="45069"/>
                                        </p:tgtEl>
                                        <p:attrNameLst>
                                          <p:attrName>style.visibility</p:attrName>
                                        </p:attrNameLst>
                                      </p:cBhvr>
                                      <p:to>
                                        <p:strVal val="visible"/>
                                      </p:to>
                                    </p:set>
                                  </p:childTnLst>
                                </p:cTn>
                              </p:par>
                            </p:childTnLst>
                          </p:cTn>
                        </p:par>
                        <p:par>
                          <p:cTn id="21" fill="hold" nodeType="afterGroup">
                            <p:stCondLst>
                              <p:cond delay="4500"/>
                            </p:stCondLst>
                            <p:childTnLst>
                              <p:par>
                                <p:cTn id="22" presetID="1" presetClass="entr" presetSubtype="0" fill="hold" grpId="0" nodeType="afterEffect">
                                  <p:stCondLst>
                                    <p:cond delay="1000"/>
                                  </p:stCondLst>
                                  <p:childTnLst>
                                    <p:set>
                                      <p:cBhvr>
                                        <p:cTn id="23" dur="1" fill="hold">
                                          <p:stCondLst>
                                            <p:cond delay="499"/>
                                          </p:stCondLst>
                                        </p:cTn>
                                        <p:tgtEl>
                                          <p:spTgt spid="45067"/>
                                        </p:tgtEl>
                                        <p:attrNameLst>
                                          <p:attrName>style.visibility</p:attrName>
                                        </p:attrNameLst>
                                      </p:cBhvr>
                                      <p:to>
                                        <p:strVal val="visible"/>
                                      </p:to>
                                    </p:set>
                                  </p:childTnLst>
                                </p:cTn>
                              </p:par>
                            </p:childTnLst>
                          </p:cTn>
                        </p:par>
                        <p:par>
                          <p:cTn id="24" fill="hold" nodeType="afterGroup">
                            <p:stCondLst>
                              <p:cond delay="6000"/>
                            </p:stCondLst>
                            <p:childTnLst>
                              <p:par>
                                <p:cTn id="25" presetID="1" presetClass="entr" presetSubtype="0" fill="hold" grpId="0" nodeType="afterEffect">
                                  <p:stCondLst>
                                    <p:cond delay="1000"/>
                                  </p:stCondLst>
                                  <p:childTnLst>
                                    <p:set>
                                      <p:cBhvr>
                                        <p:cTn id="26" dur="1" fill="hold">
                                          <p:stCondLst>
                                            <p:cond delay="499"/>
                                          </p:stCondLst>
                                        </p:cTn>
                                        <p:tgtEl>
                                          <p:spTgt spid="45071"/>
                                        </p:tgtEl>
                                        <p:attrNameLst>
                                          <p:attrName>style.visibility</p:attrName>
                                        </p:attrNameLst>
                                      </p:cBhvr>
                                      <p:to>
                                        <p:strVal val="visible"/>
                                      </p:to>
                                    </p:set>
                                  </p:childTnLst>
                                </p:cTn>
                              </p:par>
                            </p:childTnLst>
                          </p:cTn>
                        </p:par>
                        <p:par>
                          <p:cTn id="27" fill="hold" nodeType="afterGroup">
                            <p:stCondLst>
                              <p:cond delay="7500"/>
                            </p:stCondLst>
                            <p:childTnLst>
                              <p:par>
                                <p:cTn id="28" presetID="1" presetClass="entr" presetSubtype="0" fill="hold" grpId="0" nodeType="afterEffect">
                                  <p:stCondLst>
                                    <p:cond delay="1000"/>
                                  </p:stCondLst>
                                  <p:childTnLst>
                                    <p:set>
                                      <p:cBhvr>
                                        <p:cTn id="29" dur="1" fill="hold">
                                          <p:stCondLst>
                                            <p:cond delay="499"/>
                                          </p:stCondLst>
                                        </p:cTn>
                                        <p:tgtEl>
                                          <p:spTgt spid="45072"/>
                                        </p:tgtEl>
                                        <p:attrNameLst>
                                          <p:attrName>style.visibility</p:attrName>
                                        </p:attrNameLst>
                                      </p:cBhvr>
                                      <p:to>
                                        <p:strVal val="visible"/>
                                      </p:to>
                                    </p:set>
                                  </p:childTnLst>
                                </p:cTn>
                              </p:par>
                            </p:childTnLst>
                          </p:cTn>
                        </p:par>
                        <p:par>
                          <p:cTn id="30" fill="hold" nodeType="afterGroup">
                            <p:stCondLst>
                              <p:cond delay="9000"/>
                            </p:stCondLst>
                            <p:childTnLst>
                              <p:par>
                                <p:cTn id="31" presetID="2" presetClass="entr" presetSubtype="8" fill="hold" grpId="0" nodeType="afterEffect">
                                  <p:stCondLst>
                                    <p:cond delay="0"/>
                                  </p:stCondLst>
                                  <p:childTnLst>
                                    <p:set>
                                      <p:cBhvr>
                                        <p:cTn id="32" dur="1" fill="hold">
                                          <p:stCondLst>
                                            <p:cond delay="0"/>
                                          </p:stCondLst>
                                        </p:cTn>
                                        <p:tgtEl>
                                          <p:spTgt spid="45082"/>
                                        </p:tgtEl>
                                        <p:attrNameLst>
                                          <p:attrName>style.visibility</p:attrName>
                                        </p:attrNameLst>
                                      </p:cBhvr>
                                      <p:to>
                                        <p:strVal val="visible"/>
                                      </p:to>
                                    </p:set>
                                    <p:anim calcmode="lin" valueType="num">
                                      <p:cBhvr additive="base">
                                        <p:cTn id="33" dur="500" fill="hold"/>
                                        <p:tgtEl>
                                          <p:spTgt spid="45082"/>
                                        </p:tgtEl>
                                        <p:attrNameLst>
                                          <p:attrName>ppt_x</p:attrName>
                                        </p:attrNameLst>
                                      </p:cBhvr>
                                      <p:tavLst>
                                        <p:tav tm="0">
                                          <p:val>
                                            <p:strVal val="0-#ppt_w/2"/>
                                          </p:val>
                                        </p:tav>
                                        <p:tav tm="100000">
                                          <p:val>
                                            <p:strVal val="#ppt_x"/>
                                          </p:val>
                                        </p:tav>
                                      </p:tavLst>
                                    </p:anim>
                                    <p:anim calcmode="lin" valueType="num">
                                      <p:cBhvr additive="base">
                                        <p:cTn id="34" dur="500" fill="hold"/>
                                        <p:tgtEl>
                                          <p:spTgt spid="45082"/>
                                        </p:tgtEl>
                                        <p:attrNameLst>
                                          <p:attrName>ppt_y</p:attrName>
                                        </p:attrNameLst>
                                      </p:cBhvr>
                                      <p:tavLst>
                                        <p:tav tm="0">
                                          <p:val>
                                            <p:strVal val="#ppt_y"/>
                                          </p:val>
                                        </p:tav>
                                        <p:tav tm="100000">
                                          <p:val>
                                            <p:strVal val="#ppt_y"/>
                                          </p:val>
                                        </p:tav>
                                      </p:tavLst>
                                    </p:anim>
                                  </p:childTnLst>
                                </p:cTn>
                              </p:par>
                            </p:childTnLst>
                          </p:cTn>
                        </p:par>
                        <p:par>
                          <p:cTn id="35" fill="hold" nodeType="afterGroup">
                            <p:stCondLst>
                              <p:cond delay="9500"/>
                            </p:stCondLst>
                            <p:childTnLst>
                              <p:par>
                                <p:cTn id="36" presetID="1" presetClass="entr" presetSubtype="0" fill="hold" grpId="0" nodeType="afterEffect">
                                  <p:stCondLst>
                                    <p:cond delay="1000"/>
                                  </p:stCondLst>
                                  <p:childTnLst>
                                    <p:set>
                                      <p:cBhvr>
                                        <p:cTn id="37" dur="1" fill="hold">
                                          <p:stCondLst>
                                            <p:cond delay="499"/>
                                          </p:stCondLst>
                                        </p:cTn>
                                        <p:tgtEl>
                                          <p:spTgt spid="45073"/>
                                        </p:tgtEl>
                                        <p:attrNameLst>
                                          <p:attrName>style.visibility</p:attrName>
                                        </p:attrNameLst>
                                      </p:cBhvr>
                                      <p:to>
                                        <p:strVal val="visible"/>
                                      </p:to>
                                    </p:set>
                                  </p:childTnLst>
                                </p:cTn>
                              </p:par>
                            </p:childTnLst>
                          </p:cTn>
                        </p:par>
                        <p:par>
                          <p:cTn id="38" fill="hold" nodeType="afterGroup">
                            <p:stCondLst>
                              <p:cond delay="11000"/>
                            </p:stCondLst>
                            <p:childTnLst>
                              <p:par>
                                <p:cTn id="39" presetID="1" presetClass="entr" presetSubtype="0" fill="hold" nodeType="afterEffect">
                                  <p:stCondLst>
                                    <p:cond delay="1000"/>
                                  </p:stCondLst>
                                  <p:childTnLst>
                                    <p:set>
                                      <p:cBhvr>
                                        <p:cTn id="40" dur="1" fill="hold">
                                          <p:stCondLst>
                                            <p:cond delay="499"/>
                                          </p:stCondLst>
                                        </p:cTn>
                                        <p:tgtEl>
                                          <p:spTgt spid="45062"/>
                                        </p:tgtEl>
                                        <p:attrNameLst>
                                          <p:attrName>style.visibility</p:attrName>
                                        </p:attrNameLst>
                                      </p:cBhvr>
                                      <p:to>
                                        <p:strVal val="visible"/>
                                      </p:to>
                                    </p:set>
                                  </p:childTnLst>
                                </p:cTn>
                              </p:par>
                            </p:childTnLst>
                          </p:cTn>
                        </p:par>
                        <p:par>
                          <p:cTn id="41" fill="hold" nodeType="afterGroup">
                            <p:stCondLst>
                              <p:cond delay="12500"/>
                            </p:stCondLst>
                            <p:childTnLst>
                              <p:par>
                                <p:cTn id="42" presetID="9" presetClass="entr" presetSubtype="0" fill="hold" grpId="0" nodeType="afterEffect">
                                  <p:stCondLst>
                                    <p:cond delay="0"/>
                                  </p:stCondLst>
                                  <p:childTnLst>
                                    <p:set>
                                      <p:cBhvr>
                                        <p:cTn id="43" dur="1" fill="hold">
                                          <p:stCondLst>
                                            <p:cond delay="0"/>
                                          </p:stCondLst>
                                        </p:cTn>
                                        <p:tgtEl>
                                          <p:spTgt spid="45075"/>
                                        </p:tgtEl>
                                        <p:attrNameLst>
                                          <p:attrName>style.visibility</p:attrName>
                                        </p:attrNameLst>
                                      </p:cBhvr>
                                      <p:to>
                                        <p:strVal val="visible"/>
                                      </p:to>
                                    </p:set>
                                    <p:animEffect transition="in" filter="dissolve">
                                      <p:cBhvr>
                                        <p:cTn id="44" dur="500"/>
                                        <p:tgtEl>
                                          <p:spTgt spid="45075"/>
                                        </p:tgtEl>
                                      </p:cBhvr>
                                    </p:animEffect>
                                  </p:childTnLst>
                                </p:cTn>
                              </p:par>
                            </p:childTnLst>
                          </p:cTn>
                        </p:par>
                        <p:par>
                          <p:cTn id="45" fill="hold" nodeType="afterGroup">
                            <p:stCondLst>
                              <p:cond delay="13000"/>
                            </p:stCondLst>
                            <p:childTnLst>
                              <p:par>
                                <p:cTn id="46" presetID="2" presetClass="entr" presetSubtype="8" fill="hold" grpId="0" nodeType="afterEffect">
                                  <p:stCondLst>
                                    <p:cond delay="1000"/>
                                  </p:stCondLst>
                                  <p:childTnLst>
                                    <p:set>
                                      <p:cBhvr>
                                        <p:cTn id="47" dur="1" fill="hold">
                                          <p:stCondLst>
                                            <p:cond delay="0"/>
                                          </p:stCondLst>
                                        </p:cTn>
                                        <p:tgtEl>
                                          <p:spTgt spid="45079"/>
                                        </p:tgtEl>
                                        <p:attrNameLst>
                                          <p:attrName>style.visibility</p:attrName>
                                        </p:attrNameLst>
                                      </p:cBhvr>
                                      <p:to>
                                        <p:strVal val="visible"/>
                                      </p:to>
                                    </p:set>
                                    <p:anim calcmode="lin" valueType="num">
                                      <p:cBhvr additive="base">
                                        <p:cTn id="48" dur="500" fill="hold"/>
                                        <p:tgtEl>
                                          <p:spTgt spid="45079"/>
                                        </p:tgtEl>
                                        <p:attrNameLst>
                                          <p:attrName>ppt_x</p:attrName>
                                        </p:attrNameLst>
                                      </p:cBhvr>
                                      <p:tavLst>
                                        <p:tav tm="0">
                                          <p:val>
                                            <p:strVal val="0-#ppt_w/2"/>
                                          </p:val>
                                        </p:tav>
                                        <p:tav tm="100000">
                                          <p:val>
                                            <p:strVal val="#ppt_x"/>
                                          </p:val>
                                        </p:tav>
                                      </p:tavLst>
                                    </p:anim>
                                    <p:anim calcmode="lin" valueType="num">
                                      <p:cBhvr additive="base">
                                        <p:cTn id="49" dur="500" fill="hold"/>
                                        <p:tgtEl>
                                          <p:spTgt spid="45079"/>
                                        </p:tgtEl>
                                        <p:attrNameLst>
                                          <p:attrName>ppt_y</p:attrName>
                                        </p:attrNameLst>
                                      </p:cBhvr>
                                      <p:tavLst>
                                        <p:tav tm="0">
                                          <p:val>
                                            <p:strVal val="#ppt_y"/>
                                          </p:val>
                                        </p:tav>
                                        <p:tav tm="100000">
                                          <p:val>
                                            <p:strVal val="#ppt_y"/>
                                          </p:val>
                                        </p:tav>
                                      </p:tavLst>
                                    </p:anim>
                                  </p:childTnLst>
                                </p:cTn>
                              </p:par>
                            </p:childTnLst>
                          </p:cTn>
                        </p:par>
                        <p:par>
                          <p:cTn id="50" fill="hold" nodeType="afterGroup">
                            <p:stCondLst>
                              <p:cond delay="14500"/>
                            </p:stCondLst>
                            <p:childTnLst>
                              <p:par>
                                <p:cTn id="51" presetID="1" presetClass="entr" presetSubtype="0" fill="hold" nodeType="afterEffect">
                                  <p:stCondLst>
                                    <p:cond delay="1000"/>
                                  </p:stCondLst>
                                  <p:childTnLst>
                                    <p:set>
                                      <p:cBhvr>
                                        <p:cTn id="52" dur="1" fill="hold">
                                          <p:stCondLst>
                                            <p:cond delay="499"/>
                                          </p:stCondLst>
                                        </p:cTn>
                                        <p:tgtEl>
                                          <p:spTgt spid="45063"/>
                                        </p:tgtEl>
                                        <p:attrNameLst>
                                          <p:attrName>style.visibility</p:attrName>
                                        </p:attrNameLst>
                                      </p:cBhvr>
                                      <p:to>
                                        <p:strVal val="visible"/>
                                      </p:to>
                                    </p:set>
                                  </p:childTnLst>
                                </p:cTn>
                              </p:par>
                            </p:childTnLst>
                          </p:cTn>
                        </p:par>
                        <p:par>
                          <p:cTn id="53" fill="hold" nodeType="afterGroup">
                            <p:stCondLst>
                              <p:cond delay="16000"/>
                            </p:stCondLst>
                            <p:childTnLst>
                              <p:par>
                                <p:cTn id="54" presetID="9" presetClass="entr" presetSubtype="0" fill="hold" grpId="0" nodeType="afterEffect">
                                  <p:stCondLst>
                                    <p:cond delay="0"/>
                                  </p:stCondLst>
                                  <p:childTnLst>
                                    <p:set>
                                      <p:cBhvr>
                                        <p:cTn id="55" dur="1" fill="hold">
                                          <p:stCondLst>
                                            <p:cond delay="0"/>
                                          </p:stCondLst>
                                        </p:cTn>
                                        <p:tgtEl>
                                          <p:spTgt spid="45076"/>
                                        </p:tgtEl>
                                        <p:attrNameLst>
                                          <p:attrName>style.visibility</p:attrName>
                                        </p:attrNameLst>
                                      </p:cBhvr>
                                      <p:to>
                                        <p:strVal val="visible"/>
                                      </p:to>
                                    </p:set>
                                    <p:animEffect transition="in" filter="dissolve">
                                      <p:cBhvr>
                                        <p:cTn id="56" dur="500"/>
                                        <p:tgtEl>
                                          <p:spTgt spid="45076"/>
                                        </p:tgtEl>
                                      </p:cBhvr>
                                    </p:animEffect>
                                  </p:childTnLst>
                                </p:cTn>
                              </p:par>
                            </p:childTnLst>
                          </p:cTn>
                        </p:par>
                        <p:par>
                          <p:cTn id="57" fill="hold" nodeType="afterGroup">
                            <p:stCondLst>
                              <p:cond delay="16500"/>
                            </p:stCondLst>
                            <p:childTnLst>
                              <p:par>
                                <p:cTn id="58" presetID="2" presetClass="entr" presetSubtype="2" fill="hold" grpId="0" nodeType="afterEffect">
                                  <p:stCondLst>
                                    <p:cond delay="0"/>
                                  </p:stCondLst>
                                  <p:childTnLst>
                                    <p:set>
                                      <p:cBhvr>
                                        <p:cTn id="59" dur="1" fill="hold">
                                          <p:stCondLst>
                                            <p:cond delay="0"/>
                                          </p:stCondLst>
                                        </p:cTn>
                                        <p:tgtEl>
                                          <p:spTgt spid="45083"/>
                                        </p:tgtEl>
                                        <p:attrNameLst>
                                          <p:attrName>style.visibility</p:attrName>
                                        </p:attrNameLst>
                                      </p:cBhvr>
                                      <p:to>
                                        <p:strVal val="visible"/>
                                      </p:to>
                                    </p:set>
                                    <p:anim calcmode="lin" valueType="num">
                                      <p:cBhvr additive="base">
                                        <p:cTn id="60" dur="500" fill="hold"/>
                                        <p:tgtEl>
                                          <p:spTgt spid="45083"/>
                                        </p:tgtEl>
                                        <p:attrNameLst>
                                          <p:attrName>ppt_x</p:attrName>
                                        </p:attrNameLst>
                                      </p:cBhvr>
                                      <p:tavLst>
                                        <p:tav tm="0">
                                          <p:val>
                                            <p:strVal val="1+#ppt_w/2"/>
                                          </p:val>
                                        </p:tav>
                                        <p:tav tm="100000">
                                          <p:val>
                                            <p:strVal val="#ppt_x"/>
                                          </p:val>
                                        </p:tav>
                                      </p:tavLst>
                                    </p:anim>
                                    <p:anim calcmode="lin" valueType="num">
                                      <p:cBhvr additive="base">
                                        <p:cTn id="61" dur="500" fill="hold"/>
                                        <p:tgtEl>
                                          <p:spTgt spid="45083"/>
                                        </p:tgtEl>
                                        <p:attrNameLst>
                                          <p:attrName>ppt_y</p:attrName>
                                        </p:attrNameLst>
                                      </p:cBhvr>
                                      <p:tavLst>
                                        <p:tav tm="0">
                                          <p:val>
                                            <p:strVal val="#ppt_y"/>
                                          </p:val>
                                        </p:tav>
                                        <p:tav tm="100000">
                                          <p:val>
                                            <p:strVal val="#ppt_y"/>
                                          </p:val>
                                        </p:tav>
                                      </p:tavLst>
                                    </p:anim>
                                  </p:childTnLst>
                                </p:cTn>
                              </p:par>
                            </p:childTnLst>
                          </p:cTn>
                        </p:par>
                        <p:par>
                          <p:cTn id="62" fill="hold" nodeType="afterGroup">
                            <p:stCondLst>
                              <p:cond delay="17000"/>
                            </p:stCondLst>
                            <p:childTnLst>
                              <p:par>
                                <p:cTn id="63" presetID="1" presetClass="entr" presetSubtype="0" fill="hold" grpId="0" nodeType="afterEffect">
                                  <p:stCondLst>
                                    <p:cond delay="1000"/>
                                  </p:stCondLst>
                                  <p:childTnLst>
                                    <p:set>
                                      <p:cBhvr>
                                        <p:cTn id="64" dur="1" fill="hold">
                                          <p:stCondLst>
                                            <p:cond delay="499"/>
                                          </p:stCondLst>
                                        </p:cTn>
                                        <p:tgtEl>
                                          <p:spTgt spid="45074"/>
                                        </p:tgtEl>
                                        <p:attrNameLst>
                                          <p:attrName>style.visibility</p:attrName>
                                        </p:attrNameLst>
                                      </p:cBhvr>
                                      <p:to>
                                        <p:strVal val="visible"/>
                                      </p:to>
                                    </p:set>
                                  </p:childTnLst>
                                </p:cTn>
                              </p:par>
                            </p:childTnLst>
                          </p:cTn>
                        </p:par>
                        <p:par>
                          <p:cTn id="65" fill="hold" nodeType="afterGroup">
                            <p:stCondLst>
                              <p:cond delay="18500"/>
                            </p:stCondLst>
                            <p:childTnLst>
                              <p:par>
                                <p:cTn id="66" presetID="2" presetClass="entr" presetSubtype="2" fill="hold" grpId="0" nodeType="afterEffect">
                                  <p:stCondLst>
                                    <p:cond delay="1000"/>
                                  </p:stCondLst>
                                  <p:childTnLst>
                                    <p:set>
                                      <p:cBhvr>
                                        <p:cTn id="67" dur="1" fill="hold">
                                          <p:stCondLst>
                                            <p:cond delay="0"/>
                                          </p:stCondLst>
                                        </p:cTn>
                                        <p:tgtEl>
                                          <p:spTgt spid="45080"/>
                                        </p:tgtEl>
                                        <p:attrNameLst>
                                          <p:attrName>style.visibility</p:attrName>
                                        </p:attrNameLst>
                                      </p:cBhvr>
                                      <p:to>
                                        <p:strVal val="visible"/>
                                      </p:to>
                                    </p:set>
                                    <p:anim calcmode="lin" valueType="num">
                                      <p:cBhvr additive="base">
                                        <p:cTn id="68" dur="500" fill="hold"/>
                                        <p:tgtEl>
                                          <p:spTgt spid="45080"/>
                                        </p:tgtEl>
                                        <p:attrNameLst>
                                          <p:attrName>ppt_x</p:attrName>
                                        </p:attrNameLst>
                                      </p:cBhvr>
                                      <p:tavLst>
                                        <p:tav tm="0">
                                          <p:val>
                                            <p:strVal val="1+#ppt_w/2"/>
                                          </p:val>
                                        </p:tav>
                                        <p:tav tm="100000">
                                          <p:val>
                                            <p:strVal val="#ppt_x"/>
                                          </p:val>
                                        </p:tav>
                                      </p:tavLst>
                                    </p:anim>
                                    <p:anim calcmode="lin" valueType="num">
                                      <p:cBhvr additive="base">
                                        <p:cTn id="69" dur="500" fill="hold"/>
                                        <p:tgtEl>
                                          <p:spTgt spid="45080"/>
                                        </p:tgtEl>
                                        <p:attrNameLst>
                                          <p:attrName>ppt_y</p:attrName>
                                        </p:attrNameLst>
                                      </p:cBhvr>
                                      <p:tavLst>
                                        <p:tav tm="0">
                                          <p:val>
                                            <p:strVal val="#ppt_y"/>
                                          </p:val>
                                        </p:tav>
                                        <p:tav tm="100000">
                                          <p:val>
                                            <p:strVal val="#ppt_y"/>
                                          </p:val>
                                        </p:tav>
                                      </p:tavLst>
                                    </p:anim>
                                  </p:childTnLst>
                                </p:cTn>
                              </p:par>
                            </p:childTnLst>
                          </p:cTn>
                        </p:par>
                        <p:par>
                          <p:cTn id="70" fill="hold" nodeType="afterGroup">
                            <p:stCondLst>
                              <p:cond delay="20000"/>
                            </p:stCondLst>
                            <p:childTnLst>
                              <p:par>
                                <p:cTn id="71" presetID="1" presetClass="entr" presetSubtype="0" fill="hold" grpId="0" nodeType="afterEffect">
                                  <p:stCondLst>
                                    <p:cond delay="2000"/>
                                  </p:stCondLst>
                                  <p:childTnLst>
                                    <p:set>
                                      <p:cBhvr>
                                        <p:cTn id="72" dur="1" fill="hold">
                                          <p:stCondLst>
                                            <p:cond delay="499"/>
                                          </p:stCondLst>
                                        </p:cTn>
                                        <p:tgtEl>
                                          <p:spTgt spid="450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8" grpId="0" autoUpdateAnimBg="0"/>
      <p:bldP spid="45060" grpId="0" animBg="1"/>
      <p:bldP spid="45066" grpId="0" animBg="1"/>
      <p:bldP spid="45067" grpId="0" animBg="1"/>
      <p:bldP spid="45069" grpId="0" autoUpdateAnimBg="0"/>
      <p:bldP spid="45071" grpId="0" autoUpdateAnimBg="0"/>
      <p:bldP spid="45072" grpId="0" animBg="1"/>
      <p:bldP spid="45073" grpId="0" autoUpdateAnimBg="0"/>
      <p:bldP spid="45074" grpId="0" autoUpdateAnimBg="0"/>
      <p:bldP spid="45075" grpId="0" autoUpdateAnimBg="0"/>
      <p:bldP spid="45076" grpId="0" autoUpdateAnimBg="0"/>
      <p:bldP spid="45078" grpId="0" autoUpdateAnimBg="0"/>
      <p:bldP spid="45079" grpId="0" autoUpdateAnimBg="0"/>
      <p:bldP spid="45080" grpId="0" autoUpdateAnimBg="0"/>
      <p:bldP spid="45081" grpId="0" animBg="1"/>
      <p:bldP spid="45082" grpId="0" animBg="1"/>
      <p:bldP spid="45083" grpId="0" animBg="1"/>
    </p:bld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229" name="Rectangle 5"/>
          <p:cNvSpPr>
            <a:spLocks noChangeArrowheads="1"/>
          </p:cNvSpPr>
          <p:nvPr/>
        </p:nvSpPr>
        <p:spPr bwMode="auto">
          <a:xfrm>
            <a:off x="1219200" y="1219200"/>
            <a:ext cx="7772400" cy="2362200"/>
          </a:xfrm>
          <a:prstGeom prst="rect">
            <a:avLst/>
          </a:prstGeom>
          <a:noFill/>
          <a:ln w="57150" cap="sq" cmpd="thickThin">
            <a:solidFill>
              <a:schemeClr val="tx2"/>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457200" indent="-457200" algn="l">
              <a:spcBef>
                <a:spcPct val="20000"/>
              </a:spcBef>
              <a:buClr>
                <a:schemeClr val="tx2"/>
              </a:buClr>
              <a:buSzPct val="90000"/>
              <a:buFont typeface="Symbol" pitchFamily="18" charset="2"/>
              <a:buAutoNum type="arabicPeriod" startAt="7"/>
            </a:pPr>
            <a:r>
              <a:rPr lang="en-US" sz="3000" b="0" i="0">
                <a:solidFill>
                  <a:schemeClr val="tx2"/>
                </a:solidFill>
              </a:rPr>
              <a:t>Single meaning derived from authorial intent</a:t>
            </a:r>
            <a:endParaRPr lang="en-US" sz="3200" b="0" i="0">
              <a:solidFill>
                <a:schemeClr val="tx2"/>
              </a:solidFill>
            </a:endParaRPr>
          </a:p>
          <a:p>
            <a:pPr marL="914400" lvl="1" indent="-457200" algn="l">
              <a:spcBef>
                <a:spcPct val="20000"/>
              </a:spcBef>
              <a:buClr>
                <a:schemeClr val="tx2"/>
              </a:buClr>
              <a:buSzPct val="90000"/>
              <a:buFont typeface="Symbol" pitchFamily="18" charset="2"/>
              <a:buChar char="¾"/>
            </a:pPr>
            <a:r>
              <a:rPr lang="en-US" sz="2000" i="0">
                <a:solidFill>
                  <a:schemeClr val="tx1"/>
                </a:solidFill>
              </a:rPr>
              <a:t>Derive meaning from the author’s intent, not the characters’ understanding (Ex: </a:t>
            </a:r>
            <a:r>
              <a:rPr lang="en-US" sz="2000">
                <a:solidFill>
                  <a:schemeClr val="tx2"/>
                </a:solidFill>
              </a:rPr>
              <a:t>what</a:t>
            </a:r>
            <a:r>
              <a:rPr lang="en-US" sz="2000" i="0">
                <a:solidFill>
                  <a:schemeClr val="tx2"/>
                </a:solidFill>
              </a:rPr>
              <a:t> </a:t>
            </a:r>
            <a:r>
              <a:rPr lang="en-US" sz="2000">
                <a:solidFill>
                  <a:schemeClr val="tx2"/>
                </a:solidFill>
              </a:rPr>
              <a:t>Moses</a:t>
            </a:r>
            <a:r>
              <a:rPr lang="en-US" sz="2000" i="0">
                <a:solidFill>
                  <a:schemeClr val="tx1"/>
                </a:solidFill>
              </a:rPr>
              <a:t>, not Balaam or his donkey </a:t>
            </a:r>
            <a:r>
              <a:rPr lang="en-US" sz="2000">
                <a:solidFill>
                  <a:schemeClr val="tx2"/>
                </a:solidFill>
              </a:rPr>
              <a:t>sees</a:t>
            </a:r>
            <a:r>
              <a:rPr lang="en-US" sz="2000" i="0">
                <a:solidFill>
                  <a:schemeClr val="tx1"/>
                </a:solidFill>
              </a:rPr>
              <a:t>)</a:t>
            </a:r>
          </a:p>
          <a:p>
            <a:pPr marL="914400" lvl="1" indent="-457200" algn="l">
              <a:spcBef>
                <a:spcPct val="20000"/>
              </a:spcBef>
              <a:buClr>
                <a:schemeClr val="tx2"/>
              </a:buClr>
              <a:buSzPct val="90000"/>
              <a:buFont typeface="Symbol" pitchFamily="18" charset="2"/>
              <a:buChar char="¾"/>
            </a:pPr>
            <a:r>
              <a:rPr lang="en-US" sz="2200" b="0" i="0">
                <a:solidFill>
                  <a:schemeClr val="tx1"/>
                </a:solidFill>
              </a:rPr>
              <a:t>Allow author to interpret the text in the literary context (</a:t>
            </a:r>
            <a:r>
              <a:rPr lang="en-US" sz="2000" i="0">
                <a:solidFill>
                  <a:schemeClr val="tx1"/>
                </a:solidFill>
              </a:rPr>
              <a:t>meaning is for the </a:t>
            </a:r>
            <a:r>
              <a:rPr lang="en-US" sz="2000">
                <a:solidFill>
                  <a:schemeClr val="tx2"/>
                </a:solidFill>
              </a:rPr>
              <a:t>present</a:t>
            </a:r>
            <a:r>
              <a:rPr lang="en-US" sz="2000" i="0">
                <a:solidFill>
                  <a:schemeClr val="tx1"/>
                </a:solidFill>
              </a:rPr>
              <a:t> AND </a:t>
            </a:r>
            <a:r>
              <a:rPr lang="en-US" sz="2000">
                <a:solidFill>
                  <a:schemeClr val="tx2"/>
                </a:solidFill>
              </a:rPr>
              <a:t>future</a:t>
            </a:r>
            <a:r>
              <a:rPr lang="en-US" sz="2000" i="0">
                <a:solidFill>
                  <a:schemeClr val="tx1"/>
                </a:solidFill>
              </a:rPr>
              <a:t> audience</a:t>
            </a:r>
            <a:r>
              <a:rPr lang="en-US" sz="2000" b="0" i="0">
                <a:solidFill>
                  <a:schemeClr val="tx1"/>
                </a:solidFill>
              </a:rPr>
              <a:t>)</a:t>
            </a:r>
            <a:r>
              <a:rPr lang="en-US" sz="2200" b="0" i="0">
                <a:solidFill>
                  <a:schemeClr val="tx1"/>
                </a:solidFill>
              </a:rPr>
              <a:t> </a:t>
            </a:r>
          </a:p>
        </p:txBody>
      </p:sp>
      <p:sp>
        <p:nvSpPr>
          <p:cNvPr id="52233" name="Rectangle 9"/>
          <p:cNvSpPr>
            <a:spLocks noChangeArrowheads="1"/>
          </p:cNvSpPr>
          <p:nvPr/>
        </p:nvSpPr>
        <p:spPr bwMode="auto">
          <a:xfrm>
            <a:off x="1219200" y="3886200"/>
            <a:ext cx="7772400" cy="1524000"/>
          </a:xfrm>
          <a:prstGeom prst="rect">
            <a:avLst/>
          </a:prstGeom>
          <a:noFill/>
          <a:ln w="57150" cap="sq" cmpd="thickThin">
            <a:solidFill>
              <a:schemeClr val="tx2"/>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457200" indent="-457200" algn="l">
              <a:spcBef>
                <a:spcPct val="20000"/>
              </a:spcBef>
              <a:buClr>
                <a:schemeClr val="tx2"/>
              </a:buClr>
              <a:buSzPct val="90000"/>
              <a:buFont typeface="Symbol" pitchFamily="18" charset="2"/>
              <a:buAutoNum type="arabicPeriod" startAt="8"/>
            </a:pPr>
            <a:r>
              <a:rPr lang="en-US" sz="3200" b="0" i="0">
                <a:solidFill>
                  <a:schemeClr val="tx2"/>
                </a:solidFill>
              </a:rPr>
              <a:t>Allow the supernatural (biblical realism).</a:t>
            </a:r>
          </a:p>
          <a:p>
            <a:pPr marL="914400" lvl="1" indent="-457200" algn="l">
              <a:spcBef>
                <a:spcPct val="20000"/>
              </a:spcBef>
              <a:buClr>
                <a:schemeClr val="tx2"/>
              </a:buClr>
              <a:buSzPct val="90000"/>
              <a:buFont typeface="Symbol" pitchFamily="18" charset="2"/>
              <a:buChar char="¾"/>
            </a:pPr>
            <a:r>
              <a:rPr lang="en-US" sz="2000" i="0">
                <a:solidFill>
                  <a:schemeClr val="tx1"/>
                </a:solidFill>
              </a:rPr>
              <a:t>Does the natural sense make sense?   </a:t>
            </a:r>
          </a:p>
          <a:p>
            <a:pPr marL="914400" lvl="1" indent="-457200" algn="l">
              <a:spcBef>
                <a:spcPct val="20000"/>
              </a:spcBef>
              <a:buClr>
                <a:schemeClr val="tx2"/>
              </a:buClr>
              <a:buSzPct val="90000"/>
              <a:buFont typeface="Symbol" pitchFamily="18" charset="2"/>
              <a:buChar char="¾"/>
            </a:pPr>
            <a:r>
              <a:rPr lang="en-US" sz="2000" i="0">
                <a:solidFill>
                  <a:schemeClr val="tx1"/>
                </a:solidFill>
              </a:rPr>
              <a:t>Ex: How is the virgin birth a “sign”? (Isaiah 7:14)</a:t>
            </a:r>
            <a:r>
              <a:rPr lang="en-US" sz="2200" i="0">
                <a:solidFill>
                  <a:schemeClr val="tx1"/>
                </a:solidFill>
              </a:rPr>
              <a:t> </a:t>
            </a:r>
          </a:p>
        </p:txBody>
      </p:sp>
      <p:sp>
        <p:nvSpPr>
          <p:cNvPr id="52235" name="Rectangle 11"/>
          <p:cNvSpPr>
            <a:spLocks noChangeArrowheads="1"/>
          </p:cNvSpPr>
          <p:nvPr>
            <p:ph type="title"/>
          </p:nvPr>
        </p:nvSpPr>
        <p:spPr>
          <a:xfrm>
            <a:off x="1219200" y="304800"/>
            <a:ext cx="7772400" cy="990600"/>
          </a:xfrm>
          <a:noFill/>
        </p:spPr>
        <p:txBody>
          <a:bodyPr/>
          <a:lstStyle/>
          <a:p>
            <a:pPr algn="ctr" eaLnBrk="1" hangingPunct="1"/>
            <a:r>
              <a:rPr lang="en-US" sz="4000" smtClean="0"/>
              <a:t>Interpreting Messianic Prophecy</a:t>
            </a:r>
            <a:r>
              <a:rPr lang="en-US" smtClean="0"/>
              <a:t> 3</a:t>
            </a:r>
          </a:p>
        </p:txBody>
      </p:sp>
      <p:sp>
        <p:nvSpPr>
          <p:cNvPr id="52237" name="Text Box 13"/>
          <p:cNvSpPr txBox="1">
            <a:spLocks noChangeArrowheads="1"/>
          </p:cNvSpPr>
          <p:nvPr/>
        </p:nvSpPr>
        <p:spPr bwMode="auto">
          <a:xfrm>
            <a:off x="1219200" y="5638800"/>
            <a:ext cx="7772400" cy="1093788"/>
          </a:xfrm>
          <a:prstGeom prst="rect">
            <a:avLst/>
          </a:prstGeom>
          <a:noFill/>
          <a:ln w="57150" cap="sq" cmpd="thickThin">
            <a:solidFill>
              <a:schemeClr val="tx2"/>
            </a:solidFill>
            <a:miter lim="800000"/>
            <a:headEnd/>
            <a:tailEnd/>
          </a:ln>
          <a:effectLst/>
          <a:extLst>
            <a:ext uri="{909E8E84-426E-40DD-AFC4-6F175D3DCCD1}">
              <a14:hiddenFill xmlns:a14="http://schemas.microsoft.com/office/drawing/2010/main">
                <a:solidFill>
                  <a:srgbClr val="FFCC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eaLnBrk="0" hangingPunct="0">
              <a:defRPr sz="2400" b="1" i="1">
                <a:solidFill>
                  <a:schemeClr val="bg2"/>
                </a:solidFill>
                <a:latin typeface="Times New Roman" pitchFamily="18" charset="0"/>
                <a:cs typeface="Times New Roman" pitchFamily="18" charset="0"/>
              </a:defRPr>
            </a:lvl1pPr>
            <a:lvl2pPr marL="914400" indent="-457200" eaLnBrk="0" hangingPunct="0">
              <a:defRPr sz="2400" b="1" i="1">
                <a:solidFill>
                  <a:schemeClr val="bg2"/>
                </a:solidFill>
                <a:latin typeface="Times New Roman" pitchFamily="18" charset="0"/>
                <a:cs typeface="Times New Roman" pitchFamily="18" charset="0"/>
              </a:defRPr>
            </a:lvl2pPr>
            <a:lvl3pPr marL="1143000" indent="-228600" eaLnBrk="0" hangingPunct="0">
              <a:defRPr sz="2400" b="1" i="1">
                <a:solidFill>
                  <a:schemeClr val="bg2"/>
                </a:solidFill>
                <a:latin typeface="Times New Roman" pitchFamily="18" charset="0"/>
                <a:cs typeface="Times New Roman" pitchFamily="18" charset="0"/>
              </a:defRPr>
            </a:lvl3pPr>
            <a:lvl4pPr marL="1600200" indent="-228600" eaLnBrk="0" hangingPunct="0">
              <a:defRPr sz="2400" b="1" i="1">
                <a:solidFill>
                  <a:schemeClr val="bg2"/>
                </a:solidFill>
                <a:latin typeface="Times New Roman" pitchFamily="18" charset="0"/>
                <a:cs typeface="Times New Roman" pitchFamily="18" charset="0"/>
              </a:defRPr>
            </a:lvl4pPr>
            <a:lvl5pPr marL="2057400" indent="-228600" eaLnBrk="0" hangingPunct="0">
              <a:defRPr sz="2400" b="1" i="1">
                <a:solidFill>
                  <a:schemeClr val="bg2"/>
                </a:solidFill>
                <a:latin typeface="Times New Roman" pitchFamily="18" charset="0"/>
                <a:cs typeface="Times New Roman" pitchFamily="18" charset="0"/>
              </a:defRPr>
            </a:lvl5pPr>
            <a:lvl6pPr marL="25146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6pPr>
            <a:lvl7pPr marL="29718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7pPr>
            <a:lvl8pPr marL="34290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8pPr>
            <a:lvl9pPr marL="38862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9pPr>
          </a:lstStyle>
          <a:p>
            <a:pPr algn="l" eaLnBrk="1" hangingPunct="1">
              <a:buFontTx/>
              <a:buAutoNum type="arabicPeriod" startAt="9"/>
            </a:pPr>
            <a:r>
              <a:rPr lang="en-US" sz="3200" b="0" i="0">
                <a:solidFill>
                  <a:schemeClr val="tx2"/>
                </a:solidFill>
              </a:rPr>
              <a:t>Ask Questions</a:t>
            </a:r>
          </a:p>
          <a:p>
            <a:pPr lvl="1" algn="l" eaLnBrk="1" hangingPunct="1">
              <a:buFontTx/>
              <a:buChar char="—"/>
            </a:pPr>
            <a:r>
              <a:rPr lang="en-US" sz="2000" i="0">
                <a:solidFill>
                  <a:schemeClr val="tx1"/>
                </a:solidFill>
              </a:rPr>
              <a:t>Are there any time clues? What light does the NT shed on it?</a:t>
            </a:r>
            <a:r>
              <a:rPr lang="en-US" sz="2000" b="0" i="0">
                <a:solidFill>
                  <a:schemeClr val="tx1"/>
                </a:solidFill>
              </a:rPr>
              <a:t> </a:t>
            </a: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0"/>
                                  </p:stCondLst>
                                  <p:iterate type="wd">
                                    <p:tmPct val="100000"/>
                                  </p:iterate>
                                  <p:childTnLst>
                                    <p:set>
                                      <p:cBhvr>
                                        <p:cTn id="6" dur="1" fill="hold">
                                          <p:stCondLst>
                                            <p:cond delay="0"/>
                                          </p:stCondLst>
                                        </p:cTn>
                                        <p:tgtEl>
                                          <p:spTgt spid="52235">
                                            <p:txEl>
                                              <p:pRg st="0" end="0"/>
                                            </p:txEl>
                                          </p:spTgt>
                                        </p:tgtEl>
                                        <p:attrNameLst>
                                          <p:attrName>style.visibility</p:attrName>
                                        </p:attrNameLst>
                                      </p:cBhvr>
                                      <p:to>
                                        <p:strVal val="visible"/>
                                      </p:to>
                                    </p:set>
                                    <p:anim calcmode="lin" valueType="num">
                                      <p:cBhvr>
                                        <p:cTn id="7" dur="300" fill="hold"/>
                                        <p:tgtEl>
                                          <p:spTgt spid="52235">
                                            <p:txEl>
                                              <p:pRg st="0" end="0"/>
                                            </p:txEl>
                                          </p:spTgt>
                                        </p:tgtEl>
                                        <p:attrNameLst>
                                          <p:attrName>ppt_w</p:attrName>
                                        </p:attrNameLst>
                                      </p:cBhvr>
                                      <p:tavLst>
                                        <p:tav tm="0">
                                          <p:val>
                                            <p:fltVal val="0"/>
                                          </p:val>
                                        </p:tav>
                                        <p:tav tm="100000">
                                          <p:val>
                                            <p:strVal val="#ppt_w"/>
                                          </p:val>
                                        </p:tav>
                                      </p:tavLst>
                                    </p:anim>
                                    <p:anim calcmode="lin" valueType="num">
                                      <p:cBhvr>
                                        <p:cTn id="8" dur="300" fill="hold"/>
                                        <p:tgtEl>
                                          <p:spTgt spid="52235">
                                            <p:txEl>
                                              <p:pRg st="0" end="0"/>
                                            </p:txEl>
                                          </p:spTgt>
                                        </p:tgtEl>
                                        <p:attrNameLst>
                                          <p:attrName>ppt_h</p:attrName>
                                        </p:attrNameLst>
                                      </p:cBhvr>
                                      <p:tavLst>
                                        <p:tav tm="0">
                                          <p:val>
                                            <p:fltVal val="0"/>
                                          </p:val>
                                        </p:tav>
                                        <p:tav tm="100000">
                                          <p:val>
                                            <p:strVal val="#ppt_h"/>
                                          </p:val>
                                        </p:tav>
                                      </p:tavLst>
                                    </p:anim>
                                  </p:childTnLst>
                                </p:cTn>
                              </p:par>
                            </p:childTnLst>
                          </p:cTn>
                        </p:par>
                        <p:par>
                          <p:cTn id="9" fill="hold" nodeType="afterGroup">
                            <p:stCondLst>
                              <p:cond delay="1200"/>
                            </p:stCondLst>
                            <p:childTnLst>
                              <p:par>
                                <p:cTn id="10" presetID="23" presetClass="entr" presetSubtype="16" fill="hold" grpId="0" nodeType="afterEffect">
                                  <p:stCondLst>
                                    <p:cond delay="0"/>
                                  </p:stCondLst>
                                  <p:childTnLst>
                                    <p:set>
                                      <p:cBhvr>
                                        <p:cTn id="11" dur="1" fill="hold">
                                          <p:stCondLst>
                                            <p:cond delay="0"/>
                                          </p:stCondLst>
                                        </p:cTn>
                                        <p:tgtEl>
                                          <p:spTgt spid="52229">
                                            <p:bg/>
                                          </p:spTgt>
                                        </p:tgtEl>
                                        <p:attrNameLst>
                                          <p:attrName>style.visibility</p:attrName>
                                        </p:attrNameLst>
                                      </p:cBhvr>
                                      <p:to>
                                        <p:strVal val="visible"/>
                                      </p:to>
                                    </p:set>
                                    <p:anim calcmode="lin" valueType="num">
                                      <p:cBhvr>
                                        <p:cTn id="12" dur="2000" fill="hold"/>
                                        <p:tgtEl>
                                          <p:spTgt spid="52229">
                                            <p:bg/>
                                          </p:spTgt>
                                        </p:tgtEl>
                                        <p:attrNameLst>
                                          <p:attrName>ppt_w</p:attrName>
                                        </p:attrNameLst>
                                      </p:cBhvr>
                                      <p:tavLst>
                                        <p:tav tm="0">
                                          <p:val>
                                            <p:fltVal val="0"/>
                                          </p:val>
                                        </p:tav>
                                        <p:tav tm="100000">
                                          <p:val>
                                            <p:strVal val="#ppt_w"/>
                                          </p:val>
                                        </p:tav>
                                      </p:tavLst>
                                    </p:anim>
                                    <p:anim calcmode="lin" valueType="num">
                                      <p:cBhvr>
                                        <p:cTn id="13" dur="2000" fill="hold"/>
                                        <p:tgtEl>
                                          <p:spTgt spid="52229">
                                            <p:bg/>
                                          </p:spTgt>
                                        </p:tgtEl>
                                        <p:attrNameLst>
                                          <p:attrName>ppt_h</p:attrName>
                                        </p:attrNameLst>
                                      </p:cBhvr>
                                      <p:tavLst>
                                        <p:tav tm="0">
                                          <p:val>
                                            <p:fltVal val="0"/>
                                          </p:val>
                                        </p:tav>
                                        <p:tav tm="100000">
                                          <p:val>
                                            <p:strVal val="#ppt_h"/>
                                          </p:val>
                                        </p:tav>
                                      </p:tavLst>
                                    </p:anim>
                                  </p:childTnLst>
                                </p:cTn>
                              </p:par>
                            </p:childTnLst>
                          </p:cTn>
                        </p:par>
                        <p:par>
                          <p:cTn id="14" fill="hold" nodeType="afterGroup">
                            <p:stCondLst>
                              <p:cond delay="3200"/>
                            </p:stCondLst>
                            <p:childTnLst>
                              <p:par>
                                <p:cTn id="15" presetID="23" presetClass="entr" presetSubtype="16" fill="hold" grpId="0" nodeType="afterEffect">
                                  <p:stCondLst>
                                    <p:cond delay="0"/>
                                  </p:stCondLst>
                                  <p:iterate type="wd">
                                    <p:tmPct val="10000"/>
                                  </p:iterate>
                                  <p:childTnLst>
                                    <p:set>
                                      <p:cBhvr>
                                        <p:cTn id="16" dur="1" fill="hold">
                                          <p:stCondLst>
                                            <p:cond delay="0"/>
                                          </p:stCondLst>
                                        </p:cTn>
                                        <p:tgtEl>
                                          <p:spTgt spid="52229">
                                            <p:txEl>
                                              <p:pRg st="0" end="0"/>
                                            </p:txEl>
                                          </p:spTgt>
                                        </p:tgtEl>
                                        <p:attrNameLst>
                                          <p:attrName>style.visibility</p:attrName>
                                        </p:attrNameLst>
                                      </p:cBhvr>
                                      <p:to>
                                        <p:strVal val="visible"/>
                                      </p:to>
                                    </p:set>
                                    <p:anim calcmode="lin" valueType="num">
                                      <p:cBhvr>
                                        <p:cTn id="17" dur="2000" fill="hold"/>
                                        <p:tgtEl>
                                          <p:spTgt spid="52229">
                                            <p:txEl>
                                              <p:pRg st="0" end="0"/>
                                            </p:txEl>
                                          </p:spTgt>
                                        </p:tgtEl>
                                        <p:attrNameLst>
                                          <p:attrName>ppt_w</p:attrName>
                                        </p:attrNameLst>
                                      </p:cBhvr>
                                      <p:tavLst>
                                        <p:tav tm="0">
                                          <p:val>
                                            <p:fltVal val="0"/>
                                          </p:val>
                                        </p:tav>
                                        <p:tav tm="100000">
                                          <p:val>
                                            <p:strVal val="#ppt_w"/>
                                          </p:val>
                                        </p:tav>
                                      </p:tavLst>
                                    </p:anim>
                                    <p:anim calcmode="lin" valueType="num">
                                      <p:cBhvr>
                                        <p:cTn id="18" dur="2000" fill="hold"/>
                                        <p:tgtEl>
                                          <p:spTgt spid="52229">
                                            <p:txEl>
                                              <p:pRg st="0" end="0"/>
                                            </p:txEl>
                                          </p:spTgt>
                                        </p:tgtEl>
                                        <p:attrNameLst>
                                          <p:attrName>ppt_h</p:attrName>
                                        </p:attrNameLst>
                                      </p:cBhvr>
                                      <p:tavLst>
                                        <p:tav tm="0">
                                          <p:val>
                                            <p:fltVal val="0"/>
                                          </p:val>
                                        </p:tav>
                                        <p:tav tm="100000">
                                          <p:val>
                                            <p:strVal val="#ppt_h"/>
                                          </p:val>
                                        </p:tav>
                                      </p:tavLst>
                                    </p:anim>
                                  </p:childTnLst>
                                </p:cTn>
                              </p:par>
                            </p:childTnLst>
                          </p:cTn>
                        </p:par>
                        <p:par>
                          <p:cTn id="19" fill="hold" nodeType="afterGroup">
                            <p:stCondLst>
                              <p:cond delay="6200"/>
                            </p:stCondLst>
                            <p:childTnLst>
                              <p:par>
                                <p:cTn id="20" presetID="23" presetClass="entr" presetSubtype="16" fill="hold" grpId="0" nodeType="afterEffect">
                                  <p:stCondLst>
                                    <p:cond delay="0"/>
                                  </p:stCondLst>
                                  <p:iterate type="wd">
                                    <p:tmPct val="10000"/>
                                  </p:iterate>
                                  <p:childTnLst>
                                    <p:set>
                                      <p:cBhvr>
                                        <p:cTn id="21" dur="1" fill="hold">
                                          <p:stCondLst>
                                            <p:cond delay="0"/>
                                          </p:stCondLst>
                                        </p:cTn>
                                        <p:tgtEl>
                                          <p:spTgt spid="52229">
                                            <p:txEl>
                                              <p:pRg st="1" end="1"/>
                                            </p:txEl>
                                          </p:spTgt>
                                        </p:tgtEl>
                                        <p:attrNameLst>
                                          <p:attrName>style.visibility</p:attrName>
                                        </p:attrNameLst>
                                      </p:cBhvr>
                                      <p:to>
                                        <p:strVal val="visible"/>
                                      </p:to>
                                    </p:set>
                                    <p:anim calcmode="lin" valueType="num">
                                      <p:cBhvr>
                                        <p:cTn id="22" dur="2000" fill="hold"/>
                                        <p:tgtEl>
                                          <p:spTgt spid="52229">
                                            <p:txEl>
                                              <p:pRg st="1" end="1"/>
                                            </p:txEl>
                                          </p:spTgt>
                                        </p:tgtEl>
                                        <p:attrNameLst>
                                          <p:attrName>ppt_w</p:attrName>
                                        </p:attrNameLst>
                                      </p:cBhvr>
                                      <p:tavLst>
                                        <p:tav tm="0">
                                          <p:val>
                                            <p:fltVal val="0"/>
                                          </p:val>
                                        </p:tav>
                                        <p:tav tm="100000">
                                          <p:val>
                                            <p:strVal val="#ppt_w"/>
                                          </p:val>
                                        </p:tav>
                                      </p:tavLst>
                                    </p:anim>
                                    <p:anim calcmode="lin" valueType="num">
                                      <p:cBhvr>
                                        <p:cTn id="23" dur="2000" fill="hold"/>
                                        <p:tgtEl>
                                          <p:spTgt spid="52229">
                                            <p:txEl>
                                              <p:pRg st="1" end="1"/>
                                            </p:txEl>
                                          </p:spTgt>
                                        </p:tgtEl>
                                        <p:attrNameLst>
                                          <p:attrName>ppt_h</p:attrName>
                                        </p:attrNameLst>
                                      </p:cBhvr>
                                      <p:tavLst>
                                        <p:tav tm="0">
                                          <p:val>
                                            <p:fltVal val="0"/>
                                          </p:val>
                                        </p:tav>
                                        <p:tav tm="100000">
                                          <p:val>
                                            <p:strVal val="#ppt_h"/>
                                          </p:val>
                                        </p:tav>
                                      </p:tavLst>
                                    </p:anim>
                                  </p:childTnLst>
                                </p:cTn>
                              </p:par>
                            </p:childTnLst>
                          </p:cTn>
                        </p:par>
                        <p:par>
                          <p:cTn id="24" fill="hold" nodeType="afterGroup">
                            <p:stCondLst>
                              <p:cond delay="13000"/>
                            </p:stCondLst>
                            <p:childTnLst>
                              <p:par>
                                <p:cTn id="25" presetID="23" presetClass="entr" presetSubtype="16" fill="hold" grpId="0" nodeType="afterEffect">
                                  <p:stCondLst>
                                    <p:cond delay="0"/>
                                  </p:stCondLst>
                                  <p:iterate type="wd">
                                    <p:tmPct val="10000"/>
                                  </p:iterate>
                                  <p:childTnLst>
                                    <p:set>
                                      <p:cBhvr>
                                        <p:cTn id="26" dur="1" fill="hold">
                                          <p:stCondLst>
                                            <p:cond delay="0"/>
                                          </p:stCondLst>
                                        </p:cTn>
                                        <p:tgtEl>
                                          <p:spTgt spid="52229">
                                            <p:txEl>
                                              <p:pRg st="2" end="2"/>
                                            </p:txEl>
                                          </p:spTgt>
                                        </p:tgtEl>
                                        <p:attrNameLst>
                                          <p:attrName>style.visibility</p:attrName>
                                        </p:attrNameLst>
                                      </p:cBhvr>
                                      <p:to>
                                        <p:strVal val="visible"/>
                                      </p:to>
                                    </p:set>
                                    <p:anim calcmode="lin" valueType="num">
                                      <p:cBhvr>
                                        <p:cTn id="27" dur="2000" fill="hold"/>
                                        <p:tgtEl>
                                          <p:spTgt spid="52229">
                                            <p:txEl>
                                              <p:pRg st="2" end="2"/>
                                            </p:txEl>
                                          </p:spTgt>
                                        </p:tgtEl>
                                        <p:attrNameLst>
                                          <p:attrName>ppt_w</p:attrName>
                                        </p:attrNameLst>
                                      </p:cBhvr>
                                      <p:tavLst>
                                        <p:tav tm="0">
                                          <p:val>
                                            <p:fltVal val="0"/>
                                          </p:val>
                                        </p:tav>
                                        <p:tav tm="100000">
                                          <p:val>
                                            <p:strVal val="#ppt_w"/>
                                          </p:val>
                                        </p:tav>
                                      </p:tavLst>
                                    </p:anim>
                                    <p:anim calcmode="lin" valueType="num">
                                      <p:cBhvr>
                                        <p:cTn id="28" dur="2000" fill="hold"/>
                                        <p:tgtEl>
                                          <p:spTgt spid="52229">
                                            <p:txEl>
                                              <p:pRg st="2" end="2"/>
                                            </p:txEl>
                                          </p:spTgt>
                                        </p:tgtEl>
                                        <p:attrNameLst>
                                          <p:attrName>ppt_h</p:attrName>
                                        </p:attrNameLst>
                                      </p:cBhvr>
                                      <p:tavLst>
                                        <p:tav tm="0">
                                          <p:val>
                                            <p:fltVal val="0"/>
                                          </p:val>
                                        </p:tav>
                                        <p:tav tm="100000">
                                          <p:val>
                                            <p:strVal val="#ppt_h"/>
                                          </p:val>
                                        </p:tav>
                                      </p:tavLst>
                                    </p:anim>
                                  </p:childTnLst>
                                </p:cTn>
                              </p:par>
                            </p:childTnLst>
                          </p:cTn>
                        </p:par>
                        <p:par>
                          <p:cTn id="29" fill="hold" nodeType="afterGroup">
                            <p:stCondLst>
                              <p:cond delay="19000"/>
                            </p:stCondLst>
                            <p:childTnLst>
                              <p:par>
                                <p:cTn id="30" presetID="23" presetClass="entr" presetSubtype="16" fill="hold" grpId="0" nodeType="afterEffect">
                                  <p:stCondLst>
                                    <p:cond delay="0"/>
                                  </p:stCondLst>
                                  <p:childTnLst>
                                    <p:set>
                                      <p:cBhvr>
                                        <p:cTn id="31" dur="1" fill="hold">
                                          <p:stCondLst>
                                            <p:cond delay="0"/>
                                          </p:stCondLst>
                                        </p:cTn>
                                        <p:tgtEl>
                                          <p:spTgt spid="52233">
                                            <p:bg/>
                                          </p:spTgt>
                                        </p:tgtEl>
                                        <p:attrNameLst>
                                          <p:attrName>style.visibility</p:attrName>
                                        </p:attrNameLst>
                                      </p:cBhvr>
                                      <p:to>
                                        <p:strVal val="visible"/>
                                      </p:to>
                                    </p:set>
                                    <p:anim calcmode="lin" valueType="num">
                                      <p:cBhvr>
                                        <p:cTn id="32" dur="2000" fill="hold"/>
                                        <p:tgtEl>
                                          <p:spTgt spid="52233">
                                            <p:bg/>
                                          </p:spTgt>
                                        </p:tgtEl>
                                        <p:attrNameLst>
                                          <p:attrName>ppt_w</p:attrName>
                                        </p:attrNameLst>
                                      </p:cBhvr>
                                      <p:tavLst>
                                        <p:tav tm="0">
                                          <p:val>
                                            <p:fltVal val="0"/>
                                          </p:val>
                                        </p:tav>
                                        <p:tav tm="100000">
                                          <p:val>
                                            <p:strVal val="#ppt_w"/>
                                          </p:val>
                                        </p:tav>
                                      </p:tavLst>
                                    </p:anim>
                                    <p:anim calcmode="lin" valueType="num">
                                      <p:cBhvr>
                                        <p:cTn id="33" dur="2000" fill="hold"/>
                                        <p:tgtEl>
                                          <p:spTgt spid="52233">
                                            <p:bg/>
                                          </p:spTgt>
                                        </p:tgtEl>
                                        <p:attrNameLst>
                                          <p:attrName>ppt_h</p:attrName>
                                        </p:attrNameLst>
                                      </p:cBhvr>
                                      <p:tavLst>
                                        <p:tav tm="0">
                                          <p:val>
                                            <p:fltVal val="0"/>
                                          </p:val>
                                        </p:tav>
                                        <p:tav tm="100000">
                                          <p:val>
                                            <p:strVal val="#ppt_h"/>
                                          </p:val>
                                        </p:tav>
                                      </p:tavLst>
                                    </p:anim>
                                  </p:childTnLst>
                                </p:cTn>
                              </p:par>
                            </p:childTnLst>
                          </p:cTn>
                        </p:par>
                        <p:par>
                          <p:cTn id="34" fill="hold" nodeType="afterGroup">
                            <p:stCondLst>
                              <p:cond delay="21000"/>
                            </p:stCondLst>
                            <p:childTnLst>
                              <p:par>
                                <p:cTn id="35" presetID="23" presetClass="entr" presetSubtype="16" fill="hold" grpId="0" nodeType="afterEffect">
                                  <p:stCondLst>
                                    <p:cond delay="0"/>
                                  </p:stCondLst>
                                  <p:childTnLst>
                                    <p:set>
                                      <p:cBhvr>
                                        <p:cTn id="36" dur="1" fill="hold">
                                          <p:stCondLst>
                                            <p:cond delay="0"/>
                                          </p:stCondLst>
                                        </p:cTn>
                                        <p:tgtEl>
                                          <p:spTgt spid="52233">
                                            <p:txEl>
                                              <p:pRg st="0" end="0"/>
                                            </p:txEl>
                                          </p:spTgt>
                                        </p:tgtEl>
                                        <p:attrNameLst>
                                          <p:attrName>style.visibility</p:attrName>
                                        </p:attrNameLst>
                                      </p:cBhvr>
                                      <p:to>
                                        <p:strVal val="visible"/>
                                      </p:to>
                                    </p:set>
                                    <p:anim calcmode="lin" valueType="num">
                                      <p:cBhvr>
                                        <p:cTn id="37" dur="2000" fill="hold"/>
                                        <p:tgtEl>
                                          <p:spTgt spid="52233">
                                            <p:txEl>
                                              <p:pRg st="0" end="0"/>
                                            </p:txEl>
                                          </p:spTgt>
                                        </p:tgtEl>
                                        <p:attrNameLst>
                                          <p:attrName>ppt_w</p:attrName>
                                        </p:attrNameLst>
                                      </p:cBhvr>
                                      <p:tavLst>
                                        <p:tav tm="0">
                                          <p:val>
                                            <p:fltVal val="0"/>
                                          </p:val>
                                        </p:tav>
                                        <p:tav tm="100000">
                                          <p:val>
                                            <p:strVal val="#ppt_w"/>
                                          </p:val>
                                        </p:tav>
                                      </p:tavLst>
                                    </p:anim>
                                    <p:anim calcmode="lin" valueType="num">
                                      <p:cBhvr>
                                        <p:cTn id="38" dur="2000" fill="hold"/>
                                        <p:tgtEl>
                                          <p:spTgt spid="52233">
                                            <p:txEl>
                                              <p:pRg st="0" end="0"/>
                                            </p:txEl>
                                          </p:spTgt>
                                        </p:tgtEl>
                                        <p:attrNameLst>
                                          <p:attrName>ppt_h</p:attrName>
                                        </p:attrNameLst>
                                      </p:cBhvr>
                                      <p:tavLst>
                                        <p:tav tm="0">
                                          <p:val>
                                            <p:fltVal val="0"/>
                                          </p:val>
                                        </p:tav>
                                        <p:tav tm="100000">
                                          <p:val>
                                            <p:strVal val="#ppt_h"/>
                                          </p:val>
                                        </p:tav>
                                      </p:tavLst>
                                    </p:anim>
                                  </p:childTnLst>
                                </p:cTn>
                              </p:par>
                            </p:childTnLst>
                          </p:cTn>
                        </p:par>
                        <p:par>
                          <p:cTn id="39" fill="hold" nodeType="afterGroup">
                            <p:stCondLst>
                              <p:cond delay="23000"/>
                            </p:stCondLst>
                            <p:childTnLst>
                              <p:par>
                                <p:cTn id="40" presetID="23" presetClass="entr" presetSubtype="16" fill="hold" grpId="0" nodeType="afterEffect">
                                  <p:stCondLst>
                                    <p:cond delay="0"/>
                                  </p:stCondLst>
                                  <p:childTnLst>
                                    <p:set>
                                      <p:cBhvr>
                                        <p:cTn id="41" dur="1" fill="hold">
                                          <p:stCondLst>
                                            <p:cond delay="0"/>
                                          </p:stCondLst>
                                        </p:cTn>
                                        <p:tgtEl>
                                          <p:spTgt spid="52233">
                                            <p:txEl>
                                              <p:pRg st="1" end="1"/>
                                            </p:txEl>
                                          </p:spTgt>
                                        </p:tgtEl>
                                        <p:attrNameLst>
                                          <p:attrName>style.visibility</p:attrName>
                                        </p:attrNameLst>
                                      </p:cBhvr>
                                      <p:to>
                                        <p:strVal val="visible"/>
                                      </p:to>
                                    </p:set>
                                    <p:anim calcmode="lin" valueType="num">
                                      <p:cBhvr>
                                        <p:cTn id="42" dur="2000" fill="hold"/>
                                        <p:tgtEl>
                                          <p:spTgt spid="52233">
                                            <p:txEl>
                                              <p:pRg st="1" end="1"/>
                                            </p:txEl>
                                          </p:spTgt>
                                        </p:tgtEl>
                                        <p:attrNameLst>
                                          <p:attrName>ppt_w</p:attrName>
                                        </p:attrNameLst>
                                      </p:cBhvr>
                                      <p:tavLst>
                                        <p:tav tm="0">
                                          <p:val>
                                            <p:fltVal val="0"/>
                                          </p:val>
                                        </p:tav>
                                        <p:tav tm="100000">
                                          <p:val>
                                            <p:strVal val="#ppt_w"/>
                                          </p:val>
                                        </p:tav>
                                      </p:tavLst>
                                    </p:anim>
                                    <p:anim calcmode="lin" valueType="num">
                                      <p:cBhvr>
                                        <p:cTn id="43" dur="2000" fill="hold"/>
                                        <p:tgtEl>
                                          <p:spTgt spid="52233">
                                            <p:txEl>
                                              <p:pRg st="1" end="1"/>
                                            </p:txEl>
                                          </p:spTgt>
                                        </p:tgtEl>
                                        <p:attrNameLst>
                                          <p:attrName>ppt_h</p:attrName>
                                        </p:attrNameLst>
                                      </p:cBhvr>
                                      <p:tavLst>
                                        <p:tav tm="0">
                                          <p:val>
                                            <p:fltVal val="0"/>
                                          </p:val>
                                        </p:tav>
                                        <p:tav tm="100000">
                                          <p:val>
                                            <p:strVal val="#ppt_h"/>
                                          </p:val>
                                        </p:tav>
                                      </p:tavLst>
                                    </p:anim>
                                  </p:childTnLst>
                                </p:cTn>
                              </p:par>
                            </p:childTnLst>
                          </p:cTn>
                        </p:par>
                        <p:par>
                          <p:cTn id="44" fill="hold" nodeType="afterGroup">
                            <p:stCondLst>
                              <p:cond delay="25000"/>
                            </p:stCondLst>
                            <p:childTnLst>
                              <p:par>
                                <p:cTn id="45" presetID="23" presetClass="entr" presetSubtype="16" fill="hold" grpId="0" nodeType="afterEffect">
                                  <p:stCondLst>
                                    <p:cond delay="0"/>
                                  </p:stCondLst>
                                  <p:childTnLst>
                                    <p:set>
                                      <p:cBhvr>
                                        <p:cTn id="46" dur="1" fill="hold">
                                          <p:stCondLst>
                                            <p:cond delay="0"/>
                                          </p:stCondLst>
                                        </p:cTn>
                                        <p:tgtEl>
                                          <p:spTgt spid="52233">
                                            <p:txEl>
                                              <p:pRg st="2" end="2"/>
                                            </p:txEl>
                                          </p:spTgt>
                                        </p:tgtEl>
                                        <p:attrNameLst>
                                          <p:attrName>style.visibility</p:attrName>
                                        </p:attrNameLst>
                                      </p:cBhvr>
                                      <p:to>
                                        <p:strVal val="visible"/>
                                      </p:to>
                                    </p:set>
                                    <p:anim calcmode="lin" valueType="num">
                                      <p:cBhvr>
                                        <p:cTn id="47" dur="2000" fill="hold"/>
                                        <p:tgtEl>
                                          <p:spTgt spid="52233">
                                            <p:txEl>
                                              <p:pRg st="2" end="2"/>
                                            </p:txEl>
                                          </p:spTgt>
                                        </p:tgtEl>
                                        <p:attrNameLst>
                                          <p:attrName>ppt_w</p:attrName>
                                        </p:attrNameLst>
                                      </p:cBhvr>
                                      <p:tavLst>
                                        <p:tav tm="0">
                                          <p:val>
                                            <p:fltVal val="0"/>
                                          </p:val>
                                        </p:tav>
                                        <p:tav tm="100000">
                                          <p:val>
                                            <p:strVal val="#ppt_w"/>
                                          </p:val>
                                        </p:tav>
                                      </p:tavLst>
                                    </p:anim>
                                    <p:anim calcmode="lin" valueType="num">
                                      <p:cBhvr>
                                        <p:cTn id="48" dur="2000" fill="hold"/>
                                        <p:tgtEl>
                                          <p:spTgt spid="52233">
                                            <p:txEl>
                                              <p:pRg st="2" end="2"/>
                                            </p:txEl>
                                          </p:spTgt>
                                        </p:tgtEl>
                                        <p:attrNameLst>
                                          <p:attrName>ppt_h</p:attrName>
                                        </p:attrNameLst>
                                      </p:cBhvr>
                                      <p:tavLst>
                                        <p:tav tm="0">
                                          <p:val>
                                            <p:fltVal val="0"/>
                                          </p:val>
                                        </p:tav>
                                        <p:tav tm="100000">
                                          <p:val>
                                            <p:strVal val="#ppt_h"/>
                                          </p:val>
                                        </p:tav>
                                      </p:tavLst>
                                    </p:anim>
                                  </p:childTnLst>
                                </p:cTn>
                              </p:par>
                            </p:childTnLst>
                          </p:cTn>
                        </p:par>
                        <p:par>
                          <p:cTn id="49" fill="hold" nodeType="afterGroup">
                            <p:stCondLst>
                              <p:cond delay="27000"/>
                            </p:stCondLst>
                            <p:childTnLst>
                              <p:par>
                                <p:cTn id="50" presetID="23" presetClass="entr" presetSubtype="16" fill="hold" grpId="0" nodeType="afterEffect">
                                  <p:stCondLst>
                                    <p:cond delay="0"/>
                                  </p:stCondLst>
                                  <p:childTnLst>
                                    <p:set>
                                      <p:cBhvr>
                                        <p:cTn id="51" dur="1" fill="hold">
                                          <p:stCondLst>
                                            <p:cond delay="0"/>
                                          </p:stCondLst>
                                        </p:cTn>
                                        <p:tgtEl>
                                          <p:spTgt spid="52237">
                                            <p:bg/>
                                          </p:spTgt>
                                        </p:tgtEl>
                                        <p:attrNameLst>
                                          <p:attrName>style.visibility</p:attrName>
                                        </p:attrNameLst>
                                      </p:cBhvr>
                                      <p:to>
                                        <p:strVal val="visible"/>
                                      </p:to>
                                    </p:set>
                                    <p:anim calcmode="lin" valueType="num">
                                      <p:cBhvr>
                                        <p:cTn id="52" dur="2000" fill="hold"/>
                                        <p:tgtEl>
                                          <p:spTgt spid="52237">
                                            <p:bg/>
                                          </p:spTgt>
                                        </p:tgtEl>
                                        <p:attrNameLst>
                                          <p:attrName>ppt_w</p:attrName>
                                        </p:attrNameLst>
                                      </p:cBhvr>
                                      <p:tavLst>
                                        <p:tav tm="0">
                                          <p:val>
                                            <p:fltVal val="0"/>
                                          </p:val>
                                        </p:tav>
                                        <p:tav tm="100000">
                                          <p:val>
                                            <p:strVal val="#ppt_w"/>
                                          </p:val>
                                        </p:tav>
                                      </p:tavLst>
                                    </p:anim>
                                    <p:anim calcmode="lin" valueType="num">
                                      <p:cBhvr>
                                        <p:cTn id="53" dur="2000" fill="hold"/>
                                        <p:tgtEl>
                                          <p:spTgt spid="52237">
                                            <p:bg/>
                                          </p:spTgt>
                                        </p:tgtEl>
                                        <p:attrNameLst>
                                          <p:attrName>ppt_h</p:attrName>
                                        </p:attrNameLst>
                                      </p:cBhvr>
                                      <p:tavLst>
                                        <p:tav tm="0">
                                          <p:val>
                                            <p:fltVal val="0"/>
                                          </p:val>
                                        </p:tav>
                                        <p:tav tm="100000">
                                          <p:val>
                                            <p:strVal val="#ppt_h"/>
                                          </p:val>
                                        </p:tav>
                                      </p:tavLst>
                                    </p:anim>
                                  </p:childTnLst>
                                </p:cTn>
                              </p:par>
                            </p:childTnLst>
                          </p:cTn>
                        </p:par>
                        <p:par>
                          <p:cTn id="54" fill="hold" nodeType="afterGroup">
                            <p:stCondLst>
                              <p:cond delay="29000"/>
                            </p:stCondLst>
                            <p:childTnLst>
                              <p:par>
                                <p:cTn id="55" presetID="23" presetClass="entr" presetSubtype="16" fill="hold" grpId="0" nodeType="afterEffect">
                                  <p:stCondLst>
                                    <p:cond delay="0"/>
                                  </p:stCondLst>
                                  <p:childTnLst>
                                    <p:set>
                                      <p:cBhvr>
                                        <p:cTn id="56" dur="1" fill="hold">
                                          <p:stCondLst>
                                            <p:cond delay="0"/>
                                          </p:stCondLst>
                                        </p:cTn>
                                        <p:tgtEl>
                                          <p:spTgt spid="52237">
                                            <p:txEl>
                                              <p:pRg st="0" end="0"/>
                                            </p:txEl>
                                          </p:spTgt>
                                        </p:tgtEl>
                                        <p:attrNameLst>
                                          <p:attrName>style.visibility</p:attrName>
                                        </p:attrNameLst>
                                      </p:cBhvr>
                                      <p:to>
                                        <p:strVal val="visible"/>
                                      </p:to>
                                    </p:set>
                                    <p:anim calcmode="lin" valueType="num">
                                      <p:cBhvr>
                                        <p:cTn id="57" dur="2000" fill="hold"/>
                                        <p:tgtEl>
                                          <p:spTgt spid="52237">
                                            <p:txEl>
                                              <p:pRg st="0" end="0"/>
                                            </p:txEl>
                                          </p:spTgt>
                                        </p:tgtEl>
                                        <p:attrNameLst>
                                          <p:attrName>ppt_w</p:attrName>
                                        </p:attrNameLst>
                                      </p:cBhvr>
                                      <p:tavLst>
                                        <p:tav tm="0">
                                          <p:val>
                                            <p:fltVal val="0"/>
                                          </p:val>
                                        </p:tav>
                                        <p:tav tm="100000">
                                          <p:val>
                                            <p:strVal val="#ppt_w"/>
                                          </p:val>
                                        </p:tav>
                                      </p:tavLst>
                                    </p:anim>
                                    <p:anim calcmode="lin" valueType="num">
                                      <p:cBhvr>
                                        <p:cTn id="58" dur="2000" fill="hold"/>
                                        <p:tgtEl>
                                          <p:spTgt spid="52237">
                                            <p:txEl>
                                              <p:pRg st="0" end="0"/>
                                            </p:txEl>
                                          </p:spTgt>
                                        </p:tgtEl>
                                        <p:attrNameLst>
                                          <p:attrName>ppt_h</p:attrName>
                                        </p:attrNameLst>
                                      </p:cBhvr>
                                      <p:tavLst>
                                        <p:tav tm="0">
                                          <p:val>
                                            <p:fltVal val="0"/>
                                          </p:val>
                                        </p:tav>
                                        <p:tav tm="100000">
                                          <p:val>
                                            <p:strVal val="#ppt_h"/>
                                          </p:val>
                                        </p:tav>
                                      </p:tavLst>
                                    </p:anim>
                                  </p:childTnLst>
                                </p:cTn>
                              </p:par>
                            </p:childTnLst>
                          </p:cTn>
                        </p:par>
                        <p:par>
                          <p:cTn id="59" fill="hold" nodeType="afterGroup">
                            <p:stCondLst>
                              <p:cond delay="31000"/>
                            </p:stCondLst>
                            <p:childTnLst>
                              <p:par>
                                <p:cTn id="60" presetID="23" presetClass="entr" presetSubtype="16" fill="hold" grpId="0" nodeType="afterEffect">
                                  <p:stCondLst>
                                    <p:cond delay="0"/>
                                  </p:stCondLst>
                                  <p:childTnLst>
                                    <p:set>
                                      <p:cBhvr>
                                        <p:cTn id="61" dur="1" fill="hold">
                                          <p:stCondLst>
                                            <p:cond delay="0"/>
                                          </p:stCondLst>
                                        </p:cTn>
                                        <p:tgtEl>
                                          <p:spTgt spid="52237">
                                            <p:txEl>
                                              <p:pRg st="1" end="1"/>
                                            </p:txEl>
                                          </p:spTgt>
                                        </p:tgtEl>
                                        <p:attrNameLst>
                                          <p:attrName>style.visibility</p:attrName>
                                        </p:attrNameLst>
                                      </p:cBhvr>
                                      <p:to>
                                        <p:strVal val="visible"/>
                                      </p:to>
                                    </p:set>
                                    <p:anim calcmode="lin" valueType="num">
                                      <p:cBhvr>
                                        <p:cTn id="62" dur="2000" fill="hold"/>
                                        <p:tgtEl>
                                          <p:spTgt spid="52237">
                                            <p:txEl>
                                              <p:pRg st="1" end="1"/>
                                            </p:txEl>
                                          </p:spTgt>
                                        </p:tgtEl>
                                        <p:attrNameLst>
                                          <p:attrName>ppt_w</p:attrName>
                                        </p:attrNameLst>
                                      </p:cBhvr>
                                      <p:tavLst>
                                        <p:tav tm="0">
                                          <p:val>
                                            <p:fltVal val="0"/>
                                          </p:val>
                                        </p:tav>
                                        <p:tav tm="100000">
                                          <p:val>
                                            <p:strVal val="#ppt_w"/>
                                          </p:val>
                                        </p:tav>
                                      </p:tavLst>
                                    </p:anim>
                                    <p:anim calcmode="lin" valueType="num">
                                      <p:cBhvr>
                                        <p:cTn id="63" dur="2000" fill="hold"/>
                                        <p:tgtEl>
                                          <p:spTgt spid="52237">
                                            <p:txEl>
                                              <p:pRg st="1" end="1"/>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9" grpId="0" build="p" bldLvl="2" animBg="1" autoUpdateAnimBg="0"/>
      <p:bldP spid="52233" grpId="0" build="p" bldLvl="2" animBg="1" autoUpdateAnimBg="0"/>
      <p:bldP spid="52235" grpId="0" build="p" autoUpdateAnimBg="0" advAuto="0"/>
      <p:bldP spid="52237" grpId="0" build="p" bldLvl="2" animBg="1"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xfrm>
            <a:off x="1219200" y="304800"/>
            <a:ext cx="7772400" cy="762000"/>
          </a:xfrm>
        </p:spPr>
        <p:txBody>
          <a:bodyPr/>
          <a:lstStyle/>
          <a:p>
            <a:pPr algn="ctr" eaLnBrk="1" hangingPunct="1"/>
            <a:r>
              <a:rPr lang="en-US" smtClean="0"/>
              <a:t>Example: Isaiah 7:14</a:t>
            </a:r>
          </a:p>
        </p:txBody>
      </p:sp>
      <p:sp>
        <p:nvSpPr>
          <p:cNvPr id="90115" name="Rectangle 3"/>
          <p:cNvSpPr>
            <a:spLocks noGrp="1" noChangeArrowheads="1"/>
          </p:cNvSpPr>
          <p:nvPr>
            <p:ph type="body" idx="1"/>
          </p:nvPr>
        </p:nvSpPr>
        <p:spPr>
          <a:xfrm>
            <a:off x="1219200" y="1143000"/>
            <a:ext cx="7772400" cy="5715000"/>
          </a:xfrm>
        </p:spPr>
        <p:txBody>
          <a:bodyPr/>
          <a:lstStyle/>
          <a:p>
            <a:pPr eaLnBrk="1" hangingPunct="1">
              <a:lnSpc>
                <a:spcPct val="80000"/>
              </a:lnSpc>
            </a:pPr>
            <a:r>
              <a:rPr lang="en-US" sz="2400" b="1" smtClean="0">
                <a:solidFill>
                  <a:schemeClr val="tx2"/>
                </a:solidFill>
              </a:rPr>
              <a:t>Context</a:t>
            </a:r>
            <a:r>
              <a:rPr lang="en-US" sz="2800" b="1" smtClean="0">
                <a:solidFill>
                  <a:schemeClr val="tx2"/>
                </a:solidFill>
              </a:rPr>
              <a:t> </a:t>
            </a:r>
          </a:p>
          <a:p>
            <a:pPr lvl="1" eaLnBrk="1" hangingPunct="1">
              <a:lnSpc>
                <a:spcPct val="80000"/>
              </a:lnSpc>
            </a:pPr>
            <a:r>
              <a:rPr lang="en-US" sz="1800" b="1" smtClean="0"/>
              <a:t>Alliance of Israel and Syria against Ahaz, King of Judah because he does not join their alliance against Assyria (v.1)</a:t>
            </a:r>
          </a:p>
          <a:p>
            <a:pPr lvl="1" eaLnBrk="1" hangingPunct="1">
              <a:lnSpc>
                <a:spcPct val="80000"/>
              </a:lnSpc>
            </a:pPr>
            <a:r>
              <a:rPr lang="en-US" sz="1800" b="1" smtClean="0"/>
              <a:t>Isaiah commanded to bring along his son Shear Yashuv and meet the  king and his family at the Fullers’ field where he inspects the water reserves in case of a siege. The house of David is alarmed (v. 2-4)</a:t>
            </a:r>
          </a:p>
          <a:p>
            <a:pPr lvl="1" eaLnBrk="1" hangingPunct="1">
              <a:lnSpc>
                <a:spcPct val="80000"/>
              </a:lnSpc>
            </a:pPr>
            <a:r>
              <a:rPr lang="en-US" sz="1800" b="1" smtClean="0"/>
              <a:t>Attempt to establish the Son of Tabeel on Ahaz’ throne would remove Ahaz, decimate his family and endanger the Davidic line (5-6)</a:t>
            </a:r>
            <a:r>
              <a:rPr lang="en-US" sz="1800" smtClean="0"/>
              <a:t> </a:t>
            </a:r>
          </a:p>
          <a:p>
            <a:pPr eaLnBrk="1" hangingPunct="1">
              <a:lnSpc>
                <a:spcPct val="80000"/>
              </a:lnSpc>
            </a:pPr>
            <a:r>
              <a:rPr lang="en-US" sz="2400" b="1" smtClean="0">
                <a:solidFill>
                  <a:schemeClr val="tx2"/>
                </a:solidFill>
              </a:rPr>
              <a:t>Content</a:t>
            </a:r>
          </a:p>
          <a:p>
            <a:pPr lvl="1" eaLnBrk="1" hangingPunct="1">
              <a:lnSpc>
                <a:spcPct val="80000"/>
              </a:lnSpc>
            </a:pPr>
            <a:r>
              <a:rPr lang="en-US" sz="1800" b="1" smtClean="0"/>
              <a:t>Isaiah assures Ahaz their attempt will not succeed (7-9)</a:t>
            </a:r>
          </a:p>
          <a:p>
            <a:pPr lvl="1" eaLnBrk="1" hangingPunct="1">
              <a:lnSpc>
                <a:spcPct val="80000"/>
              </a:lnSpc>
            </a:pPr>
            <a:r>
              <a:rPr lang="en-US" sz="1800" b="1" smtClean="0"/>
              <a:t>Isaiah offers Ahaz a great sign from the Lord and Ahaz refuses out of false piety [he has already sent envoys to Assyria for help] (10-11)</a:t>
            </a:r>
          </a:p>
          <a:p>
            <a:pPr lvl="1" eaLnBrk="1" hangingPunct="1">
              <a:lnSpc>
                <a:spcPct val="80000"/>
              </a:lnSpc>
            </a:pPr>
            <a:r>
              <a:rPr lang="en-US" sz="1800" b="1" smtClean="0"/>
              <a:t>Isaiah is angry, addresses a </a:t>
            </a:r>
            <a:r>
              <a:rPr lang="en-US" sz="1800" b="1" smtClean="0">
                <a:solidFill>
                  <a:schemeClr val="tx2"/>
                </a:solidFill>
              </a:rPr>
              <a:t>long-term prophecy</a:t>
            </a:r>
            <a:r>
              <a:rPr lang="en-US" sz="1800" b="1" smtClean="0"/>
              <a:t> to the house of David [Listen now, O house of David, you (pl.) …]: “The </a:t>
            </a:r>
            <a:r>
              <a:rPr lang="en-US" sz="1800" b="1" i="1" smtClean="0"/>
              <a:t>almah</a:t>
            </a:r>
            <a:r>
              <a:rPr lang="en-US" sz="1800" b="1" smtClean="0"/>
              <a:t> is pregnant with a Son, whose title is Imanuel [God is with us] and the 2 kings you (pl.) dread will have been removed when he comes to maturity” (13-15)</a:t>
            </a:r>
          </a:p>
          <a:p>
            <a:pPr lvl="1" eaLnBrk="1" hangingPunct="1">
              <a:lnSpc>
                <a:spcPct val="80000"/>
              </a:lnSpc>
            </a:pPr>
            <a:r>
              <a:rPr lang="en-US" sz="1800" b="1" smtClean="0"/>
              <a:t>Isaiah shifts to a </a:t>
            </a:r>
            <a:r>
              <a:rPr lang="en-US" sz="1800" b="1" smtClean="0">
                <a:solidFill>
                  <a:schemeClr val="tx2"/>
                </a:solidFill>
              </a:rPr>
              <a:t>short-term prophecy</a:t>
            </a:r>
            <a:r>
              <a:rPr lang="en-US" sz="1800" b="1" smtClean="0"/>
              <a:t> addressing Ahaz while pointing to his son: “ Before this child knows good from evil, the Lord will bring the King of Assyria against you (sg.) and they will devastate the land so that people will have to subsist on milk &amp; honey (no crops) …” (16-25)</a:t>
            </a: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0114"/>
                                        </p:tgtEl>
                                        <p:attrNameLst>
                                          <p:attrName>style.visibility</p:attrName>
                                        </p:attrNameLst>
                                      </p:cBhvr>
                                      <p:to>
                                        <p:strVal val="visible"/>
                                      </p:to>
                                    </p:set>
                                    <p:anim calcmode="lin" valueType="num">
                                      <p:cBhvr additive="base">
                                        <p:cTn id="7" dur="500" fill="hold"/>
                                        <p:tgtEl>
                                          <p:spTgt spid="90114"/>
                                        </p:tgtEl>
                                        <p:attrNameLst>
                                          <p:attrName>ppt_x</p:attrName>
                                        </p:attrNameLst>
                                      </p:cBhvr>
                                      <p:tavLst>
                                        <p:tav tm="0">
                                          <p:val>
                                            <p:strVal val="0-#ppt_w/2"/>
                                          </p:val>
                                        </p:tav>
                                        <p:tav tm="100000">
                                          <p:val>
                                            <p:strVal val="#ppt_x"/>
                                          </p:val>
                                        </p:tav>
                                      </p:tavLst>
                                    </p:anim>
                                    <p:anim calcmode="lin" valueType="num">
                                      <p:cBhvr additive="base">
                                        <p:cTn id="8" dur="500" fill="hold"/>
                                        <p:tgtEl>
                                          <p:spTgt spid="90114"/>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3" presetClass="entr" presetSubtype="16" fill="hold" grpId="0" nodeType="afterEffect">
                                  <p:stCondLst>
                                    <p:cond delay="0"/>
                                  </p:stCondLst>
                                  <p:iterate type="wd">
                                    <p:tmPct val="100000"/>
                                  </p:iterate>
                                  <p:childTnLst>
                                    <p:set>
                                      <p:cBhvr>
                                        <p:cTn id="11" dur="1" fill="hold">
                                          <p:stCondLst>
                                            <p:cond delay="0"/>
                                          </p:stCondLst>
                                        </p:cTn>
                                        <p:tgtEl>
                                          <p:spTgt spid="90115">
                                            <p:txEl>
                                              <p:pRg st="0" end="0"/>
                                            </p:txEl>
                                          </p:spTgt>
                                        </p:tgtEl>
                                        <p:attrNameLst>
                                          <p:attrName>style.visibility</p:attrName>
                                        </p:attrNameLst>
                                      </p:cBhvr>
                                      <p:to>
                                        <p:strVal val="visible"/>
                                      </p:to>
                                    </p:set>
                                    <p:anim calcmode="lin" valueType="num">
                                      <p:cBhvr>
                                        <p:cTn id="12" dur="300" fill="hold"/>
                                        <p:tgtEl>
                                          <p:spTgt spid="90115">
                                            <p:txEl>
                                              <p:pRg st="0" end="0"/>
                                            </p:txEl>
                                          </p:spTgt>
                                        </p:tgtEl>
                                        <p:attrNameLst>
                                          <p:attrName>ppt_w</p:attrName>
                                        </p:attrNameLst>
                                      </p:cBhvr>
                                      <p:tavLst>
                                        <p:tav tm="0">
                                          <p:val>
                                            <p:fltVal val="0"/>
                                          </p:val>
                                        </p:tav>
                                        <p:tav tm="100000">
                                          <p:val>
                                            <p:strVal val="#ppt_w"/>
                                          </p:val>
                                        </p:tav>
                                      </p:tavLst>
                                    </p:anim>
                                    <p:anim calcmode="lin" valueType="num">
                                      <p:cBhvr>
                                        <p:cTn id="13" dur="300" fill="hold"/>
                                        <p:tgtEl>
                                          <p:spTgt spid="90115">
                                            <p:txEl>
                                              <p:pRg st="0" end="0"/>
                                            </p:txEl>
                                          </p:spTgt>
                                        </p:tgtEl>
                                        <p:attrNameLst>
                                          <p:attrName>ppt_h</p:attrName>
                                        </p:attrNameLst>
                                      </p:cBhvr>
                                      <p:tavLst>
                                        <p:tav tm="0">
                                          <p:val>
                                            <p:fltVal val="0"/>
                                          </p:val>
                                        </p:tav>
                                        <p:tav tm="100000">
                                          <p:val>
                                            <p:strVal val="#ppt_h"/>
                                          </p:val>
                                        </p:tav>
                                      </p:tavLst>
                                    </p:anim>
                                  </p:childTnLst>
                                </p:cTn>
                              </p:par>
                            </p:childTnLst>
                          </p:cTn>
                        </p:par>
                        <p:par>
                          <p:cTn id="14" fill="hold" nodeType="afterGroup">
                            <p:stCondLst>
                              <p:cond delay="1100"/>
                            </p:stCondLst>
                            <p:childTnLst>
                              <p:par>
                                <p:cTn id="15" presetID="23" presetClass="entr" presetSubtype="16" fill="hold" grpId="0" nodeType="afterEffect">
                                  <p:stCondLst>
                                    <p:cond delay="0"/>
                                  </p:stCondLst>
                                  <p:iterate type="wd">
                                    <p:tmPct val="100000"/>
                                  </p:iterate>
                                  <p:childTnLst>
                                    <p:set>
                                      <p:cBhvr>
                                        <p:cTn id="16" dur="1" fill="hold">
                                          <p:stCondLst>
                                            <p:cond delay="0"/>
                                          </p:stCondLst>
                                        </p:cTn>
                                        <p:tgtEl>
                                          <p:spTgt spid="90115">
                                            <p:txEl>
                                              <p:pRg st="1" end="1"/>
                                            </p:txEl>
                                          </p:spTgt>
                                        </p:tgtEl>
                                        <p:attrNameLst>
                                          <p:attrName>style.visibility</p:attrName>
                                        </p:attrNameLst>
                                      </p:cBhvr>
                                      <p:to>
                                        <p:strVal val="visible"/>
                                      </p:to>
                                    </p:set>
                                    <p:anim calcmode="lin" valueType="num">
                                      <p:cBhvr>
                                        <p:cTn id="17" dur="300" fill="hold"/>
                                        <p:tgtEl>
                                          <p:spTgt spid="90115">
                                            <p:txEl>
                                              <p:pRg st="1" end="1"/>
                                            </p:txEl>
                                          </p:spTgt>
                                        </p:tgtEl>
                                        <p:attrNameLst>
                                          <p:attrName>ppt_w</p:attrName>
                                        </p:attrNameLst>
                                      </p:cBhvr>
                                      <p:tavLst>
                                        <p:tav tm="0">
                                          <p:val>
                                            <p:fltVal val="0"/>
                                          </p:val>
                                        </p:tav>
                                        <p:tav tm="100000">
                                          <p:val>
                                            <p:strVal val="#ppt_w"/>
                                          </p:val>
                                        </p:tav>
                                      </p:tavLst>
                                    </p:anim>
                                    <p:anim calcmode="lin" valueType="num">
                                      <p:cBhvr>
                                        <p:cTn id="18" dur="300" fill="hold"/>
                                        <p:tgtEl>
                                          <p:spTgt spid="90115">
                                            <p:txEl>
                                              <p:pRg st="1" end="1"/>
                                            </p:txEl>
                                          </p:spTgt>
                                        </p:tgtEl>
                                        <p:attrNameLst>
                                          <p:attrName>ppt_h</p:attrName>
                                        </p:attrNameLst>
                                      </p:cBhvr>
                                      <p:tavLst>
                                        <p:tav tm="0">
                                          <p:val>
                                            <p:fltVal val="0"/>
                                          </p:val>
                                        </p:tav>
                                        <p:tav tm="100000">
                                          <p:val>
                                            <p:strVal val="#ppt_h"/>
                                          </p:val>
                                        </p:tav>
                                      </p:tavLst>
                                    </p:anim>
                                  </p:childTnLst>
                                </p:cTn>
                              </p:par>
                            </p:childTnLst>
                          </p:cTn>
                        </p:par>
                        <p:par>
                          <p:cTn id="19" fill="hold" nodeType="afterGroup">
                            <p:stCondLst>
                              <p:cond delay="8000"/>
                            </p:stCondLst>
                            <p:childTnLst>
                              <p:par>
                                <p:cTn id="20" presetID="23" presetClass="entr" presetSubtype="16" fill="hold" grpId="0" nodeType="afterEffect">
                                  <p:stCondLst>
                                    <p:cond delay="0"/>
                                  </p:stCondLst>
                                  <p:iterate type="wd">
                                    <p:tmPct val="100000"/>
                                  </p:iterate>
                                  <p:childTnLst>
                                    <p:set>
                                      <p:cBhvr>
                                        <p:cTn id="21" dur="1" fill="hold">
                                          <p:stCondLst>
                                            <p:cond delay="0"/>
                                          </p:stCondLst>
                                        </p:cTn>
                                        <p:tgtEl>
                                          <p:spTgt spid="90115">
                                            <p:txEl>
                                              <p:pRg st="2" end="2"/>
                                            </p:txEl>
                                          </p:spTgt>
                                        </p:tgtEl>
                                        <p:attrNameLst>
                                          <p:attrName>style.visibility</p:attrName>
                                        </p:attrNameLst>
                                      </p:cBhvr>
                                      <p:to>
                                        <p:strVal val="visible"/>
                                      </p:to>
                                    </p:set>
                                    <p:anim calcmode="lin" valueType="num">
                                      <p:cBhvr>
                                        <p:cTn id="22" dur="300" fill="hold"/>
                                        <p:tgtEl>
                                          <p:spTgt spid="90115">
                                            <p:txEl>
                                              <p:pRg st="2" end="2"/>
                                            </p:txEl>
                                          </p:spTgt>
                                        </p:tgtEl>
                                        <p:attrNameLst>
                                          <p:attrName>ppt_w</p:attrName>
                                        </p:attrNameLst>
                                      </p:cBhvr>
                                      <p:tavLst>
                                        <p:tav tm="0">
                                          <p:val>
                                            <p:fltVal val="0"/>
                                          </p:val>
                                        </p:tav>
                                        <p:tav tm="100000">
                                          <p:val>
                                            <p:strVal val="#ppt_w"/>
                                          </p:val>
                                        </p:tav>
                                      </p:tavLst>
                                    </p:anim>
                                    <p:anim calcmode="lin" valueType="num">
                                      <p:cBhvr>
                                        <p:cTn id="23" dur="300" fill="hold"/>
                                        <p:tgtEl>
                                          <p:spTgt spid="90115">
                                            <p:txEl>
                                              <p:pRg st="2" end="2"/>
                                            </p:txEl>
                                          </p:spTgt>
                                        </p:tgtEl>
                                        <p:attrNameLst>
                                          <p:attrName>ppt_h</p:attrName>
                                        </p:attrNameLst>
                                      </p:cBhvr>
                                      <p:tavLst>
                                        <p:tav tm="0">
                                          <p:val>
                                            <p:fltVal val="0"/>
                                          </p:val>
                                        </p:tav>
                                        <p:tav tm="100000">
                                          <p:val>
                                            <p:strVal val="#ppt_h"/>
                                          </p:val>
                                        </p:tav>
                                      </p:tavLst>
                                    </p:anim>
                                  </p:childTnLst>
                                </p:cTn>
                              </p:par>
                            </p:childTnLst>
                          </p:cTn>
                        </p:par>
                        <p:par>
                          <p:cTn id="24" fill="hold" nodeType="afterGroup">
                            <p:stCondLst>
                              <p:cond delay="21200"/>
                            </p:stCondLst>
                            <p:childTnLst>
                              <p:par>
                                <p:cTn id="25" presetID="23" presetClass="entr" presetSubtype="16" fill="hold" grpId="0" nodeType="afterEffect">
                                  <p:stCondLst>
                                    <p:cond delay="0"/>
                                  </p:stCondLst>
                                  <p:iterate type="wd">
                                    <p:tmPct val="100000"/>
                                  </p:iterate>
                                  <p:childTnLst>
                                    <p:set>
                                      <p:cBhvr>
                                        <p:cTn id="26" dur="1" fill="hold">
                                          <p:stCondLst>
                                            <p:cond delay="0"/>
                                          </p:stCondLst>
                                        </p:cTn>
                                        <p:tgtEl>
                                          <p:spTgt spid="90115">
                                            <p:txEl>
                                              <p:pRg st="3" end="3"/>
                                            </p:txEl>
                                          </p:spTgt>
                                        </p:tgtEl>
                                        <p:attrNameLst>
                                          <p:attrName>style.visibility</p:attrName>
                                        </p:attrNameLst>
                                      </p:cBhvr>
                                      <p:to>
                                        <p:strVal val="visible"/>
                                      </p:to>
                                    </p:set>
                                    <p:anim calcmode="lin" valueType="num">
                                      <p:cBhvr>
                                        <p:cTn id="27" dur="300" fill="hold"/>
                                        <p:tgtEl>
                                          <p:spTgt spid="90115">
                                            <p:txEl>
                                              <p:pRg st="3" end="3"/>
                                            </p:txEl>
                                          </p:spTgt>
                                        </p:tgtEl>
                                        <p:attrNameLst>
                                          <p:attrName>ppt_w</p:attrName>
                                        </p:attrNameLst>
                                      </p:cBhvr>
                                      <p:tavLst>
                                        <p:tav tm="0">
                                          <p:val>
                                            <p:fltVal val="0"/>
                                          </p:val>
                                        </p:tav>
                                        <p:tav tm="100000">
                                          <p:val>
                                            <p:strVal val="#ppt_w"/>
                                          </p:val>
                                        </p:tav>
                                      </p:tavLst>
                                    </p:anim>
                                    <p:anim calcmode="lin" valueType="num">
                                      <p:cBhvr>
                                        <p:cTn id="28" dur="300" fill="hold"/>
                                        <p:tgtEl>
                                          <p:spTgt spid="90115">
                                            <p:txEl>
                                              <p:pRg st="3" end="3"/>
                                            </p:txEl>
                                          </p:spTgt>
                                        </p:tgtEl>
                                        <p:attrNameLst>
                                          <p:attrName>ppt_h</p:attrName>
                                        </p:attrNameLst>
                                      </p:cBhvr>
                                      <p:tavLst>
                                        <p:tav tm="0">
                                          <p:val>
                                            <p:fltVal val="0"/>
                                          </p:val>
                                        </p:tav>
                                        <p:tav tm="100000">
                                          <p:val>
                                            <p:strVal val="#ppt_h"/>
                                          </p:val>
                                        </p:tav>
                                      </p:tavLst>
                                    </p:anim>
                                  </p:childTnLst>
                                </p:cTn>
                              </p:par>
                            </p:childTnLst>
                          </p:cTn>
                        </p:par>
                        <p:par>
                          <p:cTn id="29" fill="hold" nodeType="afterGroup">
                            <p:stCondLst>
                              <p:cond delay="29300"/>
                            </p:stCondLst>
                            <p:childTnLst>
                              <p:par>
                                <p:cTn id="30" presetID="23" presetClass="entr" presetSubtype="16" fill="hold" grpId="0" nodeType="afterEffect">
                                  <p:stCondLst>
                                    <p:cond delay="0"/>
                                  </p:stCondLst>
                                  <p:iterate type="wd">
                                    <p:tmPct val="100000"/>
                                  </p:iterate>
                                  <p:childTnLst>
                                    <p:set>
                                      <p:cBhvr>
                                        <p:cTn id="31" dur="1" fill="hold">
                                          <p:stCondLst>
                                            <p:cond delay="0"/>
                                          </p:stCondLst>
                                        </p:cTn>
                                        <p:tgtEl>
                                          <p:spTgt spid="90115">
                                            <p:txEl>
                                              <p:pRg st="4" end="4"/>
                                            </p:txEl>
                                          </p:spTgt>
                                        </p:tgtEl>
                                        <p:attrNameLst>
                                          <p:attrName>style.visibility</p:attrName>
                                        </p:attrNameLst>
                                      </p:cBhvr>
                                      <p:to>
                                        <p:strVal val="visible"/>
                                      </p:to>
                                    </p:set>
                                    <p:anim calcmode="lin" valueType="num">
                                      <p:cBhvr>
                                        <p:cTn id="32" dur="300" fill="hold"/>
                                        <p:tgtEl>
                                          <p:spTgt spid="90115">
                                            <p:txEl>
                                              <p:pRg st="4" end="4"/>
                                            </p:txEl>
                                          </p:spTgt>
                                        </p:tgtEl>
                                        <p:attrNameLst>
                                          <p:attrName>ppt_w</p:attrName>
                                        </p:attrNameLst>
                                      </p:cBhvr>
                                      <p:tavLst>
                                        <p:tav tm="0">
                                          <p:val>
                                            <p:fltVal val="0"/>
                                          </p:val>
                                        </p:tav>
                                        <p:tav tm="100000">
                                          <p:val>
                                            <p:strVal val="#ppt_w"/>
                                          </p:val>
                                        </p:tav>
                                      </p:tavLst>
                                    </p:anim>
                                    <p:anim calcmode="lin" valueType="num">
                                      <p:cBhvr>
                                        <p:cTn id="33" dur="300" fill="hold"/>
                                        <p:tgtEl>
                                          <p:spTgt spid="90115">
                                            <p:txEl>
                                              <p:pRg st="4" end="4"/>
                                            </p:txEl>
                                          </p:spTgt>
                                        </p:tgtEl>
                                        <p:attrNameLst>
                                          <p:attrName>ppt_h</p:attrName>
                                        </p:attrNameLst>
                                      </p:cBhvr>
                                      <p:tavLst>
                                        <p:tav tm="0">
                                          <p:val>
                                            <p:fltVal val="0"/>
                                          </p:val>
                                        </p:tav>
                                        <p:tav tm="100000">
                                          <p:val>
                                            <p:strVal val="#ppt_h"/>
                                          </p:val>
                                        </p:tav>
                                      </p:tavLst>
                                    </p:anim>
                                  </p:childTnLst>
                                </p:cTn>
                              </p:par>
                            </p:childTnLst>
                          </p:cTn>
                        </p:par>
                        <p:par>
                          <p:cTn id="34" fill="hold" nodeType="afterGroup">
                            <p:stCondLst>
                              <p:cond delay="29600"/>
                            </p:stCondLst>
                            <p:childTnLst>
                              <p:par>
                                <p:cTn id="35" presetID="23" presetClass="entr" presetSubtype="16" fill="hold" grpId="0" nodeType="afterEffect">
                                  <p:stCondLst>
                                    <p:cond delay="0"/>
                                  </p:stCondLst>
                                  <p:iterate type="wd">
                                    <p:tmPct val="100000"/>
                                  </p:iterate>
                                  <p:childTnLst>
                                    <p:set>
                                      <p:cBhvr>
                                        <p:cTn id="36" dur="1" fill="hold">
                                          <p:stCondLst>
                                            <p:cond delay="0"/>
                                          </p:stCondLst>
                                        </p:cTn>
                                        <p:tgtEl>
                                          <p:spTgt spid="90115">
                                            <p:txEl>
                                              <p:pRg st="5" end="5"/>
                                            </p:txEl>
                                          </p:spTgt>
                                        </p:tgtEl>
                                        <p:attrNameLst>
                                          <p:attrName>style.visibility</p:attrName>
                                        </p:attrNameLst>
                                      </p:cBhvr>
                                      <p:to>
                                        <p:strVal val="visible"/>
                                      </p:to>
                                    </p:set>
                                    <p:anim calcmode="lin" valueType="num">
                                      <p:cBhvr>
                                        <p:cTn id="37" dur="300" fill="hold"/>
                                        <p:tgtEl>
                                          <p:spTgt spid="90115">
                                            <p:txEl>
                                              <p:pRg st="5" end="5"/>
                                            </p:txEl>
                                          </p:spTgt>
                                        </p:tgtEl>
                                        <p:attrNameLst>
                                          <p:attrName>ppt_w</p:attrName>
                                        </p:attrNameLst>
                                      </p:cBhvr>
                                      <p:tavLst>
                                        <p:tav tm="0">
                                          <p:val>
                                            <p:fltVal val="0"/>
                                          </p:val>
                                        </p:tav>
                                        <p:tav tm="100000">
                                          <p:val>
                                            <p:strVal val="#ppt_w"/>
                                          </p:val>
                                        </p:tav>
                                      </p:tavLst>
                                    </p:anim>
                                    <p:anim calcmode="lin" valueType="num">
                                      <p:cBhvr>
                                        <p:cTn id="38" dur="300" fill="hold"/>
                                        <p:tgtEl>
                                          <p:spTgt spid="90115">
                                            <p:txEl>
                                              <p:pRg st="5" end="5"/>
                                            </p:txEl>
                                          </p:spTgt>
                                        </p:tgtEl>
                                        <p:attrNameLst>
                                          <p:attrName>ppt_h</p:attrName>
                                        </p:attrNameLst>
                                      </p:cBhvr>
                                      <p:tavLst>
                                        <p:tav tm="0">
                                          <p:val>
                                            <p:fltVal val="0"/>
                                          </p:val>
                                        </p:tav>
                                        <p:tav tm="100000">
                                          <p:val>
                                            <p:strVal val="#ppt_h"/>
                                          </p:val>
                                        </p:tav>
                                      </p:tavLst>
                                    </p:anim>
                                  </p:childTnLst>
                                </p:cTn>
                              </p:par>
                            </p:childTnLst>
                          </p:cTn>
                        </p:par>
                        <p:par>
                          <p:cTn id="39" fill="hold" nodeType="afterGroup">
                            <p:stCondLst>
                              <p:cond delay="32900"/>
                            </p:stCondLst>
                            <p:childTnLst>
                              <p:par>
                                <p:cTn id="40" presetID="23" presetClass="entr" presetSubtype="16" fill="hold" grpId="0" nodeType="afterEffect">
                                  <p:stCondLst>
                                    <p:cond delay="0"/>
                                  </p:stCondLst>
                                  <p:iterate type="wd">
                                    <p:tmPct val="100000"/>
                                  </p:iterate>
                                  <p:childTnLst>
                                    <p:set>
                                      <p:cBhvr>
                                        <p:cTn id="41" dur="1" fill="hold">
                                          <p:stCondLst>
                                            <p:cond delay="0"/>
                                          </p:stCondLst>
                                        </p:cTn>
                                        <p:tgtEl>
                                          <p:spTgt spid="90115">
                                            <p:txEl>
                                              <p:pRg st="6" end="6"/>
                                            </p:txEl>
                                          </p:spTgt>
                                        </p:tgtEl>
                                        <p:attrNameLst>
                                          <p:attrName>style.visibility</p:attrName>
                                        </p:attrNameLst>
                                      </p:cBhvr>
                                      <p:to>
                                        <p:strVal val="visible"/>
                                      </p:to>
                                    </p:set>
                                    <p:anim calcmode="lin" valueType="num">
                                      <p:cBhvr>
                                        <p:cTn id="42" dur="300" fill="hold"/>
                                        <p:tgtEl>
                                          <p:spTgt spid="90115">
                                            <p:txEl>
                                              <p:pRg st="6" end="6"/>
                                            </p:txEl>
                                          </p:spTgt>
                                        </p:tgtEl>
                                        <p:attrNameLst>
                                          <p:attrName>ppt_w</p:attrName>
                                        </p:attrNameLst>
                                      </p:cBhvr>
                                      <p:tavLst>
                                        <p:tav tm="0">
                                          <p:val>
                                            <p:fltVal val="0"/>
                                          </p:val>
                                        </p:tav>
                                        <p:tav tm="100000">
                                          <p:val>
                                            <p:strVal val="#ppt_w"/>
                                          </p:val>
                                        </p:tav>
                                      </p:tavLst>
                                    </p:anim>
                                    <p:anim calcmode="lin" valueType="num">
                                      <p:cBhvr>
                                        <p:cTn id="43" dur="300" fill="hold"/>
                                        <p:tgtEl>
                                          <p:spTgt spid="90115">
                                            <p:txEl>
                                              <p:pRg st="6" end="6"/>
                                            </p:txEl>
                                          </p:spTgt>
                                        </p:tgtEl>
                                        <p:attrNameLst>
                                          <p:attrName>ppt_h</p:attrName>
                                        </p:attrNameLst>
                                      </p:cBhvr>
                                      <p:tavLst>
                                        <p:tav tm="0">
                                          <p:val>
                                            <p:fltVal val="0"/>
                                          </p:val>
                                        </p:tav>
                                        <p:tav tm="100000">
                                          <p:val>
                                            <p:strVal val="#ppt_h"/>
                                          </p:val>
                                        </p:tav>
                                      </p:tavLst>
                                    </p:anim>
                                  </p:childTnLst>
                                </p:cTn>
                              </p:par>
                            </p:childTnLst>
                          </p:cTn>
                        </p:par>
                        <p:par>
                          <p:cTn id="44" fill="hold" nodeType="afterGroup">
                            <p:stCondLst>
                              <p:cond delay="41900"/>
                            </p:stCondLst>
                            <p:childTnLst>
                              <p:par>
                                <p:cTn id="45" presetID="23" presetClass="entr" presetSubtype="16" fill="hold" grpId="0" nodeType="afterEffect">
                                  <p:stCondLst>
                                    <p:cond delay="0"/>
                                  </p:stCondLst>
                                  <p:iterate type="wd">
                                    <p:tmPct val="100000"/>
                                  </p:iterate>
                                  <p:childTnLst>
                                    <p:set>
                                      <p:cBhvr>
                                        <p:cTn id="46" dur="1" fill="hold">
                                          <p:stCondLst>
                                            <p:cond delay="0"/>
                                          </p:stCondLst>
                                        </p:cTn>
                                        <p:tgtEl>
                                          <p:spTgt spid="90115">
                                            <p:txEl>
                                              <p:pRg st="7" end="7"/>
                                            </p:txEl>
                                          </p:spTgt>
                                        </p:tgtEl>
                                        <p:attrNameLst>
                                          <p:attrName>style.visibility</p:attrName>
                                        </p:attrNameLst>
                                      </p:cBhvr>
                                      <p:to>
                                        <p:strVal val="visible"/>
                                      </p:to>
                                    </p:set>
                                    <p:anim calcmode="lin" valueType="num">
                                      <p:cBhvr>
                                        <p:cTn id="47" dur="300" fill="hold"/>
                                        <p:tgtEl>
                                          <p:spTgt spid="90115">
                                            <p:txEl>
                                              <p:pRg st="7" end="7"/>
                                            </p:txEl>
                                          </p:spTgt>
                                        </p:tgtEl>
                                        <p:attrNameLst>
                                          <p:attrName>ppt_w</p:attrName>
                                        </p:attrNameLst>
                                      </p:cBhvr>
                                      <p:tavLst>
                                        <p:tav tm="0">
                                          <p:val>
                                            <p:fltVal val="0"/>
                                          </p:val>
                                        </p:tav>
                                        <p:tav tm="100000">
                                          <p:val>
                                            <p:strVal val="#ppt_w"/>
                                          </p:val>
                                        </p:tav>
                                      </p:tavLst>
                                    </p:anim>
                                    <p:anim calcmode="lin" valueType="num">
                                      <p:cBhvr>
                                        <p:cTn id="48" dur="300" fill="hold"/>
                                        <p:tgtEl>
                                          <p:spTgt spid="90115">
                                            <p:txEl>
                                              <p:pRg st="7" end="7"/>
                                            </p:txEl>
                                          </p:spTgt>
                                        </p:tgtEl>
                                        <p:attrNameLst>
                                          <p:attrName>ppt_h</p:attrName>
                                        </p:attrNameLst>
                                      </p:cBhvr>
                                      <p:tavLst>
                                        <p:tav tm="0">
                                          <p:val>
                                            <p:fltVal val="0"/>
                                          </p:val>
                                        </p:tav>
                                        <p:tav tm="100000">
                                          <p:val>
                                            <p:strVal val="#ppt_h"/>
                                          </p:val>
                                        </p:tav>
                                      </p:tavLst>
                                    </p:anim>
                                  </p:childTnLst>
                                </p:cTn>
                              </p:par>
                            </p:childTnLst>
                          </p:cTn>
                        </p:par>
                        <p:par>
                          <p:cTn id="49" fill="hold" nodeType="afterGroup">
                            <p:stCondLst>
                              <p:cond delay="62300"/>
                            </p:stCondLst>
                            <p:childTnLst>
                              <p:par>
                                <p:cTn id="50" presetID="23" presetClass="entr" presetSubtype="16" fill="hold" grpId="0" nodeType="afterEffect">
                                  <p:stCondLst>
                                    <p:cond delay="0"/>
                                  </p:stCondLst>
                                  <p:iterate type="wd">
                                    <p:tmPct val="100000"/>
                                  </p:iterate>
                                  <p:childTnLst>
                                    <p:set>
                                      <p:cBhvr>
                                        <p:cTn id="51" dur="1" fill="hold">
                                          <p:stCondLst>
                                            <p:cond delay="0"/>
                                          </p:stCondLst>
                                        </p:cTn>
                                        <p:tgtEl>
                                          <p:spTgt spid="90115">
                                            <p:txEl>
                                              <p:pRg st="8" end="8"/>
                                            </p:txEl>
                                          </p:spTgt>
                                        </p:tgtEl>
                                        <p:attrNameLst>
                                          <p:attrName>style.visibility</p:attrName>
                                        </p:attrNameLst>
                                      </p:cBhvr>
                                      <p:to>
                                        <p:strVal val="visible"/>
                                      </p:to>
                                    </p:set>
                                    <p:anim calcmode="lin" valueType="num">
                                      <p:cBhvr>
                                        <p:cTn id="52" dur="300" fill="hold"/>
                                        <p:tgtEl>
                                          <p:spTgt spid="90115">
                                            <p:txEl>
                                              <p:pRg st="8" end="8"/>
                                            </p:txEl>
                                          </p:spTgt>
                                        </p:tgtEl>
                                        <p:attrNameLst>
                                          <p:attrName>ppt_w</p:attrName>
                                        </p:attrNameLst>
                                      </p:cBhvr>
                                      <p:tavLst>
                                        <p:tav tm="0">
                                          <p:val>
                                            <p:fltVal val="0"/>
                                          </p:val>
                                        </p:tav>
                                        <p:tav tm="100000">
                                          <p:val>
                                            <p:strVal val="#ppt_w"/>
                                          </p:val>
                                        </p:tav>
                                      </p:tavLst>
                                    </p:anim>
                                    <p:anim calcmode="lin" valueType="num">
                                      <p:cBhvr>
                                        <p:cTn id="53" dur="300" fill="hold"/>
                                        <p:tgtEl>
                                          <p:spTgt spid="90115">
                                            <p:txEl>
                                              <p:pRg st="8" end="8"/>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4" grpId="0" autoUpdateAnimBg="0"/>
      <p:bldP spid="90115" grpId="0" build="p" bldLvl="2" autoUpdateAnimBg="0" advAuto="0"/>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a:xfrm>
            <a:off x="1219200" y="144463"/>
            <a:ext cx="7772400" cy="701675"/>
          </a:xfrm>
        </p:spPr>
        <p:txBody>
          <a:bodyPr>
            <a:spAutoFit/>
          </a:bodyPr>
          <a:lstStyle/>
          <a:p>
            <a:pPr algn="ctr" eaLnBrk="1" hangingPunct="1"/>
            <a:r>
              <a:rPr lang="en-US" sz="4000" smtClean="0"/>
              <a:t>Isaiah 7: 14 (conclusion)</a:t>
            </a:r>
          </a:p>
        </p:txBody>
      </p:sp>
      <p:sp>
        <p:nvSpPr>
          <p:cNvPr id="95235" name="Rectangle 3"/>
          <p:cNvSpPr>
            <a:spLocks noGrp="1" noChangeArrowheads="1"/>
          </p:cNvSpPr>
          <p:nvPr>
            <p:ph type="body" idx="1"/>
          </p:nvPr>
        </p:nvSpPr>
        <p:spPr>
          <a:xfrm>
            <a:off x="1219200" y="838200"/>
            <a:ext cx="7772400" cy="6019800"/>
          </a:xfrm>
          <a:noFill/>
          <a:extLst>
            <a:ext uri="{91240B29-F687-4F45-9708-019B960494DF}">
              <a14:hiddenLine xmlns:a14="http://schemas.microsoft.com/office/drawing/2010/main" w="12700">
                <a:solidFill>
                  <a:schemeClr val="tx2"/>
                </a:solidFill>
                <a:miter lim="800000"/>
                <a:headEnd/>
                <a:tailEnd/>
              </a14:hiddenLine>
            </a:ext>
          </a:extLst>
        </p:spPr>
        <p:txBody>
          <a:bodyPr/>
          <a:lstStyle/>
          <a:p>
            <a:pPr eaLnBrk="1" hangingPunct="1">
              <a:lnSpc>
                <a:spcPct val="80000"/>
              </a:lnSpc>
            </a:pPr>
            <a:r>
              <a:rPr lang="en-US" sz="2400" b="1" smtClean="0">
                <a:solidFill>
                  <a:schemeClr val="tx2"/>
                </a:solidFill>
              </a:rPr>
              <a:t>Controversy</a:t>
            </a:r>
          </a:p>
          <a:p>
            <a:pPr lvl="1" eaLnBrk="1" hangingPunct="1">
              <a:lnSpc>
                <a:spcPct val="80000"/>
              </a:lnSpc>
            </a:pPr>
            <a:r>
              <a:rPr lang="en-US" sz="1800" b="1" smtClean="0">
                <a:solidFill>
                  <a:schemeClr val="tx2"/>
                </a:solidFill>
              </a:rPr>
              <a:t>The Messianic interpretation</a:t>
            </a:r>
            <a:r>
              <a:rPr lang="en-US" sz="1800" b="1" smtClean="0"/>
              <a:t> is that the </a:t>
            </a:r>
            <a:r>
              <a:rPr lang="en-US" sz="1800" b="1" smtClean="0">
                <a:solidFill>
                  <a:schemeClr val="hlink"/>
                </a:solidFill>
              </a:rPr>
              <a:t>first prophecy</a:t>
            </a:r>
            <a:r>
              <a:rPr lang="en-US" sz="1800" b="1" smtClean="0"/>
              <a:t> points to the far future Messiah born of a virgin in times of national distress when both Samaria and Aram dynasties are removed. The </a:t>
            </a:r>
            <a:r>
              <a:rPr lang="en-US" sz="1800" b="1" smtClean="0">
                <a:solidFill>
                  <a:schemeClr val="hlink"/>
                </a:solidFill>
              </a:rPr>
              <a:t>second prophecy</a:t>
            </a:r>
            <a:r>
              <a:rPr lang="en-US" sz="1800" b="1" smtClean="0"/>
              <a:t> promises hope but also judgment to Ahaz in the near future because of his trusting in the King of Assyria rather than the Lord. That King he trusts in will devastate the land of Judah.</a:t>
            </a:r>
          </a:p>
          <a:p>
            <a:pPr lvl="1" eaLnBrk="1" hangingPunct="1">
              <a:lnSpc>
                <a:spcPct val="80000"/>
              </a:lnSpc>
            </a:pPr>
            <a:r>
              <a:rPr lang="en-US" sz="1800" b="1" smtClean="0">
                <a:solidFill>
                  <a:schemeClr val="tx2"/>
                </a:solidFill>
              </a:rPr>
              <a:t>Rabbinic interpretations</a:t>
            </a:r>
            <a:r>
              <a:rPr lang="en-US" sz="1800" b="1" smtClean="0"/>
              <a:t> say the Hebrew word for virgin is not “almah” but “bethulah.” It refers to Ahaz’ wife or Isaiah’s wife to be soon pregnant. This interpretation sees only one prophecy fulfilled historically, not two. It encounters historical problems as well. </a:t>
            </a:r>
          </a:p>
          <a:p>
            <a:pPr lvl="1" eaLnBrk="1" hangingPunct="1">
              <a:lnSpc>
                <a:spcPct val="80000"/>
              </a:lnSpc>
            </a:pPr>
            <a:r>
              <a:rPr lang="en-US" sz="1800" b="1" smtClean="0">
                <a:solidFill>
                  <a:schemeClr val="tx2"/>
                </a:solidFill>
              </a:rPr>
              <a:t>The instances of Almah</a:t>
            </a:r>
            <a:r>
              <a:rPr lang="en-US" sz="1800" b="1" smtClean="0"/>
              <a:t> in the OT show that it means “unmarried woman.” None refer to a married woman, rather they point to virginity. See Gen 24:43; Ex 2:8; Judges 11:39 ; Psalms 46:1 and 68:26; Prov 30:19; Song of Solomon 1:3 and 6:8. But a “bethulah” could be a child, concubine, or an old widow and so could not always be a virgin.</a:t>
            </a:r>
            <a:r>
              <a:rPr lang="en-US" sz="1400" smtClean="0"/>
              <a:t> </a:t>
            </a:r>
          </a:p>
          <a:p>
            <a:pPr eaLnBrk="1" hangingPunct="1">
              <a:lnSpc>
                <a:spcPct val="80000"/>
              </a:lnSpc>
            </a:pPr>
            <a:r>
              <a:rPr lang="en-US" sz="2400" b="1" smtClean="0">
                <a:solidFill>
                  <a:schemeClr val="tx2"/>
                </a:solidFill>
              </a:rPr>
              <a:t>Conclusion</a:t>
            </a:r>
          </a:p>
          <a:p>
            <a:pPr lvl="1" eaLnBrk="1" hangingPunct="1">
              <a:lnSpc>
                <a:spcPct val="80000"/>
              </a:lnSpc>
            </a:pPr>
            <a:r>
              <a:rPr lang="en-US" sz="1800" b="1" smtClean="0"/>
              <a:t>Isaiah’s choice of “almah” is appropriate since a pregnant unmarried woman hardly qualifies as a “great sign from heaven.” But a virgin does. The normal usage of almah is a “virgin” past puberty and ripe for marriage, but yet unmarried.</a:t>
            </a:r>
          </a:p>
          <a:p>
            <a:pPr lvl="1" eaLnBrk="1" hangingPunct="1">
              <a:lnSpc>
                <a:spcPct val="80000"/>
              </a:lnSpc>
            </a:pPr>
            <a:r>
              <a:rPr lang="en-US" sz="1800" b="1" smtClean="0"/>
              <a:t>The birth of Messiah (Matt 1) is a </a:t>
            </a:r>
            <a:r>
              <a:rPr lang="en-US" sz="1800" b="1" smtClean="0">
                <a:solidFill>
                  <a:schemeClr val="tx2"/>
                </a:solidFill>
              </a:rPr>
              <a:t>direct</a:t>
            </a:r>
            <a:r>
              <a:rPr lang="en-US" sz="1800" b="1" smtClean="0"/>
              <a:t> fulfillment, not a typical fulfillment of Isaiah 7:14.</a:t>
            </a: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95234"/>
                                        </p:tgtEl>
                                        <p:attrNameLst>
                                          <p:attrName>style.visibility</p:attrName>
                                        </p:attrNameLst>
                                      </p:cBhvr>
                                      <p:to>
                                        <p:strVal val="visible"/>
                                      </p:to>
                                    </p:set>
                                    <p:anim calcmode="lin" valueType="num">
                                      <p:cBhvr>
                                        <p:cTn id="7" dur="1000" fill="hold"/>
                                        <p:tgtEl>
                                          <p:spTgt spid="95234"/>
                                        </p:tgtEl>
                                        <p:attrNameLst>
                                          <p:attrName>ppt_w</p:attrName>
                                        </p:attrNameLst>
                                      </p:cBhvr>
                                      <p:tavLst>
                                        <p:tav tm="0">
                                          <p:val>
                                            <p:fltVal val="0"/>
                                          </p:val>
                                        </p:tav>
                                        <p:tav tm="100000">
                                          <p:val>
                                            <p:strVal val="#ppt_w"/>
                                          </p:val>
                                        </p:tav>
                                      </p:tavLst>
                                    </p:anim>
                                    <p:anim calcmode="lin" valueType="num">
                                      <p:cBhvr>
                                        <p:cTn id="8" dur="1000" fill="hold"/>
                                        <p:tgtEl>
                                          <p:spTgt spid="95234"/>
                                        </p:tgtEl>
                                        <p:attrNameLst>
                                          <p:attrName>ppt_h</p:attrName>
                                        </p:attrNameLst>
                                      </p:cBhvr>
                                      <p:tavLst>
                                        <p:tav tm="0">
                                          <p:val>
                                            <p:fltVal val="0"/>
                                          </p:val>
                                        </p:tav>
                                        <p:tav tm="100000">
                                          <p:val>
                                            <p:strVal val="#ppt_h"/>
                                          </p:val>
                                        </p:tav>
                                      </p:tavLst>
                                    </p:anim>
                                    <p:animEffect transition="in" filter="fade">
                                      <p:cBhvr>
                                        <p:cTn id="9" dur="1000"/>
                                        <p:tgtEl>
                                          <p:spTgt spid="95234"/>
                                        </p:tgtEl>
                                      </p:cBhvr>
                                    </p:animEffect>
                                  </p:childTnLst>
                                </p:cTn>
                              </p:par>
                            </p:childTnLst>
                          </p:cTn>
                        </p:par>
                        <p:par>
                          <p:cTn id="10" fill="hold" nodeType="afterGroup">
                            <p:stCondLst>
                              <p:cond delay="1000"/>
                            </p:stCondLst>
                            <p:childTnLst>
                              <p:par>
                                <p:cTn id="11" presetID="23" presetClass="entr" presetSubtype="16" fill="hold" grpId="0" nodeType="afterEffect">
                                  <p:stCondLst>
                                    <p:cond delay="0"/>
                                  </p:stCondLst>
                                  <p:iterate type="wd">
                                    <p:tmPct val="100000"/>
                                  </p:iterate>
                                  <p:childTnLst>
                                    <p:set>
                                      <p:cBhvr>
                                        <p:cTn id="12" dur="1" fill="hold">
                                          <p:stCondLst>
                                            <p:cond delay="0"/>
                                          </p:stCondLst>
                                        </p:cTn>
                                        <p:tgtEl>
                                          <p:spTgt spid="95235">
                                            <p:txEl>
                                              <p:pRg st="0" end="0"/>
                                            </p:txEl>
                                          </p:spTgt>
                                        </p:tgtEl>
                                        <p:attrNameLst>
                                          <p:attrName>style.visibility</p:attrName>
                                        </p:attrNameLst>
                                      </p:cBhvr>
                                      <p:to>
                                        <p:strVal val="visible"/>
                                      </p:to>
                                    </p:set>
                                    <p:anim calcmode="lin" valueType="num">
                                      <p:cBhvr>
                                        <p:cTn id="13" dur="500" fill="hold"/>
                                        <p:tgtEl>
                                          <p:spTgt spid="95235">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95235">
                                            <p:txEl>
                                              <p:pRg st="0" end="0"/>
                                            </p:txEl>
                                          </p:spTgt>
                                        </p:tgtEl>
                                        <p:attrNameLst>
                                          <p:attrName>ppt_h</p:attrName>
                                        </p:attrNameLst>
                                      </p:cBhvr>
                                      <p:tavLst>
                                        <p:tav tm="0">
                                          <p:val>
                                            <p:fltVal val="0"/>
                                          </p:val>
                                        </p:tav>
                                        <p:tav tm="100000">
                                          <p:val>
                                            <p:strVal val="#ppt_h"/>
                                          </p:val>
                                        </p:tav>
                                      </p:tavLst>
                                    </p:anim>
                                  </p:childTnLst>
                                </p:cTn>
                              </p:par>
                            </p:childTnLst>
                          </p:cTn>
                        </p:par>
                        <p:par>
                          <p:cTn id="15" fill="hold" nodeType="afterGroup">
                            <p:stCondLst>
                              <p:cond delay="1500"/>
                            </p:stCondLst>
                            <p:childTnLst>
                              <p:par>
                                <p:cTn id="16" presetID="23" presetClass="entr" presetSubtype="16" fill="hold" grpId="0" nodeType="afterEffect">
                                  <p:stCondLst>
                                    <p:cond delay="0"/>
                                  </p:stCondLst>
                                  <p:iterate type="wd">
                                    <p:tmPct val="100000"/>
                                  </p:iterate>
                                  <p:childTnLst>
                                    <p:set>
                                      <p:cBhvr>
                                        <p:cTn id="17" dur="1" fill="hold">
                                          <p:stCondLst>
                                            <p:cond delay="0"/>
                                          </p:stCondLst>
                                        </p:cTn>
                                        <p:tgtEl>
                                          <p:spTgt spid="95235">
                                            <p:txEl>
                                              <p:pRg st="1" end="1"/>
                                            </p:txEl>
                                          </p:spTgt>
                                        </p:tgtEl>
                                        <p:attrNameLst>
                                          <p:attrName>style.visibility</p:attrName>
                                        </p:attrNameLst>
                                      </p:cBhvr>
                                      <p:to>
                                        <p:strVal val="visible"/>
                                      </p:to>
                                    </p:set>
                                    <p:anim calcmode="lin" valueType="num">
                                      <p:cBhvr>
                                        <p:cTn id="18" dur="500" fill="hold"/>
                                        <p:tgtEl>
                                          <p:spTgt spid="95235">
                                            <p:txEl>
                                              <p:pRg st="1" end="1"/>
                                            </p:txEl>
                                          </p:spTgt>
                                        </p:tgtEl>
                                        <p:attrNameLst>
                                          <p:attrName>ppt_w</p:attrName>
                                        </p:attrNameLst>
                                      </p:cBhvr>
                                      <p:tavLst>
                                        <p:tav tm="0">
                                          <p:val>
                                            <p:fltVal val="0"/>
                                          </p:val>
                                        </p:tav>
                                        <p:tav tm="100000">
                                          <p:val>
                                            <p:strVal val="#ppt_w"/>
                                          </p:val>
                                        </p:tav>
                                      </p:tavLst>
                                    </p:anim>
                                    <p:anim calcmode="lin" valueType="num">
                                      <p:cBhvr>
                                        <p:cTn id="19" dur="500" fill="hold"/>
                                        <p:tgtEl>
                                          <p:spTgt spid="95235">
                                            <p:txEl>
                                              <p:pRg st="1" end="1"/>
                                            </p:txEl>
                                          </p:spTgt>
                                        </p:tgtEl>
                                        <p:attrNameLst>
                                          <p:attrName>ppt_h</p:attrName>
                                        </p:attrNameLst>
                                      </p:cBhvr>
                                      <p:tavLst>
                                        <p:tav tm="0">
                                          <p:val>
                                            <p:fltVal val="0"/>
                                          </p:val>
                                        </p:tav>
                                        <p:tav tm="100000">
                                          <p:val>
                                            <p:strVal val="#ppt_h"/>
                                          </p:val>
                                        </p:tav>
                                      </p:tavLst>
                                    </p:anim>
                                  </p:childTnLst>
                                </p:cTn>
                              </p:par>
                            </p:childTnLst>
                          </p:cTn>
                        </p:par>
                        <p:par>
                          <p:cTn id="20" fill="hold" nodeType="afterGroup">
                            <p:stCondLst>
                              <p:cond delay="37500"/>
                            </p:stCondLst>
                            <p:childTnLst>
                              <p:par>
                                <p:cTn id="21" presetID="23" presetClass="entr" presetSubtype="16" fill="hold" grpId="0" nodeType="afterEffect">
                                  <p:stCondLst>
                                    <p:cond delay="0"/>
                                  </p:stCondLst>
                                  <p:iterate type="wd">
                                    <p:tmPct val="100000"/>
                                  </p:iterate>
                                  <p:childTnLst>
                                    <p:set>
                                      <p:cBhvr>
                                        <p:cTn id="22" dur="1" fill="hold">
                                          <p:stCondLst>
                                            <p:cond delay="0"/>
                                          </p:stCondLst>
                                        </p:cTn>
                                        <p:tgtEl>
                                          <p:spTgt spid="95235">
                                            <p:txEl>
                                              <p:pRg st="2" end="2"/>
                                            </p:txEl>
                                          </p:spTgt>
                                        </p:tgtEl>
                                        <p:attrNameLst>
                                          <p:attrName>style.visibility</p:attrName>
                                        </p:attrNameLst>
                                      </p:cBhvr>
                                      <p:to>
                                        <p:strVal val="visible"/>
                                      </p:to>
                                    </p:set>
                                    <p:anim calcmode="lin" valueType="num">
                                      <p:cBhvr>
                                        <p:cTn id="23" dur="500" fill="hold"/>
                                        <p:tgtEl>
                                          <p:spTgt spid="95235">
                                            <p:txEl>
                                              <p:pRg st="2" end="2"/>
                                            </p:txEl>
                                          </p:spTgt>
                                        </p:tgtEl>
                                        <p:attrNameLst>
                                          <p:attrName>ppt_w</p:attrName>
                                        </p:attrNameLst>
                                      </p:cBhvr>
                                      <p:tavLst>
                                        <p:tav tm="0">
                                          <p:val>
                                            <p:fltVal val="0"/>
                                          </p:val>
                                        </p:tav>
                                        <p:tav tm="100000">
                                          <p:val>
                                            <p:strVal val="#ppt_w"/>
                                          </p:val>
                                        </p:tav>
                                      </p:tavLst>
                                    </p:anim>
                                    <p:anim calcmode="lin" valueType="num">
                                      <p:cBhvr>
                                        <p:cTn id="24" dur="500" fill="hold"/>
                                        <p:tgtEl>
                                          <p:spTgt spid="95235">
                                            <p:txEl>
                                              <p:pRg st="2" end="2"/>
                                            </p:txEl>
                                          </p:spTgt>
                                        </p:tgtEl>
                                        <p:attrNameLst>
                                          <p:attrName>ppt_h</p:attrName>
                                        </p:attrNameLst>
                                      </p:cBhvr>
                                      <p:tavLst>
                                        <p:tav tm="0">
                                          <p:val>
                                            <p:fltVal val="0"/>
                                          </p:val>
                                        </p:tav>
                                        <p:tav tm="100000">
                                          <p:val>
                                            <p:strVal val="#ppt_h"/>
                                          </p:val>
                                        </p:tav>
                                      </p:tavLst>
                                    </p:anim>
                                  </p:childTnLst>
                                </p:cTn>
                              </p:par>
                            </p:childTnLst>
                          </p:cTn>
                        </p:par>
                        <p:par>
                          <p:cTn id="25" fill="hold" nodeType="afterGroup">
                            <p:stCondLst>
                              <p:cond delay="63000"/>
                            </p:stCondLst>
                            <p:childTnLst>
                              <p:par>
                                <p:cTn id="26" presetID="23" presetClass="entr" presetSubtype="16" fill="hold" grpId="0" nodeType="afterEffect">
                                  <p:stCondLst>
                                    <p:cond delay="0"/>
                                  </p:stCondLst>
                                  <p:iterate type="wd">
                                    <p:tmPct val="100000"/>
                                  </p:iterate>
                                  <p:childTnLst>
                                    <p:set>
                                      <p:cBhvr>
                                        <p:cTn id="27" dur="1" fill="hold">
                                          <p:stCondLst>
                                            <p:cond delay="0"/>
                                          </p:stCondLst>
                                        </p:cTn>
                                        <p:tgtEl>
                                          <p:spTgt spid="95235">
                                            <p:txEl>
                                              <p:pRg st="3" end="3"/>
                                            </p:txEl>
                                          </p:spTgt>
                                        </p:tgtEl>
                                        <p:attrNameLst>
                                          <p:attrName>style.visibility</p:attrName>
                                        </p:attrNameLst>
                                      </p:cBhvr>
                                      <p:to>
                                        <p:strVal val="visible"/>
                                      </p:to>
                                    </p:set>
                                    <p:anim calcmode="lin" valueType="num">
                                      <p:cBhvr>
                                        <p:cTn id="28" dur="500" fill="hold"/>
                                        <p:tgtEl>
                                          <p:spTgt spid="95235">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95235">
                                            <p:txEl>
                                              <p:pRg st="3" end="3"/>
                                            </p:txEl>
                                          </p:spTgt>
                                        </p:tgtEl>
                                        <p:attrNameLst>
                                          <p:attrName>ppt_h</p:attrName>
                                        </p:attrNameLst>
                                      </p:cBhvr>
                                      <p:tavLst>
                                        <p:tav tm="0">
                                          <p:val>
                                            <p:fltVal val="0"/>
                                          </p:val>
                                        </p:tav>
                                        <p:tav tm="100000">
                                          <p:val>
                                            <p:strVal val="#ppt_h"/>
                                          </p:val>
                                        </p:tav>
                                      </p:tavLst>
                                    </p:anim>
                                  </p:childTnLst>
                                </p:cTn>
                              </p:par>
                            </p:childTnLst>
                          </p:cTn>
                        </p:par>
                        <p:par>
                          <p:cTn id="30" fill="hold" nodeType="afterGroup">
                            <p:stCondLst>
                              <p:cond delay="102500"/>
                            </p:stCondLst>
                            <p:childTnLst>
                              <p:par>
                                <p:cTn id="31" presetID="23" presetClass="entr" presetSubtype="16" fill="hold" grpId="0" nodeType="afterEffect">
                                  <p:stCondLst>
                                    <p:cond delay="0"/>
                                  </p:stCondLst>
                                  <p:iterate type="wd">
                                    <p:tmPct val="100000"/>
                                  </p:iterate>
                                  <p:childTnLst>
                                    <p:set>
                                      <p:cBhvr>
                                        <p:cTn id="32" dur="1" fill="hold">
                                          <p:stCondLst>
                                            <p:cond delay="0"/>
                                          </p:stCondLst>
                                        </p:cTn>
                                        <p:tgtEl>
                                          <p:spTgt spid="95235">
                                            <p:txEl>
                                              <p:pRg st="4" end="4"/>
                                            </p:txEl>
                                          </p:spTgt>
                                        </p:tgtEl>
                                        <p:attrNameLst>
                                          <p:attrName>style.visibility</p:attrName>
                                        </p:attrNameLst>
                                      </p:cBhvr>
                                      <p:to>
                                        <p:strVal val="visible"/>
                                      </p:to>
                                    </p:set>
                                    <p:anim calcmode="lin" valueType="num">
                                      <p:cBhvr>
                                        <p:cTn id="33" dur="500" fill="hold"/>
                                        <p:tgtEl>
                                          <p:spTgt spid="95235">
                                            <p:txEl>
                                              <p:pRg st="4" end="4"/>
                                            </p:txEl>
                                          </p:spTgt>
                                        </p:tgtEl>
                                        <p:attrNameLst>
                                          <p:attrName>ppt_w</p:attrName>
                                        </p:attrNameLst>
                                      </p:cBhvr>
                                      <p:tavLst>
                                        <p:tav tm="0">
                                          <p:val>
                                            <p:fltVal val="0"/>
                                          </p:val>
                                        </p:tav>
                                        <p:tav tm="100000">
                                          <p:val>
                                            <p:strVal val="#ppt_w"/>
                                          </p:val>
                                        </p:tav>
                                      </p:tavLst>
                                    </p:anim>
                                    <p:anim calcmode="lin" valueType="num">
                                      <p:cBhvr>
                                        <p:cTn id="34" dur="500" fill="hold"/>
                                        <p:tgtEl>
                                          <p:spTgt spid="95235">
                                            <p:txEl>
                                              <p:pRg st="4" end="4"/>
                                            </p:txEl>
                                          </p:spTgt>
                                        </p:tgtEl>
                                        <p:attrNameLst>
                                          <p:attrName>ppt_h</p:attrName>
                                        </p:attrNameLst>
                                      </p:cBhvr>
                                      <p:tavLst>
                                        <p:tav tm="0">
                                          <p:val>
                                            <p:fltVal val="0"/>
                                          </p:val>
                                        </p:tav>
                                        <p:tav tm="100000">
                                          <p:val>
                                            <p:strVal val="#ppt_h"/>
                                          </p:val>
                                        </p:tav>
                                      </p:tavLst>
                                    </p:anim>
                                  </p:childTnLst>
                                </p:cTn>
                              </p:par>
                            </p:childTnLst>
                          </p:cTn>
                        </p:par>
                        <p:par>
                          <p:cTn id="35" fill="hold" nodeType="afterGroup">
                            <p:stCondLst>
                              <p:cond delay="103000"/>
                            </p:stCondLst>
                            <p:childTnLst>
                              <p:par>
                                <p:cTn id="36" presetID="23" presetClass="entr" presetSubtype="16" fill="hold" grpId="0" nodeType="afterEffect">
                                  <p:stCondLst>
                                    <p:cond delay="0"/>
                                  </p:stCondLst>
                                  <p:iterate type="wd">
                                    <p:tmPct val="100000"/>
                                  </p:iterate>
                                  <p:childTnLst>
                                    <p:set>
                                      <p:cBhvr>
                                        <p:cTn id="37" dur="1" fill="hold">
                                          <p:stCondLst>
                                            <p:cond delay="0"/>
                                          </p:stCondLst>
                                        </p:cTn>
                                        <p:tgtEl>
                                          <p:spTgt spid="95235">
                                            <p:txEl>
                                              <p:pRg st="5" end="5"/>
                                            </p:txEl>
                                          </p:spTgt>
                                        </p:tgtEl>
                                        <p:attrNameLst>
                                          <p:attrName>style.visibility</p:attrName>
                                        </p:attrNameLst>
                                      </p:cBhvr>
                                      <p:to>
                                        <p:strVal val="visible"/>
                                      </p:to>
                                    </p:set>
                                    <p:anim calcmode="lin" valueType="num">
                                      <p:cBhvr>
                                        <p:cTn id="38" dur="500" fill="hold"/>
                                        <p:tgtEl>
                                          <p:spTgt spid="95235">
                                            <p:txEl>
                                              <p:pRg st="5" end="5"/>
                                            </p:txEl>
                                          </p:spTgt>
                                        </p:tgtEl>
                                        <p:attrNameLst>
                                          <p:attrName>ppt_w</p:attrName>
                                        </p:attrNameLst>
                                      </p:cBhvr>
                                      <p:tavLst>
                                        <p:tav tm="0">
                                          <p:val>
                                            <p:fltVal val="0"/>
                                          </p:val>
                                        </p:tav>
                                        <p:tav tm="100000">
                                          <p:val>
                                            <p:strVal val="#ppt_w"/>
                                          </p:val>
                                        </p:tav>
                                      </p:tavLst>
                                    </p:anim>
                                    <p:anim calcmode="lin" valueType="num">
                                      <p:cBhvr>
                                        <p:cTn id="39" dur="500" fill="hold"/>
                                        <p:tgtEl>
                                          <p:spTgt spid="95235">
                                            <p:txEl>
                                              <p:pRg st="5" end="5"/>
                                            </p:txEl>
                                          </p:spTgt>
                                        </p:tgtEl>
                                        <p:attrNameLst>
                                          <p:attrName>ppt_h</p:attrName>
                                        </p:attrNameLst>
                                      </p:cBhvr>
                                      <p:tavLst>
                                        <p:tav tm="0">
                                          <p:val>
                                            <p:fltVal val="0"/>
                                          </p:val>
                                        </p:tav>
                                        <p:tav tm="100000">
                                          <p:val>
                                            <p:strVal val="#ppt_h"/>
                                          </p:val>
                                        </p:tav>
                                      </p:tavLst>
                                    </p:anim>
                                  </p:childTnLst>
                                </p:cTn>
                              </p:par>
                            </p:childTnLst>
                          </p:cTn>
                        </p:par>
                        <p:par>
                          <p:cTn id="40" fill="hold" nodeType="afterGroup">
                            <p:stCondLst>
                              <p:cond delay="127500"/>
                            </p:stCondLst>
                            <p:childTnLst>
                              <p:par>
                                <p:cTn id="41" presetID="23" presetClass="entr" presetSubtype="16" fill="hold" grpId="0" nodeType="afterEffect">
                                  <p:stCondLst>
                                    <p:cond delay="0"/>
                                  </p:stCondLst>
                                  <p:iterate type="wd">
                                    <p:tmPct val="100000"/>
                                  </p:iterate>
                                  <p:childTnLst>
                                    <p:set>
                                      <p:cBhvr>
                                        <p:cTn id="42" dur="1" fill="hold">
                                          <p:stCondLst>
                                            <p:cond delay="0"/>
                                          </p:stCondLst>
                                        </p:cTn>
                                        <p:tgtEl>
                                          <p:spTgt spid="95235">
                                            <p:txEl>
                                              <p:pRg st="6" end="6"/>
                                            </p:txEl>
                                          </p:spTgt>
                                        </p:tgtEl>
                                        <p:attrNameLst>
                                          <p:attrName>style.visibility</p:attrName>
                                        </p:attrNameLst>
                                      </p:cBhvr>
                                      <p:to>
                                        <p:strVal val="visible"/>
                                      </p:to>
                                    </p:set>
                                    <p:anim calcmode="lin" valueType="num">
                                      <p:cBhvr>
                                        <p:cTn id="43" dur="500" fill="hold"/>
                                        <p:tgtEl>
                                          <p:spTgt spid="95235">
                                            <p:txEl>
                                              <p:pRg st="6" end="6"/>
                                            </p:txEl>
                                          </p:spTgt>
                                        </p:tgtEl>
                                        <p:attrNameLst>
                                          <p:attrName>ppt_w</p:attrName>
                                        </p:attrNameLst>
                                      </p:cBhvr>
                                      <p:tavLst>
                                        <p:tav tm="0">
                                          <p:val>
                                            <p:fltVal val="0"/>
                                          </p:val>
                                        </p:tav>
                                        <p:tav tm="100000">
                                          <p:val>
                                            <p:strVal val="#ppt_w"/>
                                          </p:val>
                                        </p:tav>
                                      </p:tavLst>
                                    </p:anim>
                                    <p:anim calcmode="lin" valueType="num">
                                      <p:cBhvr>
                                        <p:cTn id="44" dur="500" fill="hold"/>
                                        <p:tgtEl>
                                          <p:spTgt spid="95235">
                                            <p:txEl>
                                              <p:pRg st="6" end="6"/>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34" grpId="0"/>
      <p:bldP spid="95235" grpId="0" build="p" bldLvl="2"/>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9" name="Rectangle 5"/>
          <p:cNvSpPr>
            <a:spLocks noGrp="1" noChangeArrowheads="1"/>
          </p:cNvSpPr>
          <p:nvPr>
            <p:ph type="body" idx="1"/>
          </p:nvPr>
        </p:nvSpPr>
        <p:spPr>
          <a:xfrm>
            <a:off x="1219200" y="1371600"/>
            <a:ext cx="7772400" cy="3657600"/>
          </a:xfrm>
        </p:spPr>
        <p:txBody>
          <a:bodyPr/>
          <a:lstStyle/>
          <a:p>
            <a:pPr eaLnBrk="1" hangingPunct="1">
              <a:lnSpc>
                <a:spcPct val="80000"/>
              </a:lnSpc>
            </a:pPr>
            <a:r>
              <a:rPr lang="en-US" sz="2000" b="1" smtClean="0">
                <a:solidFill>
                  <a:schemeClr val="tx2"/>
                </a:solidFill>
              </a:rPr>
              <a:t>Daniel 9:24-27</a:t>
            </a:r>
          </a:p>
          <a:p>
            <a:pPr lvl="1" eaLnBrk="1" hangingPunct="1">
              <a:lnSpc>
                <a:spcPct val="80000"/>
              </a:lnSpc>
            </a:pPr>
            <a:r>
              <a:rPr lang="en-US" sz="1700" b="1" smtClean="0"/>
              <a:t>“The Lord has appointed </a:t>
            </a:r>
            <a:r>
              <a:rPr lang="en-US" sz="1700" b="1" smtClean="0">
                <a:solidFill>
                  <a:schemeClr val="hlink"/>
                </a:solidFill>
              </a:rPr>
              <a:t>70 ‘sevens'</a:t>
            </a:r>
            <a:r>
              <a:rPr lang="en-US" sz="1700" b="1" smtClean="0"/>
              <a:t> for your people and your holy city. During that time, acts against God's law will be stopped. Sin will come to an end. And the evil things people do will be paid for. Then everyone will always do what is right. Everything that has been made known in visions and prophecies will come true. And the Most Holy Place in the temple will be anointed. </a:t>
            </a:r>
          </a:p>
          <a:p>
            <a:pPr lvl="1" eaLnBrk="1" hangingPunct="1">
              <a:lnSpc>
                <a:spcPct val="80000"/>
              </a:lnSpc>
            </a:pPr>
            <a:r>
              <a:rPr lang="en-US" sz="1700" b="1" smtClean="0"/>
              <a:t>Here is what I want you to know and understand. There will be </a:t>
            </a:r>
            <a:r>
              <a:rPr lang="en-US" sz="1700" b="1" smtClean="0">
                <a:solidFill>
                  <a:schemeClr val="hlink"/>
                </a:solidFill>
              </a:rPr>
              <a:t>seven </a:t>
            </a:r>
            <a:r>
              <a:rPr lang="en-US" sz="1700" b="1" smtClean="0"/>
              <a:t>‘</a:t>
            </a:r>
            <a:r>
              <a:rPr lang="en-US" sz="1700" b="1" smtClean="0">
                <a:solidFill>
                  <a:schemeClr val="hlink"/>
                </a:solidFill>
              </a:rPr>
              <a:t>sevens</a:t>
            </a:r>
            <a:r>
              <a:rPr lang="en-US" sz="1700" b="1" smtClean="0"/>
              <a:t>.' Then there will be </a:t>
            </a:r>
            <a:r>
              <a:rPr lang="en-US" sz="1700" b="1" smtClean="0">
                <a:solidFill>
                  <a:schemeClr val="hlink"/>
                </a:solidFill>
              </a:rPr>
              <a:t>62 ‘sevens</a:t>
            </a:r>
            <a:r>
              <a:rPr lang="en-US" sz="1700" b="1" smtClean="0"/>
              <a:t>.' </a:t>
            </a:r>
            <a:r>
              <a:rPr lang="en-US" sz="1700" b="1" smtClean="0">
                <a:solidFill>
                  <a:schemeClr val="tx2"/>
                </a:solidFill>
              </a:rPr>
              <a:t>The seven 'weeks' will begin when an order is given to rebuild Jerusalem</a:t>
            </a:r>
            <a:r>
              <a:rPr lang="en-US" sz="1700" b="1" smtClean="0"/>
              <a:t> and make it like new again. </a:t>
            </a:r>
          </a:p>
          <a:p>
            <a:pPr lvl="1" eaLnBrk="1" hangingPunct="1">
              <a:lnSpc>
                <a:spcPct val="80000"/>
              </a:lnSpc>
            </a:pPr>
            <a:r>
              <a:rPr lang="en-US" sz="1700" b="1" smtClean="0">
                <a:solidFill>
                  <a:schemeClr val="tx2"/>
                </a:solidFill>
              </a:rPr>
              <a:t>At the end of the 62 ‘sevens,' the Anointed King will come</a:t>
            </a:r>
            <a:r>
              <a:rPr lang="en-US" sz="1700" b="1" smtClean="0"/>
              <a:t>. Jerusalem will have streets and a water system when it is rebuilt. But that will be done in times of trouble. After the 62 'weeks,' </a:t>
            </a:r>
            <a:r>
              <a:rPr lang="en-US" sz="1700" b="1" smtClean="0">
                <a:solidFill>
                  <a:schemeClr val="tx2"/>
                </a:solidFill>
              </a:rPr>
              <a:t>the Anointed King will be cut off. His followers will desert him.</a:t>
            </a:r>
            <a:r>
              <a:rPr lang="en-US" sz="1700" b="1" smtClean="0"/>
              <a:t> And everything he has will be taken away from him. </a:t>
            </a:r>
            <a:r>
              <a:rPr lang="en-US" sz="1700" b="1" smtClean="0">
                <a:solidFill>
                  <a:schemeClr val="hlink"/>
                </a:solidFill>
              </a:rPr>
              <a:t>The army of the ruler who will come will destroy the city and the temple.</a:t>
            </a:r>
            <a:r>
              <a:rPr lang="en-US" sz="1700" b="1" smtClean="0"/>
              <a:t>” [i.e. Roman Emperor Titus 70 A.D.]</a:t>
            </a:r>
          </a:p>
        </p:txBody>
      </p:sp>
      <p:sp>
        <p:nvSpPr>
          <p:cNvPr id="103430" name="AutoShape 6"/>
          <p:cNvSpPr>
            <a:spLocks noChangeArrowheads="1"/>
          </p:cNvSpPr>
          <p:nvPr>
            <p:ph type="title"/>
          </p:nvPr>
        </p:nvSpPr>
        <p:spPr>
          <a:prstGeom prst="irregularSeal1">
            <a:avLst/>
          </a:prstGeom>
          <a:solidFill>
            <a:srgbClr val="FFCC99"/>
          </a:solidFill>
          <a:extLst>
            <a:ext uri="{91240B29-F687-4F45-9708-019B960494DF}">
              <a14:hiddenLine xmlns:a14="http://schemas.microsoft.com/office/drawing/2010/main" w="12700" cap="sq" cmpd="sng">
                <a:solidFill>
                  <a:schemeClr val="tx1"/>
                </a:solidFill>
                <a:prstDash val="solid"/>
                <a:miter lim="800000"/>
                <a:headEnd type="none" w="med" len="med"/>
                <a:tailEnd type="none" w="med" len="med"/>
              </a14:hiddenLine>
            </a:ext>
          </a:extLst>
        </p:spPr>
        <p:txBody>
          <a:bodyPr/>
          <a:lstStyle/>
          <a:p>
            <a:pPr algn="ctr" eaLnBrk="1" hangingPunct="1">
              <a:spcBef>
                <a:spcPct val="50000"/>
              </a:spcBef>
            </a:pPr>
            <a:r>
              <a:rPr lang="en-US" sz="2000" smtClean="0">
                <a:solidFill>
                  <a:schemeClr val="bg2"/>
                </a:solidFill>
                <a:latin typeface="Georgia" pitchFamily="18" charset="0"/>
              </a:rPr>
              <a:t>Messiah Had to Come Before 70 A.D.</a:t>
            </a:r>
            <a:r>
              <a:rPr lang="en-US" sz="2000" b="1" i="1" smtClean="0">
                <a:solidFill>
                  <a:schemeClr val="bg2"/>
                </a:solidFill>
              </a:rPr>
              <a:t> </a:t>
            </a:r>
          </a:p>
        </p:txBody>
      </p:sp>
      <p:sp>
        <p:nvSpPr>
          <p:cNvPr id="35844" name="Line 7"/>
          <p:cNvSpPr>
            <a:spLocks noChangeShapeType="1"/>
          </p:cNvSpPr>
          <p:nvPr/>
        </p:nvSpPr>
        <p:spPr bwMode="auto">
          <a:xfrm>
            <a:off x="1447800" y="5029200"/>
            <a:ext cx="723900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2700" cap="sq">
                <a:solidFill>
                  <a:schemeClr val="tx1"/>
                </a:solidFill>
                <a:round/>
                <a:headEn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103432" name="Text Box 8"/>
          <p:cNvSpPr txBox="1">
            <a:spLocks noChangeArrowheads="1"/>
          </p:cNvSpPr>
          <p:nvPr/>
        </p:nvSpPr>
        <p:spPr bwMode="auto">
          <a:xfrm>
            <a:off x="1219200" y="5143500"/>
            <a:ext cx="7924800" cy="1495425"/>
          </a:xfrm>
          <a:prstGeom prst="rect">
            <a:avLst/>
          </a:prstGeom>
          <a:noFill/>
          <a:ln>
            <a:noFill/>
          </a:ln>
          <a:effectLst/>
          <a:extLst>
            <a:ext uri="{909E8E84-426E-40DD-AFC4-6F175D3DCCD1}">
              <a14:hiddenFill xmlns:a14="http://schemas.microsoft.com/office/drawing/2010/main">
                <a:solidFill>
                  <a:srgbClr val="FFCC99"/>
                </a:solidFill>
              </a14:hiddenFill>
            </a:ext>
            <a:ext uri="{91240B29-F687-4F45-9708-019B960494DF}">
              <a14:hiddenLine xmlns:a14="http://schemas.microsoft.com/office/drawing/2010/main" w="12700"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b="1" i="1">
                <a:solidFill>
                  <a:schemeClr val="bg2"/>
                </a:solidFill>
                <a:latin typeface="Times New Roman" pitchFamily="18" charset="0"/>
                <a:cs typeface="Times New Roman" pitchFamily="18" charset="0"/>
              </a:defRPr>
            </a:lvl1pPr>
            <a:lvl2pPr marL="742950" indent="-285750" eaLnBrk="0" hangingPunct="0">
              <a:defRPr sz="2400" b="1" i="1">
                <a:solidFill>
                  <a:schemeClr val="bg2"/>
                </a:solidFill>
                <a:latin typeface="Times New Roman" pitchFamily="18" charset="0"/>
                <a:cs typeface="Times New Roman" pitchFamily="18" charset="0"/>
              </a:defRPr>
            </a:lvl2pPr>
            <a:lvl3pPr marL="1143000" indent="-228600" eaLnBrk="0" hangingPunct="0">
              <a:defRPr sz="2400" b="1" i="1">
                <a:solidFill>
                  <a:schemeClr val="bg2"/>
                </a:solidFill>
                <a:latin typeface="Times New Roman" pitchFamily="18" charset="0"/>
                <a:cs typeface="Times New Roman" pitchFamily="18" charset="0"/>
              </a:defRPr>
            </a:lvl3pPr>
            <a:lvl4pPr marL="1600200" indent="-228600" eaLnBrk="0" hangingPunct="0">
              <a:defRPr sz="2400" b="1" i="1">
                <a:solidFill>
                  <a:schemeClr val="bg2"/>
                </a:solidFill>
                <a:latin typeface="Times New Roman" pitchFamily="18" charset="0"/>
                <a:cs typeface="Times New Roman" pitchFamily="18" charset="0"/>
              </a:defRPr>
            </a:lvl4pPr>
            <a:lvl5pPr marL="2057400" indent="-228600" eaLnBrk="0" hangingPunct="0">
              <a:defRPr sz="2400" b="1" i="1">
                <a:solidFill>
                  <a:schemeClr val="bg2"/>
                </a:solidFill>
                <a:latin typeface="Times New Roman" pitchFamily="18" charset="0"/>
                <a:cs typeface="Times New Roman" pitchFamily="18" charset="0"/>
              </a:defRPr>
            </a:lvl5pPr>
            <a:lvl6pPr marL="25146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6pPr>
            <a:lvl7pPr marL="29718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7pPr>
            <a:lvl8pPr marL="34290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8pPr>
            <a:lvl9pPr marL="38862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9pPr>
          </a:lstStyle>
          <a:p>
            <a:pPr algn="l" eaLnBrk="1" hangingPunct="1">
              <a:buSzPct val="90000"/>
              <a:buFont typeface="Stencil" pitchFamily="82" charset="0"/>
              <a:buChar char="♦"/>
            </a:pPr>
            <a:r>
              <a:rPr lang="en-US" sz="2000" i="0">
                <a:solidFill>
                  <a:schemeClr val="tx2"/>
                </a:solidFill>
              </a:rPr>
              <a:t>  A “seven” is a “week” of years = 7 years (Gen 29:27)</a:t>
            </a:r>
          </a:p>
          <a:p>
            <a:pPr algn="l" eaLnBrk="1" hangingPunct="1">
              <a:lnSpc>
                <a:spcPct val="40000"/>
              </a:lnSpc>
              <a:buSzPct val="90000"/>
              <a:buFont typeface="Stencil" pitchFamily="82" charset="0"/>
              <a:buChar char="♦"/>
            </a:pPr>
            <a:r>
              <a:rPr lang="en-US" sz="2000" i="0">
                <a:solidFill>
                  <a:schemeClr val="tx2"/>
                </a:solidFill>
              </a:rPr>
              <a:t>  The last “seven” (70th week) has been postponed until the end of </a:t>
            </a:r>
          </a:p>
          <a:p>
            <a:pPr algn="l" eaLnBrk="1" hangingPunct="1">
              <a:lnSpc>
                <a:spcPct val="40000"/>
              </a:lnSpc>
              <a:buSzPct val="90000"/>
              <a:buFont typeface="Stencil" pitchFamily="82" charset="0"/>
              <a:buNone/>
            </a:pPr>
            <a:r>
              <a:rPr lang="en-US" sz="2000" i="0">
                <a:solidFill>
                  <a:schemeClr val="tx2"/>
                </a:solidFill>
              </a:rPr>
              <a:t>    days while Messiah harvests the nations prior to judgment.</a:t>
            </a:r>
          </a:p>
          <a:p>
            <a:pPr algn="l" eaLnBrk="1" hangingPunct="1">
              <a:lnSpc>
                <a:spcPct val="40000"/>
              </a:lnSpc>
              <a:buSzPct val="90000"/>
              <a:buFont typeface="Stencil" pitchFamily="82" charset="0"/>
              <a:buChar char="♦"/>
            </a:pPr>
            <a:r>
              <a:rPr lang="en-US" sz="2000" i="0">
                <a:solidFill>
                  <a:schemeClr val="tx2"/>
                </a:solidFill>
              </a:rPr>
              <a:t>  During the last 70</a:t>
            </a:r>
            <a:r>
              <a:rPr lang="en-US" sz="2000" i="0" baseline="30000">
                <a:solidFill>
                  <a:schemeClr val="tx2"/>
                </a:solidFill>
              </a:rPr>
              <a:t>th</a:t>
            </a:r>
            <a:r>
              <a:rPr lang="en-US" sz="2000" i="0">
                <a:solidFill>
                  <a:schemeClr val="tx2"/>
                </a:solidFill>
              </a:rPr>
              <a:t> week all Israel will recognize Him as He delivers </a:t>
            </a:r>
          </a:p>
          <a:p>
            <a:pPr algn="l" eaLnBrk="1" hangingPunct="1">
              <a:lnSpc>
                <a:spcPct val="40000"/>
              </a:lnSpc>
              <a:buSzPct val="90000"/>
              <a:buFont typeface="Stencil" pitchFamily="82" charset="0"/>
              <a:buNone/>
            </a:pPr>
            <a:r>
              <a:rPr lang="en-US" sz="2000" i="0">
                <a:solidFill>
                  <a:schemeClr val="tx2"/>
                </a:solidFill>
              </a:rPr>
              <a:t>    the nation from the nations intent on destroying it once and for all.</a:t>
            </a: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103430"/>
                                        </p:tgtEl>
                                        <p:attrNameLst>
                                          <p:attrName>style.visibility</p:attrName>
                                        </p:attrNameLst>
                                      </p:cBhvr>
                                      <p:to>
                                        <p:strVal val="visible"/>
                                      </p:to>
                                    </p:set>
                                    <p:anim calcmode="lin" valueType="num">
                                      <p:cBhvr>
                                        <p:cTn id="7" dur="1000" fill="hold"/>
                                        <p:tgtEl>
                                          <p:spTgt spid="103430"/>
                                        </p:tgtEl>
                                        <p:attrNameLst>
                                          <p:attrName>ppt_w</p:attrName>
                                        </p:attrNameLst>
                                      </p:cBhvr>
                                      <p:tavLst>
                                        <p:tav tm="0">
                                          <p:val>
                                            <p:strVal val="#ppt_w*0.70"/>
                                          </p:val>
                                        </p:tav>
                                        <p:tav tm="100000">
                                          <p:val>
                                            <p:strVal val="#ppt_w"/>
                                          </p:val>
                                        </p:tav>
                                      </p:tavLst>
                                    </p:anim>
                                    <p:anim calcmode="lin" valueType="num">
                                      <p:cBhvr>
                                        <p:cTn id="8" dur="1000" fill="hold"/>
                                        <p:tgtEl>
                                          <p:spTgt spid="103430"/>
                                        </p:tgtEl>
                                        <p:attrNameLst>
                                          <p:attrName>ppt_h</p:attrName>
                                        </p:attrNameLst>
                                      </p:cBhvr>
                                      <p:tavLst>
                                        <p:tav tm="0">
                                          <p:val>
                                            <p:strVal val="#ppt_h"/>
                                          </p:val>
                                        </p:tav>
                                        <p:tav tm="100000">
                                          <p:val>
                                            <p:strVal val="#ppt_h"/>
                                          </p:val>
                                        </p:tav>
                                      </p:tavLst>
                                    </p:anim>
                                    <p:animEffect transition="in" filter="fade">
                                      <p:cBhvr>
                                        <p:cTn id="9" dur="1000"/>
                                        <p:tgtEl>
                                          <p:spTgt spid="103430"/>
                                        </p:tgtEl>
                                      </p:cBhvr>
                                    </p:animEffect>
                                  </p:childTnLst>
                                </p:cTn>
                              </p:par>
                            </p:childTnLst>
                          </p:cTn>
                        </p:par>
                        <p:par>
                          <p:cTn id="10" fill="hold" nodeType="afterGroup">
                            <p:stCondLst>
                              <p:cond delay="1000"/>
                            </p:stCondLst>
                            <p:childTnLst>
                              <p:par>
                                <p:cTn id="11" presetID="9" presetClass="entr" presetSubtype="0" fill="hold" grpId="0" nodeType="afterEffect">
                                  <p:stCondLst>
                                    <p:cond delay="0"/>
                                  </p:stCondLst>
                                  <p:iterate type="wd">
                                    <p:tmPct val="10000"/>
                                  </p:iterate>
                                  <p:childTnLst>
                                    <p:set>
                                      <p:cBhvr>
                                        <p:cTn id="12" dur="1" fill="hold">
                                          <p:stCondLst>
                                            <p:cond delay="0"/>
                                          </p:stCondLst>
                                        </p:cTn>
                                        <p:tgtEl>
                                          <p:spTgt spid="103429">
                                            <p:txEl>
                                              <p:pRg st="0" end="0"/>
                                            </p:txEl>
                                          </p:spTgt>
                                        </p:tgtEl>
                                        <p:attrNameLst>
                                          <p:attrName>style.visibility</p:attrName>
                                        </p:attrNameLst>
                                      </p:cBhvr>
                                      <p:to>
                                        <p:strVal val="visible"/>
                                      </p:to>
                                    </p:set>
                                    <p:animEffect transition="in" filter="dissolve">
                                      <p:cBhvr>
                                        <p:cTn id="13" dur="2000"/>
                                        <p:tgtEl>
                                          <p:spTgt spid="103429">
                                            <p:txEl>
                                              <p:pRg st="0" end="0"/>
                                            </p:txEl>
                                          </p:spTgt>
                                        </p:tgtEl>
                                      </p:cBhvr>
                                    </p:animEffect>
                                  </p:childTnLst>
                                </p:cTn>
                              </p:par>
                            </p:childTnLst>
                          </p:cTn>
                        </p:par>
                        <p:par>
                          <p:cTn id="14" fill="hold" nodeType="afterGroup">
                            <p:stCondLst>
                              <p:cond delay="3200"/>
                            </p:stCondLst>
                            <p:childTnLst>
                              <p:par>
                                <p:cTn id="15" presetID="9" presetClass="entr" presetSubtype="0" fill="hold" grpId="0" nodeType="afterEffect">
                                  <p:stCondLst>
                                    <p:cond delay="0"/>
                                  </p:stCondLst>
                                  <p:iterate type="wd">
                                    <p:tmPct val="10000"/>
                                  </p:iterate>
                                  <p:childTnLst>
                                    <p:set>
                                      <p:cBhvr>
                                        <p:cTn id="16" dur="1" fill="hold">
                                          <p:stCondLst>
                                            <p:cond delay="0"/>
                                          </p:stCondLst>
                                        </p:cTn>
                                        <p:tgtEl>
                                          <p:spTgt spid="103429">
                                            <p:txEl>
                                              <p:pRg st="1" end="1"/>
                                            </p:txEl>
                                          </p:spTgt>
                                        </p:tgtEl>
                                        <p:attrNameLst>
                                          <p:attrName>style.visibility</p:attrName>
                                        </p:attrNameLst>
                                      </p:cBhvr>
                                      <p:to>
                                        <p:strVal val="visible"/>
                                      </p:to>
                                    </p:set>
                                    <p:animEffect transition="in" filter="dissolve">
                                      <p:cBhvr>
                                        <p:cTn id="17" dur="2000"/>
                                        <p:tgtEl>
                                          <p:spTgt spid="103429">
                                            <p:txEl>
                                              <p:pRg st="1" end="1"/>
                                            </p:txEl>
                                          </p:spTgt>
                                        </p:tgtEl>
                                      </p:cBhvr>
                                    </p:animEffect>
                                  </p:childTnLst>
                                </p:cTn>
                              </p:par>
                            </p:childTnLst>
                          </p:cTn>
                        </p:par>
                        <p:par>
                          <p:cTn id="18" fill="hold" nodeType="afterGroup">
                            <p:stCondLst>
                              <p:cond delay="21600"/>
                            </p:stCondLst>
                            <p:childTnLst>
                              <p:par>
                                <p:cTn id="19" presetID="9" presetClass="entr" presetSubtype="0" fill="hold" grpId="0" nodeType="afterEffect">
                                  <p:stCondLst>
                                    <p:cond delay="0"/>
                                  </p:stCondLst>
                                  <p:iterate type="wd">
                                    <p:tmPct val="10000"/>
                                  </p:iterate>
                                  <p:childTnLst>
                                    <p:set>
                                      <p:cBhvr>
                                        <p:cTn id="20" dur="1" fill="hold">
                                          <p:stCondLst>
                                            <p:cond delay="0"/>
                                          </p:stCondLst>
                                        </p:cTn>
                                        <p:tgtEl>
                                          <p:spTgt spid="103429">
                                            <p:txEl>
                                              <p:pRg st="2" end="2"/>
                                            </p:txEl>
                                          </p:spTgt>
                                        </p:tgtEl>
                                        <p:attrNameLst>
                                          <p:attrName>style.visibility</p:attrName>
                                        </p:attrNameLst>
                                      </p:cBhvr>
                                      <p:to>
                                        <p:strVal val="visible"/>
                                      </p:to>
                                    </p:set>
                                    <p:animEffect transition="in" filter="dissolve">
                                      <p:cBhvr>
                                        <p:cTn id="21" dur="2000"/>
                                        <p:tgtEl>
                                          <p:spTgt spid="103429">
                                            <p:txEl>
                                              <p:pRg st="2" end="2"/>
                                            </p:txEl>
                                          </p:spTgt>
                                        </p:tgtEl>
                                      </p:cBhvr>
                                    </p:animEffect>
                                  </p:childTnLst>
                                </p:cTn>
                              </p:par>
                            </p:childTnLst>
                          </p:cTn>
                        </p:par>
                        <p:par>
                          <p:cTn id="22" fill="hold" nodeType="afterGroup">
                            <p:stCondLst>
                              <p:cond delay="33000"/>
                            </p:stCondLst>
                            <p:childTnLst>
                              <p:par>
                                <p:cTn id="23" presetID="9" presetClass="entr" presetSubtype="0" fill="hold" grpId="0" nodeType="afterEffect">
                                  <p:stCondLst>
                                    <p:cond delay="0"/>
                                  </p:stCondLst>
                                  <p:iterate type="wd">
                                    <p:tmPct val="10000"/>
                                  </p:iterate>
                                  <p:childTnLst>
                                    <p:set>
                                      <p:cBhvr>
                                        <p:cTn id="24" dur="1" fill="hold">
                                          <p:stCondLst>
                                            <p:cond delay="0"/>
                                          </p:stCondLst>
                                        </p:cTn>
                                        <p:tgtEl>
                                          <p:spTgt spid="103429">
                                            <p:txEl>
                                              <p:pRg st="3" end="3"/>
                                            </p:txEl>
                                          </p:spTgt>
                                        </p:tgtEl>
                                        <p:attrNameLst>
                                          <p:attrName>style.visibility</p:attrName>
                                        </p:attrNameLst>
                                      </p:cBhvr>
                                      <p:to>
                                        <p:strVal val="visible"/>
                                      </p:to>
                                    </p:set>
                                    <p:animEffect transition="in" filter="dissolve">
                                      <p:cBhvr>
                                        <p:cTn id="25" dur="2000"/>
                                        <p:tgtEl>
                                          <p:spTgt spid="103429">
                                            <p:txEl>
                                              <p:pRg st="3" end="3"/>
                                            </p:txEl>
                                          </p:spTgt>
                                        </p:tgtEl>
                                      </p:cBhvr>
                                    </p:animEffect>
                                  </p:childTnLst>
                                </p:cTn>
                              </p:par>
                            </p:childTnLst>
                          </p:cTn>
                        </p:par>
                        <p:par>
                          <p:cTn id="26" fill="hold" nodeType="afterGroup">
                            <p:stCondLst>
                              <p:cond delay="53400"/>
                            </p:stCondLst>
                            <p:childTnLst>
                              <p:par>
                                <p:cTn id="27" presetID="22" presetClass="entr" presetSubtype="8" fill="hold" grpId="0" nodeType="afterEffect">
                                  <p:stCondLst>
                                    <p:cond delay="1500"/>
                                  </p:stCondLst>
                                  <p:iterate type="wd">
                                    <p:tmPct val="10000"/>
                                  </p:iterate>
                                  <p:childTnLst>
                                    <p:set>
                                      <p:cBhvr>
                                        <p:cTn id="28" dur="1" fill="hold">
                                          <p:stCondLst>
                                            <p:cond delay="0"/>
                                          </p:stCondLst>
                                        </p:cTn>
                                        <p:tgtEl>
                                          <p:spTgt spid="103432">
                                            <p:txEl>
                                              <p:pRg st="0" end="0"/>
                                            </p:txEl>
                                          </p:spTgt>
                                        </p:tgtEl>
                                        <p:attrNameLst>
                                          <p:attrName>style.visibility</p:attrName>
                                        </p:attrNameLst>
                                      </p:cBhvr>
                                      <p:to>
                                        <p:strVal val="visible"/>
                                      </p:to>
                                    </p:set>
                                    <p:animEffect transition="in" filter="wipe(left)">
                                      <p:cBhvr>
                                        <p:cTn id="29" dur="1000"/>
                                        <p:tgtEl>
                                          <p:spTgt spid="103432">
                                            <p:txEl>
                                              <p:pRg st="0" end="0"/>
                                            </p:txEl>
                                          </p:spTgt>
                                        </p:tgtEl>
                                      </p:cBhvr>
                                    </p:animEffect>
                                  </p:childTnLst>
                                </p:cTn>
                              </p:par>
                            </p:childTnLst>
                          </p:cTn>
                        </p:par>
                        <p:par>
                          <p:cTn id="30" fill="hold" nodeType="afterGroup">
                            <p:stCondLst>
                              <p:cond delay="57600"/>
                            </p:stCondLst>
                            <p:childTnLst>
                              <p:par>
                                <p:cTn id="31" presetID="22" presetClass="entr" presetSubtype="8" fill="hold" grpId="0" nodeType="afterEffect">
                                  <p:stCondLst>
                                    <p:cond delay="1500"/>
                                  </p:stCondLst>
                                  <p:iterate type="wd">
                                    <p:tmPct val="10000"/>
                                  </p:iterate>
                                  <p:childTnLst>
                                    <p:set>
                                      <p:cBhvr>
                                        <p:cTn id="32" dur="1" fill="hold">
                                          <p:stCondLst>
                                            <p:cond delay="0"/>
                                          </p:stCondLst>
                                        </p:cTn>
                                        <p:tgtEl>
                                          <p:spTgt spid="103432">
                                            <p:txEl>
                                              <p:pRg st="1" end="1"/>
                                            </p:txEl>
                                          </p:spTgt>
                                        </p:tgtEl>
                                        <p:attrNameLst>
                                          <p:attrName>style.visibility</p:attrName>
                                        </p:attrNameLst>
                                      </p:cBhvr>
                                      <p:to>
                                        <p:strVal val="visible"/>
                                      </p:to>
                                    </p:set>
                                    <p:animEffect transition="in" filter="wipe(left)">
                                      <p:cBhvr>
                                        <p:cTn id="33" dur="1000"/>
                                        <p:tgtEl>
                                          <p:spTgt spid="103432">
                                            <p:txEl>
                                              <p:pRg st="1" end="1"/>
                                            </p:txEl>
                                          </p:spTgt>
                                        </p:tgtEl>
                                      </p:cBhvr>
                                    </p:animEffect>
                                  </p:childTnLst>
                                </p:cTn>
                              </p:par>
                            </p:childTnLst>
                          </p:cTn>
                        </p:par>
                        <p:par>
                          <p:cTn id="34" fill="hold" nodeType="afterGroup">
                            <p:stCondLst>
                              <p:cond delay="61700"/>
                            </p:stCondLst>
                            <p:childTnLst>
                              <p:par>
                                <p:cTn id="35" presetID="22" presetClass="entr" presetSubtype="8" fill="hold" grpId="0" nodeType="afterEffect">
                                  <p:stCondLst>
                                    <p:cond delay="1500"/>
                                  </p:stCondLst>
                                  <p:iterate type="wd">
                                    <p:tmPct val="10000"/>
                                  </p:iterate>
                                  <p:childTnLst>
                                    <p:set>
                                      <p:cBhvr>
                                        <p:cTn id="36" dur="1" fill="hold">
                                          <p:stCondLst>
                                            <p:cond delay="0"/>
                                          </p:stCondLst>
                                        </p:cTn>
                                        <p:tgtEl>
                                          <p:spTgt spid="103432">
                                            <p:txEl>
                                              <p:pRg st="2" end="2"/>
                                            </p:txEl>
                                          </p:spTgt>
                                        </p:tgtEl>
                                        <p:attrNameLst>
                                          <p:attrName>style.visibility</p:attrName>
                                        </p:attrNameLst>
                                      </p:cBhvr>
                                      <p:to>
                                        <p:strVal val="visible"/>
                                      </p:to>
                                    </p:set>
                                    <p:animEffect transition="in" filter="wipe(left)">
                                      <p:cBhvr>
                                        <p:cTn id="37" dur="1000"/>
                                        <p:tgtEl>
                                          <p:spTgt spid="103432">
                                            <p:txEl>
                                              <p:pRg st="2" end="2"/>
                                            </p:txEl>
                                          </p:spTgt>
                                        </p:tgtEl>
                                      </p:cBhvr>
                                    </p:animEffect>
                                  </p:childTnLst>
                                </p:cTn>
                              </p:par>
                            </p:childTnLst>
                          </p:cTn>
                        </p:par>
                        <p:par>
                          <p:cTn id="38" fill="hold" nodeType="afterGroup">
                            <p:stCondLst>
                              <p:cond delay="65100"/>
                            </p:stCondLst>
                            <p:childTnLst>
                              <p:par>
                                <p:cTn id="39" presetID="22" presetClass="entr" presetSubtype="8" fill="hold" grpId="0" nodeType="afterEffect">
                                  <p:stCondLst>
                                    <p:cond delay="1500"/>
                                  </p:stCondLst>
                                  <p:iterate type="wd">
                                    <p:tmPct val="10000"/>
                                  </p:iterate>
                                  <p:childTnLst>
                                    <p:set>
                                      <p:cBhvr>
                                        <p:cTn id="40" dur="1" fill="hold">
                                          <p:stCondLst>
                                            <p:cond delay="0"/>
                                          </p:stCondLst>
                                        </p:cTn>
                                        <p:tgtEl>
                                          <p:spTgt spid="103432">
                                            <p:txEl>
                                              <p:pRg st="3" end="3"/>
                                            </p:txEl>
                                          </p:spTgt>
                                        </p:tgtEl>
                                        <p:attrNameLst>
                                          <p:attrName>style.visibility</p:attrName>
                                        </p:attrNameLst>
                                      </p:cBhvr>
                                      <p:to>
                                        <p:strVal val="visible"/>
                                      </p:to>
                                    </p:set>
                                    <p:animEffect transition="in" filter="wipe(left)">
                                      <p:cBhvr>
                                        <p:cTn id="41" dur="1000"/>
                                        <p:tgtEl>
                                          <p:spTgt spid="103432">
                                            <p:txEl>
                                              <p:pRg st="3" end="3"/>
                                            </p:txEl>
                                          </p:spTgt>
                                        </p:tgtEl>
                                      </p:cBhvr>
                                    </p:animEffect>
                                  </p:childTnLst>
                                </p:cTn>
                              </p:par>
                            </p:childTnLst>
                          </p:cTn>
                        </p:par>
                        <p:par>
                          <p:cTn id="42" fill="hold" nodeType="afterGroup">
                            <p:stCondLst>
                              <p:cond delay="68900"/>
                            </p:stCondLst>
                            <p:childTnLst>
                              <p:par>
                                <p:cTn id="43" presetID="22" presetClass="entr" presetSubtype="8" fill="hold" grpId="0" nodeType="afterEffect">
                                  <p:stCondLst>
                                    <p:cond delay="1500"/>
                                  </p:stCondLst>
                                  <p:iterate type="wd">
                                    <p:tmPct val="10000"/>
                                  </p:iterate>
                                  <p:childTnLst>
                                    <p:set>
                                      <p:cBhvr>
                                        <p:cTn id="44" dur="1" fill="hold">
                                          <p:stCondLst>
                                            <p:cond delay="0"/>
                                          </p:stCondLst>
                                        </p:cTn>
                                        <p:tgtEl>
                                          <p:spTgt spid="103432">
                                            <p:txEl>
                                              <p:pRg st="4" end="4"/>
                                            </p:txEl>
                                          </p:spTgt>
                                        </p:tgtEl>
                                        <p:attrNameLst>
                                          <p:attrName>style.visibility</p:attrName>
                                        </p:attrNameLst>
                                      </p:cBhvr>
                                      <p:to>
                                        <p:strVal val="visible"/>
                                      </p:to>
                                    </p:set>
                                    <p:animEffect transition="in" filter="wipe(left)">
                                      <p:cBhvr>
                                        <p:cTn id="45" dur="1000"/>
                                        <p:tgtEl>
                                          <p:spTgt spid="10343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429" grpId="0" build="p" bldLvl="3"/>
      <p:bldP spid="103430" grpId="0" animBg="1"/>
      <p:bldP spid="103432"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a:xfrm>
            <a:off x="1219200" y="304800"/>
            <a:ext cx="7772400" cy="685800"/>
          </a:xfrm>
        </p:spPr>
        <p:txBody>
          <a:bodyPr/>
          <a:lstStyle/>
          <a:p>
            <a:pPr algn="ctr" eaLnBrk="1" hangingPunct="1"/>
            <a:r>
              <a:rPr lang="en-US" sz="4000" b="1" smtClean="0"/>
              <a:t>Daniel’s Messianic Clock</a:t>
            </a:r>
          </a:p>
        </p:txBody>
      </p:sp>
      <p:sp>
        <p:nvSpPr>
          <p:cNvPr id="113667" name="Rectangle 3"/>
          <p:cNvSpPr>
            <a:spLocks noGrp="1" noChangeArrowheads="1"/>
          </p:cNvSpPr>
          <p:nvPr>
            <p:ph type="body" idx="1"/>
          </p:nvPr>
        </p:nvSpPr>
        <p:spPr>
          <a:xfrm>
            <a:off x="1447800" y="1143000"/>
            <a:ext cx="7315200" cy="2971800"/>
          </a:xfrm>
          <a:noFill/>
          <a:ln w="57150" cmpd="thickThin">
            <a:solidFill>
              <a:schemeClr val="tx2"/>
            </a:solidFill>
            <a:miter lim="800000"/>
            <a:headEnd/>
            <a:tailEnd/>
          </a:ln>
        </p:spPr>
        <p:txBody>
          <a:bodyPr/>
          <a:lstStyle/>
          <a:p>
            <a:pPr eaLnBrk="1" hangingPunct="1">
              <a:lnSpc>
                <a:spcPct val="90000"/>
              </a:lnSpc>
            </a:pPr>
            <a:r>
              <a:rPr lang="en-US" sz="2400" b="1" smtClean="0"/>
              <a:t>Calculation of the prophecy</a:t>
            </a:r>
            <a:endParaRPr lang="en-US" b="1" smtClean="0">
              <a:solidFill>
                <a:schemeClr val="tx2"/>
              </a:solidFill>
            </a:endParaRPr>
          </a:p>
          <a:p>
            <a:pPr lvl="2" eaLnBrk="1" hangingPunct="1">
              <a:lnSpc>
                <a:spcPct val="90000"/>
              </a:lnSpc>
            </a:pPr>
            <a:r>
              <a:rPr lang="en-US" b="1" smtClean="0">
                <a:solidFill>
                  <a:schemeClr val="tx2"/>
                </a:solidFill>
              </a:rPr>
              <a:t>69 x7 = 483 biblical years</a:t>
            </a:r>
          </a:p>
          <a:p>
            <a:pPr lvl="2" eaLnBrk="1" hangingPunct="1">
              <a:lnSpc>
                <a:spcPct val="90000"/>
              </a:lnSpc>
            </a:pPr>
            <a:r>
              <a:rPr lang="en-US" b="1" smtClean="0">
                <a:solidFill>
                  <a:schemeClr val="tx2"/>
                </a:solidFill>
              </a:rPr>
              <a:t>483 x 360 = 173,880 days</a:t>
            </a:r>
          </a:p>
          <a:p>
            <a:pPr lvl="2" eaLnBrk="1" hangingPunct="1">
              <a:lnSpc>
                <a:spcPct val="90000"/>
              </a:lnSpc>
            </a:pPr>
            <a:r>
              <a:rPr lang="en-US" b="1" smtClean="0">
                <a:solidFill>
                  <a:schemeClr val="tx2"/>
                </a:solidFill>
              </a:rPr>
              <a:t>173,880 ÷365.25 = 476 solar years</a:t>
            </a:r>
          </a:p>
          <a:p>
            <a:pPr lvl="2" eaLnBrk="1" hangingPunct="1">
              <a:lnSpc>
                <a:spcPct val="90000"/>
              </a:lnSpc>
            </a:pPr>
            <a:r>
              <a:rPr lang="en-US" b="1" smtClean="0">
                <a:solidFill>
                  <a:schemeClr val="tx2"/>
                </a:solidFill>
              </a:rPr>
              <a:t>- 444 + 476 = 32 </a:t>
            </a:r>
          </a:p>
          <a:p>
            <a:pPr lvl="2" eaLnBrk="1" hangingPunct="1">
              <a:lnSpc>
                <a:spcPct val="90000"/>
              </a:lnSpc>
            </a:pPr>
            <a:r>
              <a:rPr lang="en-US" b="1" smtClean="0">
                <a:solidFill>
                  <a:schemeClr val="tx2"/>
                </a:solidFill>
              </a:rPr>
              <a:t>(add 1 since there is no zero year)</a:t>
            </a:r>
          </a:p>
          <a:p>
            <a:pPr lvl="2" eaLnBrk="1" hangingPunct="1">
              <a:lnSpc>
                <a:spcPct val="90000"/>
              </a:lnSpc>
            </a:pPr>
            <a:r>
              <a:rPr lang="en-US" b="1" smtClean="0">
                <a:solidFill>
                  <a:schemeClr val="tx2"/>
                </a:solidFill>
              </a:rPr>
              <a:t>32 + 1 = 33 A.D.</a:t>
            </a:r>
          </a:p>
        </p:txBody>
      </p:sp>
      <p:sp>
        <p:nvSpPr>
          <p:cNvPr id="113668" name="Line 4"/>
          <p:cNvSpPr>
            <a:spLocks noChangeShapeType="1"/>
          </p:cNvSpPr>
          <p:nvPr/>
        </p:nvSpPr>
        <p:spPr bwMode="auto">
          <a:xfrm>
            <a:off x="1524000" y="5334000"/>
            <a:ext cx="7239000" cy="0"/>
          </a:xfrm>
          <a:prstGeom prst="line">
            <a:avLst/>
          </a:prstGeom>
          <a:noFill/>
          <a:ln w="38100" cap="sq">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113669" name="Text Box 5"/>
          <p:cNvSpPr txBox="1">
            <a:spLocks noChangeArrowheads="1"/>
          </p:cNvSpPr>
          <p:nvPr/>
        </p:nvSpPr>
        <p:spPr bwMode="auto">
          <a:xfrm>
            <a:off x="1524000" y="4267200"/>
            <a:ext cx="1371600" cy="1004888"/>
          </a:xfrm>
          <a:prstGeom prst="rect">
            <a:avLst/>
          </a:prstGeom>
          <a:noFill/>
          <a:ln>
            <a:noFill/>
          </a:ln>
          <a:effectLst/>
          <a:extLst>
            <a:ext uri="{909E8E84-426E-40DD-AFC4-6F175D3DCCD1}">
              <a14:hiddenFill xmlns:a14="http://schemas.microsoft.com/office/drawing/2010/main">
                <a:solidFill>
                  <a:srgbClr val="FFCC99"/>
                </a:solidFill>
              </a14:hiddenFill>
            </a:ext>
            <a:ext uri="{91240B29-F687-4F45-9708-019B960494DF}">
              <a14:hiddenLine xmlns:a14="http://schemas.microsoft.com/office/drawing/2010/main" w="12700"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b="1" i="1">
                <a:solidFill>
                  <a:schemeClr val="bg2"/>
                </a:solidFill>
                <a:latin typeface="Times New Roman" pitchFamily="18" charset="0"/>
                <a:cs typeface="Times New Roman" pitchFamily="18" charset="0"/>
              </a:defRPr>
            </a:lvl1pPr>
            <a:lvl2pPr marL="742950" indent="-285750" eaLnBrk="0" hangingPunct="0">
              <a:defRPr sz="2400" b="1" i="1">
                <a:solidFill>
                  <a:schemeClr val="bg2"/>
                </a:solidFill>
                <a:latin typeface="Times New Roman" pitchFamily="18" charset="0"/>
                <a:cs typeface="Times New Roman" pitchFamily="18" charset="0"/>
              </a:defRPr>
            </a:lvl2pPr>
            <a:lvl3pPr marL="1143000" indent="-228600" eaLnBrk="0" hangingPunct="0">
              <a:defRPr sz="2400" b="1" i="1">
                <a:solidFill>
                  <a:schemeClr val="bg2"/>
                </a:solidFill>
                <a:latin typeface="Times New Roman" pitchFamily="18" charset="0"/>
                <a:cs typeface="Times New Roman" pitchFamily="18" charset="0"/>
              </a:defRPr>
            </a:lvl3pPr>
            <a:lvl4pPr marL="1600200" indent="-228600" eaLnBrk="0" hangingPunct="0">
              <a:defRPr sz="2400" b="1" i="1">
                <a:solidFill>
                  <a:schemeClr val="bg2"/>
                </a:solidFill>
                <a:latin typeface="Times New Roman" pitchFamily="18" charset="0"/>
                <a:cs typeface="Times New Roman" pitchFamily="18" charset="0"/>
              </a:defRPr>
            </a:lvl4pPr>
            <a:lvl5pPr marL="2057400" indent="-228600" eaLnBrk="0" hangingPunct="0">
              <a:defRPr sz="2400" b="1" i="1">
                <a:solidFill>
                  <a:schemeClr val="bg2"/>
                </a:solidFill>
                <a:latin typeface="Times New Roman" pitchFamily="18" charset="0"/>
                <a:cs typeface="Times New Roman" pitchFamily="18" charset="0"/>
              </a:defRPr>
            </a:lvl5pPr>
            <a:lvl6pPr marL="25146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6pPr>
            <a:lvl7pPr marL="29718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7pPr>
            <a:lvl8pPr marL="34290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8pPr>
            <a:lvl9pPr marL="38862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9pPr>
          </a:lstStyle>
          <a:p>
            <a:pPr eaLnBrk="1" hangingPunct="1"/>
            <a:r>
              <a:rPr lang="en-US">
                <a:solidFill>
                  <a:schemeClr val="tx1"/>
                </a:solidFill>
              </a:rPr>
              <a:t>Nisan 1,</a:t>
            </a:r>
          </a:p>
          <a:p>
            <a:pPr eaLnBrk="1" hangingPunct="1"/>
            <a:r>
              <a:rPr lang="en-US">
                <a:solidFill>
                  <a:schemeClr val="tx1"/>
                </a:solidFill>
              </a:rPr>
              <a:t>March 5</a:t>
            </a:r>
          </a:p>
        </p:txBody>
      </p:sp>
      <p:sp>
        <p:nvSpPr>
          <p:cNvPr id="113670" name="Text Box 6"/>
          <p:cNvSpPr txBox="1">
            <a:spLocks noChangeArrowheads="1"/>
          </p:cNvSpPr>
          <p:nvPr/>
        </p:nvSpPr>
        <p:spPr bwMode="auto">
          <a:xfrm>
            <a:off x="7239000" y="4267200"/>
            <a:ext cx="1524000" cy="1004888"/>
          </a:xfrm>
          <a:prstGeom prst="rect">
            <a:avLst/>
          </a:prstGeom>
          <a:noFill/>
          <a:ln>
            <a:noFill/>
          </a:ln>
          <a:effectLst/>
          <a:extLst>
            <a:ext uri="{909E8E84-426E-40DD-AFC4-6F175D3DCCD1}">
              <a14:hiddenFill xmlns:a14="http://schemas.microsoft.com/office/drawing/2010/main">
                <a:solidFill>
                  <a:srgbClr val="FFCC99"/>
                </a:solidFill>
              </a14:hiddenFill>
            </a:ext>
            <a:ext uri="{91240B29-F687-4F45-9708-019B960494DF}">
              <a14:hiddenLine xmlns:a14="http://schemas.microsoft.com/office/drawing/2010/main" w="12700"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b="1" i="1">
                <a:solidFill>
                  <a:schemeClr val="bg2"/>
                </a:solidFill>
                <a:latin typeface="Times New Roman" pitchFamily="18" charset="0"/>
                <a:cs typeface="Times New Roman" pitchFamily="18" charset="0"/>
              </a:defRPr>
            </a:lvl1pPr>
            <a:lvl2pPr marL="742950" indent="-285750" eaLnBrk="0" hangingPunct="0">
              <a:defRPr sz="2400" b="1" i="1">
                <a:solidFill>
                  <a:schemeClr val="bg2"/>
                </a:solidFill>
                <a:latin typeface="Times New Roman" pitchFamily="18" charset="0"/>
                <a:cs typeface="Times New Roman" pitchFamily="18" charset="0"/>
              </a:defRPr>
            </a:lvl2pPr>
            <a:lvl3pPr marL="1143000" indent="-228600" eaLnBrk="0" hangingPunct="0">
              <a:defRPr sz="2400" b="1" i="1">
                <a:solidFill>
                  <a:schemeClr val="bg2"/>
                </a:solidFill>
                <a:latin typeface="Times New Roman" pitchFamily="18" charset="0"/>
                <a:cs typeface="Times New Roman" pitchFamily="18" charset="0"/>
              </a:defRPr>
            </a:lvl3pPr>
            <a:lvl4pPr marL="1600200" indent="-228600" eaLnBrk="0" hangingPunct="0">
              <a:defRPr sz="2400" b="1" i="1">
                <a:solidFill>
                  <a:schemeClr val="bg2"/>
                </a:solidFill>
                <a:latin typeface="Times New Roman" pitchFamily="18" charset="0"/>
                <a:cs typeface="Times New Roman" pitchFamily="18" charset="0"/>
              </a:defRPr>
            </a:lvl4pPr>
            <a:lvl5pPr marL="2057400" indent="-228600" eaLnBrk="0" hangingPunct="0">
              <a:defRPr sz="2400" b="1" i="1">
                <a:solidFill>
                  <a:schemeClr val="bg2"/>
                </a:solidFill>
                <a:latin typeface="Times New Roman" pitchFamily="18" charset="0"/>
                <a:cs typeface="Times New Roman" pitchFamily="18" charset="0"/>
              </a:defRPr>
            </a:lvl5pPr>
            <a:lvl6pPr marL="25146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6pPr>
            <a:lvl7pPr marL="29718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7pPr>
            <a:lvl8pPr marL="34290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8pPr>
            <a:lvl9pPr marL="38862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9pPr>
          </a:lstStyle>
          <a:p>
            <a:pPr eaLnBrk="1" hangingPunct="1"/>
            <a:r>
              <a:rPr lang="en-US">
                <a:solidFill>
                  <a:schemeClr val="tx1"/>
                </a:solidFill>
              </a:rPr>
              <a:t>Nisan 10,</a:t>
            </a:r>
          </a:p>
          <a:p>
            <a:pPr eaLnBrk="1" hangingPunct="1"/>
            <a:r>
              <a:rPr lang="en-US">
                <a:solidFill>
                  <a:schemeClr val="tx1"/>
                </a:solidFill>
              </a:rPr>
              <a:t>March 30</a:t>
            </a:r>
          </a:p>
        </p:txBody>
      </p:sp>
      <p:sp>
        <p:nvSpPr>
          <p:cNvPr id="113671" name="Text Box 7"/>
          <p:cNvSpPr txBox="1">
            <a:spLocks noChangeArrowheads="1"/>
          </p:cNvSpPr>
          <p:nvPr/>
        </p:nvSpPr>
        <p:spPr bwMode="auto">
          <a:xfrm>
            <a:off x="1143000" y="5410200"/>
            <a:ext cx="2362200" cy="1004888"/>
          </a:xfrm>
          <a:prstGeom prst="rect">
            <a:avLst/>
          </a:prstGeom>
          <a:noFill/>
          <a:ln>
            <a:noFill/>
          </a:ln>
          <a:effectLst/>
          <a:extLst>
            <a:ext uri="{909E8E84-426E-40DD-AFC4-6F175D3DCCD1}">
              <a14:hiddenFill xmlns:a14="http://schemas.microsoft.com/office/drawing/2010/main">
                <a:solidFill>
                  <a:srgbClr val="FFCC99"/>
                </a:solidFill>
              </a14:hiddenFill>
            </a:ext>
            <a:ext uri="{91240B29-F687-4F45-9708-019B960494DF}">
              <a14:hiddenLine xmlns:a14="http://schemas.microsoft.com/office/drawing/2010/main" w="12700"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b="1" i="1">
                <a:solidFill>
                  <a:schemeClr val="bg2"/>
                </a:solidFill>
                <a:latin typeface="Times New Roman" pitchFamily="18" charset="0"/>
                <a:cs typeface="Times New Roman" pitchFamily="18" charset="0"/>
              </a:defRPr>
            </a:lvl1pPr>
            <a:lvl2pPr marL="742950" indent="-285750" eaLnBrk="0" hangingPunct="0">
              <a:defRPr sz="2400" b="1" i="1">
                <a:solidFill>
                  <a:schemeClr val="bg2"/>
                </a:solidFill>
                <a:latin typeface="Times New Roman" pitchFamily="18" charset="0"/>
                <a:cs typeface="Times New Roman" pitchFamily="18" charset="0"/>
              </a:defRPr>
            </a:lvl2pPr>
            <a:lvl3pPr marL="1143000" indent="-228600" eaLnBrk="0" hangingPunct="0">
              <a:defRPr sz="2400" b="1" i="1">
                <a:solidFill>
                  <a:schemeClr val="bg2"/>
                </a:solidFill>
                <a:latin typeface="Times New Roman" pitchFamily="18" charset="0"/>
                <a:cs typeface="Times New Roman" pitchFamily="18" charset="0"/>
              </a:defRPr>
            </a:lvl3pPr>
            <a:lvl4pPr marL="1600200" indent="-228600" eaLnBrk="0" hangingPunct="0">
              <a:defRPr sz="2400" b="1" i="1">
                <a:solidFill>
                  <a:schemeClr val="bg2"/>
                </a:solidFill>
                <a:latin typeface="Times New Roman" pitchFamily="18" charset="0"/>
                <a:cs typeface="Times New Roman" pitchFamily="18" charset="0"/>
              </a:defRPr>
            </a:lvl4pPr>
            <a:lvl5pPr marL="2057400" indent="-228600" eaLnBrk="0" hangingPunct="0">
              <a:defRPr sz="2400" b="1" i="1">
                <a:solidFill>
                  <a:schemeClr val="bg2"/>
                </a:solidFill>
                <a:latin typeface="Times New Roman" pitchFamily="18" charset="0"/>
                <a:cs typeface="Times New Roman" pitchFamily="18" charset="0"/>
              </a:defRPr>
            </a:lvl5pPr>
            <a:lvl6pPr marL="25146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6pPr>
            <a:lvl7pPr marL="29718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7pPr>
            <a:lvl8pPr marL="34290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8pPr>
            <a:lvl9pPr marL="38862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9pPr>
          </a:lstStyle>
          <a:p>
            <a:pPr eaLnBrk="1" hangingPunct="1"/>
            <a:r>
              <a:rPr lang="en-US">
                <a:solidFill>
                  <a:schemeClr val="tx1"/>
                </a:solidFill>
              </a:rPr>
              <a:t>444 B.C.</a:t>
            </a:r>
          </a:p>
          <a:p>
            <a:pPr eaLnBrk="1" hangingPunct="1"/>
            <a:r>
              <a:rPr lang="en-US">
                <a:solidFill>
                  <a:schemeClr val="tx1"/>
                </a:solidFill>
              </a:rPr>
              <a:t>Nehemiah 2:1-8</a:t>
            </a:r>
          </a:p>
        </p:txBody>
      </p:sp>
      <p:sp>
        <p:nvSpPr>
          <p:cNvPr id="113672" name="Text Box 8"/>
          <p:cNvSpPr txBox="1">
            <a:spLocks noChangeArrowheads="1"/>
          </p:cNvSpPr>
          <p:nvPr/>
        </p:nvSpPr>
        <p:spPr bwMode="auto">
          <a:xfrm>
            <a:off x="6477000" y="5334000"/>
            <a:ext cx="2667000" cy="1187450"/>
          </a:xfrm>
          <a:prstGeom prst="rect">
            <a:avLst/>
          </a:prstGeom>
          <a:noFill/>
          <a:ln>
            <a:noFill/>
          </a:ln>
          <a:effectLst/>
          <a:extLst>
            <a:ext uri="{909E8E84-426E-40DD-AFC4-6F175D3DCCD1}">
              <a14:hiddenFill xmlns:a14="http://schemas.microsoft.com/office/drawing/2010/main">
                <a:solidFill>
                  <a:srgbClr val="FFCC99"/>
                </a:solidFill>
              </a14:hiddenFill>
            </a:ext>
            <a:ext uri="{91240B29-F687-4F45-9708-019B960494DF}">
              <a14:hiddenLine xmlns:a14="http://schemas.microsoft.com/office/drawing/2010/main" w="12700"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b="1" i="1">
                <a:solidFill>
                  <a:schemeClr val="bg2"/>
                </a:solidFill>
                <a:latin typeface="Times New Roman" pitchFamily="18" charset="0"/>
                <a:cs typeface="Times New Roman" pitchFamily="18" charset="0"/>
              </a:defRPr>
            </a:lvl1pPr>
            <a:lvl2pPr marL="742950" indent="-285750" eaLnBrk="0" hangingPunct="0">
              <a:defRPr sz="2400" b="1" i="1">
                <a:solidFill>
                  <a:schemeClr val="bg2"/>
                </a:solidFill>
                <a:latin typeface="Times New Roman" pitchFamily="18" charset="0"/>
                <a:cs typeface="Times New Roman" pitchFamily="18" charset="0"/>
              </a:defRPr>
            </a:lvl2pPr>
            <a:lvl3pPr marL="1143000" indent="-228600" eaLnBrk="0" hangingPunct="0">
              <a:defRPr sz="2400" b="1" i="1">
                <a:solidFill>
                  <a:schemeClr val="bg2"/>
                </a:solidFill>
                <a:latin typeface="Times New Roman" pitchFamily="18" charset="0"/>
                <a:cs typeface="Times New Roman" pitchFamily="18" charset="0"/>
              </a:defRPr>
            </a:lvl3pPr>
            <a:lvl4pPr marL="1600200" indent="-228600" eaLnBrk="0" hangingPunct="0">
              <a:defRPr sz="2400" b="1" i="1">
                <a:solidFill>
                  <a:schemeClr val="bg2"/>
                </a:solidFill>
                <a:latin typeface="Times New Roman" pitchFamily="18" charset="0"/>
                <a:cs typeface="Times New Roman" pitchFamily="18" charset="0"/>
              </a:defRPr>
            </a:lvl4pPr>
            <a:lvl5pPr marL="2057400" indent="-228600" eaLnBrk="0" hangingPunct="0">
              <a:defRPr sz="2400" b="1" i="1">
                <a:solidFill>
                  <a:schemeClr val="bg2"/>
                </a:solidFill>
                <a:latin typeface="Times New Roman" pitchFamily="18" charset="0"/>
                <a:cs typeface="Times New Roman" pitchFamily="18" charset="0"/>
              </a:defRPr>
            </a:lvl5pPr>
            <a:lvl6pPr marL="25146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6pPr>
            <a:lvl7pPr marL="29718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7pPr>
            <a:lvl8pPr marL="34290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8pPr>
            <a:lvl9pPr marL="38862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9pPr>
          </a:lstStyle>
          <a:p>
            <a:pPr eaLnBrk="1" hangingPunct="1"/>
            <a:r>
              <a:rPr lang="en-US">
                <a:solidFill>
                  <a:schemeClr val="tx1"/>
                </a:solidFill>
              </a:rPr>
              <a:t>A.D. 33       Triumphal Entry Luke 19:42</a:t>
            </a:r>
          </a:p>
        </p:txBody>
      </p:sp>
      <p:sp>
        <p:nvSpPr>
          <p:cNvPr id="113673" name="AutoShape 9"/>
          <p:cNvSpPr>
            <a:spLocks noChangeArrowheads="1"/>
          </p:cNvSpPr>
          <p:nvPr/>
        </p:nvSpPr>
        <p:spPr bwMode="auto">
          <a:xfrm>
            <a:off x="5105400" y="4267200"/>
            <a:ext cx="2163763" cy="457200"/>
          </a:xfrm>
          <a:prstGeom prst="rightArrowCallout">
            <a:avLst>
              <a:gd name="adj1" fmla="val 25000"/>
              <a:gd name="adj2" fmla="val 25000"/>
              <a:gd name="adj3" fmla="val 78877"/>
              <a:gd name="adj4" fmla="val 66667"/>
            </a:avLst>
          </a:prstGeom>
          <a:solidFill>
            <a:srgbClr val="FFCC99"/>
          </a:solidFill>
          <a:ln>
            <a:noFill/>
          </a:ln>
          <a:effectLst/>
          <a:extLst>
            <a:ext uri="{91240B29-F687-4F45-9708-019B960494DF}">
              <a14:hiddenLine xmlns:a14="http://schemas.microsoft.com/office/drawing/2010/main" w="12700"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a:t>To the day</a:t>
            </a:r>
          </a:p>
        </p:txBody>
      </p:sp>
      <p:sp>
        <p:nvSpPr>
          <p:cNvPr id="113674" name="AutoShape 10"/>
          <p:cNvSpPr>
            <a:spLocks noChangeArrowheads="1"/>
          </p:cNvSpPr>
          <p:nvPr/>
        </p:nvSpPr>
        <p:spPr bwMode="auto">
          <a:xfrm flipH="1">
            <a:off x="5029200" y="3581400"/>
            <a:ext cx="2360613" cy="457200"/>
          </a:xfrm>
          <a:prstGeom prst="rightArrowCallout">
            <a:avLst>
              <a:gd name="adj1" fmla="val 25000"/>
              <a:gd name="adj2" fmla="val 25000"/>
              <a:gd name="adj3" fmla="val 86053"/>
              <a:gd name="adj4" fmla="val 66667"/>
            </a:avLst>
          </a:prstGeom>
          <a:solidFill>
            <a:srgbClr val="FFCC99"/>
          </a:solidFill>
          <a:ln>
            <a:noFill/>
          </a:ln>
          <a:effectLst/>
          <a:extLst>
            <a:ext uri="{91240B29-F687-4F45-9708-019B960494DF}">
              <a14:hiddenLine xmlns:a14="http://schemas.microsoft.com/office/drawing/2010/main" w="12700"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t>To the year</a:t>
            </a:r>
          </a:p>
        </p:txBody>
      </p:sp>
      <p:sp>
        <p:nvSpPr>
          <p:cNvPr id="113675" name="Text Box 11"/>
          <p:cNvSpPr txBox="1">
            <a:spLocks noChangeArrowheads="1"/>
          </p:cNvSpPr>
          <p:nvPr/>
        </p:nvSpPr>
        <p:spPr bwMode="auto">
          <a:xfrm>
            <a:off x="4114800" y="5410200"/>
            <a:ext cx="1905000" cy="457200"/>
          </a:xfrm>
          <a:prstGeom prst="rect">
            <a:avLst/>
          </a:prstGeom>
          <a:noFill/>
          <a:ln>
            <a:noFill/>
          </a:ln>
          <a:effectLst/>
          <a:extLst>
            <a:ext uri="{909E8E84-426E-40DD-AFC4-6F175D3DCCD1}">
              <a14:hiddenFill xmlns:a14="http://schemas.microsoft.com/office/drawing/2010/main">
                <a:solidFill>
                  <a:srgbClr val="FFCC99"/>
                </a:solidFill>
              </a14:hiddenFill>
            </a:ext>
            <a:ext uri="{91240B29-F687-4F45-9708-019B960494DF}">
              <a14:hiddenLine xmlns:a14="http://schemas.microsoft.com/office/drawing/2010/main" w="12700"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b="1" i="1">
                <a:solidFill>
                  <a:schemeClr val="bg2"/>
                </a:solidFill>
                <a:latin typeface="Times New Roman" pitchFamily="18" charset="0"/>
                <a:cs typeface="Times New Roman" pitchFamily="18" charset="0"/>
              </a:defRPr>
            </a:lvl1pPr>
            <a:lvl2pPr marL="742950" indent="-285750" eaLnBrk="0" hangingPunct="0">
              <a:defRPr sz="2400" b="1" i="1">
                <a:solidFill>
                  <a:schemeClr val="bg2"/>
                </a:solidFill>
                <a:latin typeface="Times New Roman" pitchFamily="18" charset="0"/>
                <a:cs typeface="Times New Roman" pitchFamily="18" charset="0"/>
              </a:defRPr>
            </a:lvl2pPr>
            <a:lvl3pPr marL="1143000" indent="-228600" eaLnBrk="0" hangingPunct="0">
              <a:defRPr sz="2400" b="1" i="1">
                <a:solidFill>
                  <a:schemeClr val="bg2"/>
                </a:solidFill>
                <a:latin typeface="Times New Roman" pitchFamily="18" charset="0"/>
                <a:cs typeface="Times New Roman" pitchFamily="18" charset="0"/>
              </a:defRPr>
            </a:lvl3pPr>
            <a:lvl4pPr marL="1600200" indent="-228600" eaLnBrk="0" hangingPunct="0">
              <a:defRPr sz="2400" b="1" i="1">
                <a:solidFill>
                  <a:schemeClr val="bg2"/>
                </a:solidFill>
                <a:latin typeface="Times New Roman" pitchFamily="18" charset="0"/>
                <a:cs typeface="Times New Roman" pitchFamily="18" charset="0"/>
              </a:defRPr>
            </a:lvl4pPr>
            <a:lvl5pPr marL="2057400" indent="-228600" eaLnBrk="0" hangingPunct="0">
              <a:defRPr sz="2400" b="1" i="1">
                <a:solidFill>
                  <a:schemeClr val="bg2"/>
                </a:solidFill>
                <a:latin typeface="Times New Roman" pitchFamily="18" charset="0"/>
                <a:cs typeface="Times New Roman" pitchFamily="18" charset="0"/>
              </a:defRPr>
            </a:lvl5pPr>
            <a:lvl6pPr marL="25146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6pPr>
            <a:lvl7pPr marL="29718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7pPr>
            <a:lvl8pPr marL="34290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8pPr>
            <a:lvl9pPr marL="38862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9pPr>
          </a:lstStyle>
          <a:p>
            <a:pPr eaLnBrk="1" hangingPunct="1"/>
            <a:r>
              <a:rPr lang="en-US" b="0" i="0">
                <a:solidFill>
                  <a:schemeClr val="tx2"/>
                </a:solidFill>
              </a:rPr>
              <a:t>173,880 days</a:t>
            </a:r>
          </a:p>
        </p:txBody>
      </p:sp>
      <p:sp>
        <p:nvSpPr>
          <p:cNvPr id="113676" name="Text Box 12"/>
          <p:cNvSpPr txBox="1">
            <a:spLocks noChangeArrowheads="1"/>
          </p:cNvSpPr>
          <p:nvPr/>
        </p:nvSpPr>
        <p:spPr bwMode="auto">
          <a:xfrm>
            <a:off x="3124200" y="4800600"/>
            <a:ext cx="3733800" cy="457200"/>
          </a:xfrm>
          <a:prstGeom prst="rect">
            <a:avLst/>
          </a:prstGeom>
          <a:noFill/>
          <a:ln>
            <a:noFill/>
          </a:ln>
          <a:effectLst/>
          <a:extLst>
            <a:ext uri="{909E8E84-426E-40DD-AFC4-6F175D3DCCD1}">
              <a14:hiddenFill xmlns:a14="http://schemas.microsoft.com/office/drawing/2010/main">
                <a:solidFill>
                  <a:srgbClr val="FFCC99"/>
                </a:solidFill>
              </a14:hiddenFill>
            </a:ext>
            <a:ext uri="{91240B29-F687-4F45-9708-019B960494DF}">
              <a14:hiddenLine xmlns:a14="http://schemas.microsoft.com/office/drawing/2010/main" w="12700"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b="1" i="1">
                <a:solidFill>
                  <a:schemeClr val="bg2"/>
                </a:solidFill>
                <a:latin typeface="Times New Roman" pitchFamily="18" charset="0"/>
                <a:cs typeface="Times New Roman" pitchFamily="18" charset="0"/>
              </a:defRPr>
            </a:lvl1pPr>
            <a:lvl2pPr marL="742950" indent="-285750" eaLnBrk="0" hangingPunct="0">
              <a:defRPr sz="2400" b="1" i="1">
                <a:solidFill>
                  <a:schemeClr val="bg2"/>
                </a:solidFill>
                <a:latin typeface="Times New Roman" pitchFamily="18" charset="0"/>
                <a:cs typeface="Times New Roman" pitchFamily="18" charset="0"/>
              </a:defRPr>
            </a:lvl2pPr>
            <a:lvl3pPr marL="1143000" indent="-228600" eaLnBrk="0" hangingPunct="0">
              <a:defRPr sz="2400" b="1" i="1">
                <a:solidFill>
                  <a:schemeClr val="bg2"/>
                </a:solidFill>
                <a:latin typeface="Times New Roman" pitchFamily="18" charset="0"/>
                <a:cs typeface="Times New Roman" pitchFamily="18" charset="0"/>
              </a:defRPr>
            </a:lvl3pPr>
            <a:lvl4pPr marL="1600200" indent="-228600" eaLnBrk="0" hangingPunct="0">
              <a:defRPr sz="2400" b="1" i="1">
                <a:solidFill>
                  <a:schemeClr val="bg2"/>
                </a:solidFill>
                <a:latin typeface="Times New Roman" pitchFamily="18" charset="0"/>
                <a:cs typeface="Times New Roman" pitchFamily="18" charset="0"/>
              </a:defRPr>
            </a:lvl4pPr>
            <a:lvl5pPr marL="2057400" indent="-228600" eaLnBrk="0" hangingPunct="0">
              <a:defRPr sz="2400" b="1" i="1">
                <a:solidFill>
                  <a:schemeClr val="bg2"/>
                </a:solidFill>
                <a:latin typeface="Times New Roman" pitchFamily="18" charset="0"/>
                <a:cs typeface="Times New Roman" pitchFamily="18" charset="0"/>
              </a:defRPr>
            </a:lvl5pPr>
            <a:lvl6pPr marL="25146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6pPr>
            <a:lvl7pPr marL="29718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7pPr>
            <a:lvl8pPr marL="34290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8pPr>
            <a:lvl9pPr marL="38862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9pPr>
          </a:lstStyle>
          <a:p>
            <a:pPr eaLnBrk="1" hangingPunct="1"/>
            <a:r>
              <a:rPr lang="en-US" b="0" i="0">
                <a:solidFill>
                  <a:schemeClr val="tx2"/>
                </a:solidFill>
              </a:rPr>
              <a:t>69 “weeks” (7-yr periods)</a:t>
            </a: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4" fill="hold" grpId="0" nodeType="afterEffect">
                                  <p:stCondLst>
                                    <p:cond delay="0"/>
                                  </p:stCondLst>
                                  <p:childTnLst>
                                    <p:set>
                                      <p:cBhvr>
                                        <p:cTn id="6" dur="1" fill="hold">
                                          <p:stCondLst>
                                            <p:cond delay="0"/>
                                          </p:stCondLst>
                                        </p:cTn>
                                        <p:tgtEl>
                                          <p:spTgt spid="113666"/>
                                        </p:tgtEl>
                                        <p:attrNameLst>
                                          <p:attrName>style.visibility</p:attrName>
                                        </p:attrNameLst>
                                      </p:cBhvr>
                                      <p:to>
                                        <p:strVal val="visible"/>
                                      </p:to>
                                    </p:set>
                                    <p:animEffect transition="in" filter="wheel(4)">
                                      <p:cBhvr>
                                        <p:cTn id="7" dur="2000"/>
                                        <p:tgtEl>
                                          <p:spTgt spid="113666"/>
                                        </p:tgtEl>
                                      </p:cBhvr>
                                    </p:animEffect>
                                  </p:childTnLst>
                                </p:cTn>
                              </p:par>
                            </p:childTnLst>
                          </p:cTn>
                        </p:par>
                        <p:par>
                          <p:cTn id="8" fill="hold" nodeType="afterGroup">
                            <p:stCondLst>
                              <p:cond delay="2000"/>
                            </p:stCondLst>
                            <p:childTnLst>
                              <p:par>
                                <p:cTn id="9" presetID="9" presetClass="entr" presetSubtype="0" fill="hold" grpId="0" nodeType="afterEffect">
                                  <p:stCondLst>
                                    <p:cond delay="0"/>
                                  </p:stCondLst>
                                  <p:childTnLst>
                                    <p:set>
                                      <p:cBhvr>
                                        <p:cTn id="10" dur="1" fill="hold">
                                          <p:stCondLst>
                                            <p:cond delay="0"/>
                                          </p:stCondLst>
                                        </p:cTn>
                                        <p:tgtEl>
                                          <p:spTgt spid="113667">
                                            <p:bg/>
                                          </p:spTgt>
                                        </p:tgtEl>
                                        <p:attrNameLst>
                                          <p:attrName>style.visibility</p:attrName>
                                        </p:attrNameLst>
                                      </p:cBhvr>
                                      <p:to>
                                        <p:strVal val="visible"/>
                                      </p:to>
                                    </p:set>
                                    <p:animEffect transition="in" filter="dissolve">
                                      <p:cBhvr>
                                        <p:cTn id="11" dur="1000"/>
                                        <p:tgtEl>
                                          <p:spTgt spid="113667">
                                            <p:bg/>
                                          </p:spTgt>
                                        </p:tgtEl>
                                      </p:cBhvr>
                                    </p:animEffect>
                                  </p:childTnLst>
                                </p:cTn>
                              </p:par>
                            </p:childTnLst>
                          </p:cTn>
                        </p:par>
                        <p:par>
                          <p:cTn id="12" fill="hold" nodeType="afterGroup">
                            <p:stCondLst>
                              <p:cond delay="3000"/>
                            </p:stCondLst>
                            <p:childTnLst>
                              <p:par>
                                <p:cTn id="13" presetID="9" presetClass="entr" presetSubtype="0" fill="hold" grpId="0" nodeType="afterEffect">
                                  <p:stCondLst>
                                    <p:cond delay="0"/>
                                  </p:stCondLst>
                                  <p:childTnLst>
                                    <p:set>
                                      <p:cBhvr>
                                        <p:cTn id="14" dur="1" fill="hold">
                                          <p:stCondLst>
                                            <p:cond delay="0"/>
                                          </p:stCondLst>
                                        </p:cTn>
                                        <p:tgtEl>
                                          <p:spTgt spid="113667">
                                            <p:txEl>
                                              <p:pRg st="0" end="0"/>
                                            </p:txEl>
                                          </p:spTgt>
                                        </p:tgtEl>
                                        <p:attrNameLst>
                                          <p:attrName>style.visibility</p:attrName>
                                        </p:attrNameLst>
                                      </p:cBhvr>
                                      <p:to>
                                        <p:strVal val="visible"/>
                                      </p:to>
                                    </p:set>
                                    <p:animEffect transition="in" filter="dissolve">
                                      <p:cBhvr>
                                        <p:cTn id="15" dur="1000"/>
                                        <p:tgtEl>
                                          <p:spTgt spid="113667">
                                            <p:txEl>
                                              <p:pRg st="0" end="0"/>
                                            </p:txEl>
                                          </p:spTgt>
                                        </p:tgtEl>
                                      </p:cBhvr>
                                    </p:animEffect>
                                  </p:childTnLst>
                                </p:cTn>
                              </p:par>
                            </p:childTnLst>
                          </p:cTn>
                        </p:par>
                        <p:par>
                          <p:cTn id="16" fill="hold" nodeType="afterGroup">
                            <p:stCondLst>
                              <p:cond delay="4000"/>
                            </p:stCondLst>
                            <p:childTnLst>
                              <p:par>
                                <p:cTn id="17" presetID="9" presetClass="entr" presetSubtype="0" fill="hold" grpId="0" nodeType="afterEffect">
                                  <p:stCondLst>
                                    <p:cond delay="0"/>
                                  </p:stCondLst>
                                  <p:childTnLst>
                                    <p:set>
                                      <p:cBhvr>
                                        <p:cTn id="18" dur="1" fill="hold">
                                          <p:stCondLst>
                                            <p:cond delay="0"/>
                                          </p:stCondLst>
                                        </p:cTn>
                                        <p:tgtEl>
                                          <p:spTgt spid="113667">
                                            <p:txEl>
                                              <p:pRg st="1" end="1"/>
                                            </p:txEl>
                                          </p:spTgt>
                                        </p:tgtEl>
                                        <p:attrNameLst>
                                          <p:attrName>style.visibility</p:attrName>
                                        </p:attrNameLst>
                                      </p:cBhvr>
                                      <p:to>
                                        <p:strVal val="visible"/>
                                      </p:to>
                                    </p:set>
                                    <p:animEffect transition="in" filter="dissolve">
                                      <p:cBhvr>
                                        <p:cTn id="19" dur="1000"/>
                                        <p:tgtEl>
                                          <p:spTgt spid="113667">
                                            <p:txEl>
                                              <p:pRg st="1" end="1"/>
                                            </p:txEl>
                                          </p:spTgt>
                                        </p:tgtEl>
                                      </p:cBhvr>
                                    </p:animEffect>
                                  </p:childTnLst>
                                </p:cTn>
                              </p:par>
                            </p:childTnLst>
                          </p:cTn>
                        </p:par>
                        <p:par>
                          <p:cTn id="20" fill="hold" nodeType="afterGroup">
                            <p:stCondLst>
                              <p:cond delay="5000"/>
                            </p:stCondLst>
                            <p:childTnLst>
                              <p:par>
                                <p:cTn id="21" presetID="9" presetClass="entr" presetSubtype="0" fill="hold" grpId="0" nodeType="afterEffect">
                                  <p:stCondLst>
                                    <p:cond delay="0"/>
                                  </p:stCondLst>
                                  <p:childTnLst>
                                    <p:set>
                                      <p:cBhvr>
                                        <p:cTn id="22" dur="1" fill="hold">
                                          <p:stCondLst>
                                            <p:cond delay="0"/>
                                          </p:stCondLst>
                                        </p:cTn>
                                        <p:tgtEl>
                                          <p:spTgt spid="113667">
                                            <p:txEl>
                                              <p:pRg st="2" end="2"/>
                                            </p:txEl>
                                          </p:spTgt>
                                        </p:tgtEl>
                                        <p:attrNameLst>
                                          <p:attrName>style.visibility</p:attrName>
                                        </p:attrNameLst>
                                      </p:cBhvr>
                                      <p:to>
                                        <p:strVal val="visible"/>
                                      </p:to>
                                    </p:set>
                                    <p:animEffect transition="in" filter="dissolve">
                                      <p:cBhvr>
                                        <p:cTn id="23" dur="1000"/>
                                        <p:tgtEl>
                                          <p:spTgt spid="113667">
                                            <p:txEl>
                                              <p:pRg st="2" end="2"/>
                                            </p:txEl>
                                          </p:spTgt>
                                        </p:tgtEl>
                                      </p:cBhvr>
                                    </p:animEffect>
                                  </p:childTnLst>
                                </p:cTn>
                              </p:par>
                            </p:childTnLst>
                          </p:cTn>
                        </p:par>
                        <p:par>
                          <p:cTn id="24" fill="hold" nodeType="afterGroup">
                            <p:stCondLst>
                              <p:cond delay="6000"/>
                            </p:stCondLst>
                            <p:childTnLst>
                              <p:par>
                                <p:cTn id="25" presetID="9" presetClass="entr" presetSubtype="0" fill="hold" grpId="0" nodeType="afterEffect">
                                  <p:stCondLst>
                                    <p:cond delay="0"/>
                                  </p:stCondLst>
                                  <p:childTnLst>
                                    <p:set>
                                      <p:cBhvr>
                                        <p:cTn id="26" dur="1" fill="hold">
                                          <p:stCondLst>
                                            <p:cond delay="0"/>
                                          </p:stCondLst>
                                        </p:cTn>
                                        <p:tgtEl>
                                          <p:spTgt spid="113667">
                                            <p:txEl>
                                              <p:pRg st="3" end="3"/>
                                            </p:txEl>
                                          </p:spTgt>
                                        </p:tgtEl>
                                        <p:attrNameLst>
                                          <p:attrName>style.visibility</p:attrName>
                                        </p:attrNameLst>
                                      </p:cBhvr>
                                      <p:to>
                                        <p:strVal val="visible"/>
                                      </p:to>
                                    </p:set>
                                    <p:animEffect transition="in" filter="dissolve">
                                      <p:cBhvr>
                                        <p:cTn id="27" dur="1000"/>
                                        <p:tgtEl>
                                          <p:spTgt spid="113667">
                                            <p:txEl>
                                              <p:pRg st="3" end="3"/>
                                            </p:txEl>
                                          </p:spTgt>
                                        </p:tgtEl>
                                      </p:cBhvr>
                                    </p:animEffect>
                                  </p:childTnLst>
                                </p:cTn>
                              </p:par>
                            </p:childTnLst>
                          </p:cTn>
                        </p:par>
                        <p:par>
                          <p:cTn id="28" fill="hold" nodeType="afterGroup">
                            <p:stCondLst>
                              <p:cond delay="7000"/>
                            </p:stCondLst>
                            <p:childTnLst>
                              <p:par>
                                <p:cTn id="29" presetID="9" presetClass="entr" presetSubtype="0" fill="hold" grpId="0" nodeType="afterEffect">
                                  <p:stCondLst>
                                    <p:cond delay="0"/>
                                  </p:stCondLst>
                                  <p:childTnLst>
                                    <p:set>
                                      <p:cBhvr>
                                        <p:cTn id="30" dur="1" fill="hold">
                                          <p:stCondLst>
                                            <p:cond delay="0"/>
                                          </p:stCondLst>
                                        </p:cTn>
                                        <p:tgtEl>
                                          <p:spTgt spid="113667">
                                            <p:txEl>
                                              <p:pRg st="4" end="4"/>
                                            </p:txEl>
                                          </p:spTgt>
                                        </p:tgtEl>
                                        <p:attrNameLst>
                                          <p:attrName>style.visibility</p:attrName>
                                        </p:attrNameLst>
                                      </p:cBhvr>
                                      <p:to>
                                        <p:strVal val="visible"/>
                                      </p:to>
                                    </p:set>
                                    <p:animEffect transition="in" filter="dissolve">
                                      <p:cBhvr>
                                        <p:cTn id="31" dur="1000"/>
                                        <p:tgtEl>
                                          <p:spTgt spid="113667">
                                            <p:txEl>
                                              <p:pRg st="4" end="4"/>
                                            </p:txEl>
                                          </p:spTgt>
                                        </p:tgtEl>
                                      </p:cBhvr>
                                    </p:animEffect>
                                  </p:childTnLst>
                                </p:cTn>
                              </p:par>
                            </p:childTnLst>
                          </p:cTn>
                        </p:par>
                        <p:par>
                          <p:cTn id="32" fill="hold" nodeType="afterGroup">
                            <p:stCondLst>
                              <p:cond delay="8000"/>
                            </p:stCondLst>
                            <p:childTnLst>
                              <p:par>
                                <p:cTn id="33" presetID="9" presetClass="entr" presetSubtype="0" fill="hold" grpId="0" nodeType="afterEffect">
                                  <p:stCondLst>
                                    <p:cond delay="0"/>
                                  </p:stCondLst>
                                  <p:childTnLst>
                                    <p:set>
                                      <p:cBhvr>
                                        <p:cTn id="34" dur="1" fill="hold">
                                          <p:stCondLst>
                                            <p:cond delay="0"/>
                                          </p:stCondLst>
                                        </p:cTn>
                                        <p:tgtEl>
                                          <p:spTgt spid="113667">
                                            <p:txEl>
                                              <p:pRg st="5" end="5"/>
                                            </p:txEl>
                                          </p:spTgt>
                                        </p:tgtEl>
                                        <p:attrNameLst>
                                          <p:attrName>style.visibility</p:attrName>
                                        </p:attrNameLst>
                                      </p:cBhvr>
                                      <p:to>
                                        <p:strVal val="visible"/>
                                      </p:to>
                                    </p:set>
                                    <p:animEffect transition="in" filter="dissolve">
                                      <p:cBhvr>
                                        <p:cTn id="35" dur="1000"/>
                                        <p:tgtEl>
                                          <p:spTgt spid="113667">
                                            <p:txEl>
                                              <p:pRg st="5" end="5"/>
                                            </p:txEl>
                                          </p:spTgt>
                                        </p:tgtEl>
                                      </p:cBhvr>
                                    </p:animEffect>
                                  </p:childTnLst>
                                </p:cTn>
                              </p:par>
                            </p:childTnLst>
                          </p:cTn>
                        </p:par>
                        <p:par>
                          <p:cTn id="36" fill="hold" nodeType="afterGroup">
                            <p:stCondLst>
                              <p:cond delay="9000"/>
                            </p:stCondLst>
                            <p:childTnLst>
                              <p:par>
                                <p:cTn id="37" presetID="9" presetClass="entr" presetSubtype="0" fill="hold" grpId="0" nodeType="afterEffect">
                                  <p:stCondLst>
                                    <p:cond delay="0"/>
                                  </p:stCondLst>
                                  <p:childTnLst>
                                    <p:set>
                                      <p:cBhvr>
                                        <p:cTn id="38" dur="1" fill="hold">
                                          <p:stCondLst>
                                            <p:cond delay="0"/>
                                          </p:stCondLst>
                                        </p:cTn>
                                        <p:tgtEl>
                                          <p:spTgt spid="113667">
                                            <p:txEl>
                                              <p:pRg st="6" end="6"/>
                                            </p:txEl>
                                          </p:spTgt>
                                        </p:tgtEl>
                                        <p:attrNameLst>
                                          <p:attrName>style.visibility</p:attrName>
                                        </p:attrNameLst>
                                      </p:cBhvr>
                                      <p:to>
                                        <p:strVal val="visible"/>
                                      </p:to>
                                    </p:set>
                                    <p:animEffect transition="in" filter="dissolve">
                                      <p:cBhvr>
                                        <p:cTn id="39" dur="1000"/>
                                        <p:tgtEl>
                                          <p:spTgt spid="113667">
                                            <p:txEl>
                                              <p:pRg st="6" end="6"/>
                                            </p:txEl>
                                          </p:spTgt>
                                        </p:tgtEl>
                                      </p:cBhvr>
                                    </p:animEffect>
                                  </p:childTnLst>
                                </p:cTn>
                              </p:par>
                            </p:childTnLst>
                          </p:cTn>
                        </p:par>
                        <p:par>
                          <p:cTn id="40" fill="hold" nodeType="afterGroup">
                            <p:stCondLst>
                              <p:cond delay="10000"/>
                            </p:stCondLst>
                            <p:childTnLst>
                              <p:par>
                                <p:cTn id="41" presetID="53" presetClass="entr" presetSubtype="0" fill="hold" grpId="0" nodeType="afterEffect">
                                  <p:stCondLst>
                                    <p:cond delay="0"/>
                                  </p:stCondLst>
                                  <p:childTnLst>
                                    <p:set>
                                      <p:cBhvr>
                                        <p:cTn id="42" dur="1" fill="hold">
                                          <p:stCondLst>
                                            <p:cond delay="0"/>
                                          </p:stCondLst>
                                        </p:cTn>
                                        <p:tgtEl>
                                          <p:spTgt spid="113674"/>
                                        </p:tgtEl>
                                        <p:attrNameLst>
                                          <p:attrName>style.visibility</p:attrName>
                                        </p:attrNameLst>
                                      </p:cBhvr>
                                      <p:to>
                                        <p:strVal val="visible"/>
                                      </p:to>
                                    </p:set>
                                    <p:anim calcmode="lin" valueType="num">
                                      <p:cBhvr>
                                        <p:cTn id="43" dur="500" fill="hold"/>
                                        <p:tgtEl>
                                          <p:spTgt spid="113674"/>
                                        </p:tgtEl>
                                        <p:attrNameLst>
                                          <p:attrName>ppt_w</p:attrName>
                                        </p:attrNameLst>
                                      </p:cBhvr>
                                      <p:tavLst>
                                        <p:tav tm="0">
                                          <p:val>
                                            <p:fltVal val="0"/>
                                          </p:val>
                                        </p:tav>
                                        <p:tav tm="100000">
                                          <p:val>
                                            <p:strVal val="#ppt_w"/>
                                          </p:val>
                                        </p:tav>
                                      </p:tavLst>
                                    </p:anim>
                                    <p:anim calcmode="lin" valueType="num">
                                      <p:cBhvr>
                                        <p:cTn id="44" dur="500" fill="hold"/>
                                        <p:tgtEl>
                                          <p:spTgt spid="113674"/>
                                        </p:tgtEl>
                                        <p:attrNameLst>
                                          <p:attrName>ppt_h</p:attrName>
                                        </p:attrNameLst>
                                      </p:cBhvr>
                                      <p:tavLst>
                                        <p:tav tm="0">
                                          <p:val>
                                            <p:fltVal val="0"/>
                                          </p:val>
                                        </p:tav>
                                        <p:tav tm="100000">
                                          <p:val>
                                            <p:strVal val="#ppt_h"/>
                                          </p:val>
                                        </p:tav>
                                      </p:tavLst>
                                    </p:anim>
                                    <p:animEffect transition="in" filter="fade">
                                      <p:cBhvr>
                                        <p:cTn id="45" dur="500"/>
                                        <p:tgtEl>
                                          <p:spTgt spid="113674"/>
                                        </p:tgtEl>
                                      </p:cBhvr>
                                    </p:animEffect>
                                  </p:childTnLst>
                                </p:cTn>
                              </p:par>
                            </p:childTnLst>
                          </p:cTn>
                        </p:par>
                        <p:par>
                          <p:cTn id="46" fill="hold" nodeType="afterGroup">
                            <p:stCondLst>
                              <p:cond delay="10500"/>
                            </p:stCondLst>
                            <p:childTnLst>
                              <p:par>
                                <p:cTn id="47" presetID="22" presetClass="entr" presetSubtype="8" fill="hold" grpId="0" nodeType="afterEffect">
                                  <p:stCondLst>
                                    <p:cond delay="1500"/>
                                  </p:stCondLst>
                                  <p:childTnLst>
                                    <p:set>
                                      <p:cBhvr>
                                        <p:cTn id="48" dur="1" fill="hold">
                                          <p:stCondLst>
                                            <p:cond delay="0"/>
                                          </p:stCondLst>
                                        </p:cTn>
                                        <p:tgtEl>
                                          <p:spTgt spid="113668"/>
                                        </p:tgtEl>
                                        <p:attrNameLst>
                                          <p:attrName>style.visibility</p:attrName>
                                        </p:attrNameLst>
                                      </p:cBhvr>
                                      <p:to>
                                        <p:strVal val="visible"/>
                                      </p:to>
                                    </p:set>
                                    <p:animEffect transition="in" filter="wipe(left)">
                                      <p:cBhvr>
                                        <p:cTn id="49" dur="500"/>
                                        <p:tgtEl>
                                          <p:spTgt spid="113668"/>
                                        </p:tgtEl>
                                      </p:cBhvr>
                                    </p:animEffect>
                                  </p:childTnLst>
                                </p:cTn>
                              </p:par>
                            </p:childTnLst>
                          </p:cTn>
                        </p:par>
                        <p:par>
                          <p:cTn id="50" fill="hold" nodeType="afterGroup">
                            <p:stCondLst>
                              <p:cond delay="12500"/>
                            </p:stCondLst>
                            <p:childTnLst>
                              <p:par>
                                <p:cTn id="51" presetID="55" presetClass="entr" presetSubtype="0" fill="hold" grpId="0" nodeType="afterEffect">
                                  <p:stCondLst>
                                    <p:cond delay="0"/>
                                  </p:stCondLst>
                                  <p:childTnLst>
                                    <p:set>
                                      <p:cBhvr>
                                        <p:cTn id="52" dur="1" fill="hold">
                                          <p:stCondLst>
                                            <p:cond delay="0"/>
                                          </p:stCondLst>
                                        </p:cTn>
                                        <p:tgtEl>
                                          <p:spTgt spid="113669"/>
                                        </p:tgtEl>
                                        <p:attrNameLst>
                                          <p:attrName>style.visibility</p:attrName>
                                        </p:attrNameLst>
                                      </p:cBhvr>
                                      <p:to>
                                        <p:strVal val="visible"/>
                                      </p:to>
                                    </p:set>
                                    <p:anim calcmode="lin" valueType="num">
                                      <p:cBhvr>
                                        <p:cTn id="53" dur="1000" fill="hold"/>
                                        <p:tgtEl>
                                          <p:spTgt spid="113669"/>
                                        </p:tgtEl>
                                        <p:attrNameLst>
                                          <p:attrName>ppt_w</p:attrName>
                                        </p:attrNameLst>
                                      </p:cBhvr>
                                      <p:tavLst>
                                        <p:tav tm="0">
                                          <p:val>
                                            <p:strVal val="#ppt_w*0.70"/>
                                          </p:val>
                                        </p:tav>
                                        <p:tav tm="100000">
                                          <p:val>
                                            <p:strVal val="#ppt_w"/>
                                          </p:val>
                                        </p:tav>
                                      </p:tavLst>
                                    </p:anim>
                                    <p:anim calcmode="lin" valueType="num">
                                      <p:cBhvr>
                                        <p:cTn id="54" dur="1000" fill="hold"/>
                                        <p:tgtEl>
                                          <p:spTgt spid="113669"/>
                                        </p:tgtEl>
                                        <p:attrNameLst>
                                          <p:attrName>ppt_h</p:attrName>
                                        </p:attrNameLst>
                                      </p:cBhvr>
                                      <p:tavLst>
                                        <p:tav tm="0">
                                          <p:val>
                                            <p:strVal val="#ppt_h"/>
                                          </p:val>
                                        </p:tav>
                                        <p:tav tm="100000">
                                          <p:val>
                                            <p:strVal val="#ppt_h"/>
                                          </p:val>
                                        </p:tav>
                                      </p:tavLst>
                                    </p:anim>
                                    <p:animEffect transition="in" filter="fade">
                                      <p:cBhvr>
                                        <p:cTn id="55" dur="1000"/>
                                        <p:tgtEl>
                                          <p:spTgt spid="113669"/>
                                        </p:tgtEl>
                                      </p:cBhvr>
                                    </p:animEffect>
                                  </p:childTnLst>
                                </p:cTn>
                              </p:par>
                              <p:par>
                                <p:cTn id="56" presetID="55" presetClass="entr" presetSubtype="0" fill="hold" grpId="0" nodeType="withEffect">
                                  <p:stCondLst>
                                    <p:cond delay="0"/>
                                  </p:stCondLst>
                                  <p:childTnLst>
                                    <p:set>
                                      <p:cBhvr>
                                        <p:cTn id="57" dur="1" fill="hold">
                                          <p:stCondLst>
                                            <p:cond delay="0"/>
                                          </p:stCondLst>
                                        </p:cTn>
                                        <p:tgtEl>
                                          <p:spTgt spid="113671"/>
                                        </p:tgtEl>
                                        <p:attrNameLst>
                                          <p:attrName>style.visibility</p:attrName>
                                        </p:attrNameLst>
                                      </p:cBhvr>
                                      <p:to>
                                        <p:strVal val="visible"/>
                                      </p:to>
                                    </p:set>
                                    <p:anim calcmode="lin" valueType="num">
                                      <p:cBhvr>
                                        <p:cTn id="58" dur="1000" fill="hold"/>
                                        <p:tgtEl>
                                          <p:spTgt spid="113671"/>
                                        </p:tgtEl>
                                        <p:attrNameLst>
                                          <p:attrName>ppt_w</p:attrName>
                                        </p:attrNameLst>
                                      </p:cBhvr>
                                      <p:tavLst>
                                        <p:tav tm="0">
                                          <p:val>
                                            <p:strVal val="#ppt_w*0.70"/>
                                          </p:val>
                                        </p:tav>
                                        <p:tav tm="100000">
                                          <p:val>
                                            <p:strVal val="#ppt_w"/>
                                          </p:val>
                                        </p:tav>
                                      </p:tavLst>
                                    </p:anim>
                                    <p:anim calcmode="lin" valueType="num">
                                      <p:cBhvr>
                                        <p:cTn id="59" dur="1000" fill="hold"/>
                                        <p:tgtEl>
                                          <p:spTgt spid="113671"/>
                                        </p:tgtEl>
                                        <p:attrNameLst>
                                          <p:attrName>ppt_h</p:attrName>
                                        </p:attrNameLst>
                                      </p:cBhvr>
                                      <p:tavLst>
                                        <p:tav tm="0">
                                          <p:val>
                                            <p:strVal val="#ppt_h"/>
                                          </p:val>
                                        </p:tav>
                                        <p:tav tm="100000">
                                          <p:val>
                                            <p:strVal val="#ppt_h"/>
                                          </p:val>
                                        </p:tav>
                                      </p:tavLst>
                                    </p:anim>
                                    <p:animEffect transition="in" filter="fade">
                                      <p:cBhvr>
                                        <p:cTn id="60" dur="1000"/>
                                        <p:tgtEl>
                                          <p:spTgt spid="113671"/>
                                        </p:tgtEl>
                                      </p:cBhvr>
                                    </p:animEffect>
                                  </p:childTnLst>
                                </p:cTn>
                              </p:par>
                            </p:childTnLst>
                          </p:cTn>
                        </p:par>
                        <p:par>
                          <p:cTn id="61" fill="hold" nodeType="afterGroup">
                            <p:stCondLst>
                              <p:cond delay="13500"/>
                            </p:stCondLst>
                            <p:childTnLst>
                              <p:par>
                                <p:cTn id="62" presetID="3" presetClass="entr" presetSubtype="5" fill="hold" grpId="0" nodeType="afterEffect">
                                  <p:stCondLst>
                                    <p:cond delay="0"/>
                                  </p:stCondLst>
                                  <p:childTnLst>
                                    <p:set>
                                      <p:cBhvr>
                                        <p:cTn id="63" dur="1" fill="hold">
                                          <p:stCondLst>
                                            <p:cond delay="0"/>
                                          </p:stCondLst>
                                        </p:cTn>
                                        <p:tgtEl>
                                          <p:spTgt spid="113676"/>
                                        </p:tgtEl>
                                        <p:attrNameLst>
                                          <p:attrName>style.visibility</p:attrName>
                                        </p:attrNameLst>
                                      </p:cBhvr>
                                      <p:to>
                                        <p:strVal val="visible"/>
                                      </p:to>
                                    </p:set>
                                    <p:animEffect transition="in" filter="blinds(vertical)">
                                      <p:cBhvr>
                                        <p:cTn id="64" dur="500"/>
                                        <p:tgtEl>
                                          <p:spTgt spid="113676"/>
                                        </p:tgtEl>
                                      </p:cBhvr>
                                    </p:animEffect>
                                  </p:childTnLst>
                                </p:cTn>
                              </p:par>
                              <p:par>
                                <p:cTn id="65" presetID="14" presetClass="entr" presetSubtype="5" fill="hold" grpId="0" nodeType="withEffect">
                                  <p:stCondLst>
                                    <p:cond delay="0"/>
                                  </p:stCondLst>
                                  <p:childTnLst>
                                    <p:set>
                                      <p:cBhvr>
                                        <p:cTn id="66" dur="1" fill="hold">
                                          <p:stCondLst>
                                            <p:cond delay="0"/>
                                          </p:stCondLst>
                                        </p:cTn>
                                        <p:tgtEl>
                                          <p:spTgt spid="113675"/>
                                        </p:tgtEl>
                                        <p:attrNameLst>
                                          <p:attrName>style.visibility</p:attrName>
                                        </p:attrNameLst>
                                      </p:cBhvr>
                                      <p:to>
                                        <p:strVal val="visible"/>
                                      </p:to>
                                    </p:set>
                                    <p:animEffect transition="in" filter="randombar(vertical)">
                                      <p:cBhvr>
                                        <p:cTn id="67" dur="500"/>
                                        <p:tgtEl>
                                          <p:spTgt spid="113675"/>
                                        </p:tgtEl>
                                      </p:cBhvr>
                                    </p:animEffect>
                                  </p:childTnLst>
                                </p:cTn>
                              </p:par>
                            </p:childTnLst>
                          </p:cTn>
                        </p:par>
                        <p:par>
                          <p:cTn id="68" fill="hold" nodeType="afterGroup">
                            <p:stCondLst>
                              <p:cond delay="14000"/>
                            </p:stCondLst>
                            <p:childTnLst>
                              <p:par>
                                <p:cTn id="69" presetID="6" presetClass="entr" presetSubtype="32" fill="hold" grpId="0" nodeType="afterEffect">
                                  <p:stCondLst>
                                    <p:cond delay="0"/>
                                  </p:stCondLst>
                                  <p:childTnLst>
                                    <p:set>
                                      <p:cBhvr>
                                        <p:cTn id="70" dur="1" fill="hold">
                                          <p:stCondLst>
                                            <p:cond delay="0"/>
                                          </p:stCondLst>
                                        </p:cTn>
                                        <p:tgtEl>
                                          <p:spTgt spid="113670"/>
                                        </p:tgtEl>
                                        <p:attrNameLst>
                                          <p:attrName>style.visibility</p:attrName>
                                        </p:attrNameLst>
                                      </p:cBhvr>
                                      <p:to>
                                        <p:strVal val="visible"/>
                                      </p:to>
                                    </p:set>
                                    <p:animEffect transition="in" filter="circle(out)">
                                      <p:cBhvr>
                                        <p:cTn id="71" dur="2000"/>
                                        <p:tgtEl>
                                          <p:spTgt spid="113670"/>
                                        </p:tgtEl>
                                      </p:cBhvr>
                                    </p:animEffect>
                                  </p:childTnLst>
                                </p:cTn>
                              </p:par>
                              <p:par>
                                <p:cTn id="72" presetID="6" presetClass="entr" presetSubtype="32" fill="hold" grpId="0" nodeType="withEffect">
                                  <p:stCondLst>
                                    <p:cond delay="0"/>
                                  </p:stCondLst>
                                  <p:childTnLst>
                                    <p:set>
                                      <p:cBhvr>
                                        <p:cTn id="73" dur="1" fill="hold">
                                          <p:stCondLst>
                                            <p:cond delay="0"/>
                                          </p:stCondLst>
                                        </p:cTn>
                                        <p:tgtEl>
                                          <p:spTgt spid="113672"/>
                                        </p:tgtEl>
                                        <p:attrNameLst>
                                          <p:attrName>style.visibility</p:attrName>
                                        </p:attrNameLst>
                                      </p:cBhvr>
                                      <p:to>
                                        <p:strVal val="visible"/>
                                      </p:to>
                                    </p:set>
                                    <p:animEffect transition="in" filter="circle(out)">
                                      <p:cBhvr>
                                        <p:cTn id="74" dur="2000"/>
                                        <p:tgtEl>
                                          <p:spTgt spid="113672"/>
                                        </p:tgtEl>
                                      </p:cBhvr>
                                    </p:animEffect>
                                  </p:childTnLst>
                                </p:cTn>
                              </p:par>
                            </p:childTnLst>
                          </p:cTn>
                        </p:par>
                        <p:par>
                          <p:cTn id="75" fill="hold" nodeType="afterGroup">
                            <p:stCondLst>
                              <p:cond delay="16000"/>
                            </p:stCondLst>
                            <p:childTnLst>
                              <p:par>
                                <p:cTn id="76" presetID="22" presetClass="entr" presetSubtype="8" fill="hold" grpId="0" nodeType="afterEffect">
                                  <p:stCondLst>
                                    <p:cond delay="0"/>
                                  </p:stCondLst>
                                  <p:childTnLst>
                                    <p:set>
                                      <p:cBhvr>
                                        <p:cTn id="77" dur="1" fill="hold">
                                          <p:stCondLst>
                                            <p:cond delay="0"/>
                                          </p:stCondLst>
                                        </p:cTn>
                                        <p:tgtEl>
                                          <p:spTgt spid="113673"/>
                                        </p:tgtEl>
                                        <p:attrNameLst>
                                          <p:attrName>style.visibility</p:attrName>
                                        </p:attrNameLst>
                                      </p:cBhvr>
                                      <p:to>
                                        <p:strVal val="visible"/>
                                      </p:to>
                                    </p:set>
                                    <p:animEffect transition="in" filter="wipe(left)">
                                      <p:cBhvr>
                                        <p:cTn id="78" dur="500"/>
                                        <p:tgtEl>
                                          <p:spTgt spid="1136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666" grpId="0"/>
      <p:bldP spid="113667" grpId="0" build="p" animBg="1"/>
      <p:bldP spid="113668" grpId="0" animBg="1"/>
      <p:bldP spid="113669" grpId="0"/>
      <p:bldP spid="113670" grpId="0"/>
      <p:bldP spid="113671" grpId="0"/>
      <p:bldP spid="113672" grpId="0"/>
      <p:bldP spid="113673" grpId="0" animBg="1"/>
      <p:bldP spid="113674" grpId="0" animBg="1"/>
      <p:bldP spid="113675" grpId="0"/>
      <p:bldP spid="113676"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p:txBody>
          <a:bodyPr/>
          <a:lstStyle/>
          <a:p>
            <a:pPr algn="ctr" eaLnBrk="1" hangingPunct="1"/>
            <a:r>
              <a:rPr lang="en-US" smtClean="0"/>
              <a:t>Hour of Messiah’s Visitation </a:t>
            </a:r>
            <a:endParaRPr lang="en-US" sz="3600" smtClean="0"/>
          </a:p>
        </p:txBody>
      </p:sp>
      <p:pic>
        <p:nvPicPr>
          <p:cNvPr id="104452" name="Picture 4" descr="christ1_small"/>
          <p:cNvPicPr>
            <a:picLocks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7620000" y="3581400"/>
            <a:ext cx="1165225" cy="15875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miter lim="8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4454" name="Line 6"/>
          <p:cNvSpPr>
            <a:spLocks noChangeShapeType="1"/>
          </p:cNvSpPr>
          <p:nvPr/>
        </p:nvSpPr>
        <p:spPr bwMode="auto">
          <a:xfrm>
            <a:off x="5105400" y="1752600"/>
            <a:ext cx="0" cy="4953000"/>
          </a:xfrm>
          <a:prstGeom prst="line">
            <a:avLst/>
          </a:prstGeom>
          <a:noFill/>
          <a:ln w="38100" cap="sq">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104455" name="Text Box 7"/>
          <p:cNvSpPr txBox="1">
            <a:spLocks noChangeArrowheads="1"/>
          </p:cNvSpPr>
          <p:nvPr/>
        </p:nvSpPr>
        <p:spPr bwMode="auto">
          <a:xfrm>
            <a:off x="3733800" y="1219200"/>
            <a:ext cx="2286000" cy="457200"/>
          </a:xfrm>
          <a:prstGeom prst="rect">
            <a:avLst/>
          </a:prstGeom>
          <a:noFill/>
          <a:ln>
            <a:noFill/>
          </a:ln>
          <a:effectLst/>
          <a:extLst>
            <a:ext uri="{909E8E84-426E-40DD-AFC4-6F175D3DCCD1}">
              <a14:hiddenFill xmlns:a14="http://schemas.microsoft.com/office/drawing/2010/main">
                <a:solidFill>
                  <a:srgbClr val="FFCC99"/>
                </a:solidFill>
              </a14:hiddenFill>
            </a:ext>
            <a:ext uri="{91240B29-F687-4F45-9708-019B960494DF}">
              <a14:hiddenLine xmlns:a14="http://schemas.microsoft.com/office/drawing/2010/main" w="12700"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b="1" i="1">
                <a:solidFill>
                  <a:schemeClr val="bg2"/>
                </a:solidFill>
                <a:latin typeface="Times New Roman" pitchFamily="18" charset="0"/>
                <a:cs typeface="Times New Roman" pitchFamily="18" charset="0"/>
              </a:defRPr>
            </a:lvl1pPr>
            <a:lvl2pPr marL="742950" indent="-285750" eaLnBrk="0" hangingPunct="0">
              <a:defRPr sz="2400" b="1" i="1">
                <a:solidFill>
                  <a:schemeClr val="bg2"/>
                </a:solidFill>
                <a:latin typeface="Times New Roman" pitchFamily="18" charset="0"/>
                <a:cs typeface="Times New Roman" pitchFamily="18" charset="0"/>
              </a:defRPr>
            </a:lvl2pPr>
            <a:lvl3pPr marL="1143000" indent="-228600" eaLnBrk="0" hangingPunct="0">
              <a:defRPr sz="2400" b="1" i="1">
                <a:solidFill>
                  <a:schemeClr val="bg2"/>
                </a:solidFill>
                <a:latin typeface="Times New Roman" pitchFamily="18" charset="0"/>
                <a:cs typeface="Times New Roman" pitchFamily="18" charset="0"/>
              </a:defRPr>
            </a:lvl3pPr>
            <a:lvl4pPr marL="1600200" indent="-228600" eaLnBrk="0" hangingPunct="0">
              <a:defRPr sz="2400" b="1" i="1">
                <a:solidFill>
                  <a:schemeClr val="bg2"/>
                </a:solidFill>
                <a:latin typeface="Times New Roman" pitchFamily="18" charset="0"/>
                <a:cs typeface="Times New Roman" pitchFamily="18" charset="0"/>
              </a:defRPr>
            </a:lvl4pPr>
            <a:lvl5pPr marL="2057400" indent="-228600" eaLnBrk="0" hangingPunct="0">
              <a:defRPr sz="2400" b="1" i="1">
                <a:solidFill>
                  <a:schemeClr val="bg2"/>
                </a:solidFill>
                <a:latin typeface="Times New Roman" pitchFamily="18" charset="0"/>
                <a:cs typeface="Times New Roman" pitchFamily="18" charset="0"/>
              </a:defRPr>
            </a:lvl5pPr>
            <a:lvl6pPr marL="25146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6pPr>
            <a:lvl7pPr marL="29718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7pPr>
            <a:lvl8pPr marL="34290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8pPr>
            <a:lvl9pPr marL="38862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9pPr>
          </a:lstStyle>
          <a:p>
            <a:pPr eaLnBrk="1" hangingPunct="1"/>
            <a:r>
              <a:rPr lang="en-US" i="0">
                <a:solidFill>
                  <a:schemeClr val="tx2"/>
                </a:solidFill>
              </a:rPr>
              <a:t>Luke 19:43-45</a:t>
            </a:r>
          </a:p>
        </p:txBody>
      </p:sp>
      <p:sp>
        <p:nvSpPr>
          <p:cNvPr id="104456" name="Line 8"/>
          <p:cNvSpPr>
            <a:spLocks noChangeShapeType="1"/>
          </p:cNvSpPr>
          <p:nvPr/>
        </p:nvSpPr>
        <p:spPr bwMode="auto">
          <a:xfrm>
            <a:off x="5105400" y="2057400"/>
            <a:ext cx="685800" cy="0"/>
          </a:xfrm>
          <a:prstGeom prst="line">
            <a:avLst/>
          </a:prstGeom>
          <a:noFill/>
          <a:ln w="38100" cap="sq">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104457" name="Line 9"/>
          <p:cNvSpPr>
            <a:spLocks noChangeShapeType="1"/>
          </p:cNvSpPr>
          <p:nvPr/>
        </p:nvSpPr>
        <p:spPr bwMode="auto">
          <a:xfrm>
            <a:off x="5105400" y="5334000"/>
            <a:ext cx="685800" cy="0"/>
          </a:xfrm>
          <a:prstGeom prst="line">
            <a:avLst/>
          </a:prstGeom>
          <a:noFill/>
          <a:ln w="38100" cap="sq">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104458" name="Line 10"/>
          <p:cNvSpPr>
            <a:spLocks noChangeShapeType="1"/>
          </p:cNvSpPr>
          <p:nvPr/>
        </p:nvSpPr>
        <p:spPr bwMode="auto">
          <a:xfrm>
            <a:off x="5105400" y="3048000"/>
            <a:ext cx="685800" cy="0"/>
          </a:xfrm>
          <a:prstGeom prst="line">
            <a:avLst/>
          </a:prstGeom>
          <a:noFill/>
          <a:ln w="38100" cap="sq">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104459" name="AutoShape 11"/>
          <p:cNvSpPr>
            <a:spLocks/>
          </p:cNvSpPr>
          <p:nvPr/>
        </p:nvSpPr>
        <p:spPr bwMode="auto">
          <a:xfrm>
            <a:off x="4876800" y="2057400"/>
            <a:ext cx="228600" cy="990600"/>
          </a:xfrm>
          <a:prstGeom prst="leftBrace">
            <a:avLst>
              <a:gd name="adj1" fmla="val 36111"/>
              <a:gd name="adj2" fmla="val 50000"/>
            </a:avLst>
          </a:prstGeom>
          <a:noFill/>
          <a:ln w="38100" cap="sq">
            <a:solidFill>
              <a:schemeClr val="tx2"/>
            </a:solidFill>
            <a:round/>
            <a:headEnd/>
            <a:tailEnd/>
          </a:ln>
          <a:effectLst/>
          <a:extLst>
            <a:ext uri="{909E8E84-426E-40DD-AFC4-6F175D3DCCD1}">
              <a14:hiddenFill xmlns:a14="http://schemas.microsoft.com/office/drawing/2010/main">
                <a:solidFill>
                  <a:srgbClr val="FFCC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37898" name="Text Box 12"/>
          <p:cNvSpPr txBox="1">
            <a:spLocks noChangeArrowheads="1"/>
          </p:cNvSpPr>
          <p:nvPr/>
        </p:nvSpPr>
        <p:spPr bwMode="auto">
          <a:xfrm>
            <a:off x="6172200" y="2057400"/>
            <a:ext cx="2438400" cy="457200"/>
          </a:xfrm>
          <a:prstGeom prst="rect">
            <a:avLst/>
          </a:prstGeom>
          <a:noFill/>
          <a:ln>
            <a:noFill/>
          </a:ln>
          <a:effectLst/>
          <a:extLst>
            <a:ext uri="{909E8E84-426E-40DD-AFC4-6F175D3DCCD1}">
              <a14:hiddenFill xmlns:a14="http://schemas.microsoft.com/office/drawing/2010/main">
                <a:solidFill>
                  <a:srgbClr val="FFCC99"/>
                </a:solidFill>
              </a14:hiddenFill>
            </a:ext>
            <a:ext uri="{91240B29-F687-4F45-9708-019B960494DF}">
              <a14:hiddenLine xmlns:a14="http://schemas.microsoft.com/office/drawing/2010/main" w="12700"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b="1" i="1">
                <a:solidFill>
                  <a:schemeClr val="bg2"/>
                </a:solidFill>
                <a:latin typeface="Times New Roman" pitchFamily="18" charset="0"/>
                <a:cs typeface="Times New Roman" pitchFamily="18" charset="0"/>
              </a:defRPr>
            </a:lvl1pPr>
            <a:lvl2pPr marL="742950" indent="-285750" eaLnBrk="0" hangingPunct="0">
              <a:defRPr sz="2400" b="1" i="1">
                <a:solidFill>
                  <a:schemeClr val="bg2"/>
                </a:solidFill>
                <a:latin typeface="Times New Roman" pitchFamily="18" charset="0"/>
                <a:cs typeface="Times New Roman" pitchFamily="18" charset="0"/>
              </a:defRPr>
            </a:lvl2pPr>
            <a:lvl3pPr marL="1143000" indent="-228600" eaLnBrk="0" hangingPunct="0">
              <a:defRPr sz="2400" b="1" i="1">
                <a:solidFill>
                  <a:schemeClr val="bg2"/>
                </a:solidFill>
                <a:latin typeface="Times New Roman" pitchFamily="18" charset="0"/>
                <a:cs typeface="Times New Roman" pitchFamily="18" charset="0"/>
              </a:defRPr>
            </a:lvl3pPr>
            <a:lvl4pPr marL="1600200" indent="-228600" eaLnBrk="0" hangingPunct="0">
              <a:defRPr sz="2400" b="1" i="1">
                <a:solidFill>
                  <a:schemeClr val="bg2"/>
                </a:solidFill>
                <a:latin typeface="Times New Roman" pitchFamily="18" charset="0"/>
                <a:cs typeface="Times New Roman" pitchFamily="18" charset="0"/>
              </a:defRPr>
            </a:lvl4pPr>
            <a:lvl5pPr marL="2057400" indent="-228600" eaLnBrk="0" hangingPunct="0">
              <a:defRPr sz="2400" b="1" i="1">
                <a:solidFill>
                  <a:schemeClr val="bg2"/>
                </a:solidFill>
                <a:latin typeface="Times New Roman" pitchFamily="18" charset="0"/>
                <a:cs typeface="Times New Roman" pitchFamily="18" charset="0"/>
              </a:defRPr>
            </a:lvl5pPr>
            <a:lvl6pPr marL="25146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6pPr>
            <a:lvl7pPr marL="29718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7pPr>
            <a:lvl8pPr marL="34290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8pPr>
            <a:lvl9pPr marL="38862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9pPr>
          </a:lstStyle>
          <a:p>
            <a:pPr eaLnBrk="1" hangingPunct="1"/>
            <a:endParaRPr lang="de-CH"/>
          </a:p>
        </p:txBody>
      </p:sp>
      <p:sp>
        <p:nvSpPr>
          <p:cNvPr id="104461" name="Text Box 13"/>
          <p:cNvSpPr txBox="1">
            <a:spLocks noChangeArrowheads="1"/>
          </p:cNvSpPr>
          <p:nvPr/>
        </p:nvSpPr>
        <p:spPr bwMode="auto">
          <a:xfrm>
            <a:off x="5943600" y="1752600"/>
            <a:ext cx="3048000" cy="822325"/>
          </a:xfrm>
          <a:prstGeom prst="rect">
            <a:avLst/>
          </a:prstGeom>
          <a:noFill/>
          <a:ln>
            <a:noFill/>
          </a:ln>
          <a:effectLst/>
          <a:extLst>
            <a:ext uri="{909E8E84-426E-40DD-AFC4-6F175D3DCCD1}">
              <a14:hiddenFill xmlns:a14="http://schemas.microsoft.com/office/drawing/2010/main">
                <a:solidFill>
                  <a:srgbClr val="FFCC99"/>
                </a:solidFill>
              </a14:hiddenFill>
            </a:ext>
            <a:ext uri="{91240B29-F687-4F45-9708-019B960494DF}">
              <a14:hiddenLine xmlns:a14="http://schemas.microsoft.com/office/drawing/2010/main" w="12700"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b="1" i="1">
                <a:solidFill>
                  <a:schemeClr val="bg2"/>
                </a:solidFill>
                <a:latin typeface="Times New Roman" pitchFamily="18" charset="0"/>
                <a:cs typeface="Times New Roman" pitchFamily="18" charset="0"/>
              </a:defRPr>
            </a:lvl1pPr>
            <a:lvl2pPr marL="742950" indent="-285750" eaLnBrk="0" hangingPunct="0">
              <a:defRPr sz="2400" b="1" i="1">
                <a:solidFill>
                  <a:schemeClr val="bg2"/>
                </a:solidFill>
                <a:latin typeface="Times New Roman" pitchFamily="18" charset="0"/>
                <a:cs typeface="Times New Roman" pitchFamily="18" charset="0"/>
              </a:defRPr>
            </a:lvl2pPr>
            <a:lvl3pPr marL="1143000" indent="-228600" eaLnBrk="0" hangingPunct="0">
              <a:defRPr sz="2400" b="1" i="1">
                <a:solidFill>
                  <a:schemeClr val="bg2"/>
                </a:solidFill>
                <a:latin typeface="Times New Roman" pitchFamily="18" charset="0"/>
                <a:cs typeface="Times New Roman" pitchFamily="18" charset="0"/>
              </a:defRPr>
            </a:lvl3pPr>
            <a:lvl4pPr marL="1600200" indent="-228600" eaLnBrk="0" hangingPunct="0">
              <a:defRPr sz="2400" b="1" i="1">
                <a:solidFill>
                  <a:schemeClr val="bg2"/>
                </a:solidFill>
                <a:latin typeface="Times New Roman" pitchFamily="18" charset="0"/>
                <a:cs typeface="Times New Roman" pitchFamily="18" charset="0"/>
              </a:defRPr>
            </a:lvl4pPr>
            <a:lvl5pPr marL="2057400" indent="-228600" eaLnBrk="0" hangingPunct="0">
              <a:defRPr sz="2400" b="1" i="1">
                <a:solidFill>
                  <a:schemeClr val="bg2"/>
                </a:solidFill>
                <a:latin typeface="Times New Roman" pitchFamily="18" charset="0"/>
                <a:cs typeface="Times New Roman" pitchFamily="18" charset="0"/>
              </a:defRPr>
            </a:lvl5pPr>
            <a:lvl6pPr marL="25146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6pPr>
            <a:lvl7pPr marL="29718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7pPr>
            <a:lvl8pPr marL="34290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8pPr>
            <a:lvl9pPr marL="38862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9pPr>
          </a:lstStyle>
          <a:p>
            <a:pPr algn="l" eaLnBrk="1" hangingPunct="1"/>
            <a:r>
              <a:rPr lang="en-US" i="0">
                <a:solidFill>
                  <a:schemeClr val="tx1"/>
                </a:solidFill>
              </a:rPr>
              <a:t>444 B.C. Artaxerxes’</a:t>
            </a:r>
            <a:r>
              <a:rPr lang="en-US"/>
              <a:t> </a:t>
            </a:r>
            <a:r>
              <a:rPr lang="en-US" i="0">
                <a:solidFill>
                  <a:schemeClr val="tx1"/>
                </a:solidFill>
              </a:rPr>
              <a:t>2</a:t>
            </a:r>
            <a:r>
              <a:rPr lang="en-US" i="0" baseline="30000">
                <a:solidFill>
                  <a:schemeClr val="tx1"/>
                </a:solidFill>
              </a:rPr>
              <a:t>nd</a:t>
            </a:r>
            <a:r>
              <a:rPr lang="en-US" i="0">
                <a:solidFill>
                  <a:schemeClr val="tx1"/>
                </a:solidFill>
              </a:rPr>
              <a:t> </a:t>
            </a:r>
            <a:r>
              <a:rPr lang="en-US" sz="2200" i="0">
                <a:solidFill>
                  <a:schemeClr val="tx1"/>
                </a:solidFill>
              </a:rPr>
              <a:t>Decree (Neh 2:1-8)</a:t>
            </a:r>
          </a:p>
        </p:txBody>
      </p:sp>
      <p:sp>
        <p:nvSpPr>
          <p:cNvPr id="104462" name="Text Box 14"/>
          <p:cNvSpPr txBox="1">
            <a:spLocks noChangeArrowheads="1"/>
          </p:cNvSpPr>
          <p:nvPr/>
        </p:nvSpPr>
        <p:spPr bwMode="auto">
          <a:xfrm>
            <a:off x="5943600" y="2743200"/>
            <a:ext cx="2514600" cy="762000"/>
          </a:xfrm>
          <a:prstGeom prst="rect">
            <a:avLst/>
          </a:prstGeom>
          <a:noFill/>
          <a:ln>
            <a:noFill/>
          </a:ln>
          <a:effectLst/>
          <a:extLst>
            <a:ext uri="{909E8E84-426E-40DD-AFC4-6F175D3DCCD1}">
              <a14:hiddenFill xmlns:a14="http://schemas.microsoft.com/office/drawing/2010/main">
                <a:solidFill>
                  <a:srgbClr val="FFCC99"/>
                </a:solidFill>
              </a14:hiddenFill>
            </a:ext>
            <a:ext uri="{91240B29-F687-4F45-9708-019B960494DF}">
              <a14:hiddenLine xmlns:a14="http://schemas.microsoft.com/office/drawing/2010/main" w="12700"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b="1" i="1">
                <a:solidFill>
                  <a:schemeClr val="bg2"/>
                </a:solidFill>
                <a:latin typeface="Times New Roman" pitchFamily="18" charset="0"/>
                <a:cs typeface="Times New Roman" pitchFamily="18" charset="0"/>
              </a:defRPr>
            </a:lvl1pPr>
            <a:lvl2pPr marL="742950" indent="-285750" eaLnBrk="0" hangingPunct="0">
              <a:defRPr sz="2400" b="1" i="1">
                <a:solidFill>
                  <a:schemeClr val="bg2"/>
                </a:solidFill>
                <a:latin typeface="Times New Roman" pitchFamily="18" charset="0"/>
                <a:cs typeface="Times New Roman" pitchFamily="18" charset="0"/>
              </a:defRPr>
            </a:lvl2pPr>
            <a:lvl3pPr marL="1143000" indent="-228600" eaLnBrk="0" hangingPunct="0">
              <a:defRPr sz="2400" b="1" i="1">
                <a:solidFill>
                  <a:schemeClr val="bg2"/>
                </a:solidFill>
                <a:latin typeface="Times New Roman" pitchFamily="18" charset="0"/>
                <a:cs typeface="Times New Roman" pitchFamily="18" charset="0"/>
              </a:defRPr>
            </a:lvl3pPr>
            <a:lvl4pPr marL="1600200" indent="-228600" eaLnBrk="0" hangingPunct="0">
              <a:defRPr sz="2400" b="1" i="1">
                <a:solidFill>
                  <a:schemeClr val="bg2"/>
                </a:solidFill>
                <a:latin typeface="Times New Roman" pitchFamily="18" charset="0"/>
                <a:cs typeface="Times New Roman" pitchFamily="18" charset="0"/>
              </a:defRPr>
            </a:lvl4pPr>
            <a:lvl5pPr marL="2057400" indent="-228600" eaLnBrk="0" hangingPunct="0">
              <a:defRPr sz="2400" b="1" i="1">
                <a:solidFill>
                  <a:schemeClr val="bg2"/>
                </a:solidFill>
                <a:latin typeface="Times New Roman" pitchFamily="18" charset="0"/>
                <a:cs typeface="Times New Roman" pitchFamily="18" charset="0"/>
              </a:defRPr>
            </a:lvl5pPr>
            <a:lvl6pPr marL="25146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6pPr>
            <a:lvl7pPr marL="29718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7pPr>
            <a:lvl8pPr marL="34290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8pPr>
            <a:lvl9pPr marL="38862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9pPr>
          </a:lstStyle>
          <a:p>
            <a:pPr algn="l" eaLnBrk="1" hangingPunct="1"/>
            <a:r>
              <a:rPr lang="en-US" i="0">
                <a:solidFill>
                  <a:schemeClr val="tx1"/>
                </a:solidFill>
              </a:rPr>
              <a:t>395 B.C. </a:t>
            </a:r>
            <a:r>
              <a:rPr lang="en-US" sz="2000" i="0">
                <a:solidFill>
                  <a:schemeClr val="tx1"/>
                </a:solidFill>
              </a:rPr>
              <a:t>Jerusalem fully rebuilt as a city</a:t>
            </a:r>
          </a:p>
        </p:txBody>
      </p:sp>
      <p:sp>
        <p:nvSpPr>
          <p:cNvPr id="104463" name="AutoShape 15"/>
          <p:cNvSpPr>
            <a:spLocks/>
          </p:cNvSpPr>
          <p:nvPr/>
        </p:nvSpPr>
        <p:spPr bwMode="auto">
          <a:xfrm>
            <a:off x="4724400" y="3048000"/>
            <a:ext cx="381000" cy="2133600"/>
          </a:xfrm>
          <a:prstGeom prst="leftBrace">
            <a:avLst>
              <a:gd name="adj1" fmla="val 46667"/>
              <a:gd name="adj2" fmla="val 50000"/>
            </a:avLst>
          </a:prstGeom>
          <a:noFill/>
          <a:ln w="38100" cap="sq">
            <a:solidFill>
              <a:schemeClr val="tx2"/>
            </a:solidFill>
            <a:round/>
            <a:headEnd/>
            <a:tailEnd/>
          </a:ln>
          <a:effectLst/>
          <a:extLst>
            <a:ext uri="{909E8E84-426E-40DD-AFC4-6F175D3DCCD1}">
              <a14:hiddenFill xmlns:a14="http://schemas.microsoft.com/office/drawing/2010/main">
                <a:solidFill>
                  <a:srgbClr val="FFCC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04464" name="Line 16"/>
          <p:cNvSpPr>
            <a:spLocks noChangeShapeType="1"/>
          </p:cNvSpPr>
          <p:nvPr/>
        </p:nvSpPr>
        <p:spPr bwMode="auto">
          <a:xfrm>
            <a:off x="5105400" y="5181600"/>
            <a:ext cx="685800" cy="0"/>
          </a:xfrm>
          <a:prstGeom prst="line">
            <a:avLst/>
          </a:prstGeom>
          <a:noFill/>
          <a:ln w="38100" cap="sq">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104468" name="Text Box 20"/>
          <p:cNvSpPr txBox="1">
            <a:spLocks noChangeArrowheads="1"/>
          </p:cNvSpPr>
          <p:nvPr/>
        </p:nvSpPr>
        <p:spPr bwMode="auto">
          <a:xfrm>
            <a:off x="5181600" y="1600200"/>
            <a:ext cx="457200" cy="457200"/>
          </a:xfrm>
          <a:prstGeom prst="rect">
            <a:avLst/>
          </a:prstGeom>
          <a:noFill/>
          <a:ln>
            <a:noFill/>
          </a:ln>
          <a:effectLst/>
          <a:extLst>
            <a:ext uri="{909E8E84-426E-40DD-AFC4-6F175D3DCCD1}">
              <a14:hiddenFill xmlns:a14="http://schemas.microsoft.com/office/drawing/2010/main">
                <a:solidFill>
                  <a:srgbClr val="FFCC99"/>
                </a:solidFill>
              </a14:hiddenFill>
            </a:ext>
            <a:ext uri="{91240B29-F687-4F45-9708-019B960494DF}">
              <a14:hiddenLine xmlns:a14="http://schemas.microsoft.com/office/drawing/2010/main" w="12700"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b="1" i="1">
                <a:solidFill>
                  <a:schemeClr val="bg2"/>
                </a:solidFill>
                <a:latin typeface="Times New Roman" pitchFamily="18" charset="0"/>
                <a:cs typeface="Times New Roman" pitchFamily="18" charset="0"/>
              </a:defRPr>
            </a:lvl1pPr>
            <a:lvl2pPr marL="742950" indent="-285750" eaLnBrk="0" hangingPunct="0">
              <a:defRPr sz="2400" b="1" i="1">
                <a:solidFill>
                  <a:schemeClr val="bg2"/>
                </a:solidFill>
                <a:latin typeface="Times New Roman" pitchFamily="18" charset="0"/>
                <a:cs typeface="Times New Roman" pitchFamily="18" charset="0"/>
              </a:defRPr>
            </a:lvl2pPr>
            <a:lvl3pPr marL="1143000" indent="-228600" eaLnBrk="0" hangingPunct="0">
              <a:defRPr sz="2400" b="1" i="1">
                <a:solidFill>
                  <a:schemeClr val="bg2"/>
                </a:solidFill>
                <a:latin typeface="Times New Roman" pitchFamily="18" charset="0"/>
                <a:cs typeface="Times New Roman" pitchFamily="18" charset="0"/>
              </a:defRPr>
            </a:lvl3pPr>
            <a:lvl4pPr marL="1600200" indent="-228600" eaLnBrk="0" hangingPunct="0">
              <a:defRPr sz="2400" b="1" i="1">
                <a:solidFill>
                  <a:schemeClr val="bg2"/>
                </a:solidFill>
                <a:latin typeface="Times New Roman" pitchFamily="18" charset="0"/>
                <a:cs typeface="Times New Roman" pitchFamily="18" charset="0"/>
              </a:defRPr>
            </a:lvl4pPr>
            <a:lvl5pPr marL="2057400" indent="-228600" eaLnBrk="0" hangingPunct="0">
              <a:defRPr sz="2400" b="1" i="1">
                <a:solidFill>
                  <a:schemeClr val="bg2"/>
                </a:solidFill>
                <a:latin typeface="Times New Roman" pitchFamily="18" charset="0"/>
                <a:cs typeface="Times New Roman" pitchFamily="18" charset="0"/>
              </a:defRPr>
            </a:lvl5pPr>
            <a:lvl6pPr marL="25146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6pPr>
            <a:lvl7pPr marL="29718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7pPr>
            <a:lvl8pPr marL="34290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8pPr>
            <a:lvl9pPr marL="38862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9pPr>
          </a:lstStyle>
          <a:p>
            <a:pPr eaLnBrk="1" hangingPunct="1"/>
            <a:r>
              <a:rPr lang="en-US" i="0">
                <a:solidFill>
                  <a:schemeClr val="tx2"/>
                </a:solidFill>
              </a:rPr>
              <a:t>0</a:t>
            </a:r>
          </a:p>
        </p:txBody>
      </p:sp>
      <p:sp>
        <p:nvSpPr>
          <p:cNvPr id="104469" name="Text Box 21"/>
          <p:cNvSpPr txBox="1">
            <a:spLocks noChangeArrowheads="1"/>
          </p:cNvSpPr>
          <p:nvPr/>
        </p:nvSpPr>
        <p:spPr bwMode="auto">
          <a:xfrm>
            <a:off x="5105400" y="2590800"/>
            <a:ext cx="685800" cy="457200"/>
          </a:xfrm>
          <a:prstGeom prst="rect">
            <a:avLst/>
          </a:prstGeom>
          <a:noFill/>
          <a:ln>
            <a:noFill/>
          </a:ln>
          <a:effectLst/>
          <a:extLst>
            <a:ext uri="{909E8E84-426E-40DD-AFC4-6F175D3DCCD1}">
              <a14:hiddenFill xmlns:a14="http://schemas.microsoft.com/office/drawing/2010/main">
                <a:solidFill>
                  <a:srgbClr val="FFCC99"/>
                </a:solidFill>
              </a14:hiddenFill>
            </a:ext>
            <a:ext uri="{91240B29-F687-4F45-9708-019B960494DF}">
              <a14:hiddenLine xmlns:a14="http://schemas.microsoft.com/office/drawing/2010/main" w="12700"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b="1" i="1">
                <a:solidFill>
                  <a:schemeClr val="bg2"/>
                </a:solidFill>
                <a:latin typeface="Times New Roman" pitchFamily="18" charset="0"/>
                <a:cs typeface="Times New Roman" pitchFamily="18" charset="0"/>
              </a:defRPr>
            </a:lvl1pPr>
            <a:lvl2pPr marL="742950" indent="-285750" eaLnBrk="0" hangingPunct="0">
              <a:defRPr sz="2400" b="1" i="1">
                <a:solidFill>
                  <a:schemeClr val="bg2"/>
                </a:solidFill>
                <a:latin typeface="Times New Roman" pitchFamily="18" charset="0"/>
                <a:cs typeface="Times New Roman" pitchFamily="18" charset="0"/>
              </a:defRPr>
            </a:lvl2pPr>
            <a:lvl3pPr marL="1143000" indent="-228600" eaLnBrk="0" hangingPunct="0">
              <a:defRPr sz="2400" b="1" i="1">
                <a:solidFill>
                  <a:schemeClr val="bg2"/>
                </a:solidFill>
                <a:latin typeface="Times New Roman" pitchFamily="18" charset="0"/>
                <a:cs typeface="Times New Roman" pitchFamily="18" charset="0"/>
              </a:defRPr>
            </a:lvl3pPr>
            <a:lvl4pPr marL="1600200" indent="-228600" eaLnBrk="0" hangingPunct="0">
              <a:defRPr sz="2400" b="1" i="1">
                <a:solidFill>
                  <a:schemeClr val="bg2"/>
                </a:solidFill>
                <a:latin typeface="Times New Roman" pitchFamily="18" charset="0"/>
                <a:cs typeface="Times New Roman" pitchFamily="18" charset="0"/>
              </a:defRPr>
            </a:lvl4pPr>
            <a:lvl5pPr marL="2057400" indent="-228600" eaLnBrk="0" hangingPunct="0">
              <a:defRPr sz="2400" b="1" i="1">
                <a:solidFill>
                  <a:schemeClr val="bg2"/>
                </a:solidFill>
                <a:latin typeface="Times New Roman" pitchFamily="18" charset="0"/>
                <a:cs typeface="Times New Roman" pitchFamily="18" charset="0"/>
              </a:defRPr>
            </a:lvl5pPr>
            <a:lvl6pPr marL="25146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6pPr>
            <a:lvl7pPr marL="29718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7pPr>
            <a:lvl8pPr marL="34290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8pPr>
            <a:lvl9pPr marL="38862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9pPr>
          </a:lstStyle>
          <a:p>
            <a:pPr eaLnBrk="1" hangingPunct="1"/>
            <a:r>
              <a:rPr lang="en-US" i="0">
                <a:solidFill>
                  <a:schemeClr val="tx2"/>
                </a:solidFill>
              </a:rPr>
              <a:t>7th</a:t>
            </a:r>
          </a:p>
        </p:txBody>
      </p:sp>
      <p:sp>
        <p:nvSpPr>
          <p:cNvPr id="104470" name="Text Box 22"/>
          <p:cNvSpPr txBox="1">
            <a:spLocks noChangeArrowheads="1"/>
          </p:cNvSpPr>
          <p:nvPr/>
        </p:nvSpPr>
        <p:spPr bwMode="auto">
          <a:xfrm>
            <a:off x="5105400" y="4648200"/>
            <a:ext cx="838200" cy="457200"/>
          </a:xfrm>
          <a:prstGeom prst="rect">
            <a:avLst/>
          </a:prstGeom>
          <a:noFill/>
          <a:ln>
            <a:noFill/>
          </a:ln>
          <a:effectLst/>
          <a:extLst>
            <a:ext uri="{909E8E84-426E-40DD-AFC4-6F175D3DCCD1}">
              <a14:hiddenFill xmlns:a14="http://schemas.microsoft.com/office/drawing/2010/main">
                <a:solidFill>
                  <a:srgbClr val="FFCC99"/>
                </a:solidFill>
              </a14:hiddenFill>
            </a:ext>
            <a:ext uri="{91240B29-F687-4F45-9708-019B960494DF}">
              <a14:hiddenLine xmlns:a14="http://schemas.microsoft.com/office/drawing/2010/main" w="12700"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b="1" i="1">
                <a:solidFill>
                  <a:schemeClr val="bg2"/>
                </a:solidFill>
                <a:latin typeface="Times New Roman" pitchFamily="18" charset="0"/>
                <a:cs typeface="Times New Roman" pitchFamily="18" charset="0"/>
              </a:defRPr>
            </a:lvl1pPr>
            <a:lvl2pPr marL="742950" indent="-285750" eaLnBrk="0" hangingPunct="0">
              <a:defRPr sz="2400" b="1" i="1">
                <a:solidFill>
                  <a:schemeClr val="bg2"/>
                </a:solidFill>
                <a:latin typeface="Times New Roman" pitchFamily="18" charset="0"/>
                <a:cs typeface="Times New Roman" pitchFamily="18" charset="0"/>
              </a:defRPr>
            </a:lvl2pPr>
            <a:lvl3pPr marL="1143000" indent="-228600" eaLnBrk="0" hangingPunct="0">
              <a:defRPr sz="2400" b="1" i="1">
                <a:solidFill>
                  <a:schemeClr val="bg2"/>
                </a:solidFill>
                <a:latin typeface="Times New Roman" pitchFamily="18" charset="0"/>
                <a:cs typeface="Times New Roman" pitchFamily="18" charset="0"/>
              </a:defRPr>
            </a:lvl3pPr>
            <a:lvl4pPr marL="1600200" indent="-228600" eaLnBrk="0" hangingPunct="0">
              <a:defRPr sz="2400" b="1" i="1">
                <a:solidFill>
                  <a:schemeClr val="bg2"/>
                </a:solidFill>
                <a:latin typeface="Times New Roman" pitchFamily="18" charset="0"/>
                <a:cs typeface="Times New Roman" pitchFamily="18" charset="0"/>
              </a:defRPr>
            </a:lvl4pPr>
            <a:lvl5pPr marL="2057400" indent="-228600" eaLnBrk="0" hangingPunct="0">
              <a:defRPr sz="2400" b="1" i="1">
                <a:solidFill>
                  <a:schemeClr val="bg2"/>
                </a:solidFill>
                <a:latin typeface="Times New Roman" pitchFamily="18" charset="0"/>
                <a:cs typeface="Times New Roman" pitchFamily="18" charset="0"/>
              </a:defRPr>
            </a:lvl5pPr>
            <a:lvl6pPr marL="25146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6pPr>
            <a:lvl7pPr marL="29718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7pPr>
            <a:lvl8pPr marL="34290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8pPr>
            <a:lvl9pPr marL="38862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9pPr>
          </a:lstStyle>
          <a:p>
            <a:pPr eaLnBrk="1" hangingPunct="1"/>
            <a:r>
              <a:rPr lang="en-US" i="0">
                <a:solidFill>
                  <a:schemeClr val="tx2"/>
                </a:solidFill>
              </a:rPr>
              <a:t>69th</a:t>
            </a:r>
          </a:p>
        </p:txBody>
      </p:sp>
      <p:sp>
        <p:nvSpPr>
          <p:cNvPr id="104472" name="AutoShape 24"/>
          <p:cNvSpPr>
            <a:spLocks/>
          </p:cNvSpPr>
          <p:nvPr/>
        </p:nvSpPr>
        <p:spPr bwMode="auto">
          <a:xfrm>
            <a:off x="4724400" y="5334000"/>
            <a:ext cx="381000" cy="1143000"/>
          </a:xfrm>
          <a:prstGeom prst="leftBrace">
            <a:avLst>
              <a:gd name="adj1" fmla="val 25000"/>
              <a:gd name="adj2" fmla="val 50000"/>
            </a:avLst>
          </a:prstGeom>
          <a:noFill/>
          <a:ln w="38100" cap="sq">
            <a:solidFill>
              <a:schemeClr val="tx2"/>
            </a:solidFill>
            <a:round/>
            <a:headEnd/>
            <a:tailEnd/>
          </a:ln>
          <a:effectLst/>
          <a:extLst>
            <a:ext uri="{909E8E84-426E-40DD-AFC4-6F175D3DCCD1}">
              <a14:hiddenFill xmlns:a14="http://schemas.microsoft.com/office/drawing/2010/main">
                <a:solidFill>
                  <a:srgbClr val="FFCC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04473" name="Text Box 25"/>
          <p:cNvSpPr txBox="1">
            <a:spLocks noChangeArrowheads="1"/>
          </p:cNvSpPr>
          <p:nvPr/>
        </p:nvSpPr>
        <p:spPr bwMode="auto">
          <a:xfrm>
            <a:off x="2209800" y="1981200"/>
            <a:ext cx="2286000" cy="1066800"/>
          </a:xfrm>
          <a:prstGeom prst="rect">
            <a:avLst/>
          </a:prstGeom>
          <a:noFill/>
          <a:ln>
            <a:noFill/>
          </a:ln>
          <a:effectLst/>
          <a:extLst>
            <a:ext uri="{909E8E84-426E-40DD-AFC4-6F175D3DCCD1}">
              <a14:hiddenFill xmlns:a14="http://schemas.microsoft.com/office/drawing/2010/main">
                <a:solidFill>
                  <a:srgbClr val="FFCC99"/>
                </a:solidFill>
              </a14:hiddenFill>
            </a:ext>
            <a:ext uri="{91240B29-F687-4F45-9708-019B960494DF}">
              <a14:hiddenLine xmlns:a14="http://schemas.microsoft.com/office/drawing/2010/main" w="12700"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b="1" i="1">
                <a:solidFill>
                  <a:schemeClr val="bg2"/>
                </a:solidFill>
                <a:latin typeface="Times New Roman" pitchFamily="18" charset="0"/>
                <a:cs typeface="Times New Roman" pitchFamily="18" charset="0"/>
              </a:defRPr>
            </a:lvl1pPr>
            <a:lvl2pPr marL="742950" indent="-285750" eaLnBrk="0" hangingPunct="0">
              <a:defRPr sz="2400" b="1" i="1">
                <a:solidFill>
                  <a:schemeClr val="bg2"/>
                </a:solidFill>
                <a:latin typeface="Times New Roman" pitchFamily="18" charset="0"/>
                <a:cs typeface="Times New Roman" pitchFamily="18" charset="0"/>
              </a:defRPr>
            </a:lvl2pPr>
            <a:lvl3pPr marL="1143000" indent="-228600" eaLnBrk="0" hangingPunct="0">
              <a:defRPr sz="2400" b="1" i="1">
                <a:solidFill>
                  <a:schemeClr val="bg2"/>
                </a:solidFill>
                <a:latin typeface="Times New Roman" pitchFamily="18" charset="0"/>
                <a:cs typeface="Times New Roman" pitchFamily="18" charset="0"/>
              </a:defRPr>
            </a:lvl3pPr>
            <a:lvl4pPr marL="1600200" indent="-228600" eaLnBrk="0" hangingPunct="0">
              <a:defRPr sz="2400" b="1" i="1">
                <a:solidFill>
                  <a:schemeClr val="bg2"/>
                </a:solidFill>
                <a:latin typeface="Times New Roman" pitchFamily="18" charset="0"/>
                <a:cs typeface="Times New Roman" pitchFamily="18" charset="0"/>
              </a:defRPr>
            </a:lvl4pPr>
            <a:lvl5pPr marL="2057400" indent="-228600" eaLnBrk="0" hangingPunct="0">
              <a:defRPr sz="2400" b="1" i="1">
                <a:solidFill>
                  <a:schemeClr val="bg2"/>
                </a:solidFill>
                <a:latin typeface="Times New Roman" pitchFamily="18" charset="0"/>
                <a:cs typeface="Times New Roman" pitchFamily="18" charset="0"/>
              </a:defRPr>
            </a:lvl5pPr>
            <a:lvl6pPr marL="25146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6pPr>
            <a:lvl7pPr marL="29718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7pPr>
            <a:lvl8pPr marL="34290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8pPr>
            <a:lvl9pPr marL="38862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9pPr>
          </a:lstStyle>
          <a:p>
            <a:pPr eaLnBrk="1" hangingPunct="1"/>
            <a:r>
              <a:rPr lang="en-US" i="0">
                <a:solidFill>
                  <a:schemeClr val="tx2"/>
                </a:solidFill>
              </a:rPr>
              <a:t>7 x 7=49 years </a:t>
            </a:r>
            <a:r>
              <a:rPr lang="en-US" sz="2000" i="0">
                <a:solidFill>
                  <a:schemeClr val="tx1"/>
                </a:solidFill>
              </a:rPr>
              <a:t>after decree to rebuild Jerusalem</a:t>
            </a:r>
          </a:p>
        </p:txBody>
      </p:sp>
      <p:sp>
        <p:nvSpPr>
          <p:cNvPr id="104474" name="Text Box 26"/>
          <p:cNvSpPr txBox="1">
            <a:spLocks noChangeArrowheads="1"/>
          </p:cNvSpPr>
          <p:nvPr/>
        </p:nvSpPr>
        <p:spPr bwMode="auto">
          <a:xfrm>
            <a:off x="1752600" y="3733800"/>
            <a:ext cx="2819400" cy="628650"/>
          </a:xfrm>
          <a:prstGeom prst="rect">
            <a:avLst/>
          </a:prstGeom>
          <a:noFill/>
          <a:ln>
            <a:noFill/>
          </a:ln>
          <a:effectLst/>
          <a:extLst>
            <a:ext uri="{909E8E84-426E-40DD-AFC4-6F175D3DCCD1}">
              <a14:hiddenFill xmlns:a14="http://schemas.microsoft.com/office/drawing/2010/main">
                <a:solidFill>
                  <a:srgbClr val="FFCC99"/>
                </a:solidFill>
              </a14:hiddenFill>
            </a:ext>
            <a:ext uri="{91240B29-F687-4F45-9708-019B960494DF}">
              <a14:hiddenLine xmlns:a14="http://schemas.microsoft.com/office/drawing/2010/main" w="12700"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b="1" i="1">
                <a:solidFill>
                  <a:schemeClr val="bg2"/>
                </a:solidFill>
                <a:latin typeface="Times New Roman" pitchFamily="18" charset="0"/>
                <a:cs typeface="Times New Roman" pitchFamily="18" charset="0"/>
              </a:defRPr>
            </a:lvl1pPr>
            <a:lvl2pPr marL="742950" indent="-285750" eaLnBrk="0" hangingPunct="0">
              <a:defRPr sz="2400" b="1" i="1">
                <a:solidFill>
                  <a:schemeClr val="bg2"/>
                </a:solidFill>
                <a:latin typeface="Times New Roman" pitchFamily="18" charset="0"/>
                <a:cs typeface="Times New Roman" pitchFamily="18" charset="0"/>
              </a:defRPr>
            </a:lvl2pPr>
            <a:lvl3pPr marL="1143000" indent="-228600" eaLnBrk="0" hangingPunct="0">
              <a:defRPr sz="2400" b="1" i="1">
                <a:solidFill>
                  <a:schemeClr val="bg2"/>
                </a:solidFill>
                <a:latin typeface="Times New Roman" pitchFamily="18" charset="0"/>
                <a:cs typeface="Times New Roman" pitchFamily="18" charset="0"/>
              </a:defRPr>
            </a:lvl3pPr>
            <a:lvl4pPr marL="1600200" indent="-228600" eaLnBrk="0" hangingPunct="0">
              <a:defRPr sz="2400" b="1" i="1">
                <a:solidFill>
                  <a:schemeClr val="bg2"/>
                </a:solidFill>
                <a:latin typeface="Times New Roman" pitchFamily="18" charset="0"/>
                <a:cs typeface="Times New Roman" pitchFamily="18" charset="0"/>
              </a:defRPr>
            </a:lvl4pPr>
            <a:lvl5pPr marL="2057400" indent="-228600" eaLnBrk="0" hangingPunct="0">
              <a:defRPr sz="2400" b="1" i="1">
                <a:solidFill>
                  <a:schemeClr val="bg2"/>
                </a:solidFill>
                <a:latin typeface="Times New Roman" pitchFamily="18" charset="0"/>
                <a:cs typeface="Times New Roman" pitchFamily="18" charset="0"/>
              </a:defRPr>
            </a:lvl5pPr>
            <a:lvl6pPr marL="25146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6pPr>
            <a:lvl7pPr marL="29718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7pPr>
            <a:lvl8pPr marL="34290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8pPr>
            <a:lvl9pPr marL="38862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9pPr>
          </a:lstStyle>
          <a:p>
            <a:pPr algn="l" eaLnBrk="1" hangingPunct="1">
              <a:lnSpc>
                <a:spcPct val="80000"/>
              </a:lnSpc>
              <a:spcBef>
                <a:spcPct val="20000"/>
              </a:spcBef>
              <a:buClr>
                <a:schemeClr val="tx2"/>
              </a:buClr>
              <a:buSzPct val="90000"/>
              <a:buFont typeface="Symbol" pitchFamily="18" charset="2"/>
              <a:buNone/>
            </a:pPr>
            <a:r>
              <a:rPr lang="en-US" i="0">
                <a:solidFill>
                  <a:schemeClr val="tx2"/>
                </a:solidFill>
              </a:rPr>
              <a:t>62 x 7 = 428 years </a:t>
            </a:r>
            <a:r>
              <a:rPr lang="en-US" sz="2000" i="0">
                <a:solidFill>
                  <a:schemeClr val="tx1"/>
                </a:solidFill>
              </a:rPr>
              <a:t>after Jerusalem rebuilt</a:t>
            </a:r>
            <a:endParaRPr lang="en-US" sz="2000"/>
          </a:p>
        </p:txBody>
      </p:sp>
      <p:sp>
        <p:nvSpPr>
          <p:cNvPr id="104475" name="Text Box 27"/>
          <p:cNvSpPr txBox="1">
            <a:spLocks noChangeArrowheads="1"/>
          </p:cNvSpPr>
          <p:nvPr/>
        </p:nvSpPr>
        <p:spPr bwMode="auto">
          <a:xfrm>
            <a:off x="1752600" y="4648200"/>
            <a:ext cx="2971800" cy="676275"/>
          </a:xfrm>
          <a:prstGeom prst="rect">
            <a:avLst/>
          </a:prstGeom>
          <a:noFill/>
          <a:ln>
            <a:noFill/>
          </a:ln>
          <a:effectLst/>
          <a:extLst>
            <a:ext uri="{909E8E84-426E-40DD-AFC4-6F175D3DCCD1}">
              <a14:hiddenFill xmlns:a14="http://schemas.microsoft.com/office/drawing/2010/main">
                <a:solidFill>
                  <a:srgbClr val="FFCC99"/>
                </a:solidFill>
              </a14:hiddenFill>
            </a:ext>
            <a:ext uri="{91240B29-F687-4F45-9708-019B960494DF}">
              <a14:hiddenLine xmlns:a14="http://schemas.microsoft.com/office/drawing/2010/main" w="12700"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b="1" i="1">
                <a:solidFill>
                  <a:schemeClr val="bg2"/>
                </a:solidFill>
                <a:latin typeface="Times New Roman" pitchFamily="18" charset="0"/>
                <a:cs typeface="Times New Roman" pitchFamily="18" charset="0"/>
              </a:defRPr>
            </a:lvl1pPr>
            <a:lvl2pPr marL="742950" indent="-285750" eaLnBrk="0" hangingPunct="0">
              <a:defRPr sz="2400" b="1" i="1">
                <a:solidFill>
                  <a:schemeClr val="bg2"/>
                </a:solidFill>
                <a:latin typeface="Times New Roman" pitchFamily="18" charset="0"/>
                <a:cs typeface="Times New Roman" pitchFamily="18" charset="0"/>
              </a:defRPr>
            </a:lvl2pPr>
            <a:lvl3pPr marL="1143000" indent="-228600" eaLnBrk="0" hangingPunct="0">
              <a:defRPr sz="2400" b="1" i="1">
                <a:solidFill>
                  <a:schemeClr val="bg2"/>
                </a:solidFill>
                <a:latin typeface="Times New Roman" pitchFamily="18" charset="0"/>
                <a:cs typeface="Times New Roman" pitchFamily="18" charset="0"/>
              </a:defRPr>
            </a:lvl3pPr>
            <a:lvl4pPr marL="1600200" indent="-228600" eaLnBrk="0" hangingPunct="0">
              <a:defRPr sz="2400" b="1" i="1">
                <a:solidFill>
                  <a:schemeClr val="bg2"/>
                </a:solidFill>
                <a:latin typeface="Times New Roman" pitchFamily="18" charset="0"/>
                <a:cs typeface="Times New Roman" pitchFamily="18" charset="0"/>
              </a:defRPr>
            </a:lvl4pPr>
            <a:lvl5pPr marL="2057400" indent="-228600" eaLnBrk="0" hangingPunct="0">
              <a:defRPr sz="2400" b="1" i="1">
                <a:solidFill>
                  <a:schemeClr val="bg2"/>
                </a:solidFill>
                <a:latin typeface="Times New Roman" pitchFamily="18" charset="0"/>
                <a:cs typeface="Times New Roman" pitchFamily="18" charset="0"/>
              </a:defRPr>
            </a:lvl5pPr>
            <a:lvl6pPr marL="25146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6pPr>
            <a:lvl7pPr marL="29718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7pPr>
            <a:lvl8pPr marL="34290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8pPr>
            <a:lvl9pPr marL="38862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9pPr>
          </a:lstStyle>
          <a:p>
            <a:pPr algn="l" eaLnBrk="1" hangingPunct="1">
              <a:lnSpc>
                <a:spcPct val="80000"/>
              </a:lnSpc>
              <a:spcBef>
                <a:spcPct val="20000"/>
              </a:spcBef>
              <a:buClr>
                <a:schemeClr val="tx2"/>
              </a:buClr>
              <a:buSzPct val="90000"/>
              <a:buFont typeface="Symbol" pitchFamily="18" charset="2"/>
              <a:buNone/>
            </a:pPr>
            <a:r>
              <a:rPr lang="en-US" i="0">
                <a:solidFill>
                  <a:schemeClr val="tx2"/>
                </a:solidFill>
              </a:rPr>
              <a:t>In the 69th “week”</a:t>
            </a:r>
            <a:r>
              <a:rPr lang="en-US" i="0">
                <a:solidFill>
                  <a:schemeClr val="tx1"/>
                </a:solidFill>
              </a:rPr>
              <a:t> Messiah is cut off  </a:t>
            </a:r>
            <a:r>
              <a:rPr lang="en-US" i="0">
                <a:solidFill>
                  <a:schemeClr val="tx1"/>
                </a:solidFill>
                <a:latin typeface="Symbol" pitchFamily="18" charset="2"/>
                <a:sym typeface="Symbol" pitchFamily="18" charset="2"/>
              </a:rPr>
              <a:t></a:t>
            </a:r>
            <a:endParaRPr lang="en-US">
              <a:latin typeface="Symbol" pitchFamily="18" charset="2"/>
            </a:endParaRPr>
          </a:p>
        </p:txBody>
      </p:sp>
      <p:sp>
        <p:nvSpPr>
          <p:cNvPr id="104476" name="Text Box 28"/>
          <p:cNvSpPr txBox="1">
            <a:spLocks noChangeArrowheads="1"/>
          </p:cNvSpPr>
          <p:nvPr/>
        </p:nvSpPr>
        <p:spPr bwMode="auto">
          <a:xfrm>
            <a:off x="1600200" y="5638800"/>
            <a:ext cx="3048000" cy="792163"/>
          </a:xfrm>
          <a:prstGeom prst="rect">
            <a:avLst/>
          </a:prstGeom>
          <a:noFill/>
          <a:ln>
            <a:noFill/>
          </a:ln>
          <a:effectLst/>
          <a:extLst>
            <a:ext uri="{909E8E84-426E-40DD-AFC4-6F175D3DCCD1}">
              <a14:hiddenFill xmlns:a14="http://schemas.microsoft.com/office/drawing/2010/main">
                <a:solidFill>
                  <a:srgbClr val="FFCC99"/>
                </a:solidFill>
              </a14:hiddenFill>
            </a:ext>
            <a:ext uri="{91240B29-F687-4F45-9708-019B960494DF}">
              <a14:hiddenLine xmlns:a14="http://schemas.microsoft.com/office/drawing/2010/main" w="12700"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b="1" i="1">
                <a:solidFill>
                  <a:schemeClr val="bg2"/>
                </a:solidFill>
                <a:latin typeface="Times New Roman" pitchFamily="18" charset="0"/>
                <a:cs typeface="Times New Roman" pitchFamily="18" charset="0"/>
              </a:defRPr>
            </a:lvl1pPr>
            <a:lvl2pPr marL="742950" indent="-285750" eaLnBrk="0" hangingPunct="0">
              <a:defRPr sz="2400" b="1" i="1">
                <a:solidFill>
                  <a:schemeClr val="bg2"/>
                </a:solidFill>
                <a:latin typeface="Times New Roman" pitchFamily="18" charset="0"/>
                <a:cs typeface="Times New Roman" pitchFamily="18" charset="0"/>
              </a:defRPr>
            </a:lvl2pPr>
            <a:lvl3pPr marL="1143000" indent="-228600" eaLnBrk="0" hangingPunct="0">
              <a:defRPr sz="2400" b="1" i="1">
                <a:solidFill>
                  <a:schemeClr val="bg2"/>
                </a:solidFill>
                <a:latin typeface="Times New Roman" pitchFamily="18" charset="0"/>
                <a:cs typeface="Times New Roman" pitchFamily="18" charset="0"/>
              </a:defRPr>
            </a:lvl3pPr>
            <a:lvl4pPr marL="1600200" indent="-228600" eaLnBrk="0" hangingPunct="0">
              <a:defRPr sz="2400" b="1" i="1">
                <a:solidFill>
                  <a:schemeClr val="bg2"/>
                </a:solidFill>
                <a:latin typeface="Times New Roman" pitchFamily="18" charset="0"/>
                <a:cs typeface="Times New Roman" pitchFamily="18" charset="0"/>
              </a:defRPr>
            </a:lvl4pPr>
            <a:lvl5pPr marL="2057400" indent="-228600" eaLnBrk="0" hangingPunct="0">
              <a:defRPr sz="2400" b="1" i="1">
                <a:solidFill>
                  <a:schemeClr val="bg2"/>
                </a:solidFill>
                <a:latin typeface="Times New Roman" pitchFamily="18" charset="0"/>
                <a:cs typeface="Times New Roman" pitchFamily="18" charset="0"/>
              </a:defRPr>
            </a:lvl5pPr>
            <a:lvl6pPr marL="25146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6pPr>
            <a:lvl7pPr marL="29718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7pPr>
            <a:lvl8pPr marL="34290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8pPr>
            <a:lvl9pPr marL="38862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9pPr>
          </a:lstStyle>
          <a:p>
            <a:pPr eaLnBrk="1" hangingPunct="1"/>
            <a:r>
              <a:rPr lang="en-US" sz="2200" i="0">
                <a:solidFill>
                  <a:schemeClr val="tx2"/>
                </a:solidFill>
              </a:rPr>
              <a:t>Time of the Gentiles </a:t>
            </a:r>
            <a:r>
              <a:rPr lang="en-US" i="0">
                <a:solidFill>
                  <a:schemeClr val="tx1"/>
                </a:solidFill>
                <a:latin typeface="Symbol" pitchFamily="18" charset="2"/>
                <a:sym typeface="Symbol" pitchFamily="18" charset="2"/>
              </a:rPr>
              <a:t></a:t>
            </a:r>
            <a:r>
              <a:rPr lang="en-US" sz="2200" i="0">
                <a:solidFill>
                  <a:schemeClr val="tx2"/>
                </a:solidFill>
              </a:rPr>
              <a:t> </a:t>
            </a:r>
            <a:r>
              <a:rPr lang="en-US" sz="2200" i="0">
                <a:solidFill>
                  <a:schemeClr val="tx1"/>
                </a:solidFill>
              </a:rPr>
              <a:t>postpones 70</a:t>
            </a:r>
            <a:r>
              <a:rPr lang="en-US" sz="2200" i="0" baseline="30000">
                <a:solidFill>
                  <a:schemeClr val="tx1"/>
                </a:solidFill>
              </a:rPr>
              <a:t>th</a:t>
            </a:r>
            <a:r>
              <a:rPr lang="en-US" sz="2200" i="0">
                <a:solidFill>
                  <a:schemeClr val="tx1"/>
                </a:solidFill>
              </a:rPr>
              <a:t> week</a:t>
            </a:r>
          </a:p>
        </p:txBody>
      </p:sp>
      <p:sp>
        <p:nvSpPr>
          <p:cNvPr id="104477" name="Text Box 29"/>
          <p:cNvSpPr txBox="1">
            <a:spLocks noChangeArrowheads="1"/>
          </p:cNvSpPr>
          <p:nvPr/>
        </p:nvSpPr>
        <p:spPr bwMode="auto">
          <a:xfrm>
            <a:off x="6019800" y="5257800"/>
            <a:ext cx="2743200" cy="762000"/>
          </a:xfrm>
          <a:prstGeom prst="rect">
            <a:avLst/>
          </a:prstGeom>
          <a:noFill/>
          <a:ln>
            <a:noFill/>
          </a:ln>
          <a:effectLst/>
          <a:extLst>
            <a:ext uri="{909E8E84-426E-40DD-AFC4-6F175D3DCCD1}">
              <a14:hiddenFill xmlns:a14="http://schemas.microsoft.com/office/drawing/2010/main">
                <a:solidFill>
                  <a:srgbClr val="FFCC99"/>
                </a:solidFill>
              </a14:hiddenFill>
            </a:ext>
            <a:ext uri="{91240B29-F687-4F45-9708-019B960494DF}">
              <a14:hiddenLine xmlns:a14="http://schemas.microsoft.com/office/drawing/2010/main" w="12700"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b="1" i="1">
                <a:solidFill>
                  <a:schemeClr val="bg2"/>
                </a:solidFill>
                <a:latin typeface="Times New Roman" pitchFamily="18" charset="0"/>
                <a:cs typeface="Times New Roman" pitchFamily="18" charset="0"/>
              </a:defRPr>
            </a:lvl1pPr>
            <a:lvl2pPr marL="742950" indent="-285750" eaLnBrk="0" hangingPunct="0">
              <a:defRPr sz="2400" b="1" i="1">
                <a:solidFill>
                  <a:schemeClr val="bg2"/>
                </a:solidFill>
                <a:latin typeface="Times New Roman" pitchFamily="18" charset="0"/>
                <a:cs typeface="Times New Roman" pitchFamily="18" charset="0"/>
              </a:defRPr>
            </a:lvl2pPr>
            <a:lvl3pPr marL="1143000" indent="-228600" eaLnBrk="0" hangingPunct="0">
              <a:defRPr sz="2400" b="1" i="1">
                <a:solidFill>
                  <a:schemeClr val="bg2"/>
                </a:solidFill>
                <a:latin typeface="Times New Roman" pitchFamily="18" charset="0"/>
                <a:cs typeface="Times New Roman" pitchFamily="18" charset="0"/>
              </a:defRPr>
            </a:lvl3pPr>
            <a:lvl4pPr marL="1600200" indent="-228600" eaLnBrk="0" hangingPunct="0">
              <a:defRPr sz="2400" b="1" i="1">
                <a:solidFill>
                  <a:schemeClr val="bg2"/>
                </a:solidFill>
                <a:latin typeface="Times New Roman" pitchFamily="18" charset="0"/>
                <a:cs typeface="Times New Roman" pitchFamily="18" charset="0"/>
              </a:defRPr>
            </a:lvl4pPr>
            <a:lvl5pPr marL="2057400" indent="-228600" eaLnBrk="0" hangingPunct="0">
              <a:defRPr sz="2400" b="1" i="1">
                <a:solidFill>
                  <a:schemeClr val="bg2"/>
                </a:solidFill>
                <a:latin typeface="Times New Roman" pitchFamily="18" charset="0"/>
                <a:cs typeface="Times New Roman" pitchFamily="18" charset="0"/>
              </a:defRPr>
            </a:lvl5pPr>
            <a:lvl6pPr marL="25146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6pPr>
            <a:lvl7pPr marL="29718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7pPr>
            <a:lvl8pPr marL="34290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8pPr>
            <a:lvl9pPr marL="38862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9pPr>
          </a:lstStyle>
          <a:p>
            <a:pPr algn="l" eaLnBrk="1" hangingPunct="1"/>
            <a:r>
              <a:rPr lang="en-US" sz="2000" i="0">
                <a:solidFill>
                  <a:schemeClr val="tx1"/>
                </a:solidFill>
              </a:rPr>
              <a:t>70 A.D. City &amp; temple destroyed</a:t>
            </a:r>
            <a:r>
              <a:rPr lang="en-US"/>
              <a:t> </a:t>
            </a:r>
          </a:p>
        </p:txBody>
      </p:sp>
      <p:sp>
        <p:nvSpPr>
          <p:cNvPr id="104478" name="Text Box 30"/>
          <p:cNvSpPr txBox="1">
            <a:spLocks noChangeArrowheads="1"/>
          </p:cNvSpPr>
          <p:nvPr/>
        </p:nvSpPr>
        <p:spPr bwMode="auto">
          <a:xfrm>
            <a:off x="6019800" y="4038600"/>
            <a:ext cx="1447800" cy="1187450"/>
          </a:xfrm>
          <a:prstGeom prst="rect">
            <a:avLst/>
          </a:prstGeom>
          <a:noFill/>
          <a:ln>
            <a:noFill/>
          </a:ln>
          <a:effectLst/>
          <a:extLst>
            <a:ext uri="{909E8E84-426E-40DD-AFC4-6F175D3DCCD1}">
              <a14:hiddenFill xmlns:a14="http://schemas.microsoft.com/office/drawing/2010/main">
                <a:solidFill>
                  <a:srgbClr val="FFCC99"/>
                </a:solidFill>
              </a14:hiddenFill>
            </a:ext>
            <a:ext uri="{91240B29-F687-4F45-9708-019B960494DF}">
              <a14:hiddenLine xmlns:a14="http://schemas.microsoft.com/office/drawing/2010/main" w="12700"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b="1" i="1">
                <a:solidFill>
                  <a:schemeClr val="bg2"/>
                </a:solidFill>
                <a:latin typeface="Times New Roman" pitchFamily="18" charset="0"/>
                <a:cs typeface="Times New Roman" pitchFamily="18" charset="0"/>
              </a:defRPr>
            </a:lvl1pPr>
            <a:lvl2pPr marL="742950" indent="-285750" eaLnBrk="0" hangingPunct="0">
              <a:defRPr sz="2400" b="1" i="1">
                <a:solidFill>
                  <a:schemeClr val="bg2"/>
                </a:solidFill>
                <a:latin typeface="Times New Roman" pitchFamily="18" charset="0"/>
                <a:cs typeface="Times New Roman" pitchFamily="18" charset="0"/>
              </a:defRPr>
            </a:lvl2pPr>
            <a:lvl3pPr marL="1143000" indent="-228600" eaLnBrk="0" hangingPunct="0">
              <a:defRPr sz="2400" b="1" i="1">
                <a:solidFill>
                  <a:schemeClr val="bg2"/>
                </a:solidFill>
                <a:latin typeface="Times New Roman" pitchFamily="18" charset="0"/>
                <a:cs typeface="Times New Roman" pitchFamily="18" charset="0"/>
              </a:defRPr>
            </a:lvl3pPr>
            <a:lvl4pPr marL="1600200" indent="-228600" eaLnBrk="0" hangingPunct="0">
              <a:defRPr sz="2400" b="1" i="1">
                <a:solidFill>
                  <a:schemeClr val="bg2"/>
                </a:solidFill>
                <a:latin typeface="Times New Roman" pitchFamily="18" charset="0"/>
                <a:cs typeface="Times New Roman" pitchFamily="18" charset="0"/>
              </a:defRPr>
            </a:lvl4pPr>
            <a:lvl5pPr marL="2057400" indent="-228600" eaLnBrk="0" hangingPunct="0">
              <a:defRPr sz="2400" b="1" i="1">
                <a:solidFill>
                  <a:schemeClr val="bg2"/>
                </a:solidFill>
                <a:latin typeface="Times New Roman" pitchFamily="18" charset="0"/>
                <a:cs typeface="Times New Roman" pitchFamily="18" charset="0"/>
              </a:defRPr>
            </a:lvl5pPr>
            <a:lvl6pPr marL="25146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6pPr>
            <a:lvl7pPr marL="29718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7pPr>
            <a:lvl8pPr marL="34290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8pPr>
            <a:lvl9pPr marL="38862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9pPr>
          </a:lstStyle>
          <a:p>
            <a:pPr algn="l" eaLnBrk="1" hangingPunct="1"/>
            <a:r>
              <a:rPr lang="en-US" i="0">
                <a:solidFill>
                  <a:schemeClr val="tx1"/>
                </a:solidFill>
              </a:rPr>
              <a:t>Yeshua crucified 33 A.D.</a:t>
            </a:r>
            <a:r>
              <a:rPr lang="en-US"/>
              <a:t> </a:t>
            </a:r>
            <a:endParaRPr lang="en-US" i="0">
              <a:solidFill>
                <a:schemeClr val="tx1"/>
              </a:solidFill>
            </a:endParaRPr>
          </a:p>
        </p:txBody>
      </p:sp>
      <p:sp>
        <p:nvSpPr>
          <p:cNvPr id="104479" name="Line 31"/>
          <p:cNvSpPr>
            <a:spLocks noChangeShapeType="1"/>
          </p:cNvSpPr>
          <p:nvPr/>
        </p:nvSpPr>
        <p:spPr bwMode="auto">
          <a:xfrm>
            <a:off x="5105400" y="6477000"/>
            <a:ext cx="685800" cy="0"/>
          </a:xfrm>
          <a:prstGeom prst="line">
            <a:avLst/>
          </a:prstGeom>
          <a:noFill/>
          <a:ln w="38100" cap="sq">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37914" name="Text Box 32"/>
          <p:cNvSpPr txBox="1">
            <a:spLocks noChangeArrowheads="1"/>
          </p:cNvSpPr>
          <p:nvPr/>
        </p:nvSpPr>
        <p:spPr bwMode="auto">
          <a:xfrm>
            <a:off x="6019800" y="6172200"/>
            <a:ext cx="1524000" cy="457200"/>
          </a:xfrm>
          <a:prstGeom prst="rect">
            <a:avLst/>
          </a:prstGeom>
          <a:noFill/>
          <a:ln>
            <a:noFill/>
          </a:ln>
          <a:effectLst/>
          <a:extLst>
            <a:ext uri="{909E8E84-426E-40DD-AFC4-6F175D3DCCD1}">
              <a14:hiddenFill xmlns:a14="http://schemas.microsoft.com/office/drawing/2010/main">
                <a:solidFill>
                  <a:srgbClr val="FFCC99"/>
                </a:solidFill>
              </a14:hiddenFill>
            </a:ext>
            <a:ext uri="{91240B29-F687-4F45-9708-019B960494DF}">
              <a14:hiddenLine xmlns:a14="http://schemas.microsoft.com/office/drawing/2010/main" w="12700"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b="1" i="1">
                <a:solidFill>
                  <a:schemeClr val="bg2"/>
                </a:solidFill>
                <a:latin typeface="Times New Roman" pitchFamily="18" charset="0"/>
                <a:cs typeface="Times New Roman" pitchFamily="18" charset="0"/>
              </a:defRPr>
            </a:lvl1pPr>
            <a:lvl2pPr marL="742950" indent="-285750" eaLnBrk="0" hangingPunct="0">
              <a:defRPr sz="2400" b="1" i="1">
                <a:solidFill>
                  <a:schemeClr val="bg2"/>
                </a:solidFill>
                <a:latin typeface="Times New Roman" pitchFamily="18" charset="0"/>
                <a:cs typeface="Times New Roman" pitchFamily="18" charset="0"/>
              </a:defRPr>
            </a:lvl2pPr>
            <a:lvl3pPr marL="1143000" indent="-228600" eaLnBrk="0" hangingPunct="0">
              <a:defRPr sz="2400" b="1" i="1">
                <a:solidFill>
                  <a:schemeClr val="bg2"/>
                </a:solidFill>
                <a:latin typeface="Times New Roman" pitchFamily="18" charset="0"/>
                <a:cs typeface="Times New Roman" pitchFamily="18" charset="0"/>
              </a:defRPr>
            </a:lvl3pPr>
            <a:lvl4pPr marL="1600200" indent="-228600" eaLnBrk="0" hangingPunct="0">
              <a:defRPr sz="2400" b="1" i="1">
                <a:solidFill>
                  <a:schemeClr val="bg2"/>
                </a:solidFill>
                <a:latin typeface="Times New Roman" pitchFamily="18" charset="0"/>
                <a:cs typeface="Times New Roman" pitchFamily="18" charset="0"/>
              </a:defRPr>
            </a:lvl4pPr>
            <a:lvl5pPr marL="2057400" indent="-228600" eaLnBrk="0" hangingPunct="0">
              <a:defRPr sz="2400" b="1" i="1">
                <a:solidFill>
                  <a:schemeClr val="bg2"/>
                </a:solidFill>
                <a:latin typeface="Times New Roman" pitchFamily="18" charset="0"/>
                <a:cs typeface="Times New Roman" pitchFamily="18" charset="0"/>
              </a:defRPr>
            </a:lvl5pPr>
            <a:lvl6pPr marL="25146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6pPr>
            <a:lvl7pPr marL="29718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7pPr>
            <a:lvl8pPr marL="34290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8pPr>
            <a:lvl9pPr marL="38862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9pPr>
          </a:lstStyle>
          <a:p>
            <a:pPr eaLnBrk="1" hangingPunct="1"/>
            <a:endParaRPr lang="de-CH"/>
          </a:p>
        </p:txBody>
      </p:sp>
      <p:sp>
        <p:nvSpPr>
          <p:cNvPr id="104481" name="Text Box 33"/>
          <p:cNvSpPr txBox="1">
            <a:spLocks noChangeArrowheads="1"/>
          </p:cNvSpPr>
          <p:nvPr/>
        </p:nvSpPr>
        <p:spPr bwMode="auto">
          <a:xfrm>
            <a:off x="6019800" y="6248400"/>
            <a:ext cx="3124200" cy="396875"/>
          </a:xfrm>
          <a:prstGeom prst="rect">
            <a:avLst/>
          </a:prstGeom>
          <a:noFill/>
          <a:ln>
            <a:noFill/>
          </a:ln>
          <a:effectLst/>
          <a:extLst>
            <a:ext uri="{909E8E84-426E-40DD-AFC4-6F175D3DCCD1}">
              <a14:hiddenFill xmlns:a14="http://schemas.microsoft.com/office/drawing/2010/main">
                <a:solidFill>
                  <a:srgbClr val="FFCC99"/>
                </a:solidFill>
              </a14:hiddenFill>
            </a:ext>
            <a:ext uri="{91240B29-F687-4F45-9708-019B960494DF}">
              <a14:hiddenLine xmlns:a14="http://schemas.microsoft.com/office/drawing/2010/main" w="12700"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b="1" i="1">
                <a:solidFill>
                  <a:schemeClr val="bg2"/>
                </a:solidFill>
                <a:latin typeface="Times New Roman" pitchFamily="18" charset="0"/>
                <a:cs typeface="Times New Roman" pitchFamily="18" charset="0"/>
              </a:defRPr>
            </a:lvl1pPr>
            <a:lvl2pPr marL="742950" indent="-285750" eaLnBrk="0" hangingPunct="0">
              <a:defRPr sz="2400" b="1" i="1">
                <a:solidFill>
                  <a:schemeClr val="bg2"/>
                </a:solidFill>
                <a:latin typeface="Times New Roman" pitchFamily="18" charset="0"/>
                <a:cs typeface="Times New Roman" pitchFamily="18" charset="0"/>
              </a:defRPr>
            </a:lvl2pPr>
            <a:lvl3pPr marL="1143000" indent="-228600" eaLnBrk="0" hangingPunct="0">
              <a:defRPr sz="2400" b="1" i="1">
                <a:solidFill>
                  <a:schemeClr val="bg2"/>
                </a:solidFill>
                <a:latin typeface="Times New Roman" pitchFamily="18" charset="0"/>
                <a:cs typeface="Times New Roman" pitchFamily="18" charset="0"/>
              </a:defRPr>
            </a:lvl3pPr>
            <a:lvl4pPr marL="1600200" indent="-228600" eaLnBrk="0" hangingPunct="0">
              <a:defRPr sz="2400" b="1" i="1">
                <a:solidFill>
                  <a:schemeClr val="bg2"/>
                </a:solidFill>
                <a:latin typeface="Times New Roman" pitchFamily="18" charset="0"/>
                <a:cs typeface="Times New Roman" pitchFamily="18" charset="0"/>
              </a:defRPr>
            </a:lvl4pPr>
            <a:lvl5pPr marL="2057400" indent="-228600" eaLnBrk="0" hangingPunct="0">
              <a:defRPr sz="2400" b="1" i="1">
                <a:solidFill>
                  <a:schemeClr val="bg2"/>
                </a:solidFill>
                <a:latin typeface="Times New Roman" pitchFamily="18" charset="0"/>
                <a:cs typeface="Times New Roman" pitchFamily="18" charset="0"/>
              </a:defRPr>
            </a:lvl5pPr>
            <a:lvl6pPr marL="25146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6pPr>
            <a:lvl7pPr marL="29718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7pPr>
            <a:lvl8pPr marL="34290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8pPr>
            <a:lvl9pPr marL="38862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9pPr>
          </a:lstStyle>
          <a:p>
            <a:pPr algn="l" eaLnBrk="1" hangingPunct="1"/>
            <a:r>
              <a:rPr lang="en-US" sz="2000" i="0">
                <a:solidFill>
                  <a:schemeClr val="tx1"/>
                </a:solidFill>
              </a:rPr>
              <a:t>The last week: End of days</a:t>
            </a:r>
          </a:p>
        </p:txBody>
      </p:sp>
      <p:sp>
        <p:nvSpPr>
          <p:cNvPr id="104482" name="Text Box 34"/>
          <p:cNvSpPr txBox="1">
            <a:spLocks noChangeArrowheads="1"/>
          </p:cNvSpPr>
          <p:nvPr/>
        </p:nvSpPr>
        <p:spPr bwMode="auto">
          <a:xfrm>
            <a:off x="5029200" y="5943600"/>
            <a:ext cx="838200" cy="457200"/>
          </a:xfrm>
          <a:prstGeom prst="rect">
            <a:avLst/>
          </a:prstGeom>
          <a:noFill/>
          <a:ln>
            <a:noFill/>
          </a:ln>
          <a:effectLst/>
          <a:extLst>
            <a:ext uri="{909E8E84-426E-40DD-AFC4-6F175D3DCCD1}">
              <a14:hiddenFill xmlns:a14="http://schemas.microsoft.com/office/drawing/2010/main">
                <a:solidFill>
                  <a:srgbClr val="FFCC99"/>
                </a:solidFill>
              </a14:hiddenFill>
            </a:ext>
            <a:ext uri="{91240B29-F687-4F45-9708-019B960494DF}">
              <a14:hiddenLine xmlns:a14="http://schemas.microsoft.com/office/drawing/2010/main" w="12700"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b="1" i="1">
                <a:solidFill>
                  <a:schemeClr val="bg2"/>
                </a:solidFill>
                <a:latin typeface="Times New Roman" pitchFamily="18" charset="0"/>
                <a:cs typeface="Times New Roman" pitchFamily="18" charset="0"/>
              </a:defRPr>
            </a:lvl1pPr>
            <a:lvl2pPr marL="742950" indent="-285750" eaLnBrk="0" hangingPunct="0">
              <a:defRPr sz="2400" b="1" i="1">
                <a:solidFill>
                  <a:schemeClr val="bg2"/>
                </a:solidFill>
                <a:latin typeface="Times New Roman" pitchFamily="18" charset="0"/>
                <a:cs typeface="Times New Roman" pitchFamily="18" charset="0"/>
              </a:defRPr>
            </a:lvl2pPr>
            <a:lvl3pPr marL="1143000" indent="-228600" eaLnBrk="0" hangingPunct="0">
              <a:defRPr sz="2400" b="1" i="1">
                <a:solidFill>
                  <a:schemeClr val="bg2"/>
                </a:solidFill>
                <a:latin typeface="Times New Roman" pitchFamily="18" charset="0"/>
                <a:cs typeface="Times New Roman" pitchFamily="18" charset="0"/>
              </a:defRPr>
            </a:lvl3pPr>
            <a:lvl4pPr marL="1600200" indent="-228600" eaLnBrk="0" hangingPunct="0">
              <a:defRPr sz="2400" b="1" i="1">
                <a:solidFill>
                  <a:schemeClr val="bg2"/>
                </a:solidFill>
                <a:latin typeface="Times New Roman" pitchFamily="18" charset="0"/>
                <a:cs typeface="Times New Roman" pitchFamily="18" charset="0"/>
              </a:defRPr>
            </a:lvl4pPr>
            <a:lvl5pPr marL="2057400" indent="-228600" eaLnBrk="0" hangingPunct="0">
              <a:defRPr sz="2400" b="1" i="1">
                <a:solidFill>
                  <a:schemeClr val="bg2"/>
                </a:solidFill>
                <a:latin typeface="Times New Roman" pitchFamily="18" charset="0"/>
                <a:cs typeface="Times New Roman" pitchFamily="18" charset="0"/>
              </a:defRPr>
            </a:lvl5pPr>
            <a:lvl6pPr marL="25146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6pPr>
            <a:lvl7pPr marL="29718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7pPr>
            <a:lvl8pPr marL="34290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8pPr>
            <a:lvl9pPr marL="38862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9pPr>
          </a:lstStyle>
          <a:p>
            <a:pPr eaLnBrk="1" hangingPunct="1"/>
            <a:r>
              <a:rPr lang="en-US" i="0">
                <a:solidFill>
                  <a:schemeClr val="tx2"/>
                </a:solidFill>
              </a:rPr>
              <a:t>70th</a:t>
            </a: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04450"/>
                                        </p:tgtEl>
                                        <p:attrNameLst>
                                          <p:attrName>style.visibility</p:attrName>
                                        </p:attrNameLst>
                                      </p:cBhvr>
                                      <p:to>
                                        <p:strVal val="visible"/>
                                      </p:to>
                                    </p:set>
                                    <p:animEffect transition="in" filter="dissolve">
                                      <p:cBhvr>
                                        <p:cTn id="7" dur="500"/>
                                        <p:tgtEl>
                                          <p:spTgt spid="104450"/>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4455"/>
                                        </p:tgtEl>
                                        <p:attrNameLst>
                                          <p:attrName>style.visibility</p:attrName>
                                        </p:attrNameLst>
                                      </p:cBhvr>
                                      <p:to>
                                        <p:strVal val="visible"/>
                                      </p:to>
                                    </p:set>
                                    <p:animEffect transition="in" filter="wipe(left)">
                                      <p:cBhvr>
                                        <p:cTn id="11" dur="500"/>
                                        <p:tgtEl>
                                          <p:spTgt spid="104455"/>
                                        </p:tgtEl>
                                      </p:cBhvr>
                                    </p:animEffect>
                                  </p:childTnLst>
                                </p:cTn>
                              </p:par>
                            </p:childTnLst>
                          </p:cTn>
                        </p:par>
                        <p:par>
                          <p:cTn id="12" fill="hold" nodeType="afterGroup">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04454"/>
                                        </p:tgtEl>
                                        <p:attrNameLst>
                                          <p:attrName>style.visibility</p:attrName>
                                        </p:attrNameLst>
                                      </p:cBhvr>
                                      <p:to>
                                        <p:strVal val="visible"/>
                                      </p:to>
                                    </p:set>
                                    <p:animEffect transition="in" filter="wipe(up)">
                                      <p:cBhvr>
                                        <p:cTn id="15" dur="1000"/>
                                        <p:tgtEl>
                                          <p:spTgt spid="104454"/>
                                        </p:tgtEl>
                                      </p:cBhvr>
                                    </p:animEffect>
                                  </p:childTnLst>
                                </p:cTn>
                              </p:par>
                            </p:childTnLst>
                          </p:cTn>
                        </p:par>
                        <p:par>
                          <p:cTn id="16" fill="hold" nodeType="afterGroup">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04456"/>
                                        </p:tgtEl>
                                        <p:attrNameLst>
                                          <p:attrName>style.visibility</p:attrName>
                                        </p:attrNameLst>
                                      </p:cBhvr>
                                      <p:to>
                                        <p:strVal val="visible"/>
                                      </p:to>
                                    </p:set>
                                    <p:animEffect transition="in" filter="wipe(left)">
                                      <p:cBhvr>
                                        <p:cTn id="19" dur="1000"/>
                                        <p:tgtEl>
                                          <p:spTgt spid="104456"/>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104458"/>
                                        </p:tgtEl>
                                        <p:attrNameLst>
                                          <p:attrName>style.visibility</p:attrName>
                                        </p:attrNameLst>
                                      </p:cBhvr>
                                      <p:to>
                                        <p:strVal val="visible"/>
                                      </p:to>
                                    </p:set>
                                    <p:animEffect transition="in" filter="wipe(left)">
                                      <p:cBhvr>
                                        <p:cTn id="22" dur="1000"/>
                                        <p:tgtEl>
                                          <p:spTgt spid="104458"/>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04464"/>
                                        </p:tgtEl>
                                        <p:attrNameLst>
                                          <p:attrName>style.visibility</p:attrName>
                                        </p:attrNameLst>
                                      </p:cBhvr>
                                      <p:to>
                                        <p:strVal val="visible"/>
                                      </p:to>
                                    </p:set>
                                    <p:animEffect transition="in" filter="wipe(left)">
                                      <p:cBhvr>
                                        <p:cTn id="25" dur="1000"/>
                                        <p:tgtEl>
                                          <p:spTgt spid="104464"/>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04457"/>
                                        </p:tgtEl>
                                        <p:attrNameLst>
                                          <p:attrName>style.visibility</p:attrName>
                                        </p:attrNameLst>
                                      </p:cBhvr>
                                      <p:to>
                                        <p:strVal val="visible"/>
                                      </p:to>
                                    </p:set>
                                    <p:animEffect transition="in" filter="wipe(left)">
                                      <p:cBhvr>
                                        <p:cTn id="28" dur="1000"/>
                                        <p:tgtEl>
                                          <p:spTgt spid="104457"/>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104479"/>
                                        </p:tgtEl>
                                        <p:attrNameLst>
                                          <p:attrName>style.visibility</p:attrName>
                                        </p:attrNameLst>
                                      </p:cBhvr>
                                      <p:to>
                                        <p:strVal val="visible"/>
                                      </p:to>
                                    </p:set>
                                    <p:animEffect transition="in" filter="wipe(left)">
                                      <p:cBhvr>
                                        <p:cTn id="31" dur="1000"/>
                                        <p:tgtEl>
                                          <p:spTgt spid="104479"/>
                                        </p:tgtEl>
                                      </p:cBhvr>
                                    </p:animEffect>
                                  </p:childTnLst>
                                </p:cTn>
                              </p:par>
                            </p:childTnLst>
                          </p:cTn>
                        </p:par>
                        <p:par>
                          <p:cTn id="32" fill="hold" nodeType="afterGroup">
                            <p:stCondLst>
                              <p:cond delay="3000"/>
                            </p:stCondLst>
                            <p:childTnLst>
                              <p:par>
                                <p:cTn id="33" presetID="21" presetClass="entr" presetSubtype="1" fill="hold" grpId="0" nodeType="afterEffect">
                                  <p:stCondLst>
                                    <p:cond delay="0"/>
                                  </p:stCondLst>
                                  <p:childTnLst>
                                    <p:set>
                                      <p:cBhvr>
                                        <p:cTn id="34" dur="1" fill="hold">
                                          <p:stCondLst>
                                            <p:cond delay="0"/>
                                          </p:stCondLst>
                                        </p:cTn>
                                        <p:tgtEl>
                                          <p:spTgt spid="104473"/>
                                        </p:tgtEl>
                                        <p:attrNameLst>
                                          <p:attrName>style.visibility</p:attrName>
                                        </p:attrNameLst>
                                      </p:cBhvr>
                                      <p:to>
                                        <p:strVal val="visible"/>
                                      </p:to>
                                    </p:set>
                                    <p:animEffect transition="in" filter="wheel(1)">
                                      <p:cBhvr>
                                        <p:cTn id="35" dur="2000"/>
                                        <p:tgtEl>
                                          <p:spTgt spid="104473"/>
                                        </p:tgtEl>
                                      </p:cBhvr>
                                    </p:animEffect>
                                  </p:childTnLst>
                                </p:cTn>
                              </p:par>
                            </p:childTnLst>
                          </p:cTn>
                        </p:par>
                        <p:par>
                          <p:cTn id="36" fill="hold" nodeType="afterGroup">
                            <p:stCondLst>
                              <p:cond delay="5000"/>
                            </p:stCondLst>
                            <p:childTnLst>
                              <p:par>
                                <p:cTn id="37" presetID="9" presetClass="entr" presetSubtype="0" fill="hold" grpId="0" nodeType="afterEffect">
                                  <p:stCondLst>
                                    <p:cond delay="0"/>
                                  </p:stCondLst>
                                  <p:childTnLst>
                                    <p:set>
                                      <p:cBhvr>
                                        <p:cTn id="38" dur="1" fill="hold">
                                          <p:stCondLst>
                                            <p:cond delay="0"/>
                                          </p:stCondLst>
                                        </p:cTn>
                                        <p:tgtEl>
                                          <p:spTgt spid="104461"/>
                                        </p:tgtEl>
                                        <p:attrNameLst>
                                          <p:attrName>style.visibility</p:attrName>
                                        </p:attrNameLst>
                                      </p:cBhvr>
                                      <p:to>
                                        <p:strVal val="visible"/>
                                      </p:to>
                                    </p:set>
                                    <p:animEffect transition="in" filter="dissolve">
                                      <p:cBhvr>
                                        <p:cTn id="39" dur="2000"/>
                                        <p:tgtEl>
                                          <p:spTgt spid="104461"/>
                                        </p:tgtEl>
                                      </p:cBhvr>
                                    </p:animEffect>
                                  </p:childTnLst>
                                </p:cTn>
                              </p:par>
                            </p:childTnLst>
                          </p:cTn>
                        </p:par>
                        <p:par>
                          <p:cTn id="40" fill="hold" nodeType="afterGroup">
                            <p:stCondLst>
                              <p:cond delay="7000"/>
                            </p:stCondLst>
                            <p:childTnLst>
                              <p:par>
                                <p:cTn id="41" presetID="53" presetClass="entr" presetSubtype="0" fill="hold" grpId="0" nodeType="afterEffect">
                                  <p:stCondLst>
                                    <p:cond delay="0"/>
                                  </p:stCondLst>
                                  <p:childTnLst>
                                    <p:set>
                                      <p:cBhvr>
                                        <p:cTn id="42" dur="1" fill="hold">
                                          <p:stCondLst>
                                            <p:cond delay="0"/>
                                          </p:stCondLst>
                                        </p:cTn>
                                        <p:tgtEl>
                                          <p:spTgt spid="104468"/>
                                        </p:tgtEl>
                                        <p:attrNameLst>
                                          <p:attrName>style.visibility</p:attrName>
                                        </p:attrNameLst>
                                      </p:cBhvr>
                                      <p:to>
                                        <p:strVal val="visible"/>
                                      </p:to>
                                    </p:set>
                                    <p:anim calcmode="lin" valueType="num">
                                      <p:cBhvr>
                                        <p:cTn id="43" dur="500" fill="hold"/>
                                        <p:tgtEl>
                                          <p:spTgt spid="104468"/>
                                        </p:tgtEl>
                                        <p:attrNameLst>
                                          <p:attrName>ppt_w</p:attrName>
                                        </p:attrNameLst>
                                      </p:cBhvr>
                                      <p:tavLst>
                                        <p:tav tm="0">
                                          <p:val>
                                            <p:fltVal val="0"/>
                                          </p:val>
                                        </p:tav>
                                        <p:tav tm="100000">
                                          <p:val>
                                            <p:strVal val="#ppt_w"/>
                                          </p:val>
                                        </p:tav>
                                      </p:tavLst>
                                    </p:anim>
                                    <p:anim calcmode="lin" valueType="num">
                                      <p:cBhvr>
                                        <p:cTn id="44" dur="500" fill="hold"/>
                                        <p:tgtEl>
                                          <p:spTgt spid="104468"/>
                                        </p:tgtEl>
                                        <p:attrNameLst>
                                          <p:attrName>ppt_h</p:attrName>
                                        </p:attrNameLst>
                                      </p:cBhvr>
                                      <p:tavLst>
                                        <p:tav tm="0">
                                          <p:val>
                                            <p:fltVal val="0"/>
                                          </p:val>
                                        </p:tav>
                                        <p:tav tm="100000">
                                          <p:val>
                                            <p:strVal val="#ppt_h"/>
                                          </p:val>
                                        </p:tav>
                                      </p:tavLst>
                                    </p:anim>
                                    <p:animEffect transition="in" filter="fade">
                                      <p:cBhvr>
                                        <p:cTn id="45" dur="500"/>
                                        <p:tgtEl>
                                          <p:spTgt spid="104468"/>
                                        </p:tgtEl>
                                      </p:cBhvr>
                                    </p:animEffect>
                                  </p:childTnLst>
                                </p:cTn>
                              </p:par>
                            </p:childTnLst>
                          </p:cTn>
                        </p:par>
                        <p:par>
                          <p:cTn id="46" fill="hold" nodeType="afterGroup">
                            <p:stCondLst>
                              <p:cond delay="7500"/>
                            </p:stCondLst>
                            <p:childTnLst>
                              <p:par>
                                <p:cTn id="47" presetID="53" presetClass="entr" presetSubtype="0" fill="hold" grpId="0" nodeType="afterEffect">
                                  <p:stCondLst>
                                    <p:cond delay="0"/>
                                  </p:stCondLst>
                                  <p:childTnLst>
                                    <p:set>
                                      <p:cBhvr>
                                        <p:cTn id="48" dur="1" fill="hold">
                                          <p:stCondLst>
                                            <p:cond delay="0"/>
                                          </p:stCondLst>
                                        </p:cTn>
                                        <p:tgtEl>
                                          <p:spTgt spid="104469"/>
                                        </p:tgtEl>
                                        <p:attrNameLst>
                                          <p:attrName>style.visibility</p:attrName>
                                        </p:attrNameLst>
                                      </p:cBhvr>
                                      <p:to>
                                        <p:strVal val="visible"/>
                                      </p:to>
                                    </p:set>
                                    <p:anim calcmode="lin" valueType="num">
                                      <p:cBhvr>
                                        <p:cTn id="49" dur="500" fill="hold"/>
                                        <p:tgtEl>
                                          <p:spTgt spid="104469"/>
                                        </p:tgtEl>
                                        <p:attrNameLst>
                                          <p:attrName>ppt_w</p:attrName>
                                        </p:attrNameLst>
                                      </p:cBhvr>
                                      <p:tavLst>
                                        <p:tav tm="0">
                                          <p:val>
                                            <p:fltVal val="0"/>
                                          </p:val>
                                        </p:tav>
                                        <p:tav tm="100000">
                                          <p:val>
                                            <p:strVal val="#ppt_w"/>
                                          </p:val>
                                        </p:tav>
                                      </p:tavLst>
                                    </p:anim>
                                    <p:anim calcmode="lin" valueType="num">
                                      <p:cBhvr>
                                        <p:cTn id="50" dur="500" fill="hold"/>
                                        <p:tgtEl>
                                          <p:spTgt spid="104469"/>
                                        </p:tgtEl>
                                        <p:attrNameLst>
                                          <p:attrName>ppt_h</p:attrName>
                                        </p:attrNameLst>
                                      </p:cBhvr>
                                      <p:tavLst>
                                        <p:tav tm="0">
                                          <p:val>
                                            <p:fltVal val="0"/>
                                          </p:val>
                                        </p:tav>
                                        <p:tav tm="100000">
                                          <p:val>
                                            <p:strVal val="#ppt_h"/>
                                          </p:val>
                                        </p:tav>
                                      </p:tavLst>
                                    </p:anim>
                                    <p:animEffect transition="in" filter="fade">
                                      <p:cBhvr>
                                        <p:cTn id="51" dur="500"/>
                                        <p:tgtEl>
                                          <p:spTgt spid="104469"/>
                                        </p:tgtEl>
                                      </p:cBhvr>
                                    </p:animEffect>
                                  </p:childTnLst>
                                </p:cTn>
                              </p:par>
                              <p:par>
                                <p:cTn id="52" presetID="22" presetClass="entr" presetSubtype="1" fill="hold" grpId="0" nodeType="withEffect">
                                  <p:stCondLst>
                                    <p:cond delay="0"/>
                                  </p:stCondLst>
                                  <p:childTnLst>
                                    <p:set>
                                      <p:cBhvr>
                                        <p:cTn id="53" dur="1" fill="hold">
                                          <p:stCondLst>
                                            <p:cond delay="0"/>
                                          </p:stCondLst>
                                        </p:cTn>
                                        <p:tgtEl>
                                          <p:spTgt spid="104459"/>
                                        </p:tgtEl>
                                        <p:attrNameLst>
                                          <p:attrName>style.visibility</p:attrName>
                                        </p:attrNameLst>
                                      </p:cBhvr>
                                      <p:to>
                                        <p:strVal val="visible"/>
                                      </p:to>
                                    </p:set>
                                    <p:animEffect transition="in" filter="wipe(up)">
                                      <p:cBhvr>
                                        <p:cTn id="54" dur="500"/>
                                        <p:tgtEl>
                                          <p:spTgt spid="104459"/>
                                        </p:tgtEl>
                                      </p:cBhvr>
                                    </p:animEffect>
                                  </p:childTnLst>
                                </p:cTn>
                              </p:par>
                            </p:childTnLst>
                          </p:cTn>
                        </p:par>
                        <p:par>
                          <p:cTn id="55" fill="hold" nodeType="afterGroup">
                            <p:stCondLst>
                              <p:cond delay="8000"/>
                            </p:stCondLst>
                            <p:childTnLst>
                              <p:par>
                                <p:cTn id="56" presetID="9" presetClass="entr" presetSubtype="0" fill="hold" grpId="0" nodeType="afterEffect">
                                  <p:stCondLst>
                                    <p:cond delay="0"/>
                                  </p:stCondLst>
                                  <p:childTnLst>
                                    <p:set>
                                      <p:cBhvr>
                                        <p:cTn id="57" dur="1" fill="hold">
                                          <p:stCondLst>
                                            <p:cond delay="0"/>
                                          </p:stCondLst>
                                        </p:cTn>
                                        <p:tgtEl>
                                          <p:spTgt spid="104462"/>
                                        </p:tgtEl>
                                        <p:attrNameLst>
                                          <p:attrName>style.visibility</p:attrName>
                                        </p:attrNameLst>
                                      </p:cBhvr>
                                      <p:to>
                                        <p:strVal val="visible"/>
                                      </p:to>
                                    </p:set>
                                    <p:animEffect transition="in" filter="dissolve">
                                      <p:cBhvr>
                                        <p:cTn id="58" dur="2000"/>
                                        <p:tgtEl>
                                          <p:spTgt spid="104462"/>
                                        </p:tgtEl>
                                      </p:cBhvr>
                                    </p:animEffect>
                                  </p:childTnLst>
                                </p:cTn>
                              </p:par>
                            </p:childTnLst>
                          </p:cTn>
                        </p:par>
                        <p:par>
                          <p:cTn id="59" fill="hold" nodeType="afterGroup">
                            <p:stCondLst>
                              <p:cond delay="10000"/>
                            </p:stCondLst>
                            <p:childTnLst>
                              <p:par>
                                <p:cTn id="60" presetID="21" presetClass="entr" presetSubtype="1" fill="hold" grpId="0" nodeType="afterEffect">
                                  <p:stCondLst>
                                    <p:cond delay="2000"/>
                                  </p:stCondLst>
                                  <p:childTnLst>
                                    <p:set>
                                      <p:cBhvr>
                                        <p:cTn id="61" dur="1" fill="hold">
                                          <p:stCondLst>
                                            <p:cond delay="0"/>
                                          </p:stCondLst>
                                        </p:cTn>
                                        <p:tgtEl>
                                          <p:spTgt spid="104474"/>
                                        </p:tgtEl>
                                        <p:attrNameLst>
                                          <p:attrName>style.visibility</p:attrName>
                                        </p:attrNameLst>
                                      </p:cBhvr>
                                      <p:to>
                                        <p:strVal val="visible"/>
                                      </p:to>
                                    </p:set>
                                    <p:animEffect transition="in" filter="wheel(1)">
                                      <p:cBhvr>
                                        <p:cTn id="62" dur="2000"/>
                                        <p:tgtEl>
                                          <p:spTgt spid="104474"/>
                                        </p:tgtEl>
                                      </p:cBhvr>
                                    </p:animEffect>
                                  </p:childTnLst>
                                </p:cTn>
                              </p:par>
                              <p:par>
                                <p:cTn id="63" presetID="22" presetClass="entr" presetSubtype="1" fill="hold" grpId="0" nodeType="withEffect">
                                  <p:stCondLst>
                                    <p:cond delay="0"/>
                                  </p:stCondLst>
                                  <p:childTnLst>
                                    <p:set>
                                      <p:cBhvr>
                                        <p:cTn id="64" dur="1" fill="hold">
                                          <p:stCondLst>
                                            <p:cond delay="0"/>
                                          </p:stCondLst>
                                        </p:cTn>
                                        <p:tgtEl>
                                          <p:spTgt spid="104463"/>
                                        </p:tgtEl>
                                        <p:attrNameLst>
                                          <p:attrName>style.visibility</p:attrName>
                                        </p:attrNameLst>
                                      </p:cBhvr>
                                      <p:to>
                                        <p:strVal val="visible"/>
                                      </p:to>
                                    </p:set>
                                    <p:animEffect transition="in" filter="wipe(up)">
                                      <p:cBhvr>
                                        <p:cTn id="65" dur="500"/>
                                        <p:tgtEl>
                                          <p:spTgt spid="104463"/>
                                        </p:tgtEl>
                                      </p:cBhvr>
                                    </p:animEffect>
                                  </p:childTnLst>
                                </p:cTn>
                              </p:par>
                            </p:childTnLst>
                          </p:cTn>
                        </p:par>
                        <p:par>
                          <p:cTn id="66" fill="hold" nodeType="afterGroup">
                            <p:stCondLst>
                              <p:cond delay="14000"/>
                            </p:stCondLst>
                            <p:childTnLst>
                              <p:par>
                                <p:cTn id="67" presetID="53" presetClass="entr" presetSubtype="0" fill="hold" grpId="0" nodeType="afterEffect">
                                  <p:stCondLst>
                                    <p:cond delay="1000"/>
                                  </p:stCondLst>
                                  <p:childTnLst>
                                    <p:set>
                                      <p:cBhvr>
                                        <p:cTn id="68" dur="1" fill="hold">
                                          <p:stCondLst>
                                            <p:cond delay="0"/>
                                          </p:stCondLst>
                                        </p:cTn>
                                        <p:tgtEl>
                                          <p:spTgt spid="104470"/>
                                        </p:tgtEl>
                                        <p:attrNameLst>
                                          <p:attrName>style.visibility</p:attrName>
                                        </p:attrNameLst>
                                      </p:cBhvr>
                                      <p:to>
                                        <p:strVal val="visible"/>
                                      </p:to>
                                    </p:set>
                                    <p:anim calcmode="lin" valueType="num">
                                      <p:cBhvr>
                                        <p:cTn id="69" dur="1000" fill="hold"/>
                                        <p:tgtEl>
                                          <p:spTgt spid="104470"/>
                                        </p:tgtEl>
                                        <p:attrNameLst>
                                          <p:attrName>ppt_w</p:attrName>
                                        </p:attrNameLst>
                                      </p:cBhvr>
                                      <p:tavLst>
                                        <p:tav tm="0">
                                          <p:val>
                                            <p:fltVal val="0"/>
                                          </p:val>
                                        </p:tav>
                                        <p:tav tm="100000">
                                          <p:val>
                                            <p:strVal val="#ppt_w"/>
                                          </p:val>
                                        </p:tav>
                                      </p:tavLst>
                                    </p:anim>
                                    <p:anim calcmode="lin" valueType="num">
                                      <p:cBhvr>
                                        <p:cTn id="70" dur="1000" fill="hold"/>
                                        <p:tgtEl>
                                          <p:spTgt spid="104470"/>
                                        </p:tgtEl>
                                        <p:attrNameLst>
                                          <p:attrName>ppt_h</p:attrName>
                                        </p:attrNameLst>
                                      </p:cBhvr>
                                      <p:tavLst>
                                        <p:tav tm="0">
                                          <p:val>
                                            <p:fltVal val="0"/>
                                          </p:val>
                                        </p:tav>
                                        <p:tav tm="100000">
                                          <p:val>
                                            <p:strVal val="#ppt_h"/>
                                          </p:val>
                                        </p:tav>
                                      </p:tavLst>
                                    </p:anim>
                                    <p:animEffect transition="in" filter="fade">
                                      <p:cBhvr>
                                        <p:cTn id="71" dur="1000"/>
                                        <p:tgtEl>
                                          <p:spTgt spid="104470"/>
                                        </p:tgtEl>
                                      </p:cBhvr>
                                    </p:animEffect>
                                  </p:childTnLst>
                                </p:cTn>
                              </p:par>
                            </p:childTnLst>
                          </p:cTn>
                        </p:par>
                        <p:par>
                          <p:cTn id="72" fill="hold" nodeType="afterGroup">
                            <p:stCondLst>
                              <p:cond delay="16000"/>
                            </p:stCondLst>
                            <p:childTnLst>
                              <p:par>
                                <p:cTn id="73" presetID="21" presetClass="entr" presetSubtype="1" fill="hold" grpId="0" nodeType="afterEffect">
                                  <p:stCondLst>
                                    <p:cond delay="0"/>
                                  </p:stCondLst>
                                  <p:childTnLst>
                                    <p:set>
                                      <p:cBhvr>
                                        <p:cTn id="74" dur="1" fill="hold">
                                          <p:stCondLst>
                                            <p:cond delay="0"/>
                                          </p:stCondLst>
                                        </p:cTn>
                                        <p:tgtEl>
                                          <p:spTgt spid="104475"/>
                                        </p:tgtEl>
                                        <p:attrNameLst>
                                          <p:attrName>style.visibility</p:attrName>
                                        </p:attrNameLst>
                                      </p:cBhvr>
                                      <p:to>
                                        <p:strVal val="visible"/>
                                      </p:to>
                                    </p:set>
                                    <p:animEffect transition="in" filter="wheel(1)">
                                      <p:cBhvr>
                                        <p:cTn id="75" dur="2000"/>
                                        <p:tgtEl>
                                          <p:spTgt spid="104475"/>
                                        </p:tgtEl>
                                      </p:cBhvr>
                                    </p:animEffect>
                                  </p:childTnLst>
                                </p:cTn>
                              </p:par>
                            </p:childTnLst>
                          </p:cTn>
                        </p:par>
                        <p:par>
                          <p:cTn id="76" fill="hold" nodeType="afterGroup">
                            <p:stCondLst>
                              <p:cond delay="18000"/>
                            </p:stCondLst>
                            <p:childTnLst>
                              <p:par>
                                <p:cTn id="77" presetID="6" presetClass="entr" presetSubtype="32" fill="hold" nodeType="afterEffect">
                                  <p:stCondLst>
                                    <p:cond delay="0"/>
                                  </p:stCondLst>
                                  <p:childTnLst>
                                    <p:set>
                                      <p:cBhvr>
                                        <p:cTn id="78" dur="1" fill="hold">
                                          <p:stCondLst>
                                            <p:cond delay="0"/>
                                          </p:stCondLst>
                                        </p:cTn>
                                        <p:tgtEl>
                                          <p:spTgt spid="104452"/>
                                        </p:tgtEl>
                                        <p:attrNameLst>
                                          <p:attrName>style.visibility</p:attrName>
                                        </p:attrNameLst>
                                      </p:cBhvr>
                                      <p:to>
                                        <p:strVal val="visible"/>
                                      </p:to>
                                    </p:set>
                                    <p:animEffect transition="in" filter="circle(out)">
                                      <p:cBhvr>
                                        <p:cTn id="79" dur="2000"/>
                                        <p:tgtEl>
                                          <p:spTgt spid="104452"/>
                                        </p:tgtEl>
                                      </p:cBhvr>
                                    </p:animEffect>
                                  </p:childTnLst>
                                </p:cTn>
                              </p:par>
                            </p:childTnLst>
                          </p:cTn>
                        </p:par>
                        <p:par>
                          <p:cTn id="80" fill="hold" nodeType="afterGroup">
                            <p:stCondLst>
                              <p:cond delay="20000"/>
                            </p:stCondLst>
                            <p:childTnLst>
                              <p:par>
                                <p:cTn id="81" presetID="22" presetClass="entr" presetSubtype="1" fill="hold" grpId="0" nodeType="afterEffect">
                                  <p:stCondLst>
                                    <p:cond delay="0"/>
                                  </p:stCondLst>
                                  <p:childTnLst>
                                    <p:set>
                                      <p:cBhvr>
                                        <p:cTn id="82" dur="1" fill="hold">
                                          <p:stCondLst>
                                            <p:cond delay="0"/>
                                          </p:stCondLst>
                                        </p:cTn>
                                        <p:tgtEl>
                                          <p:spTgt spid="104478"/>
                                        </p:tgtEl>
                                        <p:attrNameLst>
                                          <p:attrName>style.visibility</p:attrName>
                                        </p:attrNameLst>
                                      </p:cBhvr>
                                      <p:to>
                                        <p:strVal val="visible"/>
                                      </p:to>
                                    </p:set>
                                    <p:animEffect transition="in" filter="wipe(up)">
                                      <p:cBhvr>
                                        <p:cTn id="83" dur="2000"/>
                                        <p:tgtEl>
                                          <p:spTgt spid="104478"/>
                                        </p:tgtEl>
                                      </p:cBhvr>
                                    </p:animEffect>
                                  </p:childTnLst>
                                </p:cTn>
                              </p:par>
                            </p:childTnLst>
                          </p:cTn>
                        </p:par>
                        <p:par>
                          <p:cTn id="84" fill="hold" nodeType="afterGroup">
                            <p:stCondLst>
                              <p:cond delay="22000"/>
                            </p:stCondLst>
                            <p:childTnLst>
                              <p:par>
                                <p:cTn id="85" presetID="22" presetClass="entr" presetSubtype="1" fill="hold" grpId="0" nodeType="afterEffect">
                                  <p:stCondLst>
                                    <p:cond delay="2000"/>
                                  </p:stCondLst>
                                  <p:childTnLst>
                                    <p:set>
                                      <p:cBhvr>
                                        <p:cTn id="86" dur="1" fill="hold">
                                          <p:stCondLst>
                                            <p:cond delay="0"/>
                                          </p:stCondLst>
                                        </p:cTn>
                                        <p:tgtEl>
                                          <p:spTgt spid="104477"/>
                                        </p:tgtEl>
                                        <p:attrNameLst>
                                          <p:attrName>style.visibility</p:attrName>
                                        </p:attrNameLst>
                                      </p:cBhvr>
                                      <p:to>
                                        <p:strVal val="visible"/>
                                      </p:to>
                                    </p:set>
                                    <p:animEffect transition="in" filter="wipe(up)">
                                      <p:cBhvr>
                                        <p:cTn id="87" dur="2000"/>
                                        <p:tgtEl>
                                          <p:spTgt spid="104477"/>
                                        </p:tgtEl>
                                      </p:cBhvr>
                                    </p:animEffect>
                                  </p:childTnLst>
                                </p:cTn>
                              </p:par>
                              <p:par>
                                <p:cTn id="88" presetID="22" presetClass="entr" presetSubtype="1" fill="hold" grpId="0" nodeType="withEffect">
                                  <p:stCondLst>
                                    <p:cond delay="2000"/>
                                  </p:stCondLst>
                                  <p:childTnLst>
                                    <p:set>
                                      <p:cBhvr>
                                        <p:cTn id="89" dur="1" fill="hold">
                                          <p:stCondLst>
                                            <p:cond delay="0"/>
                                          </p:stCondLst>
                                        </p:cTn>
                                        <p:tgtEl>
                                          <p:spTgt spid="104472"/>
                                        </p:tgtEl>
                                        <p:attrNameLst>
                                          <p:attrName>style.visibility</p:attrName>
                                        </p:attrNameLst>
                                      </p:cBhvr>
                                      <p:to>
                                        <p:strVal val="visible"/>
                                      </p:to>
                                    </p:set>
                                    <p:animEffect transition="in" filter="wipe(up)">
                                      <p:cBhvr>
                                        <p:cTn id="90" dur="500"/>
                                        <p:tgtEl>
                                          <p:spTgt spid="104472"/>
                                        </p:tgtEl>
                                      </p:cBhvr>
                                    </p:animEffect>
                                  </p:childTnLst>
                                </p:cTn>
                              </p:par>
                            </p:childTnLst>
                          </p:cTn>
                        </p:par>
                        <p:par>
                          <p:cTn id="91" fill="hold" nodeType="afterGroup">
                            <p:stCondLst>
                              <p:cond delay="26000"/>
                            </p:stCondLst>
                            <p:childTnLst>
                              <p:par>
                                <p:cTn id="92" presetID="21" presetClass="entr" presetSubtype="1" fill="hold" grpId="0" nodeType="afterEffect">
                                  <p:stCondLst>
                                    <p:cond delay="0"/>
                                  </p:stCondLst>
                                  <p:childTnLst>
                                    <p:set>
                                      <p:cBhvr>
                                        <p:cTn id="93" dur="1" fill="hold">
                                          <p:stCondLst>
                                            <p:cond delay="0"/>
                                          </p:stCondLst>
                                        </p:cTn>
                                        <p:tgtEl>
                                          <p:spTgt spid="104476"/>
                                        </p:tgtEl>
                                        <p:attrNameLst>
                                          <p:attrName>style.visibility</p:attrName>
                                        </p:attrNameLst>
                                      </p:cBhvr>
                                      <p:to>
                                        <p:strVal val="visible"/>
                                      </p:to>
                                    </p:set>
                                    <p:animEffect transition="in" filter="wheel(1)">
                                      <p:cBhvr>
                                        <p:cTn id="94" dur="2000"/>
                                        <p:tgtEl>
                                          <p:spTgt spid="104476"/>
                                        </p:tgtEl>
                                      </p:cBhvr>
                                    </p:animEffect>
                                  </p:childTnLst>
                                </p:cTn>
                              </p:par>
                              <p:par>
                                <p:cTn id="95" presetID="53" presetClass="entr" presetSubtype="0" fill="hold" grpId="0" nodeType="withEffect">
                                  <p:stCondLst>
                                    <p:cond delay="2000"/>
                                  </p:stCondLst>
                                  <p:childTnLst>
                                    <p:set>
                                      <p:cBhvr>
                                        <p:cTn id="96" dur="1" fill="hold">
                                          <p:stCondLst>
                                            <p:cond delay="0"/>
                                          </p:stCondLst>
                                        </p:cTn>
                                        <p:tgtEl>
                                          <p:spTgt spid="104482"/>
                                        </p:tgtEl>
                                        <p:attrNameLst>
                                          <p:attrName>style.visibility</p:attrName>
                                        </p:attrNameLst>
                                      </p:cBhvr>
                                      <p:to>
                                        <p:strVal val="visible"/>
                                      </p:to>
                                    </p:set>
                                    <p:anim calcmode="lin" valueType="num">
                                      <p:cBhvr>
                                        <p:cTn id="97" dur="500" fill="hold"/>
                                        <p:tgtEl>
                                          <p:spTgt spid="104482"/>
                                        </p:tgtEl>
                                        <p:attrNameLst>
                                          <p:attrName>ppt_w</p:attrName>
                                        </p:attrNameLst>
                                      </p:cBhvr>
                                      <p:tavLst>
                                        <p:tav tm="0">
                                          <p:val>
                                            <p:fltVal val="0"/>
                                          </p:val>
                                        </p:tav>
                                        <p:tav tm="100000">
                                          <p:val>
                                            <p:strVal val="#ppt_w"/>
                                          </p:val>
                                        </p:tav>
                                      </p:tavLst>
                                    </p:anim>
                                    <p:anim calcmode="lin" valueType="num">
                                      <p:cBhvr>
                                        <p:cTn id="98" dur="500" fill="hold"/>
                                        <p:tgtEl>
                                          <p:spTgt spid="104482"/>
                                        </p:tgtEl>
                                        <p:attrNameLst>
                                          <p:attrName>ppt_h</p:attrName>
                                        </p:attrNameLst>
                                      </p:cBhvr>
                                      <p:tavLst>
                                        <p:tav tm="0">
                                          <p:val>
                                            <p:fltVal val="0"/>
                                          </p:val>
                                        </p:tav>
                                        <p:tav tm="100000">
                                          <p:val>
                                            <p:strVal val="#ppt_h"/>
                                          </p:val>
                                        </p:tav>
                                      </p:tavLst>
                                    </p:anim>
                                    <p:animEffect transition="in" filter="fade">
                                      <p:cBhvr>
                                        <p:cTn id="99" dur="500"/>
                                        <p:tgtEl>
                                          <p:spTgt spid="104482"/>
                                        </p:tgtEl>
                                      </p:cBhvr>
                                    </p:animEffect>
                                  </p:childTnLst>
                                </p:cTn>
                              </p:par>
                            </p:childTnLst>
                          </p:cTn>
                        </p:par>
                        <p:par>
                          <p:cTn id="100" fill="hold" nodeType="afterGroup">
                            <p:stCondLst>
                              <p:cond delay="28500"/>
                            </p:stCondLst>
                            <p:childTnLst>
                              <p:par>
                                <p:cTn id="101" presetID="22" presetClass="entr" presetSubtype="1" fill="hold" grpId="0" nodeType="afterEffect">
                                  <p:stCondLst>
                                    <p:cond delay="0"/>
                                  </p:stCondLst>
                                  <p:childTnLst>
                                    <p:set>
                                      <p:cBhvr>
                                        <p:cTn id="102" dur="1" fill="hold">
                                          <p:stCondLst>
                                            <p:cond delay="0"/>
                                          </p:stCondLst>
                                        </p:cTn>
                                        <p:tgtEl>
                                          <p:spTgt spid="104481"/>
                                        </p:tgtEl>
                                        <p:attrNameLst>
                                          <p:attrName>style.visibility</p:attrName>
                                        </p:attrNameLst>
                                      </p:cBhvr>
                                      <p:to>
                                        <p:strVal val="visible"/>
                                      </p:to>
                                    </p:set>
                                    <p:animEffect transition="in" filter="wipe(up)">
                                      <p:cBhvr>
                                        <p:cTn id="103" dur="2000"/>
                                        <p:tgtEl>
                                          <p:spTgt spid="1044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450" grpId="0"/>
      <p:bldP spid="104454" grpId="0" animBg="1"/>
      <p:bldP spid="104455" grpId="0"/>
      <p:bldP spid="104456" grpId="0" animBg="1"/>
      <p:bldP spid="104457" grpId="0" animBg="1"/>
      <p:bldP spid="104458" grpId="0" animBg="1"/>
      <p:bldP spid="104459" grpId="0" animBg="1"/>
      <p:bldP spid="104461" grpId="0"/>
      <p:bldP spid="104462" grpId="0"/>
      <p:bldP spid="104463" grpId="0" animBg="1"/>
      <p:bldP spid="104464" grpId="0" animBg="1"/>
      <p:bldP spid="104468" grpId="0"/>
      <p:bldP spid="104469" grpId="0"/>
      <p:bldP spid="104470" grpId="0"/>
      <p:bldP spid="104472" grpId="0" animBg="1"/>
      <p:bldP spid="104473" grpId="0"/>
      <p:bldP spid="104474" grpId="0"/>
      <p:bldP spid="104475" grpId="0"/>
      <p:bldP spid="104476" grpId="0"/>
      <p:bldP spid="104477" grpId="0"/>
      <p:bldP spid="104478" grpId="0"/>
      <p:bldP spid="104479" grpId="0" animBg="1"/>
      <p:bldP spid="104481" grpId="0"/>
      <p:bldP spid="10448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a:xfrm>
            <a:off x="1219200" y="152400"/>
            <a:ext cx="7772400" cy="1068388"/>
          </a:xfrm>
        </p:spPr>
        <p:txBody>
          <a:bodyPr>
            <a:spAutoFit/>
          </a:bodyPr>
          <a:lstStyle/>
          <a:p>
            <a:pPr algn="ctr" eaLnBrk="1" hangingPunct="1"/>
            <a:r>
              <a:rPr lang="en-US" sz="3600" smtClean="0"/>
              <a:t>Who Has Believed Our report?</a:t>
            </a:r>
            <a:br>
              <a:rPr lang="en-US" sz="3600" smtClean="0"/>
            </a:br>
            <a:r>
              <a:rPr lang="en-US" sz="2400" smtClean="0"/>
              <a:t>The ‘minim’ (apostates) are those who rejected Messiah</a:t>
            </a:r>
            <a:r>
              <a:rPr lang="en-US" sz="2800" smtClean="0"/>
              <a:t> </a:t>
            </a:r>
            <a:endParaRPr lang="en-US" sz="3600" smtClean="0"/>
          </a:p>
        </p:txBody>
      </p:sp>
      <p:sp>
        <p:nvSpPr>
          <p:cNvPr id="101379" name="Rectangle 3"/>
          <p:cNvSpPr>
            <a:spLocks noGrp="1" noChangeArrowheads="1"/>
          </p:cNvSpPr>
          <p:nvPr>
            <p:ph type="body" idx="1"/>
          </p:nvPr>
        </p:nvSpPr>
        <p:spPr>
          <a:xfrm>
            <a:off x="1143000" y="1752600"/>
            <a:ext cx="5105400" cy="4114800"/>
          </a:xfrm>
        </p:spPr>
        <p:txBody>
          <a:bodyPr/>
          <a:lstStyle/>
          <a:p>
            <a:pPr eaLnBrk="1" hangingPunct="1">
              <a:lnSpc>
                <a:spcPct val="80000"/>
              </a:lnSpc>
            </a:pPr>
            <a:r>
              <a:rPr lang="en-US" sz="2400" smtClean="0"/>
              <a:t>“Woe to the obstinate children," declares the LORD, "to those who carry out </a:t>
            </a:r>
            <a:r>
              <a:rPr lang="en-US" sz="2400" smtClean="0">
                <a:solidFill>
                  <a:schemeClr val="tx2"/>
                </a:solidFill>
              </a:rPr>
              <a:t>plans that are not mine</a:t>
            </a:r>
            <a:r>
              <a:rPr lang="en-US" sz="2400" smtClean="0"/>
              <a:t>, forming an alliance, but </a:t>
            </a:r>
            <a:r>
              <a:rPr lang="en-US" sz="2400" smtClean="0">
                <a:solidFill>
                  <a:schemeClr val="tx2"/>
                </a:solidFill>
              </a:rPr>
              <a:t>not by my Spirit</a:t>
            </a:r>
            <a:r>
              <a:rPr lang="en-US" sz="2400" smtClean="0"/>
              <a:t>, heaping sin upon sin.” Isaiah 30:1</a:t>
            </a:r>
          </a:p>
          <a:p>
            <a:pPr eaLnBrk="1" hangingPunct="1">
              <a:lnSpc>
                <a:spcPct val="80000"/>
              </a:lnSpc>
            </a:pPr>
            <a:r>
              <a:rPr lang="en-US" sz="2400" smtClean="0"/>
              <a:t>“Woe to the shepherds who are </a:t>
            </a:r>
            <a:r>
              <a:rPr lang="en-US" sz="2400" smtClean="0">
                <a:solidFill>
                  <a:schemeClr val="tx2"/>
                </a:solidFill>
              </a:rPr>
              <a:t>destroying and scattering the sheep of my pasture</a:t>
            </a:r>
            <a:r>
              <a:rPr lang="en-US" sz="2400" smtClean="0"/>
              <a:t>!" declares the LORD.” Jeremiah  23:1</a:t>
            </a:r>
          </a:p>
          <a:p>
            <a:pPr eaLnBrk="1" hangingPunct="1">
              <a:lnSpc>
                <a:spcPct val="80000"/>
              </a:lnSpc>
            </a:pPr>
            <a:r>
              <a:rPr lang="en-US" sz="2400" smtClean="0"/>
              <a:t>“Woe to the </a:t>
            </a:r>
            <a:r>
              <a:rPr lang="en-US" sz="2400" smtClean="0">
                <a:solidFill>
                  <a:schemeClr val="tx2"/>
                </a:solidFill>
              </a:rPr>
              <a:t>foolish prophets</a:t>
            </a:r>
            <a:r>
              <a:rPr lang="en-US" sz="2400" smtClean="0"/>
              <a:t> </a:t>
            </a:r>
            <a:r>
              <a:rPr lang="en-US" sz="2400" smtClean="0">
                <a:solidFill>
                  <a:schemeClr val="tx2"/>
                </a:solidFill>
              </a:rPr>
              <a:t>who follow their own ‘spirit and have seen nothing</a:t>
            </a:r>
            <a:r>
              <a:rPr lang="en-US" sz="2400" smtClean="0"/>
              <a:t>!’” Ezekiel 13:3</a:t>
            </a:r>
          </a:p>
        </p:txBody>
      </p:sp>
      <p:sp>
        <p:nvSpPr>
          <p:cNvPr id="38916" name="Line 4"/>
          <p:cNvSpPr>
            <a:spLocks noChangeShapeType="1"/>
          </p:cNvSpPr>
          <p:nvPr/>
        </p:nvSpPr>
        <p:spPr bwMode="auto">
          <a:xfrm>
            <a:off x="6324600" y="1676400"/>
            <a:ext cx="0" cy="434340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2700" cap="sq">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38917" name="Line 5"/>
          <p:cNvSpPr>
            <a:spLocks noChangeShapeType="1"/>
          </p:cNvSpPr>
          <p:nvPr/>
        </p:nvSpPr>
        <p:spPr bwMode="auto">
          <a:xfrm>
            <a:off x="6400800" y="1752600"/>
            <a:ext cx="0" cy="426720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2700" cap="sq">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38918" name="Line 7"/>
          <p:cNvSpPr>
            <a:spLocks noChangeShapeType="1"/>
          </p:cNvSpPr>
          <p:nvPr/>
        </p:nvSpPr>
        <p:spPr bwMode="auto">
          <a:xfrm>
            <a:off x="8534400" y="1447800"/>
            <a:ext cx="0" cy="495300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2700" cap="sq">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38919" name="Line 9"/>
          <p:cNvSpPr>
            <a:spLocks noChangeShapeType="1"/>
          </p:cNvSpPr>
          <p:nvPr/>
        </p:nvSpPr>
        <p:spPr bwMode="auto">
          <a:xfrm>
            <a:off x="8610600" y="1524000"/>
            <a:ext cx="76200" cy="502920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2700" cap="sq">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101387" name="Line 11"/>
          <p:cNvSpPr>
            <a:spLocks noChangeShapeType="1"/>
          </p:cNvSpPr>
          <p:nvPr/>
        </p:nvSpPr>
        <p:spPr bwMode="auto">
          <a:xfrm>
            <a:off x="6324600" y="1371600"/>
            <a:ext cx="0" cy="4953000"/>
          </a:xfrm>
          <a:prstGeom prst="line">
            <a:avLst/>
          </a:prstGeom>
          <a:noFill/>
          <a:ln w="38100" cap="sq">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101388" name="Line 12"/>
          <p:cNvSpPr>
            <a:spLocks noChangeShapeType="1"/>
          </p:cNvSpPr>
          <p:nvPr/>
        </p:nvSpPr>
        <p:spPr bwMode="auto">
          <a:xfrm>
            <a:off x="6324600" y="1981200"/>
            <a:ext cx="1219200" cy="0"/>
          </a:xfrm>
          <a:prstGeom prst="line">
            <a:avLst/>
          </a:prstGeom>
          <a:noFill/>
          <a:ln w="38100" cap="sq">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101389" name="Line 13"/>
          <p:cNvSpPr>
            <a:spLocks noChangeShapeType="1"/>
          </p:cNvSpPr>
          <p:nvPr/>
        </p:nvSpPr>
        <p:spPr bwMode="auto">
          <a:xfrm>
            <a:off x="6324600" y="2895600"/>
            <a:ext cx="838200" cy="0"/>
          </a:xfrm>
          <a:prstGeom prst="line">
            <a:avLst/>
          </a:prstGeom>
          <a:noFill/>
          <a:ln w="38100" cap="sq">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101390" name="Line 14"/>
          <p:cNvSpPr>
            <a:spLocks noChangeShapeType="1"/>
          </p:cNvSpPr>
          <p:nvPr/>
        </p:nvSpPr>
        <p:spPr bwMode="auto">
          <a:xfrm>
            <a:off x="6324600" y="5638800"/>
            <a:ext cx="685800" cy="0"/>
          </a:xfrm>
          <a:prstGeom prst="line">
            <a:avLst/>
          </a:prstGeom>
          <a:noFill/>
          <a:ln w="38100" cap="sq">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101394" name="Text Box 18"/>
          <p:cNvSpPr txBox="1">
            <a:spLocks noChangeArrowheads="1"/>
          </p:cNvSpPr>
          <p:nvPr/>
        </p:nvSpPr>
        <p:spPr bwMode="auto">
          <a:xfrm>
            <a:off x="7391400" y="1600200"/>
            <a:ext cx="1752600" cy="695325"/>
          </a:xfrm>
          <a:prstGeom prst="rect">
            <a:avLst/>
          </a:prstGeom>
          <a:noFill/>
          <a:ln>
            <a:noFill/>
          </a:ln>
          <a:effectLst/>
          <a:extLst>
            <a:ext uri="{909E8E84-426E-40DD-AFC4-6F175D3DCCD1}">
              <a14:hiddenFill xmlns:a14="http://schemas.microsoft.com/office/drawing/2010/main">
                <a:solidFill>
                  <a:srgbClr val="FFCC99"/>
                </a:solidFill>
              </a14:hiddenFill>
            </a:ext>
            <a:ext uri="{91240B29-F687-4F45-9708-019B960494DF}">
              <a14:hiddenLine xmlns:a14="http://schemas.microsoft.com/office/drawing/2010/main" w="12700"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b="1" i="1">
                <a:solidFill>
                  <a:schemeClr val="bg2"/>
                </a:solidFill>
                <a:latin typeface="Times New Roman" pitchFamily="18" charset="0"/>
                <a:cs typeface="Times New Roman" pitchFamily="18" charset="0"/>
              </a:defRPr>
            </a:lvl1pPr>
            <a:lvl2pPr marL="742950" indent="-285750" eaLnBrk="0" hangingPunct="0">
              <a:defRPr sz="2400" b="1" i="1">
                <a:solidFill>
                  <a:schemeClr val="bg2"/>
                </a:solidFill>
                <a:latin typeface="Times New Roman" pitchFamily="18" charset="0"/>
                <a:cs typeface="Times New Roman" pitchFamily="18" charset="0"/>
              </a:defRPr>
            </a:lvl2pPr>
            <a:lvl3pPr marL="1143000" indent="-228600" eaLnBrk="0" hangingPunct="0">
              <a:defRPr sz="2400" b="1" i="1">
                <a:solidFill>
                  <a:schemeClr val="bg2"/>
                </a:solidFill>
                <a:latin typeface="Times New Roman" pitchFamily="18" charset="0"/>
                <a:cs typeface="Times New Roman" pitchFamily="18" charset="0"/>
              </a:defRPr>
            </a:lvl3pPr>
            <a:lvl4pPr marL="1600200" indent="-228600" eaLnBrk="0" hangingPunct="0">
              <a:defRPr sz="2400" b="1" i="1">
                <a:solidFill>
                  <a:schemeClr val="bg2"/>
                </a:solidFill>
                <a:latin typeface="Times New Roman" pitchFamily="18" charset="0"/>
                <a:cs typeface="Times New Roman" pitchFamily="18" charset="0"/>
              </a:defRPr>
            </a:lvl4pPr>
            <a:lvl5pPr marL="2057400" indent="-228600" eaLnBrk="0" hangingPunct="0">
              <a:defRPr sz="2400" b="1" i="1">
                <a:solidFill>
                  <a:schemeClr val="bg2"/>
                </a:solidFill>
                <a:latin typeface="Times New Roman" pitchFamily="18" charset="0"/>
                <a:cs typeface="Times New Roman" pitchFamily="18" charset="0"/>
              </a:defRPr>
            </a:lvl5pPr>
            <a:lvl6pPr marL="25146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6pPr>
            <a:lvl7pPr marL="29718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7pPr>
            <a:lvl8pPr marL="34290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8pPr>
            <a:lvl9pPr marL="38862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9pPr>
          </a:lstStyle>
          <a:p>
            <a:pPr eaLnBrk="1" hangingPunct="1">
              <a:lnSpc>
                <a:spcPct val="90000"/>
              </a:lnSpc>
            </a:pPr>
            <a:r>
              <a:rPr lang="en-US" sz="2200" i="0">
                <a:solidFill>
                  <a:schemeClr val="tx2"/>
                </a:solidFill>
              </a:rPr>
              <a:t>Teaching of Messiah</a:t>
            </a:r>
          </a:p>
        </p:txBody>
      </p:sp>
      <p:sp>
        <p:nvSpPr>
          <p:cNvPr id="38925" name="Text Box 19"/>
          <p:cNvSpPr txBox="1">
            <a:spLocks noChangeArrowheads="1"/>
          </p:cNvSpPr>
          <p:nvPr/>
        </p:nvSpPr>
        <p:spPr bwMode="auto">
          <a:xfrm>
            <a:off x="6705600" y="1295400"/>
            <a:ext cx="609600" cy="396875"/>
          </a:xfrm>
          <a:prstGeom prst="rect">
            <a:avLst/>
          </a:prstGeom>
          <a:noFill/>
          <a:ln>
            <a:noFill/>
          </a:ln>
          <a:effectLst/>
          <a:extLst>
            <a:ext uri="{909E8E84-426E-40DD-AFC4-6F175D3DCCD1}">
              <a14:hiddenFill xmlns:a14="http://schemas.microsoft.com/office/drawing/2010/main">
                <a:solidFill>
                  <a:srgbClr val="FFCC99"/>
                </a:solidFill>
              </a14:hiddenFill>
            </a:ext>
            <a:ext uri="{91240B29-F687-4F45-9708-019B960494DF}">
              <a14:hiddenLine xmlns:a14="http://schemas.microsoft.com/office/drawing/2010/main" w="12700"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b="1" i="1">
                <a:solidFill>
                  <a:schemeClr val="bg2"/>
                </a:solidFill>
                <a:latin typeface="Times New Roman" pitchFamily="18" charset="0"/>
                <a:cs typeface="Times New Roman" pitchFamily="18" charset="0"/>
              </a:defRPr>
            </a:lvl1pPr>
            <a:lvl2pPr marL="742950" indent="-285750" eaLnBrk="0" hangingPunct="0">
              <a:defRPr sz="2400" b="1" i="1">
                <a:solidFill>
                  <a:schemeClr val="bg2"/>
                </a:solidFill>
                <a:latin typeface="Times New Roman" pitchFamily="18" charset="0"/>
                <a:cs typeface="Times New Roman" pitchFamily="18" charset="0"/>
              </a:defRPr>
            </a:lvl2pPr>
            <a:lvl3pPr marL="1143000" indent="-228600" eaLnBrk="0" hangingPunct="0">
              <a:defRPr sz="2400" b="1" i="1">
                <a:solidFill>
                  <a:schemeClr val="bg2"/>
                </a:solidFill>
                <a:latin typeface="Times New Roman" pitchFamily="18" charset="0"/>
                <a:cs typeface="Times New Roman" pitchFamily="18" charset="0"/>
              </a:defRPr>
            </a:lvl3pPr>
            <a:lvl4pPr marL="1600200" indent="-228600" eaLnBrk="0" hangingPunct="0">
              <a:defRPr sz="2400" b="1" i="1">
                <a:solidFill>
                  <a:schemeClr val="bg2"/>
                </a:solidFill>
                <a:latin typeface="Times New Roman" pitchFamily="18" charset="0"/>
                <a:cs typeface="Times New Roman" pitchFamily="18" charset="0"/>
              </a:defRPr>
            </a:lvl4pPr>
            <a:lvl5pPr marL="2057400" indent="-228600" eaLnBrk="0" hangingPunct="0">
              <a:defRPr sz="2400" b="1" i="1">
                <a:solidFill>
                  <a:schemeClr val="bg2"/>
                </a:solidFill>
                <a:latin typeface="Times New Roman" pitchFamily="18" charset="0"/>
                <a:cs typeface="Times New Roman" pitchFamily="18" charset="0"/>
              </a:defRPr>
            </a:lvl5pPr>
            <a:lvl6pPr marL="25146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6pPr>
            <a:lvl7pPr marL="29718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7pPr>
            <a:lvl8pPr marL="34290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8pPr>
            <a:lvl9pPr marL="38862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9pPr>
          </a:lstStyle>
          <a:p>
            <a:pPr eaLnBrk="1" hangingPunct="1"/>
            <a:endParaRPr lang="de-CH" sz="2000"/>
          </a:p>
        </p:txBody>
      </p:sp>
      <p:sp>
        <p:nvSpPr>
          <p:cNvPr id="101397" name="Text Box 21"/>
          <p:cNvSpPr txBox="1">
            <a:spLocks noChangeArrowheads="1"/>
          </p:cNvSpPr>
          <p:nvPr/>
        </p:nvSpPr>
        <p:spPr bwMode="auto">
          <a:xfrm>
            <a:off x="6400800" y="1981200"/>
            <a:ext cx="1066800" cy="366713"/>
          </a:xfrm>
          <a:prstGeom prst="rect">
            <a:avLst/>
          </a:prstGeom>
          <a:noFill/>
          <a:ln>
            <a:noFill/>
          </a:ln>
          <a:effectLst/>
          <a:extLst>
            <a:ext uri="{909E8E84-426E-40DD-AFC4-6F175D3DCCD1}">
              <a14:hiddenFill xmlns:a14="http://schemas.microsoft.com/office/drawing/2010/main">
                <a:solidFill>
                  <a:srgbClr val="FFCC99"/>
                </a:solidFill>
              </a14:hiddenFill>
            </a:ext>
            <a:ext uri="{91240B29-F687-4F45-9708-019B960494DF}">
              <a14:hiddenLine xmlns:a14="http://schemas.microsoft.com/office/drawing/2010/main" w="12700"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b="1" i="1">
                <a:solidFill>
                  <a:schemeClr val="bg2"/>
                </a:solidFill>
                <a:latin typeface="Times New Roman" pitchFamily="18" charset="0"/>
                <a:cs typeface="Times New Roman" pitchFamily="18" charset="0"/>
              </a:defRPr>
            </a:lvl1pPr>
            <a:lvl2pPr marL="742950" indent="-285750" eaLnBrk="0" hangingPunct="0">
              <a:defRPr sz="2400" b="1" i="1">
                <a:solidFill>
                  <a:schemeClr val="bg2"/>
                </a:solidFill>
                <a:latin typeface="Times New Roman" pitchFamily="18" charset="0"/>
                <a:cs typeface="Times New Roman" pitchFamily="18" charset="0"/>
              </a:defRPr>
            </a:lvl2pPr>
            <a:lvl3pPr marL="1143000" indent="-228600" eaLnBrk="0" hangingPunct="0">
              <a:defRPr sz="2400" b="1" i="1">
                <a:solidFill>
                  <a:schemeClr val="bg2"/>
                </a:solidFill>
                <a:latin typeface="Times New Roman" pitchFamily="18" charset="0"/>
                <a:cs typeface="Times New Roman" pitchFamily="18" charset="0"/>
              </a:defRPr>
            </a:lvl3pPr>
            <a:lvl4pPr marL="1600200" indent="-228600" eaLnBrk="0" hangingPunct="0">
              <a:defRPr sz="2400" b="1" i="1">
                <a:solidFill>
                  <a:schemeClr val="bg2"/>
                </a:solidFill>
                <a:latin typeface="Times New Roman" pitchFamily="18" charset="0"/>
                <a:cs typeface="Times New Roman" pitchFamily="18" charset="0"/>
              </a:defRPr>
            </a:lvl4pPr>
            <a:lvl5pPr marL="2057400" indent="-228600" eaLnBrk="0" hangingPunct="0">
              <a:defRPr sz="2400" b="1" i="1">
                <a:solidFill>
                  <a:schemeClr val="bg2"/>
                </a:solidFill>
                <a:latin typeface="Times New Roman" pitchFamily="18" charset="0"/>
                <a:cs typeface="Times New Roman" pitchFamily="18" charset="0"/>
              </a:defRPr>
            </a:lvl5pPr>
            <a:lvl6pPr marL="25146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6pPr>
            <a:lvl7pPr marL="29718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7pPr>
            <a:lvl8pPr marL="34290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8pPr>
            <a:lvl9pPr marL="38862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9pPr>
          </a:lstStyle>
          <a:p>
            <a:pPr eaLnBrk="1" hangingPunct="1"/>
            <a:r>
              <a:rPr lang="en-US" sz="1800">
                <a:solidFill>
                  <a:schemeClr val="tx1"/>
                </a:solidFill>
              </a:rPr>
              <a:t>30  A.D.</a:t>
            </a:r>
          </a:p>
        </p:txBody>
      </p:sp>
      <p:sp>
        <p:nvSpPr>
          <p:cNvPr id="101400" name="Text Box 24"/>
          <p:cNvSpPr txBox="1">
            <a:spLocks noChangeArrowheads="1"/>
          </p:cNvSpPr>
          <p:nvPr/>
        </p:nvSpPr>
        <p:spPr bwMode="auto">
          <a:xfrm>
            <a:off x="6400800" y="2971800"/>
            <a:ext cx="1066800" cy="366713"/>
          </a:xfrm>
          <a:prstGeom prst="rect">
            <a:avLst/>
          </a:prstGeom>
          <a:noFill/>
          <a:ln>
            <a:noFill/>
          </a:ln>
          <a:effectLst/>
          <a:extLst>
            <a:ext uri="{909E8E84-426E-40DD-AFC4-6F175D3DCCD1}">
              <a14:hiddenFill xmlns:a14="http://schemas.microsoft.com/office/drawing/2010/main">
                <a:solidFill>
                  <a:srgbClr val="FFCC99"/>
                </a:solidFill>
              </a14:hiddenFill>
            </a:ext>
            <a:ext uri="{91240B29-F687-4F45-9708-019B960494DF}">
              <a14:hiddenLine xmlns:a14="http://schemas.microsoft.com/office/drawing/2010/main" w="12700"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b="1" i="1">
                <a:solidFill>
                  <a:schemeClr val="bg2"/>
                </a:solidFill>
                <a:latin typeface="Times New Roman" pitchFamily="18" charset="0"/>
                <a:cs typeface="Times New Roman" pitchFamily="18" charset="0"/>
              </a:defRPr>
            </a:lvl1pPr>
            <a:lvl2pPr marL="742950" indent="-285750" eaLnBrk="0" hangingPunct="0">
              <a:defRPr sz="2400" b="1" i="1">
                <a:solidFill>
                  <a:schemeClr val="bg2"/>
                </a:solidFill>
                <a:latin typeface="Times New Roman" pitchFamily="18" charset="0"/>
                <a:cs typeface="Times New Roman" pitchFamily="18" charset="0"/>
              </a:defRPr>
            </a:lvl2pPr>
            <a:lvl3pPr marL="1143000" indent="-228600" eaLnBrk="0" hangingPunct="0">
              <a:defRPr sz="2400" b="1" i="1">
                <a:solidFill>
                  <a:schemeClr val="bg2"/>
                </a:solidFill>
                <a:latin typeface="Times New Roman" pitchFamily="18" charset="0"/>
                <a:cs typeface="Times New Roman" pitchFamily="18" charset="0"/>
              </a:defRPr>
            </a:lvl3pPr>
            <a:lvl4pPr marL="1600200" indent="-228600" eaLnBrk="0" hangingPunct="0">
              <a:defRPr sz="2400" b="1" i="1">
                <a:solidFill>
                  <a:schemeClr val="bg2"/>
                </a:solidFill>
                <a:latin typeface="Times New Roman" pitchFamily="18" charset="0"/>
                <a:cs typeface="Times New Roman" pitchFamily="18" charset="0"/>
              </a:defRPr>
            </a:lvl4pPr>
            <a:lvl5pPr marL="2057400" indent="-228600" eaLnBrk="0" hangingPunct="0">
              <a:defRPr sz="2400" b="1" i="1">
                <a:solidFill>
                  <a:schemeClr val="bg2"/>
                </a:solidFill>
                <a:latin typeface="Times New Roman" pitchFamily="18" charset="0"/>
                <a:cs typeface="Times New Roman" pitchFamily="18" charset="0"/>
              </a:defRPr>
            </a:lvl5pPr>
            <a:lvl6pPr marL="25146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6pPr>
            <a:lvl7pPr marL="29718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7pPr>
            <a:lvl8pPr marL="34290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8pPr>
            <a:lvl9pPr marL="38862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9pPr>
          </a:lstStyle>
          <a:p>
            <a:pPr eaLnBrk="1" hangingPunct="1"/>
            <a:r>
              <a:rPr lang="en-US" sz="1800">
                <a:solidFill>
                  <a:schemeClr val="tx1"/>
                </a:solidFill>
              </a:rPr>
              <a:t>33  A.D.</a:t>
            </a:r>
          </a:p>
        </p:txBody>
      </p:sp>
      <p:sp>
        <p:nvSpPr>
          <p:cNvPr id="101404" name="Text Box 28"/>
          <p:cNvSpPr txBox="1">
            <a:spLocks noChangeArrowheads="1"/>
          </p:cNvSpPr>
          <p:nvPr/>
        </p:nvSpPr>
        <p:spPr bwMode="auto">
          <a:xfrm>
            <a:off x="6400800" y="5715000"/>
            <a:ext cx="1066800" cy="366713"/>
          </a:xfrm>
          <a:prstGeom prst="rect">
            <a:avLst/>
          </a:prstGeom>
          <a:noFill/>
          <a:ln>
            <a:noFill/>
          </a:ln>
          <a:effectLst/>
          <a:extLst>
            <a:ext uri="{909E8E84-426E-40DD-AFC4-6F175D3DCCD1}">
              <a14:hiddenFill xmlns:a14="http://schemas.microsoft.com/office/drawing/2010/main">
                <a:solidFill>
                  <a:srgbClr val="FFCC99"/>
                </a:solidFill>
              </a14:hiddenFill>
            </a:ext>
            <a:ext uri="{91240B29-F687-4F45-9708-019B960494DF}">
              <a14:hiddenLine xmlns:a14="http://schemas.microsoft.com/office/drawing/2010/main" w="12700"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b="1" i="1">
                <a:solidFill>
                  <a:schemeClr val="bg2"/>
                </a:solidFill>
                <a:latin typeface="Times New Roman" pitchFamily="18" charset="0"/>
                <a:cs typeface="Times New Roman" pitchFamily="18" charset="0"/>
              </a:defRPr>
            </a:lvl1pPr>
            <a:lvl2pPr marL="742950" indent="-285750" eaLnBrk="0" hangingPunct="0">
              <a:defRPr sz="2400" b="1" i="1">
                <a:solidFill>
                  <a:schemeClr val="bg2"/>
                </a:solidFill>
                <a:latin typeface="Times New Roman" pitchFamily="18" charset="0"/>
                <a:cs typeface="Times New Roman" pitchFamily="18" charset="0"/>
              </a:defRPr>
            </a:lvl2pPr>
            <a:lvl3pPr marL="1143000" indent="-228600" eaLnBrk="0" hangingPunct="0">
              <a:defRPr sz="2400" b="1" i="1">
                <a:solidFill>
                  <a:schemeClr val="bg2"/>
                </a:solidFill>
                <a:latin typeface="Times New Roman" pitchFamily="18" charset="0"/>
                <a:cs typeface="Times New Roman" pitchFamily="18" charset="0"/>
              </a:defRPr>
            </a:lvl3pPr>
            <a:lvl4pPr marL="1600200" indent="-228600" eaLnBrk="0" hangingPunct="0">
              <a:defRPr sz="2400" b="1" i="1">
                <a:solidFill>
                  <a:schemeClr val="bg2"/>
                </a:solidFill>
                <a:latin typeface="Times New Roman" pitchFamily="18" charset="0"/>
                <a:cs typeface="Times New Roman" pitchFamily="18" charset="0"/>
              </a:defRPr>
            </a:lvl4pPr>
            <a:lvl5pPr marL="2057400" indent="-228600" eaLnBrk="0" hangingPunct="0">
              <a:defRPr sz="2400" b="1" i="1">
                <a:solidFill>
                  <a:schemeClr val="bg2"/>
                </a:solidFill>
                <a:latin typeface="Times New Roman" pitchFamily="18" charset="0"/>
                <a:cs typeface="Times New Roman" pitchFamily="18" charset="0"/>
              </a:defRPr>
            </a:lvl5pPr>
            <a:lvl6pPr marL="25146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6pPr>
            <a:lvl7pPr marL="29718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7pPr>
            <a:lvl8pPr marL="34290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8pPr>
            <a:lvl9pPr marL="38862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9pPr>
          </a:lstStyle>
          <a:p>
            <a:pPr eaLnBrk="1" hangingPunct="1"/>
            <a:r>
              <a:rPr lang="en-US" sz="1800">
                <a:solidFill>
                  <a:schemeClr val="tx1"/>
                </a:solidFill>
              </a:rPr>
              <a:t>70  A.D.</a:t>
            </a:r>
          </a:p>
        </p:txBody>
      </p:sp>
      <p:sp>
        <p:nvSpPr>
          <p:cNvPr id="101406" name="Text Box 30"/>
          <p:cNvSpPr txBox="1">
            <a:spLocks noChangeArrowheads="1"/>
          </p:cNvSpPr>
          <p:nvPr/>
        </p:nvSpPr>
        <p:spPr bwMode="auto">
          <a:xfrm>
            <a:off x="7391400" y="2590800"/>
            <a:ext cx="1752600" cy="863600"/>
          </a:xfrm>
          <a:prstGeom prst="rect">
            <a:avLst/>
          </a:prstGeom>
          <a:noFill/>
          <a:ln>
            <a:noFill/>
          </a:ln>
          <a:effectLst/>
          <a:extLst>
            <a:ext uri="{909E8E84-426E-40DD-AFC4-6F175D3DCCD1}">
              <a14:hiddenFill xmlns:a14="http://schemas.microsoft.com/office/drawing/2010/main">
                <a:solidFill>
                  <a:srgbClr val="FFCC99"/>
                </a:solidFill>
              </a14:hiddenFill>
            </a:ext>
            <a:ext uri="{91240B29-F687-4F45-9708-019B960494DF}">
              <a14:hiddenLine xmlns:a14="http://schemas.microsoft.com/office/drawing/2010/main" w="12700"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b="1" i="1">
                <a:solidFill>
                  <a:schemeClr val="bg2"/>
                </a:solidFill>
                <a:latin typeface="Times New Roman" pitchFamily="18" charset="0"/>
                <a:cs typeface="Times New Roman" pitchFamily="18" charset="0"/>
              </a:defRPr>
            </a:lvl1pPr>
            <a:lvl2pPr marL="742950" indent="-285750" eaLnBrk="0" hangingPunct="0">
              <a:defRPr sz="2400" b="1" i="1">
                <a:solidFill>
                  <a:schemeClr val="bg2"/>
                </a:solidFill>
                <a:latin typeface="Times New Roman" pitchFamily="18" charset="0"/>
                <a:cs typeface="Times New Roman" pitchFamily="18" charset="0"/>
              </a:defRPr>
            </a:lvl2pPr>
            <a:lvl3pPr marL="1143000" indent="-228600" eaLnBrk="0" hangingPunct="0">
              <a:defRPr sz="2400" b="1" i="1">
                <a:solidFill>
                  <a:schemeClr val="bg2"/>
                </a:solidFill>
                <a:latin typeface="Times New Roman" pitchFamily="18" charset="0"/>
                <a:cs typeface="Times New Roman" pitchFamily="18" charset="0"/>
              </a:defRPr>
            </a:lvl3pPr>
            <a:lvl4pPr marL="1600200" indent="-228600" eaLnBrk="0" hangingPunct="0">
              <a:defRPr sz="2400" b="1" i="1">
                <a:solidFill>
                  <a:schemeClr val="bg2"/>
                </a:solidFill>
                <a:latin typeface="Times New Roman" pitchFamily="18" charset="0"/>
                <a:cs typeface="Times New Roman" pitchFamily="18" charset="0"/>
              </a:defRPr>
            </a:lvl4pPr>
            <a:lvl5pPr marL="2057400" indent="-228600" eaLnBrk="0" hangingPunct="0">
              <a:defRPr sz="2400" b="1" i="1">
                <a:solidFill>
                  <a:schemeClr val="bg2"/>
                </a:solidFill>
                <a:latin typeface="Times New Roman" pitchFamily="18" charset="0"/>
                <a:cs typeface="Times New Roman" pitchFamily="18" charset="0"/>
              </a:defRPr>
            </a:lvl5pPr>
            <a:lvl6pPr marL="25146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6pPr>
            <a:lvl7pPr marL="29718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7pPr>
            <a:lvl8pPr marL="34290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8pPr>
            <a:lvl9pPr marL="38862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9pPr>
          </a:lstStyle>
          <a:p>
            <a:pPr eaLnBrk="1" hangingPunct="1">
              <a:lnSpc>
                <a:spcPct val="70000"/>
              </a:lnSpc>
            </a:pPr>
            <a:r>
              <a:rPr lang="en-US" sz="2200" i="0">
                <a:solidFill>
                  <a:schemeClr val="hlink"/>
                </a:solidFill>
              </a:rPr>
              <a:t>Messiah</a:t>
            </a:r>
            <a:r>
              <a:rPr lang="en-US" sz="2000" i="0">
                <a:solidFill>
                  <a:schemeClr val="hlink"/>
                </a:solidFill>
              </a:rPr>
              <a:t> </a:t>
            </a:r>
          </a:p>
          <a:p>
            <a:pPr eaLnBrk="1" hangingPunct="1">
              <a:lnSpc>
                <a:spcPct val="30000"/>
              </a:lnSpc>
            </a:pPr>
            <a:r>
              <a:rPr lang="en-US" sz="2200" i="0">
                <a:solidFill>
                  <a:schemeClr val="hlink"/>
                </a:solidFill>
              </a:rPr>
              <a:t>cut off +</a:t>
            </a:r>
          </a:p>
          <a:p>
            <a:pPr eaLnBrk="1" hangingPunct="1">
              <a:lnSpc>
                <a:spcPct val="30000"/>
              </a:lnSpc>
            </a:pPr>
            <a:r>
              <a:rPr lang="en-US" sz="2200" i="0">
                <a:solidFill>
                  <a:schemeClr val="hlink"/>
                </a:solidFill>
              </a:rPr>
              <a:t>resurrected</a:t>
            </a:r>
          </a:p>
        </p:txBody>
      </p:sp>
      <p:sp>
        <p:nvSpPr>
          <p:cNvPr id="101407" name="Text Box 31"/>
          <p:cNvSpPr txBox="1">
            <a:spLocks noChangeArrowheads="1"/>
          </p:cNvSpPr>
          <p:nvPr/>
        </p:nvSpPr>
        <p:spPr bwMode="auto">
          <a:xfrm>
            <a:off x="7315200" y="4876800"/>
            <a:ext cx="1828800" cy="1501775"/>
          </a:xfrm>
          <a:prstGeom prst="rect">
            <a:avLst/>
          </a:prstGeom>
          <a:noFill/>
          <a:ln>
            <a:noFill/>
          </a:ln>
          <a:effectLst/>
          <a:extLst>
            <a:ext uri="{909E8E84-426E-40DD-AFC4-6F175D3DCCD1}">
              <a14:hiddenFill xmlns:a14="http://schemas.microsoft.com/office/drawing/2010/main">
                <a:solidFill>
                  <a:srgbClr val="FFCC99"/>
                </a:solidFill>
              </a14:hiddenFill>
            </a:ext>
            <a:ext uri="{91240B29-F687-4F45-9708-019B960494DF}">
              <a14:hiddenLine xmlns:a14="http://schemas.microsoft.com/office/drawing/2010/main" w="12700"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b="1" i="1">
                <a:solidFill>
                  <a:schemeClr val="bg2"/>
                </a:solidFill>
                <a:latin typeface="Times New Roman" pitchFamily="18" charset="0"/>
                <a:cs typeface="Times New Roman" pitchFamily="18" charset="0"/>
              </a:defRPr>
            </a:lvl1pPr>
            <a:lvl2pPr marL="742950" indent="-285750" eaLnBrk="0" hangingPunct="0">
              <a:defRPr sz="2400" b="1" i="1">
                <a:solidFill>
                  <a:schemeClr val="bg2"/>
                </a:solidFill>
                <a:latin typeface="Times New Roman" pitchFamily="18" charset="0"/>
                <a:cs typeface="Times New Roman" pitchFamily="18" charset="0"/>
              </a:defRPr>
            </a:lvl2pPr>
            <a:lvl3pPr marL="1143000" indent="-228600" eaLnBrk="0" hangingPunct="0">
              <a:defRPr sz="2400" b="1" i="1">
                <a:solidFill>
                  <a:schemeClr val="bg2"/>
                </a:solidFill>
                <a:latin typeface="Times New Roman" pitchFamily="18" charset="0"/>
                <a:cs typeface="Times New Roman" pitchFamily="18" charset="0"/>
              </a:defRPr>
            </a:lvl3pPr>
            <a:lvl4pPr marL="1600200" indent="-228600" eaLnBrk="0" hangingPunct="0">
              <a:defRPr sz="2400" b="1" i="1">
                <a:solidFill>
                  <a:schemeClr val="bg2"/>
                </a:solidFill>
                <a:latin typeface="Times New Roman" pitchFamily="18" charset="0"/>
                <a:cs typeface="Times New Roman" pitchFamily="18" charset="0"/>
              </a:defRPr>
            </a:lvl4pPr>
            <a:lvl5pPr marL="2057400" indent="-228600" eaLnBrk="0" hangingPunct="0">
              <a:defRPr sz="2400" b="1" i="1">
                <a:solidFill>
                  <a:schemeClr val="bg2"/>
                </a:solidFill>
                <a:latin typeface="Times New Roman" pitchFamily="18" charset="0"/>
                <a:cs typeface="Times New Roman" pitchFamily="18" charset="0"/>
              </a:defRPr>
            </a:lvl5pPr>
            <a:lvl6pPr marL="25146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6pPr>
            <a:lvl7pPr marL="29718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7pPr>
            <a:lvl8pPr marL="34290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8pPr>
            <a:lvl9pPr marL="38862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9pPr>
          </a:lstStyle>
          <a:p>
            <a:pPr eaLnBrk="1" hangingPunct="1">
              <a:lnSpc>
                <a:spcPct val="70000"/>
              </a:lnSpc>
            </a:pPr>
            <a:r>
              <a:rPr lang="en-US" sz="2200" i="0">
                <a:solidFill>
                  <a:schemeClr val="hlink"/>
                </a:solidFill>
              </a:rPr>
              <a:t>Titus destroys Temple + Jewish Genealogies are lost</a:t>
            </a:r>
          </a:p>
        </p:txBody>
      </p:sp>
      <p:sp>
        <p:nvSpPr>
          <p:cNvPr id="101413" name="Text Box 37"/>
          <p:cNvSpPr txBox="1">
            <a:spLocks noChangeArrowheads="1"/>
          </p:cNvSpPr>
          <p:nvPr/>
        </p:nvSpPr>
        <p:spPr bwMode="auto">
          <a:xfrm>
            <a:off x="7239000" y="3657600"/>
            <a:ext cx="1905000" cy="1031875"/>
          </a:xfrm>
          <a:prstGeom prst="rect">
            <a:avLst/>
          </a:prstGeom>
          <a:noFill/>
          <a:ln>
            <a:noFill/>
          </a:ln>
          <a:effectLst/>
          <a:extLst>
            <a:ext uri="{909E8E84-426E-40DD-AFC4-6F175D3DCCD1}">
              <a14:hiddenFill xmlns:a14="http://schemas.microsoft.com/office/drawing/2010/main">
                <a:solidFill>
                  <a:srgbClr val="FFCC99"/>
                </a:solidFill>
              </a14:hiddenFill>
            </a:ext>
            <a:ext uri="{91240B29-F687-4F45-9708-019B960494DF}">
              <a14:hiddenLine xmlns:a14="http://schemas.microsoft.com/office/drawing/2010/main" w="12700"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b="1" i="1">
                <a:solidFill>
                  <a:schemeClr val="bg2"/>
                </a:solidFill>
                <a:latin typeface="Times New Roman" pitchFamily="18" charset="0"/>
                <a:cs typeface="Times New Roman" pitchFamily="18" charset="0"/>
              </a:defRPr>
            </a:lvl1pPr>
            <a:lvl2pPr marL="742950" indent="-285750" eaLnBrk="0" hangingPunct="0">
              <a:defRPr sz="2400" b="1" i="1">
                <a:solidFill>
                  <a:schemeClr val="bg2"/>
                </a:solidFill>
                <a:latin typeface="Times New Roman" pitchFamily="18" charset="0"/>
                <a:cs typeface="Times New Roman" pitchFamily="18" charset="0"/>
              </a:defRPr>
            </a:lvl2pPr>
            <a:lvl3pPr marL="1143000" indent="-228600" eaLnBrk="0" hangingPunct="0">
              <a:defRPr sz="2400" b="1" i="1">
                <a:solidFill>
                  <a:schemeClr val="bg2"/>
                </a:solidFill>
                <a:latin typeface="Times New Roman" pitchFamily="18" charset="0"/>
                <a:cs typeface="Times New Roman" pitchFamily="18" charset="0"/>
              </a:defRPr>
            </a:lvl3pPr>
            <a:lvl4pPr marL="1600200" indent="-228600" eaLnBrk="0" hangingPunct="0">
              <a:defRPr sz="2400" b="1" i="1">
                <a:solidFill>
                  <a:schemeClr val="bg2"/>
                </a:solidFill>
                <a:latin typeface="Times New Roman" pitchFamily="18" charset="0"/>
                <a:cs typeface="Times New Roman" pitchFamily="18" charset="0"/>
              </a:defRPr>
            </a:lvl4pPr>
            <a:lvl5pPr marL="2057400" indent="-228600" eaLnBrk="0" hangingPunct="0">
              <a:defRPr sz="2400" b="1" i="1">
                <a:solidFill>
                  <a:schemeClr val="bg2"/>
                </a:solidFill>
                <a:latin typeface="Times New Roman" pitchFamily="18" charset="0"/>
                <a:cs typeface="Times New Roman" pitchFamily="18" charset="0"/>
              </a:defRPr>
            </a:lvl5pPr>
            <a:lvl6pPr marL="25146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6pPr>
            <a:lvl7pPr marL="29718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7pPr>
            <a:lvl8pPr marL="34290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8pPr>
            <a:lvl9pPr marL="38862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9pPr>
          </a:lstStyle>
          <a:p>
            <a:pPr eaLnBrk="1" hangingPunct="1">
              <a:lnSpc>
                <a:spcPct val="70000"/>
              </a:lnSpc>
            </a:pPr>
            <a:r>
              <a:rPr lang="en-US" sz="2200" i="0">
                <a:solidFill>
                  <a:schemeClr val="tx2"/>
                </a:solidFill>
              </a:rPr>
              <a:t>Start of Jewish Messianic Persecution</a:t>
            </a:r>
            <a:endParaRPr lang="en-US" sz="2200"/>
          </a:p>
        </p:txBody>
      </p:sp>
      <p:sp>
        <p:nvSpPr>
          <p:cNvPr id="101414" name="Line 38"/>
          <p:cNvSpPr>
            <a:spLocks noChangeShapeType="1"/>
          </p:cNvSpPr>
          <p:nvPr/>
        </p:nvSpPr>
        <p:spPr bwMode="auto">
          <a:xfrm>
            <a:off x="6324600" y="4038600"/>
            <a:ext cx="1066800" cy="0"/>
          </a:xfrm>
          <a:prstGeom prst="line">
            <a:avLst/>
          </a:prstGeom>
          <a:noFill/>
          <a:ln w="38100" cap="sq">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101415" name="Text Box 39"/>
          <p:cNvSpPr txBox="1">
            <a:spLocks noChangeArrowheads="1"/>
          </p:cNvSpPr>
          <p:nvPr/>
        </p:nvSpPr>
        <p:spPr bwMode="auto">
          <a:xfrm>
            <a:off x="6324600" y="4114800"/>
            <a:ext cx="1066800" cy="366713"/>
          </a:xfrm>
          <a:prstGeom prst="rect">
            <a:avLst/>
          </a:prstGeom>
          <a:noFill/>
          <a:ln>
            <a:noFill/>
          </a:ln>
          <a:effectLst/>
          <a:extLst>
            <a:ext uri="{909E8E84-426E-40DD-AFC4-6F175D3DCCD1}">
              <a14:hiddenFill xmlns:a14="http://schemas.microsoft.com/office/drawing/2010/main">
                <a:solidFill>
                  <a:srgbClr val="FFCC99"/>
                </a:solidFill>
              </a14:hiddenFill>
            </a:ext>
            <a:ext uri="{91240B29-F687-4F45-9708-019B960494DF}">
              <a14:hiddenLine xmlns:a14="http://schemas.microsoft.com/office/drawing/2010/main" w="12700"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b="1" i="1">
                <a:solidFill>
                  <a:schemeClr val="bg2"/>
                </a:solidFill>
                <a:latin typeface="Times New Roman" pitchFamily="18" charset="0"/>
                <a:cs typeface="Times New Roman" pitchFamily="18" charset="0"/>
              </a:defRPr>
            </a:lvl1pPr>
            <a:lvl2pPr marL="742950" indent="-285750" eaLnBrk="0" hangingPunct="0">
              <a:defRPr sz="2400" b="1" i="1">
                <a:solidFill>
                  <a:schemeClr val="bg2"/>
                </a:solidFill>
                <a:latin typeface="Times New Roman" pitchFamily="18" charset="0"/>
                <a:cs typeface="Times New Roman" pitchFamily="18" charset="0"/>
              </a:defRPr>
            </a:lvl2pPr>
            <a:lvl3pPr marL="1143000" indent="-228600" eaLnBrk="0" hangingPunct="0">
              <a:defRPr sz="2400" b="1" i="1">
                <a:solidFill>
                  <a:schemeClr val="bg2"/>
                </a:solidFill>
                <a:latin typeface="Times New Roman" pitchFamily="18" charset="0"/>
                <a:cs typeface="Times New Roman" pitchFamily="18" charset="0"/>
              </a:defRPr>
            </a:lvl3pPr>
            <a:lvl4pPr marL="1600200" indent="-228600" eaLnBrk="0" hangingPunct="0">
              <a:defRPr sz="2400" b="1" i="1">
                <a:solidFill>
                  <a:schemeClr val="bg2"/>
                </a:solidFill>
                <a:latin typeface="Times New Roman" pitchFamily="18" charset="0"/>
                <a:cs typeface="Times New Roman" pitchFamily="18" charset="0"/>
              </a:defRPr>
            </a:lvl4pPr>
            <a:lvl5pPr marL="2057400" indent="-228600" eaLnBrk="0" hangingPunct="0">
              <a:defRPr sz="2400" b="1" i="1">
                <a:solidFill>
                  <a:schemeClr val="bg2"/>
                </a:solidFill>
                <a:latin typeface="Times New Roman" pitchFamily="18" charset="0"/>
                <a:cs typeface="Times New Roman" pitchFamily="18" charset="0"/>
              </a:defRPr>
            </a:lvl5pPr>
            <a:lvl6pPr marL="25146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6pPr>
            <a:lvl7pPr marL="29718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7pPr>
            <a:lvl8pPr marL="34290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8pPr>
            <a:lvl9pPr marL="38862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9pPr>
          </a:lstStyle>
          <a:p>
            <a:pPr eaLnBrk="1" hangingPunct="1"/>
            <a:r>
              <a:rPr lang="en-US" sz="1800">
                <a:solidFill>
                  <a:schemeClr val="tx1"/>
                </a:solidFill>
              </a:rPr>
              <a:t>40  A.D.</a:t>
            </a: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1378"/>
                                        </p:tgtEl>
                                        <p:attrNameLst>
                                          <p:attrName>style.visibility</p:attrName>
                                        </p:attrNameLst>
                                      </p:cBhvr>
                                      <p:to>
                                        <p:strVal val="visible"/>
                                      </p:to>
                                    </p:set>
                                    <p:animEffect transition="in" filter="fade">
                                      <p:cBhvr>
                                        <p:cTn id="7" dur="2000"/>
                                        <p:tgtEl>
                                          <p:spTgt spid="101378"/>
                                        </p:tgtEl>
                                      </p:cBhvr>
                                    </p:animEffect>
                                  </p:childTnLst>
                                </p:cTn>
                              </p:par>
                            </p:childTnLst>
                          </p:cTn>
                        </p:par>
                        <p:par>
                          <p:cTn id="8" fill="hold" nodeType="afterGroup">
                            <p:stCondLst>
                              <p:cond delay="2000"/>
                            </p:stCondLst>
                            <p:childTnLst>
                              <p:par>
                                <p:cTn id="9" presetID="22" presetClass="entr" presetSubtype="8" fill="hold" grpId="0" nodeType="afterEffect">
                                  <p:stCondLst>
                                    <p:cond delay="0"/>
                                  </p:stCondLst>
                                  <p:childTnLst>
                                    <p:set>
                                      <p:cBhvr>
                                        <p:cTn id="10" dur="1" fill="hold">
                                          <p:stCondLst>
                                            <p:cond delay="0"/>
                                          </p:stCondLst>
                                        </p:cTn>
                                        <p:tgtEl>
                                          <p:spTgt spid="101387"/>
                                        </p:tgtEl>
                                        <p:attrNameLst>
                                          <p:attrName>style.visibility</p:attrName>
                                        </p:attrNameLst>
                                      </p:cBhvr>
                                      <p:to>
                                        <p:strVal val="visible"/>
                                      </p:to>
                                    </p:set>
                                    <p:animEffect transition="in" filter="wipe(left)">
                                      <p:cBhvr>
                                        <p:cTn id="11" dur="500"/>
                                        <p:tgtEl>
                                          <p:spTgt spid="101387"/>
                                        </p:tgtEl>
                                      </p:cBhvr>
                                    </p:animEffect>
                                  </p:childTnLst>
                                </p:cTn>
                              </p:par>
                            </p:childTnLst>
                          </p:cTn>
                        </p:par>
                        <p:par>
                          <p:cTn id="12" fill="hold" nodeType="afterGroup">
                            <p:stCondLst>
                              <p:cond delay="2500"/>
                            </p:stCondLst>
                            <p:childTnLst>
                              <p:par>
                                <p:cTn id="13" presetID="22" presetClass="entr" presetSubtype="4" fill="hold" grpId="0" nodeType="afterEffect">
                                  <p:stCondLst>
                                    <p:cond delay="0"/>
                                  </p:stCondLst>
                                  <p:childTnLst>
                                    <p:set>
                                      <p:cBhvr>
                                        <p:cTn id="14" dur="1" fill="hold">
                                          <p:stCondLst>
                                            <p:cond delay="0"/>
                                          </p:stCondLst>
                                        </p:cTn>
                                        <p:tgtEl>
                                          <p:spTgt spid="101388"/>
                                        </p:tgtEl>
                                        <p:attrNameLst>
                                          <p:attrName>style.visibility</p:attrName>
                                        </p:attrNameLst>
                                      </p:cBhvr>
                                      <p:to>
                                        <p:strVal val="visible"/>
                                      </p:to>
                                    </p:set>
                                    <p:animEffect transition="in" filter="wipe(down)">
                                      <p:cBhvr>
                                        <p:cTn id="15" dur="500"/>
                                        <p:tgtEl>
                                          <p:spTgt spid="101388"/>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01397"/>
                                        </p:tgtEl>
                                        <p:attrNameLst>
                                          <p:attrName>style.visibility</p:attrName>
                                        </p:attrNameLst>
                                      </p:cBhvr>
                                      <p:to>
                                        <p:strVal val="visible"/>
                                      </p:to>
                                    </p:set>
                                    <p:animEffect transition="in" filter="wipe(left)">
                                      <p:cBhvr>
                                        <p:cTn id="18" dur="500"/>
                                        <p:tgtEl>
                                          <p:spTgt spid="101397"/>
                                        </p:tgtEl>
                                      </p:cBhvr>
                                    </p:animEffect>
                                  </p:childTnLst>
                                </p:cTn>
                              </p:par>
                            </p:childTnLst>
                          </p:cTn>
                        </p:par>
                        <p:par>
                          <p:cTn id="19" fill="hold" nodeType="afterGroup">
                            <p:stCondLst>
                              <p:cond delay="3000"/>
                            </p:stCondLst>
                            <p:childTnLst>
                              <p:par>
                                <p:cTn id="20" presetID="22" presetClass="entr" presetSubtype="8" fill="hold" grpId="0" nodeType="afterEffect">
                                  <p:stCondLst>
                                    <p:cond delay="0"/>
                                  </p:stCondLst>
                                  <p:childTnLst>
                                    <p:set>
                                      <p:cBhvr>
                                        <p:cTn id="21" dur="1" fill="hold">
                                          <p:stCondLst>
                                            <p:cond delay="0"/>
                                          </p:stCondLst>
                                        </p:cTn>
                                        <p:tgtEl>
                                          <p:spTgt spid="101394"/>
                                        </p:tgtEl>
                                        <p:attrNameLst>
                                          <p:attrName>style.visibility</p:attrName>
                                        </p:attrNameLst>
                                      </p:cBhvr>
                                      <p:to>
                                        <p:strVal val="visible"/>
                                      </p:to>
                                    </p:set>
                                    <p:animEffect transition="in" filter="wipe(left)">
                                      <p:cBhvr>
                                        <p:cTn id="22" dur="500"/>
                                        <p:tgtEl>
                                          <p:spTgt spid="101394"/>
                                        </p:tgtEl>
                                      </p:cBhvr>
                                    </p:animEffect>
                                  </p:childTnLst>
                                </p:cTn>
                              </p:par>
                            </p:childTnLst>
                          </p:cTn>
                        </p:par>
                        <p:par>
                          <p:cTn id="23" fill="hold" nodeType="afterGroup">
                            <p:stCondLst>
                              <p:cond delay="3500"/>
                            </p:stCondLst>
                            <p:childTnLst>
                              <p:par>
                                <p:cTn id="24" presetID="22" presetClass="entr" presetSubtype="8" fill="hold" grpId="0" nodeType="afterEffect">
                                  <p:stCondLst>
                                    <p:cond delay="0"/>
                                  </p:stCondLst>
                                  <p:childTnLst>
                                    <p:set>
                                      <p:cBhvr>
                                        <p:cTn id="25" dur="1" fill="hold">
                                          <p:stCondLst>
                                            <p:cond delay="0"/>
                                          </p:stCondLst>
                                        </p:cTn>
                                        <p:tgtEl>
                                          <p:spTgt spid="101389"/>
                                        </p:tgtEl>
                                        <p:attrNameLst>
                                          <p:attrName>style.visibility</p:attrName>
                                        </p:attrNameLst>
                                      </p:cBhvr>
                                      <p:to>
                                        <p:strVal val="visible"/>
                                      </p:to>
                                    </p:set>
                                    <p:animEffect transition="in" filter="wipe(left)">
                                      <p:cBhvr>
                                        <p:cTn id="26" dur="500"/>
                                        <p:tgtEl>
                                          <p:spTgt spid="101389"/>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101400"/>
                                        </p:tgtEl>
                                        <p:attrNameLst>
                                          <p:attrName>style.visibility</p:attrName>
                                        </p:attrNameLst>
                                      </p:cBhvr>
                                      <p:to>
                                        <p:strVal val="visible"/>
                                      </p:to>
                                    </p:set>
                                    <p:animEffect transition="in" filter="wipe(left)">
                                      <p:cBhvr>
                                        <p:cTn id="29" dur="500"/>
                                        <p:tgtEl>
                                          <p:spTgt spid="101400"/>
                                        </p:tgtEl>
                                      </p:cBhvr>
                                    </p:animEffect>
                                  </p:childTnLst>
                                </p:cTn>
                              </p:par>
                            </p:childTnLst>
                          </p:cTn>
                        </p:par>
                        <p:par>
                          <p:cTn id="30" fill="hold" nodeType="afterGroup">
                            <p:stCondLst>
                              <p:cond delay="4000"/>
                            </p:stCondLst>
                            <p:childTnLst>
                              <p:par>
                                <p:cTn id="31" presetID="22" presetClass="entr" presetSubtype="8" fill="hold" grpId="0" nodeType="afterEffect">
                                  <p:stCondLst>
                                    <p:cond delay="0"/>
                                  </p:stCondLst>
                                  <p:childTnLst>
                                    <p:set>
                                      <p:cBhvr>
                                        <p:cTn id="32" dur="1" fill="hold">
                                          <p:stCondLst>
                                            <p:cond delay="0"/>
                                          </p:stCondLst>
                                        </p:cTn>
                                        <p:tgtEl>
                                          <p:spTgt spid="101406"/>
                                        </p:tgtEl>
                                        <p:attrNameLst>
                                          <p:attrName>style.visibility</p:attrName>
                                        </p:attrNameLst>
                                      </p:cBhvr>
                                      <p:to>
                                        <p:strVal val="visible"/>
                                      </p:to>
                                    </p:set>
                                    <p:animEffect transition="in" filter="wipe(left)">
                                      <p:cBhvr>
                                        <p:cTn id="33" dur="500"/>
                                        <p:tgtEl>
                                          <p:spTgt spid="101406"/>
                                        </p:tgtEl>
                                      </p:cBhvr>
                                    </p:animEffect>
                                  </p:childTnLst>
                                </p:cTn>
                              </p:par>
                            </p:childTnLst>
                          </p:cTn>
                        </p:par>
                        <p:par>
                          <p:cTn id="34" fill="hold" nodeType="afterGroup">
                            <p:stCondLst>
                              <p:cond delay="4500"/>
                            </p:stCondLst>
                            <p:childTnLst>
                              <p:par>
                                <p:cTn id="35" presetID="22" presetClass="entr" presetSubtype="8" fill="hold" grpId="0" nodeType="afterEffect">
                                  <p:stCondLst>
                                    <p:cond delay="0"/>
                                  </p:stCondLst>
                                  <p:childTnLst>
                                    <p:set>
                                      <p:cBhvr>
                                        <p:cTn id="36" dur="1" fill="hold">
                                          <p:stCondLst>
                                            <p:cond delay="0"/>
                                          </p:stCondLst>
                                        </p:cTn>
                                        <p:tgtEl>
                                          <p:spTgt spid="101414"/>
                                        </p:tgtEl>
                                        <p:attrNameLst>
                                          <p:attrName>style.visibility</p:attrName>
                                        </p:attrNameLst>
                                      </p:cBhvr>
                                      <p:to>
                                        <p:strVal val="visible"/>
                                      </p:to>
                                    </p:set>
                                    <p:animEffect transition="in" filter="wipe(left)">
                                      <p:cBhvr>
                                        <p:cTn id="37" dur="500"/>
                                        <p:tgtEl>
                                          <p:spTgt spid="101414"/>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101415"/>
                                        </p:tgtEl>
                                        <p:attrNameLst>
                                          <p:attrName>style.visibility</p:attrName>
                                        </p:attrNameLst>
                                      </p:cBhvr>
                                      <p:to>
                                        <p:strVal val="visible"/>
                                      </p:to>
                                    </p:set>
                                    <p:animEffect transition="in" filter="wipe(down)">
                                      <p:cBhvr>
                                        <p:cTn id="40" dur="500"/>
                                        <p:tgtEl>
                                          <p:spTgt spid="101415"/>
                                        </p:tgtEl>
                                      </p:cBhvr>
                                    </p:animEffect>
                                  </p:childTnLst>
                                </p:cTn>
                              </p:par>
                            </p:childTnLst>
                          </p:cTn>
                        </p:par>
                        <p:par>
                          <p:cTn id="41" fill="hold" nodeType="afterGroup">
                            <p:stCondLst>
                              <p:cond delay="5000"/>
                            </p:stCondLst>
                            <p:childTnLst>
                              <p:par>
                                <p:cTn id="42" presetID="22" presetClass="entr" presetSubtype="8" fill="hold" grpId="0" nodeType="afterEffect">
                                  <p:stCondLst>
                                    <p:cond delay="0"/>
                                  </p:stCondLst>
                                  <p:childTnLst>
                                    <p:set>
                                      <p:cBhvr>
                                        <p:cTn id="43" dur="1" fill="hold">
                                          <p:stCondLst>
                                            <p:cond delay="0"/>
                                          </p:stCondLst>
                                        </p:cTn>
                                        <p:tgtEl>
                                          <p:spTgt spid="101413"/>
                                        </p:tgtEl>
                                        <p:attrNameLst>
                                          <p:attrName>style.visibility</p:attrName>
                                        </p:attrNameLst>
                                      </p:cBhvr>
                                      <p:to>
                                        <p:strVal val="visible"/>
                                      </p:to>
                                    </p:set>
                                    <p:animEffect transition="in" filter="wipe(left)">
                                      <p:cBhvr>
                                        <p:cTn id="44" dur="500"/>
                                        <p:tgtEl>
                                          <p:spTgt spid="101413"/>
                                        </p:tgtEl>
                                      </p:cBhvr>
                                    </p:animEffect>
                                  </p:childTnLst>
                                </p:cTn>
                              </p:par>
                            </p:childTnLst>
                          </p:cTn>
                        </p:par>
                        <p:par>
                          <p:cTn id="45" fill="hold" nodeType="afterGroup">
                            <p:stCondLst>
                              <p:cond delay="5500"/>
                            </p:stCondLst>
                            <p:childTnLst>
                              <p:par>
                                <p:cTn id="46" presetID="22" presetClass="entr" presetSubtype="8" fill="hold" grpId="0" nodeType="afterEffect">
                                  <p:stCondLst>
                                    <p:cond delay="0"/>
                                  </p:stCondLst>
                                  <p:childTnLst>
                                    <p:set>
                                      <p:cBhvr>
                                        <p:cTn id="47" dur="1" fill="hold">
                                          <p:stCondLst>
                                            <p:cond delay="0"/>
                                          </p:stCondLst>
                                        </p:cTn>
                                        <p:tgtEl>
                                          <p:spTgt spid="101390"/>
                                        </p:tgtEl>
                                        <p:attrNameLst>
                                          <p:attrName>style.visibility</p:attrName>
                                        </p:attrNameLst>
                                      </p:cBhvr>
                                      <p:to>
                                        <p:strVal val="visible"/>
                                      </p:to>
                                    </p:set>
                                    <p:animEffect transition="in" filter="wipe(left)">
                                      <p:cBhvr>
                                        <p:cTn id="48" dur="500"/>
                                        <p:tgtEl>
                                          <p:spTgt spid="101390"/>
                                        </p:tgtEl>
                                      </p:cBhvr>
                                    </p:animEffect>
                                  </p:childTnLst>
                                </p:cTn>
                              </p:par>
                              <p:par>
                                <p:cTn id="49" presetID="22" presetClass="entr" presetSubtype="8" fill="hold" grpId="0" nodeType="withEffect">
                                  <p:stCondLst>
                                    <p:cond delay="0"/>
                                  </p:stCondLst>
                                  <p:childTnLst>
                                    <p:set>
                                      <p:cBhvr>
                                        <p:cTn id="50" dur="1" fill="hold">
                                          <p:stCondLst>
                                            <p:cond delay="0"/>
                                          </p:stCondLst>
                                        </p:cTn>
                                        <p:tgtEl>
                                          <p:spTgt spid="101404"/>
                                        </p:tgtEl>
                                        <p:attrNameLst>
                                          <p:attrName>style.visibility</p:attrName>
                                        </p:attrNameLst>
                                      </p:cBhvr>
                                      <p:to>
                                        <p:strVal val="visible"/>
                                      </p:to>
                                    </p:set>
                                    <p:animEffect transition="in" filter="wipe(left)">
                                      <p:cBhvr>
                                        <p:cTn id="51" dur="500"/>
                                        <p:tgtEl>
                                          <p:spTgt spid="101404"/>
                                        </p:tgtEl>
                                      </p:cBhvr>
                                    </p:animEffect>
                                  </p:childTnLst>
                                </p:cTn>
                              </p:par>
                            </p:childTnLst>
                          </p:cTn>
                        </p:par>
                        <p:par>
                          <p:cTn id="52" fill="hold" nodeType="afterGroup">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101407"/>
                                        </p:tgtEl>
                                        <p:attrNameLst>
                                          <p:attrName>style.visibility</p:attrName>
                                        </p:attrNameLst>
                                      </p:cBhvr>
                                      <p:to>
                                        <p:strVal val="visible"/>
                                      </p:to>
                                    </p:set>
                                    <p:animEffect transition="in" filter="wipe(left)">
                                      <p:cBhvr>
                                        <p:cTn id="55" dur="500"/>
                                        <p:tgtEl>
                                          <p:spTgt spid="101407"/>
                                        </p:tgtEl>
                                      </p:cBhvr>
                                    </p:animEffect>
                                  </p:childTnLst>
                                </p:cTn>
                              </p:par>
                            </p:childTnLst>
                          </p:cTn>
                        </p:par>
                        <p:par>
                          <p:cTn id="56" fill="hold" nodeType="afterGroup">
                            <p:stCondLst>
                              <p:cond delay="6500"/>
                            </p:stCondLst>
                            <p:childTnLst>
                              <p:par>
                                <p:cTn id="57" presetID="53" presetClass="entr" presetSubtype="0" fill="hold" grpId="0" nodeType="afterEffect">
                                  <p:stCondLst>
                                    <p:cond delay="0"/>
                                  </p:stCondLst>
                                  <p:iterate type="wd">
                                    <p:tmPct val="10000"/>
                                  </p:iterate>
                                  <p:childTnLst>
                                    <p:set>
                                      <p:cBhvr>
                                        <p:cTn id="58" dur="1" fill="hold">
                                          <p:stCondLst>
                                            <p:cond delay="0"/>
                                          </p:stCondLst>
                                        </p:cTn>
                                        <p:tgtEl>
                                          <p:spTgt spid="101379">
                                            <p:txEl>
                                              <p:pRg st="0" end="0"/>
                                            </p:txEl>
                                          </p:spTgt>
                                        </p:tgtEl>
                                        <p:attrNameLst>
                                          <p:attrName>style.visibility</p:attrName>
                                        </p:attrNameLst>
                                      </p:cBhvr>
                                      <p:to>
                                        <p:strVal val="visible"/>
                                      </p:to>
                                    </p:set>
                                    <p:anim calcmode="lin" valueType="num">
                                      <p:cBhvr>
                                        <p:cTn id="59" dur="1000" fill="hold"/>
                                        <p:tgtEl>
                                          <p:spTgt spid="101379">
                                            <p:txEl>
                                              <p:pRg st="0" end="0"/>
                                            </p:txEl>
                                          </p:spTgt>
                                        </p:tgtEl>
                                        <p:attrNameLst>
                                          <p:attrName>ppt_w</p:attrName>
                                        </p:attrNameLst>
                                      </p:cBhvr>
                                      <p:tavLst>
                                        <p:tav tm="0">
                                          <p:val>
                                            <p:fltVal val="0"/>
                                          </p:val>
                                        </p:tav>
                                        <p:tav tm="100000">
                                          <p:val>
                                            <p:strVal val="#ppt_w"/>
                                          </p:val>
                                        </p:tav>
                                      </p:tavLst>
                                    </p:anim>
                                    <p:anim calcmode="lin" valueType="num">
                                      <p:cBhvr>
                                        <p:cTn id="60" dur="1000" fill="hold"/>
                                        <p:tgtEl>
                                          <p:spTgt spid="101379">
                                            <p:txEl>
                                              <p:pRg st="0" end="0"/>
                                            </p:txEl>
                                          </p:spTgt>
                                        </p:tgtEl>
                                        <p:attrNameLst>
                                          <p:attrName>ppt_h</p:attrName>
                                        </p:attrNameLst>
                                      </p:cBhvr>
                                      <p:tavLst>
                                        <p:tav tm="0">
                                          <p:val>
                                            <p:fltVal val="0"/>
                                          </p:val>
                                        </p:tav>
                                        <p:tav tm="100000">
                                          <p:val>
                                            <p:strVal val="#ppt_h"/>
                                          </p:val>
                                        </p:tav>
                                      </p:tavLst>
                                    </p:anim>
                                    <p:animEffect transition="in" filter="fade">
                                      <p:cBhvr>
                                        <p:cTn id="61" dur="1000"/>
                                        <p:tgtEl>
                                          <p:spTgt spid="101379">
                                            <p:txEl>
                                              <p:pRg st="0" end="0"/>
                                            </p:txEl>
                                          </p:spTgt>
                                        </p:tgtEl>
                                      </p:cBhvr>
                                    </p:animEffect>
                                  </p:childTnLst>
                                </p:cTn>
                              </p:par>
                            </p:childTnLst>
                          </p:cTn>
                        </p:par>
                        <p:par>
                          <p:cTn id="62" fill="hold" nodeType="afterGroup">
                            <p:stCondLst>
                              <p:cond delay="11400"/>
                            </p:stCondLst>
                            <p:childTnLst>
                              <p:par>
                                <p:cTn id="63" presetID="53" presetClass="entr" presetSubtype="0" fill="hold" grpId="0" nodeType="afterEffect">
                                  <p:stCondLst>
                                    <p:cond delay="0"/>
                                  </p:stCondLst>
                                  <p:iterate type="wd">
                                    <p:tmPct val="10000"/>
                                  </p:iterate>
                                  <p:childTnLst>
                                    <p:set>
                                      <p:cBhvr>
                                        <p:cTn id="64" dur="1" fill="hold">
                                          <p:stCondLst>
                                            <p:cond delay="0"/>
                                          </p:stCondLst>
                                        </p:cTn>
                                        <p:tgtEl>
                                          <p:spTgt spid="101379">
                                            <p:txEl>
                                              <p:pRg st="1" end="1"/>
                                            </p:txEl>
                                          </p:spTgt>
                                        </p:tgtEl>
                                        <p:attrNameLst>
                                          <p:attrName>style.visibility</p:attrName>
                                        </p:attrNameLst>
                                      </p:cBhvr>
                                      <p:to>
                                        <p:strVal val="visible"/>
                                      </p:to>
                                    </p:set>
                                    <p:anim calcmode="lin" valueType="num">
                                      <p:cBhvr>
                                        <p:cTn id="65" dur="1000" fill="hold"/>
                                        <p:tgtEl>
                                          <p:spTgt spid="101379">
                                            <p:txEl>
                                              <p:pRg st="1" end="1"/>
                                            </p:txEl>
                                          </p:spTgt>
                                        </p:tgtEl>
                                        <p:attrNameLst>
                                          <p:attrName>ppt_w</p:attrName>
                                        </p:attrNameLst>
                                      </p:cBhvr>
                                      <p:tavLst>
                                        <p:tav tm="0">
                                          <p:val>
                                            <p:fltVal val="0"/>
                                          </p:val>
                                        </p:tav>
                                        <p:tav tm="100000">
                                          <p:val>
                                            <p:strVal val="#ppt_w"/>
                                          </p:val>
                                        </p:tav>
                                      </p:tavLst>
                                    </p:anim>
                                    <p:anim calcmode="lin" valueType="num">
                                      <p:cBhvr>
                                        <p:cTn id="66" dur="1000" fill="hold"/>
                                        <p:tgtEl>
                                          <p:spTgt spid="101379">
                                            <p:txEl>
                                              <p:pRg st="1" end="1"/>
                                            </p:txEl>
                                          </p:spTgt>
                                        </p:tgtEl>
                                        <p:attrNameLst>
                                          <p:attrName>ppt_h</p:attrName>
                                        </p:attrNameLst>
                                      </p:cBhvr>
                                      <p:tavLst>
                                        <p:tav tm="0">
                                          <p:val>
                                            <p:fltVal val="0"/>
                                          </p:val>
                                        </p:tav>
                                        <p:tav tm="100000">
                                          <p:val>
                                            <p:strVal val="#ppt_h"/>
                                          </p:val>
                                        </p:tav>
                                      </p:tavLst>
                                    </p:anim>
                                    <p:animEffect transition="in" filter="fade">
                                      <p:cBhvr>
                                        <p:cTn id="67" dur="1000"/>
                                        <p:tgtEl>
                                          <p:spTgt spid="101379">
                                            <p:txEl>
                                              <p:pRg st="1" end="1"/>
                                            </p:txEl>
                                          </p:spTgt>
                                        </p:tgtEl>
                                      </p:cBhvr>
                                    </p:animEffect>
                                  </p:childTnLst>
                                </p:cTn>
                              </p:par>
                            </p:childTnLst>
                          </p:cTn>
                        </p:par>
                        <p:par>
                          <p:cTn id="68" fill="hold" nodeType="afterGroup">
                            <p:stCondLst>
                              <p:cond delay="14500"/>
                            </p:stCondLst>
                            <p:childTnLst>
                              <p:par>
                                <p:cTn id="69" presetID="53" presetClass="entr" presetSubtype="0" fill="hold" grpId="0" nodeType="afterEffect">
                                  <p:stCondLst>
                                    <p:cond delay="0"/>
                                  </p:stCondLst>
                                  <p:iterate type="wd">
                                    <p:tmPct val="10000"/>
                                  </p:iterate>
                                  <p:childTnLst>
                                    <p:set>
                                      <p:cBhvr>
                                        <p:cTn id="70" dur="1" fill="hold">
                                          <p:stCondLst>
                                            <p:cond delay="0"/>
                                          </p:stCondLst>
                                        </p:cTn>
                                        <p:tgtEl>
                                          <p:spTgt spid="101379">
                                            <p:txEl>
                                              <p:pRg st="2" end="2"/>
                                            </p:txEl>
                                          </p:spTgt>
                                        </p:tgtEl>
                                        <p:attrNameLst>
                                          <p:attrName>style.visibility</p:attrName>
                                        </p:attrNameLst>
                                      </p:cBhvr>
                                      <p:to>
                                        <p:strVal val="visible"/>
                                      </p:to>
                                    </p:set>
                                    <p:anim calcmode="lin" valueType="num">
                                      <p:cBhvr>
                                        <p:cTn id="71" dur="1000" fill="hold"/>
                                        <p:tgtEl>
                                          <p:spTgt spid="101379">
                                            <p:txEl>
                                              <p:pRg st="2" end="2"/>
                                            </p:txEl>
                                          </p:spTgt>
                                        </p:tgtEl>
                                        <p:attrNameLst>
                                          <p:attrName>ppt_w</p:attrName>
                                        </p:attrNameLst>
                                      </p:cBhvr>
                                      <p:tavLst>
                                        <p:tav tm="0">
                                          <p:val>
                                            <p:fltVal val="0"/>
                                          </p:val>
                                        </p:tav>
                                        <p:tav tm="100000">
                                          <p:val>
                                            <p:strVal val="#ppt_w"/>
                                          </p:val>
                                        </p:tav>
                                      </p:tavLst>
                                    </p:anim>
                                    <p:anim calcmode="lin" valueType="num">
                                      <p:cBhvr>
                                        <p:cTn id="72" dur="1000" fill="hold"/>
                                        <p:tgtEl>
                                          <p:spTgt spid="101379">
                                            <p:txEl>
                                              <p:pRg st="2" end="2"/>
                                            </p:txEl>
                                          </p:spTgt>
                                        </p:tgtEl>
                                        <p:attrNameLst>
                                          <p:attrName>ppt_h</p:attrName>
                                        </p:attrNameLst>
                                      </p:cBhvr>
                                      <p:tavLst>
                                        <p:tav tm="0">
                                          <p:val>
                                            <p:fltVal val="0"/>
                                          </p:val>
                                        </p:tav>
                                        <p:tav tm="100000">
                                          <p:val>
                                            <p:strVal val="#ppt_h"/>
                                          </p:val>
                                        </p:tav>
                                      </p:tavLst>
                                    </p:anim>
                                    <p:animEffect transition="in" filter="fade">
                                      <p:cBhvr>
                                        <p:cTn id="73" dur="1000"/>
                                        <p:tgtEl>
                                          <p:spTgt spid="10137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378" grpId="0"/>
      <p:bldP spid="101379" grpId="0" build="p" bldLvl="2"/>
      <p:bldP spid="101387" grpId="0" animBg="1"/>
      <p:bldP spid="101388" grpId="0" animBg="1"/>
      <p:bldP spid="101389" grpId="0" animBg="1"/>
      <p:bldP spid="101390" grpId="0" animBg="1"/>
      <p:bldP spid="101394" grpId="0"/>
      <p:bldP spid="101397" grpId="0"/>
      <p:bldP spid="101400" grpId="0"/>
      <p:bldP spid="101404" grpId="0"/>
      <p:bldP spid="101406" grpId="0"/>
      <p:bldP spid="101407" grpId="0"/>
      <p:bldP spid="101413" grpId="0"/>
      <p:bldP spid="101414" grpId="0" animBg="1"/>
      <p:bldP spid="101415"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a:xfrm>
            <a:off x="1219200" y="304800"/>
            <a:ext cx="7772400" cy="762000"/>
          </a:xfrm>
        </p:spPr>
        <p:txBody>
          <a:bodyPr/>
          <a:lstStyle/>
          <a:p>
            <a:pPr algn="ctr" eaLnBrk="1" hangingPunct="1"/>
            <a:r>
              <a:rPr lang="en-US" b="1" smtClean="0"/>
              <a:t>Who is the true Messiah?</a:t>
            </a:r>
          </a:p>
        </p:txBody>
      </p:sp>
      <p:sp>
        <p:nvSpPr>
          <p:cNvPr id="102404" name="Line 4"/>
          <p:cNvSpPr>
            <a:spLocks noChangeShapeType="1"/>
          </p:cNvSpPr>
          <p:nvPr/>
        </p:nvSpPr>
        <p:spPr bwMode="auto">
          <a:xfrm>
            <a:off x="6172200" y="1143000"/>
            <a:ext cx="0" cy="5562600"/>
          </a:xfrm>
          <a:prstGeom prst="line">
            <a:avLst/>
          </a:prstGeom>
          <a:noFill/>
          <a:ln w="38100" cap="sq">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102407" name="Text Box 7"/>
          <p:cNvSpPr txBox="1">
            <a:spLocks noChangeArrowheads="1"/>
          </p:cNvSpPr>
          <p:nvPr/>
        </p:nvSpPr>
        <p:spPr bwMode="auto">
          <a:xfrm>
            <a:off x="7010400" y="1371600"/>
            <a:ext cx="1828800" cy="1155700"/>
          </a:xfrm>
          <a:prstGeom prst="rect">
            <a:avLst/>
          </a:prstGeom>
          <a:noFill/>
          <a:ln>
            <a:noFill/>
          </a:ln>
          <a:effectLst/>
          <a:extLst>
            <a:ext uri="{909E8E84-426E-40DD-AFC4-6F175D3DCCD1}">
              <a14:hiddenFill xmlns:a14="http://schemas.microsoft.com/office/drawing/2010/main">
                <a:solidFill>
                  <a:srgbClr val="FFCC99"/>
                </a:solidFill>
              </a14:hiddenFill>
            </a:ext>
            <a:ext uri="{91240B29-F687-4F45-9708-019B960494DF}">
              <a14:hiddenLine xmlns:a14="http://schemas.microsoft.com/office/drawing/2010/main" w="12700"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b="1" i="1">
                <a:solidFill>
                  <a:schemeClr val="bg2"/>
                </a:solidFill>
                <a:latin typeface="Times New Roman" pitchFamily="18" charset="0"/>
                <a:cs typeface="Times New Roman" pitchFamily="18" charset="0"/>
              </a:defRPr>
            </a:lvl1pPr>
            <a:lvl2pPr marL="742950" indent="-285750" eaLnBrk="0" hangingPunct="0">
              <a:defRPr sz="2400" b="1" i="1">
                <a:solidFill>
                  <a:schemeClr val="bg2"/>
                </a:solidFill>
                <a:latin typeface="Times New Roman" pitchFamily="18" charset="0"/>
                <a:cs typeface="Times New Roman" pitchFamily="18" charset="0"/>
              </a:defRPr>
            </a:lvl2pPr>
            <a:lvl3pPr marL="1143000" indent="-228600" eaLnBrk="0" hangingPunct="0">
              <a:defRPr sz="2400" b="1" i="1">
                <a:solidFill>
                  <a:schemeClr val="bg2"/>
                </a:solidFill>
                <a:latin typeface="Times New Roman" pitchFamily="18" charset="0"/>
                <a:cs typeface="Times New Roman" pitchFamily="18" charset="0"/>
              </a:defRPr>
            </a:lvl3pPr>
            <a:lvl4pPr marL="1600200" indent="-228600" eaLnBrk="0" hangingPunct="0">
              <a:defRPr sz="2400" b="1" i="1">
                <a:solidFill>
                  <a:schemeClr val="bg2"/>
                </a:solidFill>
                <a:latin typeface="Times New Roman" pitchFamily="18" charset="0"/>
                <a:cs typeface="Times New Roman" pitchFamily="18" charset="0"/>
              </a:defRPr>
            </a:lvl4pPr>
            <a:lvl5pPr marL="2057400" indent="-228600" eaLnBrk="0" hangingPunct="0">
              <a:defRPr sz="2400" b="1" i="1">
                <a:solidFill>
                  <a:schemeClr val="bg2"/>
                </a:solidFill>
                <a:latin typeface="Times New Roman" pitchFamily="18" charset="0"/>
                <a:cs typeface="Times New Roman" pitchFamily="18" charset="0"/>
              </a:defRPr>
            </a:lvl5pPr>
            <a:lvl6pPr marL="25146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6pPr>
            <a:lvl7pPr marL="29718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7pPr>
            <a:lvl8pPr marL="34290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8pPr>
            <a:lvl9pPr marL="38862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9pPr>
          </a:lstStyle>
          <a:p>
            <a:pPr eaLnBrk="1" hangingPunct="1">
              <a:lnSpc>
                <a:spcPct val="70000"/>
              </a:lnSpc>
            </a:pPr>
            <a:r>
              <a:rPr lang="en-US" sz="2000" i="0">
                <a:solidFill>
                  <a:schemeClr val="hlink"/>
                </a:solidFill>
              </a:rPr>
              <a:t>Titus destroys Temple + Jewish Genealogies are lost</a:t>
            </a:r>
          </a:p>
        </p:txBody>
      </p:sp>
      <p:sp>
        <p:nvSpPr>
          <p:cNvPr id="102408" name="Text Box 8"/>
          <p:cNvSpPr txBox="1">
            <a:spLocks noChangeArrowheads="1"/>
          </p:cNvSpPr>
          <p:nvPr/>
        </p:nvSpPr>
        <p:spPr bwMode="auto">
          <a:xfrm>
            <a:off x="7162800" y="2667000"/>
            <a:ext cx="1676400" cy="2006600"/>
          </a:xfrm>
          <a:prstGeom prst="rect">
            <a:avLst/>
          </a:prstGeom>
          <a:noFill/>
          <a:ln>
            <a:noFill/>
          </a:ln>
          <a:effectLst/>
          <a:extLst>
            <a:ext uri="{909E8E84-426E-40DD-AFC4-6F175D3DCCD1}">
              <a14:hiddenFill xmlns:a14="http://schemas.microsoft.com/office/drawing/2010/main">
                <a:solidFill>
                  <a:srgbClr val="FFCC99"/>
                </a:solidFill>
              </a14:hiddenFill>
            </a:ext>
            <a:ext uri="{91240B29-F687-4F45-9708-019B960494DF}">
              <a14:hiddenLine xmlns:a14="http://schemas.microsoft.com/office/drawing/2010/main" w="12700"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b="1" i="1">
                <a:solidFill>
                  <a:schemeClr val="bg2"/>
                </a:solidFill>
                <a:latin typeface="Times New Roman" pitchFamily="18" charset="0"/>
                <a:cs typeface="Times New Roman" pitchFamily="18" charset="0"/>
              </a:defRPr>
            </a:lvl1pPr>
            <a:lvl2pPr marL="742950" indent="-285750" eaLnBrk="0" hangingPunct="0">
              <a:defRPr sz="2400" b="1" i="1">
                <a:solidFill>
                  <a:schemeClr val="bg2"/>
                </a:solidFill>
                <a:latin typeface="Times New Roman" pitchFamily="18" charset="0"/>
                <a:cs typeface="Times New Roman" pitchFamily="18" charset="0"/>
              </a:defRPr>
            </a:lvl2pPr>
            <a:lvl3pPr marL="1143000" indent="-228600" eaLnBrk="0" hangingPunct="0">
              <a:defRPr sz="2400" b="1" i="1">
                <a:solidFill>
                  <a:schemeClr val="bg2"/>
                </a:solidFill>
                <a:latin typeface="Times New Roman" pitchFamily="18" charset="0"/>
                <a:cs typeface="Times New Roman" pitchFamily="18" charset="0"/>
              </a:defRPr>
            </a:lvl3pPr>
            <a:lvl4pPr marL="1600200" indent="-228600" eaLnBrk="0" hangingPunct="0">
              <a:defRPr sz="2400" b="1" i="1">
                <a:solidFill>
                  <a:schemeClr val="bg2"/>
                </a:solidFill>
                <a:latin typeface="Times New Roman" pitchFamily="18" charset="0"/>
                <a:cs typeface="Times New Roman" pitchFamily="18" charset="0"/>
              </a:defRPr>
            </a:lvl4pPr>
            <a:lvl5pPr marL="2057400" indent="-228600" eaLnBrk="0" hangingPunct="0">
              <a:defRPr sz="2400" b="1" i="1">
                <a:solidFill>
                  <a:schemeClr val="bg2"/>
                </a:solidFill>
                <a:latin typeface="Times New Roman" pitchFamily="18" charset="0"/>
                <a:cs typeface="Times New Roman" pitchFamily="18" charset="0"/>
              </a:defRPr>
            </a:lvl5pPr>
            <a:lvl6pPr marL="25146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6pPr>
            <a:lvl7pPr marL="29718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7pPr>
            <a:lvl8pPr marL="34290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8pPr>
            <a:lvl9pPr marL="38862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9pPr>
          </a:lstStyle>
          <a:p>
            <a:pPr eaLnBrk="1" hangingPunct="1">
              <a:lnSpc>
                <a:spcPct val="70000"/>
              </a:lnSpc>
            </a:pPr>
            <a:r>
              <a:rPr lang="en-US" sz="2000" i="0">
                <a:solidFill>
                  <a:schemeClr val="tx2"/>
                </a:solidFill>
              </a:rPr>
              <a:t>Yavne</a:t>
            </a:r>
            <a:r>
              <a:rPr lang="en-US" sz="2000"/>
              <a:t> </a:t>
            </a:r>
            <a:r>
              <a:rPr lang="en-US" sz="2000" i="0">
                <a:solidFill>
                  <a:schemeClr val="tx2"/>
                </a:solidFill>
              </a:rPr>
              <a:t>Rabbinic Council issues “minim curse” to expel Messianic Jews</a:t>
            </a:r>
            <a:r>
              <a:rPr lang="en-US" sz="1800" i="0">
                <a:solidFill>
                  <a:schemeClr val="tx2"/>
                </a:solidFill>
              </a:rPr>
              <a:t> </a:t>
            </a:r>
          </a:p>
        </p:txBody>
      </p:sp>
      <p:sp>
        <p:nvSpPr>
          <p:cNvPr id="102409" name="Text Box 9"/>
          <p:cNvSpPr txBox="1">
            <a:spLocks noChangeArrowheads="1"/>
          </p:cNvSpPr>
          <p:nvPr/>
        </p:nvSpPr>
        <p:spPr bwMode="auto">
          <a:xfrm>
            <a:off x="7162800" y="4724400"/>
            <a:ext cx="1752600" cy="1006475"/>
          </a:xfrm>
          <a:prstGeom prst="rect">
            <a:avLst/>
          </a:prstGeom>
          <a:noFill/>
          <a:ln>
            <a:noFill/>
          </a:ln>
          <a:effectLst/>
          <a:extLst>
            <a:ext uri="{909E8E84-426E-40DD-AFC4-6F175D3DCCD1}">
              <a14:hiddenFill xmlns:a14="http://schemas.microsoft.com/office/drawing/2010/main">
                <a:solidFill>
                  <a:srgbClr val="FFCC99"/>
                </a:solidFill>
              </a14:hiddenFill>
            </a:ext>
            <a:ext uri="{91240B29-F687-4F45-9708-019B960494DF}">
              <a14:hiddenLine xmlns:a14="http://schemas.microsoft.com/office/drawing/2010/main" w="12700"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b="1" i="1">
                <a:solidFill>
                  <a:schemeClr val="bg2"/>
                </a:solidFill>
                <a:latin typeface="Times New Roman" pitchFamily="18" charset="0"/>
                <a:cs typeface="Times New Roman" pitchFamily="18" charset="0"/>
              </a:defRPr>
            </a:lvl1pPr>
            <a:lvl2pPr marL="742950" indent="-285750" eaLnBrk="0" hangingPunct="0">
              <a:defRPr sz="2400" b="1" i="1">
                <a:solidFill>
                  <a:schemeClr val="bg2"/>
                </a:solidFill>
                <a:latin typeface="Times New Roman" pitchFamily="18" charset="0"/>
                <a:cs typeface="Times New Roman" pitchFamily="18" charset="0"/>
              </a:defRPr>
            </a:lvl2pPr>
            <a:lvl3pPr marL="1143000" indent="-228600" eaLnBrk="0" hangingPunct="0">
              <a:defRPr sz="2400" b="1" i="1">
                <a:solidFill>
                  <a:schemeClr val="bg2"/>
                </a:solidFill>
                <a:latin typeface="Times New Roman" pitchFamily="18" charset="0"/>
                <a:cs typeface="Times New Roman" pitchFamily="18" charset="0"/>
              </a:defRPr>
            </a:lvl3pPr>
            <a:lvl4pPr marL="1600200" indent="-228600" eaLnBrk="0" hangingPunct="0">
              <a:defRPr sz="2400" b="1" i="1">
                <a:solidFill>
                  <a:schemeClr val="bg2"/>
                </a:solidFill>
                <a:latin typeface="Times New Roman" pitchFamily="18" charset="0"/>
                <a:cs typeface="Times New Roman" pitchFamily="18" charset="0"/>
              </a:defRPr>
            </a:lvl4pPr>
            <a:lvl5pPr marL="2057400" indent="-228600" eaLnBrk="0" hangingPunct="0">
              <a:defRPr sz="2400" b="1" i="1">
                <a:solidFill>
                  <a:schemeClr val="bg2"/>
                </a:solidFill>
                <a:latin typeface="Times New Roman" pitchFamily="18" charset="0"/>
                <a:cs typeface="Times New Roman" pitchFamily="18" charset="0"/>
              </a:defRPr>
            </a:lvl5pPr>
            <a:lvl6pPr marL="25146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6pPr>
            <a:lvl7pPr marL="29718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7pPr>
            <a:lvl8pPr marL="34290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8pPr>
            <a:lvl9pPr marL="38862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9pPr>
          </a:lstStyle>
          <a:p>
            <a:pPr eaLnBrk="1" hangingPunct="1"/>
            <a:r>
              <a:rPr lang="en-US" sz="2000" i="0">
                <a:solidFill>
                  <a:schemeClr val="hlink"/>
                </a:solidFill>
              </a:rPr>
              <a:t>Defeat of </a:t>
            </a:r>
            <a:r>
              <a:rPr lang="en-US" sz="2000">
                <a:solidFill>
                  <a:schemeClr val="tx2"/>
                </a:solidFill>
              </a:rPr>
              <a:t>false messiah Bar-Koziba</a:t>
            </a:r>
            <a:r>
              <a:rPr lang="en-US" sz="2000" i="0">
                <a:solidFill>
                  <a:schemeClr val="hlink"/>
                </a:solidFill>
              </a:rPr>
              <a:t> + Exile</a:t>
            </a:r>
            <a:endParaRPr lang="en-US"/>
          </a:p>
        </p:txBody>
      </p:sp>
      <p:sp>
        <p:nvSpPr>
          <p:cNvPr id="102410" name="Line 10"/>
          <p:cNvSpPr>
            <a:spLocks noChangeShapeType="1"/>
          </p:cNvSpPr>
          <p:nvPr/>
        </p:nvSpPr>
        <p:spPr bwMode="auto">
          <a:xfrm>
            <a:off x="6172200" y="1905000"/>
            <a:ext cx="685800" cy="0"/>
          </a:xfrm>
          <a:prstGeom prst="line">
            <a:avLst/>
          </a:prstGeom>
          <a:noFill/>
          <a:ln w="38100" cap="sq">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102411" name="Line 11"/>
          <p:cNvSpPr>
            <a:spLocks noChangeShapeType="1"/>
          </p:cNvSpPr>
          <p:nvPr/>
        </p:nvSpPr>
        <p:spPr bwMode="auto">
          <a:xfrm>
            <a:off x="6172200" y="3429000"/>
            <a:ext cx="1143000" cy="0"/>
          </a:xfrm>
          <a:prstGeom prst="line">
            <a:avLst/>
          </a:prstGeom>
          <a:noFill/>
          <a:ln w="38100" cap="sq">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102412" name="Line 12"/>
          <p:cNvSpPr>
            <a:spLocks noChangeShapeType="1"/>
          </p:cNvSpPr>
          <p:nvPr/>
        </p:nvSpPr>
        <p:spPr bwMode="auto">
          <a:xfrm>
            <a:off x="6172200" y="5181600"/>
            <a:ext cx="685800" cy="0"/>
          </a:xfrm>
          <a:prstGeom prst="line">
            <a:avLst/>
          </a:prstGeom>
          <a:noFill/>
          <a:ln w="38100" cap="sq">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102413" name="Text Box 13"/>
          <p:cNvSpPr txBox="1">
            <a:spLocks noChangeArrowheads="1"/>
          </p:cNvSpPr>
          <p:nvPr/>
        </p:nvSpPr>
        <p:spPr bwMode="auto">
          <a:xfrm>
            <a:off x="6172200" y="3505200"/>
            <a:ext cx="1066800" cy="366713"/>
          </a:xfrm>
          <a:prstGeom prst="rect">
            <a:avLst/>
          </a:prstGeom>
          <a:noFill/>
          <a:ln>
            <a:noFill/>
          </a:ln>
          <a:effectLst/>
          <a:extLst>
            <a:ext uri="{909E8E84-426E-40DD-AFC4-6F175D3DCCD1}">
              <a14:hiddenFill xmlns:a14="http://schemas.microsoft.com/office/drawing/2010/main">
                <a:solidFill>
                  <a:srgbClr val="FFCC99"/>
                </a:solidFill>
              </a14:hiddenFill>
            </a:ext>
            <a:ext uri="{91240B29-F687-4F45-9708-019B960494DF}">
              <a14:hiddenLine xmlns:a14="http://schemas.microsoft.com/office/drawing/2010/main" w="12700"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b="1" i="1">
                <a:solidFill>
                  <a:schemeClr val="bg2"/>
                </a:solidFill>
                <a:latin typeface="Times New Roman" pitchFamily="18" charset="0"/>
                <a:cs typeface="Times New Roman" pitchFamily="18" charset="0"/>
              </a:defRPr>
            </a:lvl1pPr>
            <a:lvl2pPr marL="742950" indent="-285750" eaLnBrk="0" hangingPunct="0">
              <a:defRPr sz="2400" b="1" i="1">
                <a:solidFill>
                  <a:schemeClr val="bg2"/>
                </a:solidFill>
                <a:latin typeface="Times New Roman" pitchFamily="18" charset="0"/>
                <a:cs typeface="Times New Roman" pitchFamily="18" charset="0"/>
              </a:defRPr>
            </a:lvl2pPr>
            <a:lvl3pPr marL="1143000" indent="-228600" eaLnBrk="0" hangingPunct="0">
              <a:defRPr sz="2400" b="1" i="1">
                <a:solidFill>
                  <a:schemeClr val="bg2"/>
                </a:solidFill>
                <a:latin typeface="Times New Roman" pitchFamily="18" charset="0"/>
                <a:cs typeface="Times New Roman" pitchFamily="18" charset="0"/>
              </a:defRPr>
            </a:lvl3pPr>
            <a:lvl4pPr marL="1600200" indent="-228600" eaLnBrk="0" hangingPunct="0">
              <a:defRPr sz="2400" b="1" i="1">
                <a:solidFill>
                  <a:schemeClr val="bg2"/>
                </a:solidFill>
                <a:latin typeface="Times New Roman" pitchFamily="18" charset="0"/>
                <a:cs typeface="Times New Roman" pitchFamily="18" charset="0"/>
              </a:defRPr>
            </a:lvl4pPr>
            <a:lvl5pPr marL="2057400" indent="-228600" eaLnBrk="0" hangingPunct="0">
              <a:defRPr sz="2400" b="1" i="1">
                <a:solidFill>
                  <a:schemeClr val="bg2"/>
                </a:solidFill>
                <a:latin typeface="Times New Roman" pitchFamily="18" charset="0"/>
                <a:cs typeface="Times New Roman" pitchFamily="18" charset="0"/>
              </a:defRPr>
            </a:lvl5pPr>
            <a:lvl6pPr marL="25146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6pPr>
            <a:lvl7pPr marL="29718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7pPr>
            <a:lvl8pPr marL="34290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8pPr>
            <a:lvl9pPr marL="38862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9pPr>
          </a:lstStyle>
          <a:p>
            <a:pPr eaLnBrk="1" hangingPunct="1"/>
            <a:r>
              <a:rPr lang="en-US" sz="1800">
                <a:solidFill>
                  <a:schemeClr val="tx1"/>
                </a:solidFill>
              </a:rPr>
              <a:t>90  A.D.</a:t>
            </a:r>
          </a:p>
        </p:txBody>
      </p:sp>
      <p:sp>
        <p:nvSpPr>
          <p:cNvPr id="102414" name="Text Box 14"/>
          <p:cNvSpPr txBox="1">
            <a:spLocks noChangeArrowheads="1"/>
          </p:cNvSpPr>
          <p:nvPr/>
        </p:nvSpPr>
        <p:spPr bwMode="auto">
          <a:xfrm>
            <a:off x="6172200" y="5257800"/>
            <a:ext cx="1143000" cy="366713"/>
          </a:xfrm>
          <a:prstGeom prst="rect">
            <a:avLst/>
          </a:prstGeom>
          <a:noFill/>
          <a:ln>
            <a:noFill/>
          </a:ln>
          <a:effectLst/>
          <a:extLst>
            <a:ext uri="{909E8E84-426E-40DD-AFC4-6F175D3DCCD1}">
              <a14:hiddenFill xmlns:a14="http://schemas.microsoft.com/office/drawing/2010/main">
                <a:solidFill>
                  <a:srgbClr val="FFCC99"/>
                </a:solidFill>
              </a14:hiddenFill>
            </a:ext>
            <a:ext uri="{91240B29-F687-4F45-9708-019B960494DF}">
              <a14:hiddenLine xmlns:a14="http://schemas.microsoft.com/office/drawing/2010/main" w="12700"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b="1" i="1">
                <a:solidFill>
                  <a:schemeClr val="bg2"/>
                </a:solidFill>
                <a:latin typeface="Times New Roman" pitchFamily="18" charset="0"/>
                <a:cs typeface="Times New Roman" pitchFamily="18" charset="0"/>
              </a:defRPr>
            </a:lvl1pPr>
            <a:lvl2pPr marL="742950" indent="-285750" eaLnBrk="0" hangingPunct="0">
              <a:defRPr sz="2400" b="1" i="1">
                <a:solidFill>
                  <a:schemeClr val="bg2"/>
                </a:solidFill>
                <a:latin typeface="Times New Roman" pitchFamily="18" charset="0"/>
                <a:cs typeface="Times New Roman" pitchFamily="18" charset="0"/>
              </a:defRPr>
            </a:lvl2pPr>
            <a:lvl3pPr marL="1143000" indent="-228600" eaLnBrk="0" hangingPunct="0">
              <a:defRPr sz="2400" b="1" i="1">
                <a:solidFill>
                  <a:schemeClr val="bg2"/>
                </a:solidFill>
                <a:latin typeface="Times New Roman" pitchFamily="18" charset="0"/>
                <a:cs typeface="Times New Roman" pitchFamily="18" charset="0"/>
              </a:defRPr>
            </a:lvl3pPr>
            <a:lvl4pPr marL="1600200" indent="-228600" eaLnBrk="0" hangingPunct="0">
              <a:defRPr sz="2400" b="1" i="1">
                <a:solidFill>
                  <a:schemeClr val="bg2"/>
                </a:solidFill>
                <a:latin typeface="Times New Roman" pitchFamily="18" charset="0"/>
                <a:cs typeface="Times New Roman" pitchFamily="18" charset="0"/>
              </a:defRPr>
            </a:lvl4pPr>
            <a:lvl5pPr marL="2057400" indent="-228600" eaLnBrk="0" hangingPunct="0">
              <a:defRPr sz="2400" b="1" i="1">
                <a:solidFill>
                  <a:schemeClr val="bg2"/>
                </a:solidFill>
                <a:latin typeface="Times New Roman" pitchFamily="18" charset="0"/>
                <a:cs typeface="Times New Roman" pitchFamily="18" charset="0"/>
              </a:defRPr>
            </a:lvl5pPr>
            <a:lvl6pPr marL="25146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6pPr>
            <a:lvl7pPr marL="29718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7pPr>
            <a:lvl8pPr marL="34290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8pPr>
            <a:lvl9pPr marL="38862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9pPr>
          </a:lstStyle>
          <a:p>
            <a:pPr eaLnBrk="1" hangingPunct="1"/>
            <a:r>
              <a:rPr lang="en-US" sz="1800">
                <a:solidFill>
                  <a:schemeClr val="tx1"/>
                </a:solidFill>
              </a:rPr>
              <a:t>136  A.D.</a:t>
            </a:r>
          </a:p>
        </p:txBody>
      </p:sp>
      <p:sp>
        <p:nvSpPr>
          <p:cNvPr id="102415" name="Text Box 15"/>
          <p:cNvSpPr txBox="1">
            <a:spLocks noChangeArrowheads="1"/>
          </p:cNvSpPr>
          <p:nvPr/>
        </p:nvSpPr>
        <p:spPr bwMode="auto">
          <a:xfrm>
            <a:off x="6248400" y="1981200"/>
            <a:ext cx="1066800" cy="366713"/>
          </a:xfrm>
          <a:prstGeom prst="rect">
            <a:avLst/>
          </a:prstGeom>
          <a:noFill/>
          <a:ln>
            <a:noFill/>
          </a:ln>
          <a:effectLst/>
          <a:extLst>
            <a:ext uri="{909E8E84-426E-40DD-AFC4-6F175D3DCCD1}">
              <a14:hiddenFill xmlns:a14="http://schemas.microsoft.com/office/drawing/2010/main">
                <a:solidFill>
                  <a:srgbClr val="FFCC99"/>
                </a:solidFill>
              </a14:hiddenFill>
            </a:ext>
            <a:ext uri="{91240B29-F687-4F45-9708-019B960494DF}">
              <a14:hiddenLine xmlns:a14="http://schemas.microsoft.com/office/drawing/2010/main" w="12700"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b="1" i="1">
                <a:solidFill>
                  <a:schemeClr val="bg2"/>
                </a:solidFill>
                <a:latin typeface="Times New Roman" pitchFamily="18" charset="0"/>
                <a:cs typeface="Times New Roman" pitchFamily="18" charset="0"/>
              </a:defRPr>
            </a:lvl1pPr>
            <a:lvl2pPr marL="742950" indent="-285750" eaLnBrk="0" hangingPunct="0">
              <a:defRPr sz="2400" b="1" i="1">
                <a:solidFill>
                  <a:schemeClr val="bg2"/>
                </a:solidFill>
                <a:latin typeface="Times New Roman" pitchFamily="18" charset="0"/>
                <a:cs typeface="Times New Roman" pitchFamily="18" charset="0"/>
              </a:defRPr>
            </a:lvl2pPr>
            <a:lvl3pPr marL="1143000" indent="-228600" eaLnBrk="0" hangingPunct="0">
              <a:defRPr sz="2400" b="1" i="1">
                <a:solidFill>
                  <a:schemeClr val="bg2"/>
                </a:solidFill>
                <a:latin typeface="Times New Roman" pitchFamily="18" charset="0"/>
                <a:cs typeface="Times New Roman" pitchFamily="18" charset="0"/>
              </a:defRPr>
            </a:lvl3pPr>
            <a:lvl4pPr marL="1600200" indent="-228600" eaLnBrk="0" hangingPunct="0">
              <a:defRPr sz="2400" b="1" i="1">
                <a:solidFill>
                  <a:schemeClr val="bg2"/>
                </a:solidFill>
                <a:latin typeface="Times New Roman" pitchFamily="18" charset="0"/>
                <a:cs typeface="Times New Roman" pitchFamily="18" charset="0"/>
              </a:defRPr>
            </a:lvl4pPr>
            <a:lvl5pPr marL="2057400" indent="-228600" eaLnBrk="0" hangingPunct="0">
              <a:defRPr sz="2400" b="1" i="1">
                <a:solidFill>
                  <a:schemeClr val="bg2"/>
                </a:solidFill>
                <a:latin typeface="Times New Roman" pitchFamily="18" charset="0"/>
                <a:cs typeface="Times New Roman" pitchFamily="18" charset="0"/>
              </a:defRPr>
            </a:lvl5pPr>
            <a:lvl6pPr marL="25146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6pPr>
            <a:lvl7pPr marL="29718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7pPr>
            <a:lvl8pPr marL="34290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8pPr>
            <a:lvl9pPr marL="38862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9pPr>
          </a:lstStyle>
          <a:p>
            <a:pPr eaLnBrk="1" hangingPunct="1"/>
            <a:r>
              <a:rPr lang="en-US" sz="1800">
                <a:solidFill>
                  <a:schemeClr val="tx1"/>
                </a:solidFill>
              </a:rPr>
              <a:t>70  A.D.</a:t>
            </a:r>
          </a:p>
        </p:txBody>
      </p:sp>
      <p:sp>
        <p:nvSpPr>
          <p:cNvPr id="102416" name="Text Box 16"/>
          <p:cNvSpPr txBox="1">
            <a:spLocks noChangeArrowheads="1"/>
          </p:cNvSpPr>
          <p:nvPr/>
        </p:nvSpPr>
        <p:spPr bwMode="auto">
          <a:xfrm>
            <a:off x="1295400" y="1066800"/>
            <a:ext cx="4800600" cy="2282825"/>
          </a:xfrm>
          <a:prstGeom prst="rect">
            <a:avLst/>
          </a:prstGeom>
          <a:noFill/>
          <a:ln>
            <a:noFill/>
          </a:ln>
          <a:effectLst/>
          <a:extLst>
            <a:ext uri="{909E8E84-426E-40DD-AFC4-6F175D3DCCD1}">
              <a14:hiddenFill xmlns:a14="http://schemas.microsoft.com/office/drawing/2010/main">
                <a:solidFill>
                  <a:srgbClr val="FFCC99"/>
                </a:solidFill>
              </a14:hiddenFill>
            </a:ext>
            <a:ext uri="{91240B29-F687-4F45-9708-019B960494DF}">
              <a14:hiddenLine xmlns:a14="http://schemas.microsoft.com/office/drawing/2010/main" w="12700"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b="1" i="1">
                <a:solidFill>
                  <a:schemeClr val="bg2"/>
                </a:solidFill>
                <a:latin typeface="Times New Roman" pitchFamily="18" charset="0"/>
                <a:cs typeface="Times New Roman" pitchFamily="18" charset="0"/>
              </a:defRPr>
            </a:lvl1pPr>
            <a:lvl2pPr marL="742950" indent="-285750" eaLnBrk="0" hangingPunct="0">
              <a:defRPr sz="2400" b="1" i="1">
                <a:solidFill>
                  <a:schemeClr val="bg2"/>
                </a:solidFill>
                <a:latin typeface="Times New Roman" pitchFamily="18" charset="0"/>
                <a:cs typeface="Times New Roman" pitchFamily="18" charset="0"/>
              </a:defRPr>
            </a:lvl2pPr>
            <a:lvl3pPr marL="1143000" indent="-228600" eaLnBrk="0" hangingPunct="0">
              <a:defRPr sz="2400" b="1" i="1">
                <a:solidFill>
                  <a:schemeClr val="bg2"/>
                </a:solidFill>
                <a:latin typeface="Times New Roman" pitchFamily="18" charset="0"/>
                <a:cs typeface="Times New Roman" pitchFamily="18" charset="0"/>
              </a:defRPr>
            </a:lvl3pPr>
            <a:lvl4pPr marL="1600200" indent="-228600" eaLnBrk="0" hangingPunct="0">
              <a:defRPr sz="2400" b="1" i="1">
                <a:solidFill>
                  <a:schemeClr val="bg2"/>
                </a:solidFill>
                <a:latin typeface="Times New Roman" pitchFamily="18" charset="0"/>
                <a:cs typeface="Times New Roman" pitchFamily="18" charset="0"/>
              </a:defRPr>
            </a:lvl4pPr>
            <a:lvl5pPr marL="2057400" indent="-228600" eaLnBrk="0" hangingPunct="0">
              <a:defRPr sz="2400" b="1" i="1">
                <a:solidFill>
                  <a:schemeClr val="bg2"/>
                </a:solidFill>
                <a:latin typeface="Times New Roman" pitchFamily="18" charset="0"/>
                <a:cs typeface="Times New Roman" pitchFamily="18" charset="0"/>
              </a:defRPr>
            </a:lvl5pPr>
            <a:lvl6pPr marL="25146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6pPr>
            <a:lvl7pPr marL="29718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7pPr>
            <a:lvl8pPr marL="34290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8pPr>
            <a:lvl9pPr marL="38862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9pPr>
          </a:lstStyle>
          <a:p>
            <a:pPr algn="r" eaLnBrk="1" hangingPunct="1">
              <a:lnSpc>
                <a:spcPct val="80000"/>
              </a:lnSpc>
              <a:spcBef>
                <a:spcPct val="20000"/>
              </a:spcBef>
              <a:buClr>
                <a:schemeClr val="tx2"/>
              </a:buClr>
              <a:buSzPct val="90000"/>
              <a:buFont typeface="Symbol" pitchFamily="18" charset="2"/>
              <a:buNone/>
            </a:pPr>
            <a:r>
              <a:rPr lang="en-US" sz="1800" i="0">
                <a:solidFill>
                  <a:schemeClr val="tx1"/>
                </a:solidFill>
              </a:rPr>
              <a:t>“Woe to you, teachers of the law …! You shut the kingdom of heaven in men's faces. You yourselves do not enter, nor will you let those enter who are trying to… Therefore I am sending you prophets and wise men and teachers. </a:t>
            </a:r>
            <a:r>
              <a:rPr lang="en-US" sz="1800" i="0">
                <a:solidFill>
                  <a:schemeClr val="tx2"/>
                </a:solidFill>
              </a:rPr>
              <a:t>Some of them you will kill and crucify;</a:t>
            </a:r>
            <a:r>
              <a:rPr lang="en-US" sz="1800" i="0">
                <a:solidFill>
                  <a:schemeClr val="tx1"/>
                </a:solidFill>
              </a:rPr>
              <a:t> </a:t>
            </a:r>
            <a:r>
              <a:rPr lang="en-US" sz="1800" i="0">
                <a:solidFill>
                  <a:schemeClr val="tx2"/>
                </a:solidFill>
              </a:rPr>
              <a:t>others you will flog in your synagogues and pursue from town to town</a:t>
            </a:r>
            <a:r>
              <a:rPr lang="en-US" sz="1800" i="0">
                <a:solidFill>
                  <a:schemeClr val="tx1"/>
                </a:solidFill>
              </a:rPr>
              <a:t>. And so upon you will come all the righteous blood that has been shed on earth …” Matt 23:34-36</a:t>
            </a:r>
            <a:endParaRPr lang="en-US"/>
          </a:p>
        </p:txBody>
      </p:sp>
      <p:sp>
        <p:nvSpPr>
          <p:cNvPr id="102418" name="Text Box 18"/>
          <p:cNvSpPr txBox="1">
            <a:spLocks noChangeArrowheads="1"/>
          </p:cNvSpPr>
          <p:nvPr/>
        </p:nvSpPr>
        <p:spPr bwMode="auto">
          <a:xfrm>
            <a:off x="1371600" y="3505200"/>
            <a:ext cx="4724400" cy="3063875"/>
          </a:xfrm>
          <a:prstGeom prst="rect">
            <a:avLst/>
          </a:prstGeom>
          <a:noFill/>
          <a:ln>
            <a:noFill/>
          </a:ln>
          <a:effectLst/>
          <a:extLst>
            <a:ext uri="{909E8E84-426E-40DD-AFC4-6F175D3DCCD1}">
              <a14:hiddenFill xmlns:a14="http://schemas.microsoft.com/office/drawing/2010/main">
                <a:solidFill>
                  <a:srgbClr val="FFCC99"/>
                </a:solidFill>
              </a14:hiddenFill>
            </a:ext>
            <a:ext uri="{91240B29-F687-4F45-9708-019B960494DF}">
              <a14:hiddenLine xmlns:a14="http://schemas.microsoft.com/office/drawing/2010/main" w="12700"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b="1" i="1">
                <a:solidFill>
                  <a:schemeClr val="bg2"/>
                </a:solidFill>
                <a:latin typeface="Times New Roman" pitchFamily="18" charset="0"/>
                <a:cs typeface="Times New Roman" pitchFamily="18" charset="0"/>
              </a:defRPr>
            </a:lvl1pPr>
            <a:lvl2pPr marL="742950" indent="-285750" eaLnBrk="0" hangingPunct="0">
              <a:defRPr sz="2400" b="1" i="1">
                <a:solidFill>
                  <a:schemeClr val="bg2"/>
                </a:solidFill>
                <a:latin typeface="Times New Roman" pitchFamily="18" charset="0"/>
                <a:cs typeface="Times New Roman" pitchFamily="18" charset="0"/>
              </a:defRPr>
            </a:lvl2pPr>
            <a:lvl3pPr marL="1143000" indent="-228600" eaLnBrk="0" hangingPunct="0">
              <a:defRPr sz="2400" b="1" i="1">
                <a:solidFill>
                  <a:schemeClr val="bg2"/>
                </a:solidFill>
                <a:latin typeface="Times New Roman" pitchFamily="18" charset="0"/>
                <a:cs typeface="Times New Roman" pitchFamily="18" charset="0"/>
              </a:defRPr>
            </a:lvl3pPr>
            <a:lvl4pPr marL="1600200" indent="-228600" eaLnBrk="0" hangingPunct="0">
              <a:defRPr sz="2400" b="1" i="1">
                <a:solidFill>
                  <a:schemeClr val="bg2"/>
                </a:solidFill>
                <a:latin typeface="Times New Roman" pitchFamily="18" charset="0"/>
                <a:cs typeface="Times New Roman" pitchFamily="18" charset="0"/>
              </a:defRPr>
            </a:lvl4pPr>
            <a:lvl5pPr marL="2057400" indent="-228600" eaLnBrk="0" hangingPunct="0">
              <a:defRPr sz="2400" b="1" i="1">
                <a:solidFill>
                  <a:schemeClr val="bg2"/>
                </a:solidFill>
                <a:latin typeface="Times New Roman" pitchFamily="18" charset="0"/>
                <a:cs typeface="Times New Roman" pitchFamily="18" charset="0"/>
              </a:defRPr>
            </a:lvl5pPr>
            <a:lvl6pPr marL="25146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6pPr>
            <a:lvl7pPr marL="29718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7pPr>
            <a:lvl8pPr marL="34290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8pPr>
            <a:lvl9pPr marL="38862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9pPr>
          </a:lstStyle>
          <a:p>
            <a:pPr algn="r" eaLnBrk="1" hangingPunct="1">
              <a:lnSpc>
                <a:spcPct val="90000"/>
              </a:lnSpc>
            </a:pPr>
            <a:r>
              <a:rPr lang="en-US" sz="1800" i="0">
                <a:solidFill>
                  <a:schemeClr val="tx1"/>
                </a:solidFill>
              </a:rPr>
              <a:t>You diligently study the Scriptures because you think that by them you possess eternal life. </a:t>
            </a:r>
            <a:r>
              <a:rPr lang="en-US" sz="1800" i="0">
                <a:solidFill>
                  <a:schemeClr val="tx2"/>
                </a:solidFill>
              </a:rPr>
              <a:t>These are the Scriptures that testify about me, yet you refuse to come to me to have life</a:t>
            </a:r>
            <a:r>
              <a:rPr lang="en-US" sz="1800" i="0">
                <a:solidFill>
                  <a:schemeClr val="tx1"/>
                </a:solidFill>
              </a:rPr>
              <a:t>. I do not accept praise from men, but I know you ... I have come in my Father's name, and you do not accept me; </a:t>
            </a:r>
            <a:r>
              <a:rPr lang="en-US" sz="1800" i="0">
                <a:solidFill>
                  <a:schemeClr val="tx2"/>
                </a:solidFill>
              </a:rPr>
              <a:t>but if someone else comes in his own name, you will accept him.</a:t>
            </a:r>
            <a:r>
              <a:rPr lang="en-US" sz="1800" i="0">
                <a:solidFill>
                  <a:schemeClr val="tx1"/>
                </a:solidFill>
              </a:rPr>
              <a:t> How can you believe if you accept praise from one another, yet make no effort to obtain the praise that comes from the only God?       John 9:35-44</a:t>
            </a:r>
            <a:endParaRPr lang="en-US" sz="1800"/>
          </a:p>
        </p:txBody>
      </p:sp>
      <p:sp>
        <p:nvSpPr>
          <p:cNvPr id="102419" name="AutoShape 19"/>
          <p:cNvSpPr>
            <a:spLocks noChangeArrowheads="1"/>
          </p:cNvSpPr>
          <p:nvPr/>
        </p:nvSpPr>
        <p:spPr bwMode="auto">
          <a:xfrm rot="711868" flipV="1">
            <a:off x="6094413" y="5713413"/>
            <a:ext cx="1597025" cy="750887"/>
          </a:xfrm>
          <a:prstGeom prst="curvedDownArrow">
            <a:avLst>
              <a:gd name="adj1" fmla="val 42537"/>
              <a:gd name="adj2" fmla="val 85074"/>
              <a:gd name="adj3" fmla="val 33333"/>
            </a:avLst>
          </a:prstGeom>
          <a:solidFill>
            <a:srgbClr val="FFCC99"/>
          </a:solidFill>
          <a:ln>
            <a:noFill/>
          </a:ln>
          <a:effectLst/>
          <a:extLst>
            <a:ext uri="{91240B29-F687-4F45-9708-019B960494DF}">
              <a14:hiddenLine xmlns:a14="http://schemas.microsoft.com/office/drawing/2010/main" w="12700"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02402"/>
                                        </p:tgtEl>
                                        <p:attrNameLst>
                                          <p:attrName>style.visibility</p:attrName>
                                        </p:attrNameLst>
                                      </p:cBhvr>
                                      <p:to>
                                        <p:strVal val="visible"/>
                                      </p:to>
                                    </p:set>
                                    <p:animEffect transition="in" filter="dissolve">
                                      <p:cBhvr>
                                        <p:cTn id="7" dur="1000"/>
                                        <p:tgtEl>
                                          <p:spTgt spid="102402"/>
                                        </p:tgtEl>
                                      </p:cBhvr>
                                    </p:animEffect>
                                  </p:childTnLst>
                                </p:cTn>
                              </p:par>
                            </p:childTnLst>
                          </p:cTn>
                        </p:par>
                        <p:par>
                          <p:cTn id="8" fill="hold" nodeType="afterGroup">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02404"/>
                                        </p:tgtEl>
                                        <p:attrNameLst>
                                          <p:attrName>style.visibility</p:attrName>
                                        </p:attrNameLst>
                                      </p:cBhvr>
                                      <p:to>
                                        <p:strVal val="visible"/>
                                      </p:to>
                                    </p:set>
                                    <p:animEffect transition="in" filter="wipe(up)">
                                      <p:cBhvr>
                                        <p:cTn id="11" dur="500"/>
                                        <p:tgtEl>
                                          <p:spTgt spid="102404"/>
                                        </p:tgtEl>
                                      </p:cBhvr>
                                    </p:animEffect>
                                  </p:childTnLst>
                                </p:cTn>
                              </p:par>
                            </p:childTnLst>
                          </p:cTn>
                        </p:par>
                        <p:par>
                          <p:cTn id="12" fill="hold" nodeType="afterGroup">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02410"/>
                                        </p:tgtEl>
                                        <p:attrNameLst>
                                          <p:attrName>style.visibility</p:attrName>
                                        </p:attrNameLst>
                                      </p:cBhvr>
                                      <p:to>
                                        <p:strVal val="visible"/>
                                      </p:to>
                                    </p:set>
                                    <p:animEffect transition="in" filter="wipe(left)">
                                      <p:cBhvr>
                                        <p:cTn id="15" dur="500"/>
                                        <p:tgtEl>
                                          <p:spTgt spid="102410"/>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02415"/>
                                        </p:tgtEl>
                                        <p:attrNameLst>
                                          <p:attrName>style.visibility</p:attrName>
                                        </p:attrNameLst>
                                      </p:cBhvr>
                                      <p:to>
                                        <p:strVal val="visible"/>
                                      </p:to>
                                    </p:set>
                                    <p:animEffect transition="in" filter="wipe(left)">
                                      <p:cBhvr>
                                        <p:cTn id="18" dur="500"/>
                                        <p:tgtEl>
                                          <p:spTgt spid="102415"/>
                                        </p:tgtEl>
                                      </p:cBhvr>
                                    </p:animEffect>
                                  </p:childTnLst>
                                </p:cTn>
                              </p:par>
                            </p:childTnLst>
                          </p:cTn>
                        </p:par>
                        <p:par>
                          <p:cTn id="19" fill="hold" nodeType="afterGroup">
                            <p:stCondLst>
                              <p:cond delay="2000"/>
                            </p:stCondLst>
                            <p:childTnLst>
                              <p:par>
                                <p:cTn id="20" presetID="22" presetClass="entr" presetSubtype="8" fill="hold" grpId="0" nodeType="afterEffect">
                                  <p:stCondLst>
                                    <p:cond delay="0"/>
                                  </p:stCondLst>
                                  <p:childTnLst>
                                    <p:set>
                                      <p:cBhvr>
                                        <p:cTn id="21" dur="1" fill="hold">
                                          <p:stCondLst>
                                            <p:cond delay="0"/>
                                          </p:stCondLst>
                                        </p:cTn>
                                        <p:tgtEl>
                                          <p:spTgt spid="102407"/>
                                        </p:tgtEl>
                                        <p:attrNameLst>
                                          <p:attrName>style.visibility</p:attrName>
                                        </p:attrNameLst>
                                      </p:cBhvr>
                                      <p:to>
                                        <p:strVal val="visible"/>
                                      </p:to>
                                    </p:set>
                                    <p:animEffect transition="in" filter="wipe(left)">
                                      <p:cBhvr>
                                        <p:cTn id="22" dur="500"/>
                                        <p:tgtEl>
                                          <p:spTgt spid="102407"/>
                                        </p:tgtEl>
                                      </p:cBhvr>
                                    </p:animEffect>
                                  </p:childTnLst>
                                </p:cTn>
                              </p:par>
                            </p:childTnLst>
                          </p:cTn>
                        </p:par>
                        <p:par>
                          <p:cTn id="23" fill="hold" nodeType="afterGroup">
                            <p:stCondLst>
                              <p:cond delay="2500"/>
                            </p:stCondLst>
                            <p:childTnLst>
                              <p:par>
                                <p:cTn id="24" presetID="22" presetClass="entr" presetSubtype="8" fill="hold" grpId="0" nodeType="afterEffect">
                                  <p:stCondLst>
                                    <p:cond delay="0"/>
                                  </p:stCondLst>
                                  <p:childTnLst>
                                    <p:set>
                                      <p:cBhvr>
                                        <p:cTn id="25" dur="1" fill="hold">
                                          <p:stCondLst>
                                            <p:cond delay="0"/>
                                          </p:stCondLst>
                                        </p:cTn>
                                        <p:tgtEl>
                                          <p:spTgt spid="102411"/>
                                        </p:tgtEl>
                                        <p:attrNameLst>
                                          <p:attrName>style.visibility</p:attrName>
                                        </p:attrNameLst>
                                      </p:cBhvr>
                                      <p:to>
                                        <p:strVal val="visible"/>
                                      </p:to>
                                    </p:set>
                                    <p:animEffect transition="in" filter="wipe(left)">
                                      <p:cBhvr>
                                        <p:cTn id="26" dur="500"/>
                                        <p:tgtEl>
                                          <p:spTgt spid="102411"/>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102413"/>
                                        </p:tgtEl>
                                        <p:attrNameLst>
                                          <p:attrName>style.visibility</p:attrName>
                                        </p:attrNameLst>
                                      </p:cBhvr>
                                      <p:to>
                                        <p:strVal val="visible"/>
                                      </p:to>
                                    </p:set>
                                    <p:animEffect transition="in" filter="wipe(left)">
                                      <p:cBhvr>
                                        <p:cTn id="29" dur="500"/>
                                        <p:tgtEl>
                                          <p:spTgt spid="102413"/>
                                        </p:tgtEl>
                                      </p:cBhvr>
                                    </p:animEffect>
                                  </p:childTnLst>
                                </p:cTn>
                              </p:par>
                            </p:childTnLst>
                          </p:cTn>
                        </p:par>
                        <p:par>
                          <p:cTn id="30" fill="hold" nodeType="afterGroup">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102408"/>
                                        </p:tgtEl>
                                        <p:attrNameLst>
                                          <p:attrName>style.visibility</p:attrName>
                                        </p:attrNameLst>
                                      </p:cBhvr>
                                      <p:to>
                                        <p:strVal val="visible"/>
                                      </p:to>
                                    </p:set>
                                    <p:animEffect transition="in" filter="wipe(left)">
                                      <p:cBhvr>
                                        <p:cTn id="33" dur="500"/>
                                        <p:tgtEl>
                                          <p:spTgt spid="102408"/>
                                        </p:tgtEl>
                                      </p:cBhvr>
                                    </p:animEffect>
                                  </p:childTnLst>
                                </p:cTn>
                              </p:par>
                            </p:childTnLst>
                          </p:cTn>
                        </p:par>
                        <p:par>
                          <p:cTn id="34" fill="hold" nodeType="afterGroup">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102412"/>
                                        </p:tgtEl>
                                        <p:attrNameLst>
                                          <p:attrName>style.visibility</p:attrName>
                                        </p:attrNameLst>
                                      </p:cBhvr>
                                      <p:to>
                                        <p:strVal val="visible"/>
                                      </p:to>
                                    </p:set>
                                    <p:animEffect transition="in" filter="wipe(left)">
                                      <p:cBhvr>
                                        <p:cTn id="37" dur="500"/>
                                        <p:tgtEl>
                                          <p:spTgt spid="102412"/>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102414"/>
                                        </p:tgtEl>
                                        <p:attrNameLst>
                                          <p:attrName>style.visibility</p:attrName>
                                        </p:attrNameLst>
                                      </p:cBhvr>
                                      <p:to>
                                        <p:strVal val="visible"/>
                                      </p:to>
                                    </p:set>
                                    <p:animEffect transition="in" filter="wipe(left)">
                                      <p:cBhvr>
                                        <p:cTn id="40" dur="500"/>
                                        <p:tgtEl>
                                          <p:spTgt spid="102414"/>
                                        </p:tgtEl>
                                      </p:cBhvr>
                                    </p:animEffect>
                                  </p:childTnLst>
                                </p:cTn>
                              </p:par>
                            </p:childTnLst>
                          </p:cTn>
                        </p:par>
                        <p:par>
                          <p:cTn id="41" fill="hold" nodeType="afterGroup">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102409"/>
                                        </p:tgtEl>
                                        <p:attrNameLst>
                                          <p:attrName>style.visibility</p:attrName>
                                        </p:attrNameLst>
                                      </p:cBhvr>
                                      <p:to>
                                        <p:strVal val="visible"/>
                                      </p:to>
                                    </p:set>
                                    <p:animEffect transition="in" filter="wipe(left)">
                                      <p:cBhvr>
                                        <p:cTn id="44" dur="500"/>
                                        <p:tgtEl>
                                          <p:spTgt spid="102409"/>
                                        </p:tgtEl>
                                      </p:cBhvr>
                                    </p:animEffect>
                                  </p:childTnLst>
                                </p:cTn>
                              </p:par>
                            </p:childTnLst>
                          </p:cTn>
                        </p:par>
                        <p:par>
                          <p:cTn id="45" fill="hold" nodeType="afterGroup">
                            <p:stCondLst>
                              <p:cond delay="4500"/>
                            </p:stCondLst>
                            <p:childTnLst>
                              <p:par>
                                <p:cTn id="46" presetID="9" presetClass="entr" presetSubtype="0" fill="hold" grpId="0" nodeType="afterEffect">
                                  <p:stCondLst>
                                    <p:cond delay="0"/>
                                  </p:stCondLst>
                                  <p:iterate type="wd">
                                    <p:tmPct val="10000"/>
                                  </p:iterate>
                                  <p:childTnLst>
                                    <p:set>
                                      <p:cBhvr>
                                        <p:cTn id="47" dur="1" fill="hold">
                                          <p:stCondLst>
                                            <p:cond delay="0"/>
                                          </p:stCondLst>
                                        </p:cTn>
                                        <p:tgtEl>
                                          <p:spTgt spid="102416"/>
                                        </p:tgtEl>
                                        <p:attrNameLst>
                                          <p:attrName>style.visibility</p:attrName>
                                        </p:attrNameLst>
                                      </p:cBhvr>
                                      <p:to>
                                        <p:strVal val="visible"/>
                                      </p:to>
                                    </p:set>
                                    <p:animEffect transition="in" filter="dissolve">
                                      <p:cBhvr>
                                        <p:cTn id="48" dur="1000"/>
                                        <p:tgtEl>
                                          <p:spTgt spid="102416"/>
                                        </p:tgtEl>
                                      </p:cBhvr>
                                    </p:animEffect>
                                  </p:childTnLst>
                                </p:cTn>
                              </p:par>
                            </p:childTnLst>
                          </p:cTn>
                        </p:par>
                        <p:par>
                          <p:cTn id="49" fill="hold" nodeType="afterGroup">
                            <p:stCondLst>
                              <p:cond delay="14500"/>
                            </p:stCondLst>
                            <p:childTnLst>
                              <p:par>
                                <p:cTn id="50" presetID="53" presetClass="entr" presetSubtype="0" fill="hold" grpId="0" nodeType="afterEffect">
                                  <p:stCondLst>
                                    <p:cond delay="1000"/>
                                  </p:stCondLst>
                                  <p:iterate type="wd">
                                    <p:tmPct val="10000"/>
                                  </p:iterate>
                                  <p:childTnLst>
                                    <p:set>
                                      <p:cBhvr>
                                        <p:cTn id="51" dur="1" fill="hold">
                                          <p:stCondLst>
                                            <p:cond delay="0"/>
                                          </p:stCondLst>
                                        </p:cTn>
                                        <p:tgtEl>
                                          <p:spTgt spid="102418"/>
                                        </p:tgtEl>
                                        <p:attrNameLst>
                                          <p:attrName>style.visibility</p:attrName>
                                        </p:attrNameLst>
                                      </p:cBhvr>
                                      <p:to>
                                        <p:strVal val="visible"/>
                                      </p:to>
                                    </p:set>
                                    <p:anim calcmode="lin" valueType="num">
                                      <p:cBhvr>
                                        <p:cTn id="52" dur="1000" fill="hold"/>
                                        <p:tgtEl>
                                          <p:spTgt spid="102418"/>
                                        </p:tgtEl>
                                        <p:attrNameLst>
                                          <p:attrName>ppt_w</p:attrName>
                                        </p:attrNameLst>
                                      </p:cBhvr>
                                      <p:tavLst>
                                        <p:tav tm="0">
                                          <p:val>
                                            <p:fltVal val="0"/>
                                          </p:val>
                                        </p:tav>
                                        <p:tav tm="100000">
                                          <p:val>
                                            <p:strVal val="#ppt_w"/>
                                          </p:val>
                                        </p:tav>
                                      </p:tavLst>
                                    </p:anim>
                                    <p:anim calcmode="lin" valueType="num">
                                      <p:cBhvr>
                                        <p:cTn id="53" dur="1000" fill="hold"/>
                                        <p:tgtEl>
                                          <p:spTgt spid="102418"/>
                                        </p:tgtEl>
                                        <p:attrNameLst>
                                          <p:attrName>ppt_h</p:attrName>
                                        </p:attrNameLst>
                                      </p:cBhvr>
                                      <p:tavLst>
                                        <p:tav tm="0">
                                          <p:val>
                                            <p:fltVal val="0"/>
                                          </p:val>
                                        </p:tav>
                                        <p:tav tm="100000">
                                          <p:val>
                                            <p:strVal val="#ppt_h"/>
                                          </p:val>
                                        </p:tav>
                                      </p:tavLst>
                                    </p:anim>
                                    <p:animEffect transition="in" filter="fade">
                                      <p:cBhvr>
                                        <p:cTn id="54" dur="1000"/>
                                        <p:tgtEl>
                                          <p:spTgt spid="102418"/>
                                        </p:tgtEl>
                                      </p:cBhvr>
                                    </p:animEffect>
                                  </p:childTnLst>
                                </p:cTn>
                              </p:par>
                            </p:childTnLst>
                          </p:cTn>
                        </p:par>
                        <p:par>
                          <p:cTn id="55" fill="hold" nodeType="afterGroup">
                            <p:stCondLst>
                              <p:cond delay="27200"/>
                            </p:stCondLst>
                            <p:childTnLst>
                              <p:par>
                                <p:cTn id="56" presetID="11" presetClass="entr" presetSubtype="0" fill="hold" grpId="0" nodeType="afterEffect">
                                  <p:stCondLst>
                                    <p:cond delay="1500"/>
                                  </p:stCondLst>
                                  <p:childTnLst>
                                    <p:set>
                                      <p:cBhvr>
                                        <p:cTn id="57" dur="2000">
                                          <p:stCondLst>
                                            <p:cond delay="0"/>
                                          </p:stCondLst>
                                        </p:cTn>
                                        <p:tgtEl>
                                          <p:spTgt spid="1024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02" grpId="0"/>
      <p:bldP spid="102404" grpId="0" animBg="1"/>
      <p:bldP spid="102407" grpId="0"/>
      <p:bldP spid="102408" grpId="0"/>
      <p:bldP spid="102409" grpId="0"/>
      <p:bldP spid="102410" grpId="0" animBg="1"/>
      <p:bldP spid="102411" grpId="0" animBg="1"/>
      <p:bldP spid="102412" grpId="0" animBg="1"/>
      <p:bldP spid="102413" grpId="0"/>
      <p:bldP spid="102414" grpId="0"/>
      <p:bldP spid="102415" grpId="0"/>
      <p:bldP spid="102416" grpId="0"/>
      <p:bldP spid="102418" grpId="0"/>
      <p:bldP spid="102419" grpId="0" animBg="1"/>
    </p:bld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1219200" y="304800"/>
            <a:ext cx="7772400" cy="990600"/>
          </a:xfrm>
        </p:spPr>
        <p:txBody>
          <a:bodyPr/>
          <a:lstStyle/>
          <a:p>
            <a:pPr algn="ctr" eaLnBrk="1" hangingPunct="1"/>
            <a:r>
              <a:rPr lang="en-US" smtClean="0"/>
              <a:t>The Desire of the Nations</a:t>
            </a:r>
            <a:endParaRPr lang="en-US" sz="3200" smtClean="0"/>
          </a:p>
        </p:txBody>
      </p:sp>
      <p:sp>
        <p:nvSpPr>
          <p:cNvPr id="92163" name="Rectangle 3"/>
          <p:cNvSpPr>
            <a:spLocks noGrp="1" noChangeArrowheads="1"/>
          </p:cNvSpPr>
          <p:nvPr>
            <p:ph type="body" sz="half" idx="1"/>
          </p:nvPr>
        </p:nvSpPr>
        <p:spPr>
          <a:xfrm>
            <a:off x="1219200" y="1371600"/>
            <a:ext cx="3886200" cy="5257800"/>
          </a:xfrm>
          <a:ln w="12700">
            <a:solidFill>
              <a:schemeClr val="tx1"/>
            </a:solidFill>
            <a:miter lim="800000"/>
            <a:headEnd/>
            <a:tailEnd/>
          </a:ln>
        </p:spPr>
        <p:txBody>
          <a:bodyPr/>
          <a:lstStyle/>
          <a:p>
            <a:pPr eaLnBrk="1" hangingPunct="1">
              <a:lnSpc>
                <a:spcPct val="80000"/>
              </a:lnSpc>
            </a:pPr>
            <a:r>
              <a:rPr lang="en-US" sz="2000" b="1" smtClean="0">
                <a:solidFill>
                  <a:schemeClr val="tx2"/>
                </a:solidFill>
              </a:rPr>
              <a:t>Covenant with the nations (protection of chosen nation)</a:t>
            </a:r>
            <a:r>
              <a:rPr lang="en-US" sz="2000" smtClean="0">
                <a:solidFill>
                  <a:schemeClr val="tx2"/>
                </a:solidFill>
              </a:rPr>
              <a:t> </a:t>
            </a:r>
            <a:r>
              <a:rPr lang="en-US" sz="1800" b="1" smtClean="0"/>
              <a:t>Job 5:23; Eze 34:25; Hosea 2:18</a:t>
            </a:r>
          </a:p>
          <a:p>
            <a:pPr eaLnBrk="1" hangingPunct="1">
              <a:lnSpc>
                <a:spcPct val="80000"/>
              </a:lnSpc>
            </a:pPr>
            <a:r>
              <a:rPr lang="en-US" sz="2000" b="1" smtClean="0">
                <a:solidFill>
                  <a:schemeClr val="tx2"/>
                </a:solidFill>
              </a:rPr>
              <a:t>Revoked Covenant with the nations</a:t>
            </a:r>
            <a:r>
              <a:rPr lang="en-US" sz="2000" smtClean="0"/>
              <a:t>                                       </a:t>
            </a:r>
            <a:r>
              <a:rPr lang="en-US" sz="1800" b="1" smtClean="0"/>
              <a:t>Zec 11:10 though not completely because of</a:t>
            </a:r>
            <a:r>
              <a:rPr lang="en-US" sz="1800" smtClean="0">
                <a:solidFill>
                  <a:schemeClr val="tx2"/>
                </a:solidFill>
              </a:rPr>
              <a:t> </a:t>
            </a:r>
            <a:r>
              <a:rPr lang="en-US" sz="1800" b="1" smtClean="0"/>
              <a:t>Gen 12:3 and Jer 33:20-25</a:t>
            </a:r>
            <a:endParaRPr lang="en-US" sz="2000" b="1" smtClean="0">
              <a:solidFill>
                <a:schemeClr val="tx2"/>
              </a:solidFill>
            </a:endParaRPr>
          </a:p>
          <a:p>
            <a:pPr eaLnBrk="1" hangingPunct="1">
              <a:lnSpc>
                <a:spcPct val="80000"/>
              </a:lnSpc>
            </a:pPr>
            <a:r>
              <a:rPr lang="en-US" sz="2000" b="1" smtClean="0">
                <a:solidFill>
                  <a:schemeClr val="tx2"/>
                </a:solidFill>
              </a:rPr>
              <a:t>Flock is scattered after shepherd is stricken</a:t>
            </a:r>
            <a:r>
              <a:rPr lang="en-US" sz="2000" smtClean="0">
                <a:solidFill>
                  <a:schemeClr val="tx2"/>
                </a:solidFill>
              </a:rPr>
              <a:t> </a:t>
            </a:r>
            <a:r>
              <a:rPr lang="en-US" sz="2000" b="1" smtClean="0"/>
              <a:t>Zechariah 11:4-14</a:t>
            </a:r>
            <a:endParaRPr lang="en-US" sz="2000" b="1" smtClean="0">
              <a:solidFill>
                <a:schemeClr val="tx2"/>
              </a:solidFill>
            </a:endParaRPr>
          </a:p>
          <a:p>
            <a:pPr eaLnBrk="1" hangingPunct="1">
              <a:lnSpc>
                <a:spcPct val="80000"/>
              </a:lnSpc>
            </a:pPr>
            <a:r>
              <a:rPr lang="en-US" sz="2000" b="1" smtClean="0">
                <a:solidFill>
                  <a:schemeClr val="tx2"/>
                </a:solidFill>
              </a:rPr>
              <a:t>Israel many days without kings or priests</a:t>
            </a:r>
            <a:r>
              <a:rPr lang="en-US" sz="2000" smtClean="0"/>
              <a:t> </a:t>
            </a:r>
            <a:r>
              <a:rPr lang="en-US" sz="1800" b="1" smtClean="0"/>
              <a:t>Hosea 3:4-5</a:t>
            </a:r>
          </a:p>
          <a:p>
            <a:pPr eaLnBrk="1" hangingPunct="1">
              <a:lnSpc>
                <a:spcPct val="80000"/>
              </a:lnSpc>
            </a:pPr>
            <a:r>
              <a:rPr lang="en-US" sz="2000" b="1" smtClean="0">
                <a:solidFill>
                  <a:schemeClr val="tx2"/>
                </a:solidFill>
              </a:rPr>
              <a:t>Time of Gentiles</a:t>
            </a:r>
            <a:r>
              <a:rPr lang="en-US" sz="2000" smtClean="0"/>
              <a:t>               </a:t>
            </a:r>
            <a:r>
              <a:rPr lang="en-US" sz="1800" b="1" smtClean="0"/>
              <a:t>Ezekiel 36:16-36;</a:t>
            </a:r>
            <a:r>
              <a:rPr lang="en-US" sz="1800" smtClean="0"/>
              <a:t> </a:t>
            </a:r>
            <a:r>
              <a:rPr lang="en-US" sz="1800" b="1" smtClean="0"/>
              <a:t>Luke 21:24; Rom 11:25</a:t>
            </a:r>
          </a:p>
          <a:p>
            <a:pPr eaLnBrk="1" hangingPunct="1">
              <a:lnSpc>
                <a:spcPct val="80000"/>
              </a:lnSpc>
            </a:pPr>
            <a:r>
              <a:rPr lang="en-US" sz="2000" b="1" smtClean="0">
                <a:solidFill>
                  <a:schemeClr val="tx2"/>
                </a:solidFill>
              </a:rPr>
              <a:t>Hope of the Gentiles        </a:t>
            </a:r>
            <a:r>
              <a:rPr lang="en-US" sz="2000" b="1" smtClean="0"/>
              <a:t>Isaiah 11:10</a:t>
            </a:r>
          </a:p>
          <a:p>
            <a:pPr eaLnBrk="1" hangingPunct="1">
              <a:lnSpc>
                <a:spcPct val="80000"/>
              </a:lnSpc>
            </a:pPr>
            <a:r>
              <a:rPr lang="en-US" sz="2000" b="1" smtClean="0">
                <a:solidFill>
                  <a:schemeClr val="tx2"/>
                </a:solidFill>
              </a:rPr>
              <a:t>Light for the Gentiles</a:t>
            </a:r>
            <a:r>
              <a:rPr lang="en-US" sz="2000" b="1" smtClean="0"/>
              <a:t>       </a:t>
            </a:r>
            <a:r>
              <a:rPr lang="en-US" sz="1800" b="1" smtClean="0"/>
              <a:t>Isaiah 42:6; Isaiah 46:6</a:t>
            </a:r>
          </a:p>
        </p:txBody>
      </p:sp>
      <p:sp>
        <p:nvSpPr>
          <p:cNvPr id="92164" name="Rectangle 4"/>
          <p:cNvSpPr>
            <a:spLocks noGrp="1" noChangeArrowheads="1"/>
          </p:cNvSpPr>
          <p:nvPr>
            <p:ph type="body" sz="half" idx="2"/>
          </p:nvPr>
        </p:nvSpPr>
        <p:spPr>
          <a:xfrm>
            <a:off x="5181600" y="1371600"/>
            <a:ext cx="3733800" cy="1295400"/>
          </a:xfrm>
          <a:ln w="57150" cmpd="thickThin">
            <a:solidFill>
              <a:schemeClr val="tx2"/>
            </a:solidFill>
            <a:miter lim="800000"/>
            <a:headEnd/>
            <a:tailEnd/>
          </a:ln>
        </p:spPr>
        <p:txBody>
          <a:bodyPr/>
          <a:lstStyle/>
          <a:p>
            <a:pPr algn="ctr" eaLnBrk="1" hangingPunct="1">
              <a:lnSpc>
                <a:spcPct val="90000"/>
              </a:lnSpc>
              <a:buFont typeface="Symbol" pitchFamily="18" charset="2"/>
              <a:buNone/>
            </a:pPr>
            <a:r>
              <a:rPr lang="en-US" b="1" smtClean="0">
                <a:solidFill>
                  <a:schemeClr val="tx2"/>
                </a:solidFill>
              </a:rPr>
              <a:t>Messiah as the desire</a:t>
            </a:r>
          </a:p>
          <a:p>
            <a:pPr algn="ctr" eaLnBrk="1" hangingPunct="1">
              <a:lnSpc>
                <a:spcPct val="90000"/>
              </a:lnSpc>
              <a:buFont typeface="Symbol" pitchFamily="18" charset="2"/>
              <a:buNone/>
            </a:pPr>
            <a:r>
              <a:rPr lang="en-US" b="1" smtClean="0">
                <a:solidFill>
                  <a:schemeClr val="tx2"/>
                </a:solidFill>
              </a:rPr>
              <a:t>of the nations</a:t>
            </a:r>
            <a:r>
              <a:rPr lang="en-US" sz="2400" smtClean="0">
                <a:solidFill>
                  <a:schemeClr val="tx2"/>
                </a:solidFill>
              </a:rPr>
              <a:t> </a:t>
            </a:r>
          </a:p>
          <a:p>
            <a:pPr algn="ctr" eaLnBrk="1" hangingPunct="1">
              <a:lnSpc>
                <a:spcPct val="90000"/>
              </a:lnSpc>
              <a:buFont typeface="Symbol" pitchFamily="18" charset="2"/>
              <a:buNone/>
            </a:pPr>
            <a:r>
              <a:rPr lang="en-US" sz="1800" smtClean="0">
                <a:solidFill>
                  <a:srgbClr val="7F7F7F"/>
                </a:solidFill>
              </a:rPr>
              <a:t>	</a:t>
            </a:r>
            <a:r>
              <a:rPr lang="en-US" sz="2000" b="1" smtClean="0"/>
              <a:t>Haggai 2:6-9</a:t>
            </a:r>
          </a:p>
        </p:txBody>
      </p:sp>
      <p:pic>
        <p:nvPicPr>
          <p:cNvPr id="92165" name="Picture 5" descr="IAMtheWA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2743200"/>
            <a:ext cx="3657600" cy="270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66" name="Text Box 6"/>
          <p:cNvSpPr txBox="1">
            <a:spLocks noChangeArrowheads="1"/>
          </p:cNvSpPr>
          <p:nvPr/>
        </p:nvSpPr>
        <p:spPr bwMode="auto">
          <a:xfrm>
            <a:off x="5181600" y="5486400"/>
            <a:ext cx="3810000" cy="1184275"/>
          </a:xfrm>
          <a:prstGeom prst="rect">
            <a:avLst/>
          </a:prstGeom>
          <a:noFill/>
          <a:ln w="57150" cap="sq" cmpd="thickThin">
            <a:solidFill>
              <a:schemeClr val="tx2"/>
            </a:solidFill>
            <a:miter lim="800000"/>
            <a:headEnd/>
            <a:tailEnd/>
          </a:ln>
          <a:effectLst/>
          <a:extLst>
            <a:ext uri="{909E8E84-426E-40DD-AFC4-6F175D3DCCD1}">
              <a14:hiddenFill xmlns:a14="http://schemas.microsoft.com/office/drawing/2010/main">
                <a:solidFill>
                  <a:srgbClr val="FFCC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b="1" i="1">
                <a:solidFill>
                  <a:schemeClr val="bg2"/>
                </a:solidFill>
                <a:latin typeface="Times New Roman" pitchFamily="18" charset="0"/>
                <a:cs typeface="Times New Roman" pitchFamily="18" charset="0"/>
              </a:defRPr>
            </a:lvl1pPr>
            <a:lvl2pPr marL="742950" indent="-285750" eaLnBrk="0" hangingPunct="0">
              <a:defRPr sz="2400" b="1" i="1">
                <a:solidFill>
                  <a:schemeClr val="bg2"/>
                </a:solidFill>
                <a:latin typeface="Times New Roman" pitchFamily="18" charset="0"/>
                <a:cs typeface="Times New Roman" pitchFamily="18" charset="0"/>
              </a:defRPr>
            </a:lvl2pPr>
            <a:lvl3pPr marL="1143000" indent="-228600" eaLnBrk="0" hangingPunct="0">
              <a:defRPr sz="2400" b="1" i="1">
                <a:solidFill>
                  <a:schemeClr val="bg2"/>
                </a:solidFill>
                <a:latin typeface="Times New Roman" pitchFamily="18" charset="0"/>
                <a:cs typeface="Times New Roman" pitchFamily="18" charset="0"/>
              </a:defRPr>
            </a:lvl3pPr>
            <a:lvl4pPr marL="1600200" indent="-228600" eaLnBrk="0" hangingPunct="0">
              <a:defRPr sz="2400" b="1" i="1">
                <a:solidFill>
                  <a:schemeClr val="bg2"/>
                </a:solidFill>
                <a:latin typeface="Times New Roman" pitchFamily="18" charset="0"/>
                <a:cs typeface="Times New Roman" pitchFamily="18" charset="0"/>
              </a:defRPr>
            </a:lvl4pPr>
            <a:lvl5pPr marL="2057400" indent="-228600" eaLnBrk="0" hangingPunct="0">
              <a:defRPr sz="2400" b="1" i="1">
                <a:solidFill>
                  <a:schemeClr val="bg2"/>
                </a:solidFill>
                <a:latin typeface="Times New Roman" pitchFamily="18" charset="0"/>
                <a:cs typeface="Times New Roman" pitchFamily="18" charset="0"/>
              </a:defRPr>
            </a:lvl5pPr>
            <a:lvl6pPr marL="25146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6pPr>
            <a:lvl7pPr marL="29718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7pPr>
            <a:lvl8pPr marL="34290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8pPr>
            <a:lvl9pPr marL="38862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9pPr>
          </a:lstStyle>
          <a:p>
            <a:pPr eaLnBrk="1" hangingPunct="1">
              <a:buClr>
                <a:schemeClr val="tx2"/>
              </a:buClr>
              <a:buSzPct val="90000"/>
              <a:buFont typeface="Symbol" pitchFamily="18" charset="2"/>
              <a:buNone/>
            </a:pPr>
            <a:r>
              <a:rPr lang="en-US" sz="2200" b="0" i="0">
                <a:solidFill>
                  <a:schemeClr val="tx2"/>
                </a:solidFill>
              </a:rPr>
              <a:t>Messiah = Priest-King</a:t>
            </a:r>
            <a:r>
              <a:rPr lang="en-US" sz="2200" i="0">
                <a:solidFill>
                  <a:schemeClr val="tx2"/>
                </a:solidFill>
              </a:rPr>
              <a:t> </a:t>
            </a:r>
            <a:r>
              <a:rPr lang="en-US" sz="2200" b="0" i="0">
                <a:solidFill>
                  <a:schemeClr val="tx2"/>
                </a:solidFill>
              </a:rPr>
              <a:t>according to Gentile order of Melchizedek</a:t>
            </a:r>
            <a:r>
              <a:rPr lang="en-US" b="0" i="0"/>
              <a:t> </a:t>
            </a:r>
            <a:r>
              <a:rPr lang="en-US" sz="1800" i="0">
                <a:solidFill>
                  <a:schemeClr val="tx1"/>
                </a:solidFill>
              </a:rPr>
              <a:t>Ps 110: 4-6, Is 42:1-4</a:t>
            </a: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92162"/>
                                        </p:tgtEl>
                                        <p:attrNameLst>
                                          <p:attrName>style.visibility</p:attrName>
                                        </p:attrNameLst>
                                      </p:cBhvr>
                                      <p:to>
                                        <p:strVal val="visible"/>
                                      </p:to>
                                    </p:set>
                                    <p:animEffect transition="in" filter="box(out)">
                                      <p:cBhvr>
                                        <p:cTn id="7" dur="500"/>
                                        <p:tgtEl>
                                          <p:spTgt spid="92162"/>
                                        </p:tgtEl>
                                      </p:cBhvr>
                                    </p:animEffect>
                                  </p:childTnLst>
                                </p:cTn>
                              </p:par>
                            </p:childTnLst>
                          </p:cTn>
                        </p:par>
                        <p:par>
                          <p:cTn id="8" fill="hold" nodeType="afterGroup">
                            <p:stCondLst>
                              <p:cond delay="500"/>
                            </p:stCondLst>
                            <p:childTnLst>
                              <p:par>
                                <p:cTn id="9" presetID="9" presetClass="entr" presetSubtype="0" fill="hold" nodeType="afterEffect">
                                  <p:stCondLst>
                                    <p:cond delay="0"/>
                                  </p:stCondLst>
                                  <p:childTnLst>
                                    <p:set>
                                      <p:cBhvr>
                                        <p:cTn id="10" dur="1" fill="hold">
                                          <p:stCondLst>
                                            <p:cond delay="0"/>
                                          </p:stCondLst>
                                        </p:cTn>
                                        <p:tgtEl>
                                          <p:spTgt spid="92165"/>
                                        </p:tgtEl>
                                        <p:attrNameLst>
                                          <p:attrName>style.visibility</p:attrName>
                                        </p:attrNameLst>
                                      </p:cBhvr>
                                      <p:to>
                                        <p:strVal val="visible"/>
                                      </p:to>
                                    </p:set>
                                    <p:animEffect transition="in" filter="dissolve">
                                      <p:cBhvr>
                                        <p:cTn id="11" dur="500"/>
                                        <p:tgtEl>
                                          <p:spTgt spid="92165"/>
                                        </p:tgtEl>
                                      </p:cBhvr>
                                    </p:animEffect>
                                  </p:childTnLst>
                                </p:cTn>
                              </p:par>
                            </p:childTnLst>
                          </p:cTn>
                        </p:par>
                        <p:par>
                          <p:cTn id="12" fill="hold" nodeType="afterGroup">
                            <p:stCondLst>
                              <p:cond delay="1000"/>
                            </p:stCondLst>
                            <p:childTnLst>
                              <p:par>
                                <p:cTn id="13" presetID="5" presetClass="entr" presetSubtype="10" fill="hold" grpId="0" nodeType="afterEffect">
                                  <p:stCondLst>
                                    <p:cond delay="0"/>
                                  </p:stCondLst>
                                  <p:childTnLst>
                                    <p:set>
                                      <p:cBhvr>
                                        <p:cTn id="14" dur="1" fill="hold">
                                          <p:stCondLst>
                                            <p:cond delay="0"/>
                                          </p:stCondLst>
                                        </p:cTn>
                                        <p:tgtEl>
                                          <p:spTgt spid="92164">
                                            <p:bg/>
                                          </p:spTgt>
                                        </p:tgtEl>
                                        <p:attrNameLst>
                                          <p:attrName>style.visibility</p:attrName>
                                        </p:attrNameLst>
                                      </p:cBhvr>
                                      <p:to>
                                        <p:strVal val="visible"/>
                                      </p:to>
                                    </p:set>
                                    <p:animEffect transition="in" filter="checkerboard(across)">
                                      <p:cBhvr>
                                        <p:cTn id="15" dur="500"/>
                                        <p:tgtEl>
                                          <p:spTgt spid="92164">
                                            <p:bg/>
                                          </p:spTgt>
                                        </p:tgtEl>
                                      </p:cBhvr>
                                    </p:animEffect>
                                  </p:childTnLst>
                                </p:cTn>
                              </p:par>
                            </p:childTnLst>
                          </p:cTn>
                        </p:par>
                        <p:par>
                          <p:cTn id="16" fill="hold" nodeType="afterGroup">
                            <p:stCondLst>
                              <p:cond delay="1500"/>
                            </p:stCondLst>
                            <p:childTnLst>
                              <p:par>
                                <p:cTn id="17" presetID="5" presetClass="entr" presetSubtype="10" fill="hold" grpId="0" nodeType="afterEffect">
                                  <p:stCondLst>
                                    <p:cond delay="0"/>
                                  </p:stCondLst>
                                  <p:childTnLst>
                                    <p:set>
                                      <p:cBhvr>
                                        <p:cTn id="18" dur="1" fill="hold">
                                          <p:stCondLst>
                                            <p:cond delay="0"/>
                                          </p:stCondLst>
                                        </p:cTn>
                                        <p:tgtEl>
                                          <p:spTgt spid="92164">
                                            <p:txEl>
                                              <p:pRg st="0" end="0"/>
                                            </p:txEl>
                                          </p:spTgt>
                                        </p:tgtEl>
                                        <p:attrNameLst>
                                          <p:attrName>style.visibility</p:attrName>
                                        </p:attrNameLst>
                                      </p:cBhvr>
                                      <p:to>
                                        <p:strVal val="visible"/>
                                      </p:to>
                                    </p:set>
                                    <p:animEffect transition="in" filter="checkerboard(across)">
                                      <p:cBhvr>
                                        <p:cTn id="19" dur="500"/>
                                        <p:tgtEl>
                                          <p:spTgt spid="92164">
                                            <p:txEl>
                                              <p:pRg st="0" end="0"/>
                                            </p:txEl>
                                          </p:spTgt>
                                        </p:tgtEl>
                                      </p:cBhvr>
                                    </p:animEffect>
                                  </p:childTnLst>
                                </p:cTn>
                              </p:par>
                            </p:childTnLst>
                          </p:cTn>
                        </p:par>
                        <p:par>
                          <p:cTn id="20" fill="hold" nodeType="afterGroup">
                            <p:stCondLst>
                              <p:cond delay="2000"/>
                            </p:stCondLst>
                            <p:childTnLst>
                              <p:par>
                                <p:cTn id="21" presetID="5" presetClass="entr" presetSubtype="10" fill="hold" grpId="0" nodeType="afterEffect">
                                  <p:stCondLst>
                                    <p:cond delay="0"/>
                                  </p:stCondLst>
                                  <p:childTnLst>
                                    <p:set>
                                      <p:cBhvr>
                                        <p:cTn id="22" dur="1" fill="hold">
                                          <p:stCondLst>
                                            <p:cond delay="0"/>
                                          </p:stCondLst>
                                        </p:cTn>
                                        <p:tgtEl>
                                          <p:spTgt spid="92164">
                                            <p:txEl>
                                              <p:pRg st="1" end="1"/>
                                            </p:txEl>
                                          </p:spTgt>
                                        </p:tgtEl>
                                        <p:attrNameLst>
                                          <p:attrName>style.visibility</p:attrName>
                                        </p:attrNameLst>
                                      </p:cBhvr>
                                      <p:to>
                                        <p:strVal val="visible"/>
                                      </p:to>
                                    </p:set>
                                    <p:animEffect transition="in" filter="checkerboard(across)">
                                      <p:cBhvr>
                                        <p:cTn id="23" dur="500"/>
                                        <p:tgtEl>
                                          <p:spTgt spid="92164">
                                            <p:txEl>
                                              <p:pRg st="1" end="1"/>
                                            </p:txEl>
                                          </p:spTgt>
                                        </p:tgtEl>
                                      </p:cBhvr>
                                    </p:animEffect>
                                  </p:childTnLst>
                                </p:cTn>
                              </p:par>
                            </p:childTnLst>
                          </p:cTn>
                        </p:par>
                        <p:par>
                          <p:cTn id="24" fill="hold" nodeType="afterGroup">
                            <p:stCondLst>
                              <p:cond delay="2500"/>
                            </p:stCondLst>
                            <p:childTnLst>
                              <p:par>
                                <p:cTn id="25" presetID="5" presetClass="entr" presetSubtype="10" fill="hold" grpId="0" nodeType="afterEffect">
                                  <p:stCondLst>
                                    <p:cond delay="0"/>
                                  </p:stCondLst>
                                  <p:childTnLst>
                                    <p:set>
                                      <p:cBhvr>
                                        <p:cTn id="26" dur="1" fill="hold">
                                          <p:stCondLst>
                                            <p:cond delay="0"/>
                                          </p:stCondLst>
                                        </p:cTn>
                                        <p:tgtEl>
                                          <p:spTgt spid="92164">
                                            <p:txEl>
                                              <p:pRg st="2" end="2"/>
                                            </p:txEl>
                                          </p:spTgt>
                                        </p:tgtEl>
                                        <p:attrNameLst>
                                          <p:attrName>style.visibility</p:attrName>
                                        </p:attrNameLst>
                                      </p:cBhvr>
                                      <p:to>
                                        <p:strVal val="visible"/>
                                      </p:to>
                                    </p:set>
                                    <p:animEffect transition="in" filter="checkerboard(across)">
                                      <p:cBhvr>
                                        <p:cTn id="27" dur="500"/>
                                        <p:tgtEl>
                                          <p:spTgt spid="92164">
                                            <p:txEl>
                                              <p:pRg st="2" end="2"/>
                                            </p:txEl>
                                          </p:spTgt>
                                        </p:tgtEl>
                                      </p:cBhvr>
                                    </p:animEffect>
                                  </p:childTnLst>
                                </p:cTn>
                              </p:par>
                            </p:childTnLst>
                          </p:cTn>
                        </p:par>
                        <p:par>
                          <p:cTn id="28" fill="hold" nodeType="afterGroup">
                            <p:stCondLst>
                              <p:cond delay="3000"/>
                            </p:stCondLst>
                            <p:childTnLst>
                              <p:par>
                                <p:cTn id="29" presetID="4" presetClass="entr" presetSubtype="32" fill="hold" grpId="0" nodeType="afterEffect">
                                  <p:stCondLst>
                                    <p:cond delay="0"/>
                                  </p:stCondLst>
                                  <p:childTnLst>
                                    <p:set>
                                      <p:cBhvr>
                                        <p:cTn id="30" dur="1" fill="hold">
                                          <p:stCondLst>
                                            <p:cond delay="0"/>
                                          </p:stCondLst>
                                        </p:cTn>
                                        <p:tgtEl>
                                          <p:spTgt spid="92166"/>
                                        </p:tgtEl>
                                        <p:attrNameLst>
                                          <p:attrName>style.visibility</p:attrName>
                                        </p:attrNameLst>
                                      </p:cBhvr>
                                      <p:to>
                                        <p:strVal val="visible"/>
                                      </p:to>
                                    </p:set>
                                    <p:animEffect transition="in" filter="box(out)">
                                      <p:cBhvr>
                                        <p:cTn id="31" dur="2000"/>
                                        <p:tgtEl>
                                          <p:spTgt spid="92166"/>
                                        </p:tgtEl>
                                      </p:cBhvr>
                                    </p:animEffect>
                                  </p:childTnLst>
                                </p:cTn>
                              </p:par>
                            </p:childTnLst>
                          </p:cTn>
                        </p:par>
                        <p:par>
                          <p:cTn id="32" fill="hold" nodeType="afterGroup">
                            <p:stCondLst>
                              <p:cond delay="5000"/>
                            </p:stCondLst>
                            <p:childTnLst>
                              <p:par>
                                <p:cTn id="33" presetID="23" presetClass="entr" presetSubtype="16" fill="hold" grpId="0" nodeType="afterEffect">
                                  <p:stCondLst>
                                    <p:cond delay="0"/>
                                  </p:stCondLst>
                                  <p:childTnLst>
                                    <p:set>
                                      <p:cBhvr>
                                        <p:cTn id="34" dur="1" fill="hold">
                                          <p:stCondLst>
                                            <p:cond delay="0"/>
                                          </p:stCondLst>
                                        </p:cTn>
                                        <p:tgtEl>
                                          <p:spTgt spid="92163">
                                            <p:bg/>
                                          </p:spTgt>
                                        </p:tgtEl>
                                        <p:attrNameLst>
                                          <p:attrName>style.visibility</p:attrName>
                                        </p:attrNameLst>
                                      </p:cBhvr>
                                      <p:to>
                                        <p:strVal val="visible"/>
                                      </p:to>
                                    </p:set>
                                    <p:anim calcmode="lin" valueType="num">
                                      <p:cBhvr>
                                        <p:cTn id="35" dur="2000" fill="hold"/>
                                        <p:tgtEl>
                                          <p:spTgt spid="92163">
                                            <p:bg/>
                                          </p:spTgt>
                                        </p:tgtEl>
                                        <p:attrNameLst>
                                          <p:attrName>ppt_w</p:attrName>
                                        </p:attrNameLst>
                                      </p:cBhvr>
                                      <p:tavLst>
                                        <p:tav tm="0">
                                          <p:val>
                                            <p:fltVal val="0"/>
                                          </p:val>
                                        </p:tav>
                                        <p:tav tm="100000">
                                          <p:val>
                                            <p:strVal val="#ppt_w"/>
                                          </p:val>
                                        </p:tav>
                                      </p:tavLst>
                                    </p:anim>
                                    <p:anim calcmode="lin" valueType="num">
                                      <p:cBhvr>
                                        <p:cTn id="36" dur="2000" fill="hold"/>
                                        <p:tgtEl>
                                          <p:spTgt spid="92163">
                                            <p:bg/>
                                          </p:spTgt>
                                        </p:tgtEl>
                                        <p:attrNameLst>
                                          <p:attrName>ppt_h</p:attrName>
                                        </p:attrNameLst>
                                      </p:cBhvr>
                                      <p:tavLst>
                                        <p:tav tm="0">
                                          <p:val>
                                            <p:fltVal val="0"/>
                                          </p:val>
                                        </p:tav>
                                        <p:tav tm="100000">
                                          <p:val>
                                            <p:strVal val="#ppt_h"/>
                                          </p:val>
                                        </p:tav>
                                      </p:tavLst>
                                    </p:anim>
                                  </p:childTnLst>
                                </p:cTn>
                              </p:par>
                            </p:childTnLst>
                          </p:cTn>
                        </p:par>
                        <p:par>
                          <p:cTn id="37" fill="hold" nodeType="afterGroup">
                            <p:stCondLst>
                              <p:cond delay="7000"/>
                            </p:stCondLst>
                            <p:childTnLst>
                              <p:par>
                                <p:cTn id="38" presetID="23" presetClass="entr" presetSubtype="16" fill="hold" grpId="0" nodeType="afterEffect">
                                  <p:stCondLst>
                                    <p:cond delay="0"/>
                                  </p:stCondLst>
                                  <p:childTnLst>
                                    <p:set>
                                      <p:cBhvr>
                                        <p:cTn id="39" dur="1" fill="hold">
                                          <p:stCondLst>
                                            <p:cond delay="0"/>
                                          </p:stCondLst>
                                        </p:cTn>
                                        <p:tgtEl>
                                          <p:spTgt spid="92163">
                                            <p:txEl>
                                              <p:pRg st="0" end="0"/>
                                            </p:txEl>
                                          </p:spTgt>
                                        </p:tgtEl>
                                        <p:attrNameLst>
                                          <p:attrName>style.visibility</p:attrName>
                                        </p:attrNameLst>
                                      </p:cBhvr>
                                      <p:to>
                                        <p:strVal val="visible"/>
                                      </p:to>
                                    </p:set>
                                    <p:anim calcmode="lin" valueType="num">
                                      <p:cBhvr>
                                        <p:cTn id="40" dur="2000" fill="hold"/>
                                        <p:tgtEl>
                                          <p:spTgt spid="92163">
                                            <p:txEl>
                                              <p:pRg st="0" end="0"/>
                                            </p:txEl>
                                          </p:spTgt>
                                        </p:tgtEl>
                                        <p:attrNameLst>
                                          <p:attrName>ppt_w</p:attrName>
                                        </p:attrNameLst>
                                      </p:cBhvr>
                                      <p:tavLst>
                                        <p:tav tm="0">
                                          <p:val>
                                            <p:fltVal val="0"/>
                                          </p:val>
                                        </p:tav>
                                        <p:tav tm="100000">
                                          <p:val>
                                            <p:strVal val="#ppt_w"/>
                                          </p:val>
                                        </p:tav>
                                      </p:tavLst>
                                    </p:anim>
                                    <p:anim calcmode="lin" valueType="num">
                                      <p:cBhvr>
                                        <p:cTn id="41" dur="2000" fill="hold"/>
                                        <p:tgtEl>
                                          <p:spTgt spid="92163">
                                            <p:txEl>
                                              <p:pRg st="0" end="0"/>
                                            </p:txEl>
                                          </p:spTgt>
                                        </p:tgtEl>
                                        <p:attrNameLst>
                                          <p:attrName>ppt_h</p:attrName>
                                        </p:attrNameLst>
                                      </p:cBhvr>
                                      <p:tavLst>
                                        <p:tav tm="0">
                                          <p:val>
                                            <p:fltVal val="0"/>
                                          </p:val>
                                        </p:tav>
                                        <p:tav tm="100000">
                                          <p:val>
                                            <p:strVal val="#ppt_h"/>
                                          </p:val>
                                        </p:tav>
                                      </p:tavLst>
                                    </p:anim>
                                  </p:childTnLst>
                                </p:cTn>
                              </p:par>
                            </p:childTnLst>
                          </p:cTn>
                        </p:par>
                        <p:par>
                          <p:cTn id="42" fill="hold" nodeType="afterGroup">
                            <p:stCondLst>
                              <p:cond delay="9000"/>
                            </p:stCondLst>
                            <p:childTnLst>
                              <p:par>
                                <p:cTn id="43" presetID="23" presetClass="entr" presetSubtype="16" fill="hold" grpId="0" nodeType="afterEffect">
                                  <p:stCondLst>
                                    <p:cond delay="0"/>
                                  </p:stCondLst>
                                  <p:childTnLst>
                                    <p:set>
                                      <p:cBhvr>
                                        <p:cTn id="44" dur="1" fill="hold">
                                          <p:stCondLst>
                                            <p:cond delay="0"/>
                                          </p:stCondLst>
                                        </p:cTn>
                                        <p:tgtEl>
                                          <p:spTgt spid="92163">
                                            <p:txEl>
                                              <p:pRg st="1" end="1"/>
                                            </p:txEl>
                                          </p:spTgt>
                                        </p:tgtEl>
                                        <p:attrNameLst>
                                          <p:attrName>style.visibility</p:attrName>
                                        </p:attrNameLst>
                                      </p:cBhvr>
                                      <p:to>
                                        <p:strVal val="visible"/>
                                      </p:to>
                                    </p:set>
                                    <p:anim calcmode="lin" valueType="num">
                                      <p:cBhvr>
                                        <p:cTn id="45" dur="2000" fill="hold"/>
                                        <p:tgtEl>
                                          <p:spTgt spid="92163">
                                            <p:txEl>
                                              <p:pRg st="1" end="1"/>
                                            </p:txEl>
                                          </p:spTgt>
                                        </p:tgtEl>
                                        <p:attrNameLst>
                                          <p:attrName>ppt_w</p:attrName>
                                        </p:attrNameLst>
                                      </p:cBhvr>
                                      <p:tavLst>
                                        <p:tav tm="0">
                                          <p:val>
                                            <p:fltVal val="0"/>
                                          </p:val>
                                        </p:tav>
                                        <p:tav tm="100000">
                                          <p:val>
                                            <p:strVal val="#ppt_w"/>
                                          </p:val>
                                        </p:tav>
                                      </p:tavLst>
                                    </p:anim>
                                    <p:anim calcmode="lin" valueType="num">
                                      <p:cBhvr>
                                        <p:cTn id="46" dur="2000" fill="hold"/>
                                        <p:tgtEl>
                                          <p:spTgt spid="92163">
                                            <p:txEl>
                                              <p:pRg st="1" end="1"/>
                                            </p:txEl>
                                          </p:spTgt>
                                        </p:tgtEl>
                                        <p:attrNameLst>
                                          <p:attrName>ppt_h</p:attrName>
                                        </p:attrNameLst>
                                      </p:cBhvr>
                                      <p:tavLst>
                                        <p:tav tm="0">
                                          <p:val>
                                            <p:fltVal val="0"/>
                                          </p:val>
                                        </p:tav>
                                        <p:tav tm="100000">
                                          <p:val>
                                            <p:strVal val="#ppt_h"/>
                                          </p:val>
                                        </p:tav>
                                      </p:tavLst>
                                    </p:anim>
                                  </p:childTnLst>
                                </p:cTn>
                              </p:par>
                            </p:childTnLst>
                          </p:cTn>
                        </p:par>
                        <p:par>
                          <p:cTn id="47" fill="hold" nodeType="afterGroup">
                            <p:stCondLst>
                              <p:cond delay="11000"/>
                            </p:stCondLst>
                            <p:childTnLst>
                              <p:par>
                                <p:cTn id="48" presetID="23" presetClass="entr" presetSubtype="16" fill="hold" grpId="0" nodeType="afterEffect">
                                  <p:stCondLst>
                                    <p:cond delay="0"/>
                                  </p:stCondLst>
                                  <p:childTnLst>
                                    <p:set>
                                      <p:cBhvr>
                                        <p:cTn id="49" dur="1" fill="hold">
                                          <p:stCondLst>
                                            <p:cond delay="0"/>
                                          </p:stCondLst>
                                        </p:cTn>
                                        <p:tgtEl>
                                          <p:spTgt spid="92163">
                                            <p:txEl>
                                              <p:pRg st="2" end="2"/>
                                            </p:txEl>
                                          </p:spTgt>
                                        </p:tgtEl>
                                        <p:attrNameLst>
                                          <p:attrName>style.visibility</p:attrName>
                                        </p:attrNameLst>
                                      </p:cBhvr>
                                      <p:to>
                                        <p:strVal val="visible"/>
                                      </p:to>
                                    </p:set>
                                    <p:anim calcmode="lin" valueType="num">
                                      <p:cBhvr>
                                        <p:cTn id="50" dur="2000" fill="hold"/>
                                        <p:tgtEl>
                                          <p:spTgt spid="92163">
                                            <p:txEl>
                                              <p:pRg st="2" end="2"/>
                                            </p:txEl>
                                          </p:spTgt>
                                        </p:tgtEl>
                                        <p:attrNameLst>
                                          <p:attrName>ppt_w</p:attrName>
                                        </p:attrNameLst>
                                      </p:cBhvr>
                                      <p:tavLst>
                                        <p:tav tm="0">
                                          <p:val>
                                            <p:fltVal val="0"/>
                                          </p:val>
                                        </p:tav>
                                        <p:tav tm="100000">
                                          <p:val>
                                            <p:strVal val="#ppt_w"/>
                                          </p:val>
                                        </p:tav>
                                      </p:tavLst>
                                    </p:anim>
                                    <p:anim calcmode="lin" valueType="num">
                                      <p:cBhvr>
                                        <p:cTn id="51" dur="2000" fill="hold"/>
                                        <p:tgtEl>
                                          <p:spTgt spid="92163">
                                            <p:txEl>
                                              <p:pRg st="2" end="2"/>
                                            </p:txEl>
                                          </p:spTgt>
                                        </p:tgtEl>
                                        <p:attrNameLst>
                                          <p:attrName>ppt_h</p:attrName>
                                        </p:attrNameLst>
                                      </p:cBhvr>
                                      <p:tavLst>
                                        <p:tav tm="0">
                                          <p:val>
                                            <p:fltVal val="0"/>
                                          </p:val>
                                        </p:tav>
                                        <p:tav tm="100000">
                                          <p:val>
                                            <p:strVal val="#ppt_h"/>
                                          </p:val>
                                        </p:tav>
                                      </p:tavLst>
                                    </p:anim>
                                  </p:childTnLst>
                                </p:cTn>
                              </p:par>
                            </p:childTnLst>
                          </p:cTn>
                        </p:par>
                        <p:par>
                          <p:cTn id="52" fill="hold" nodeType="afterGroup">
                            <p:stCondLst>
                              <p:cond delay="13000"/>
                            </p:stCondLst>
                            <p:childTnLst>
                              <p:par>
                                <p:cTn id="53" presetID="23" presetClass="entr" presetSubtype="16" fill="hold" grpId="0" nodeType="afterEffect">
                                  <p:stCondLst>
                                    <p:cond delay="0"/>
                                  </p:stCondLst>
                                  <p:childTnLst>
                                    <p:set>
                                      <p:cBhvr>
                                        <p:cTn id="54" dur="1" fill="hold">
                                          <p:stCondLst>
                                            <p:cond delay="0"/>
                                          </p:stCondLst>
                                        </p:cTn>
                                        <p:tgtEl>
                                          <p:spTgt spid="92163">
                                            <p:txEl>
                                              <p:pRg st="3" end="3"/>
                                            </p:txEl>
                                          </p:spTgt>
                                        </p:tgtEl>
                                        <p:attrNameLst>
                                          <p:attrName>style.visibility</p:attrName>
                                        </p:attrNameLst>
                                      </p:cBhvr>
                                      <p:to>
                                        <p:strVal val="visible"/>
                                      </p:to>
                                    </p:set>
                                    <p:anim calcmode="lin" valueType="num">
                                      <p:cBhvr>
                                        <p:cTn id="55" dur="2000" fill="hold"/>
                                        <p:tgtEl>
                                          <p:spTgt spid="92163">
                                            <p:txEl>
                                              <p:pRg st="3" end="3"/>
                                            </p:txEl>
                                          </p:spTgt>
                                        </p:tgtEl>
                                        <p:attrNameLst>
                                          <p:attrName>ppt_w</p:attrName>
                                        </p:attrNameLst>
                                      </p:cBhvr>
                                      <p:tavLst>
                                        <p:tav tm="0">
                                          <p:val>
                                            <p:fltVal val="0"/>
                                          </p:val>
                                        </p:tav>
                                        <p:tav tm="100000">
                                          <p:val>
                                            <p:strVal val="#ppt_w"/>
                                          </p:val>
                                        </p:tav>
                                      </p:tavLst>
                                    </p:anim>
                                    <p:anim calcmode="lin" valueType="num">
                                      <p:cBhvr>
                                        <p:cTn id="56" dur="2000" fill="hold"/>
                                        <p:tgtEl>
                                          <p:spTgt spid="92163">
                                            <p:txEl>
                                              <p:pRg st="3" end="3"/>
                                            </p:txEl>
                                          </p:spTgt>
                                        </p:tgtEl>
                                        <p:attrNameLst>
                                          <p:attrName>ppt_h</p:attrName>
                                        </p:attrNameLst>
                                      </p:cBhvr>
                                      <p:tavLst>
                                        <p:tav tm="0">
                                          <p:val>
                                            <p:fltVal val="0"/>
                                          </p:val>
                                        </p:tav>
                                        <p:tav tm="100000">
                                          <p:val>
                                            <p:strVal val="#ppt_h"/>
                                          </p:val>
                                        </p:tav>
                                      </p:tavLst>
                                    </p:anim>
                                  </p:childTnLst>
                                </p:cTn>
                              </p:par>
                            </p:childTnLst>
                          </p:cTn>
                        </p:par>
                        <p:par>
                          <p:cTn id="57" fill="hold" nodeType="afterGroup">
                            <p:stCondLst>
                              <p:cond delay="15000"/>
                            </p:stCondLst>
                            <p:childTnLst>
                              <p:par>
                                <p:cTn id="58" presetID="23" presetClass="entr" presetSubtype="16" fill="hold" grpId="0" nodeType="afterEffect">
                                  <p:stCondLst>
                                    <p:cond delay="0"/>
                                  </p:stCondLst>
                                  <p:childTnLst>
                                    <p:set>
                                      <p:cBhvr>
                                        <p:cTn id="59" dur="1" fill="hold">
                                          <p:stCondLst>
                                            <p:cond delay="0"/>
                                          </p:stCondLst>
                                        </p:cTn>
                                        <p:tgtEl>
                                          <p:spTgt spid="92163">
                                            <p:txEl>
                                              <p:pRg st="4" end="4"/>
                                            </p:txEl>
                                          </p:spTgt>
                                        </p:tgtEl>
                                        <p:attrNameLst>
                                          <p:attrName>style.visibility</p:attrName>
                                        </p:attrNameLst>
                                      </p:cBhvr>
                                      <p:to>
                                        <p:strVal val="visible"/>
                                      </p:to>
                                    </p:set>
                                    <p:anim calcmode="lin" valueType="num">
                                      <p:cBhvr>
                                        <p:cTn id="60" dur="2000" fill="hold"/>
                                        <p:tgtEl>
                                          <p:spTgt spid="92163">
                                            <p:txEl>
                                              <p:pRg st="4" end="4"/>
                                            </p:txEl>
                                          </p:spTgt>
                                        </p:tgtEl>
                                        <p:attrNameLst>
                                          <p:attrName>ppt_w</p:attrName>
                                        </p:attrNameLst>
                                      </p:cBhvr>
                                      <p:tavLst>
                                        <p:tav tm="0">
                                          <p:val>
                                            <p:fltVal val="0"/>
                                          </p:val>
                                        </p:tav>
                                        <p:tav tm="100000">
                                          <p:val>
                                            <p:strVal val="#ppt_w"/>
                                          </p:val>
                                        </p:tav>
                                      </p:tavLst>
                                    </p:anim>
                                    <p:anim calcmode="lin" valueType="num">
                                      <p:cBhvr>
                                        <p:cTn id="61" dur="2000" fill="hold"/>
                                        <p:tgtEl>
                                          <p:spTgt spid="92163">
                                            <p:txEl>
                                              <p:pRg st="4" end="4"/>
                                            </p:txEl>
                                          </p:spTgt>
                                        </p:tgtEl>
                                        <p:attrNameLst>
                                          <p:attrName>ppt_h</p:attrName>
                                        </p:attrNameLst>
                                      </p:cBhvr>
                                      <p:tavLst>
                                        <p:tav tm="0">
                                          <p:val>
                                            <p:fltVal val="0"/>
                                          </p:val>
                                        </p:tav>
                                        <p:tav tm="100000">
                                          <p:val>
                                            <p:strVal val="#ppt_h"/>
                                          </p:val>
                                        </p:tav>
                                      </p:tavLst>
                                    </p:anim>
                                  </p:childTnLst>
                                </p:cTn>
                              </p:par>
                            </p:childTnLst>
                          </p:cTn>
                        </p:par>
                        <p:par>
                          <p:cTn id="62" fill="hold" nodeType="afterGroup">
                            <p:stCondLst>
                              <p:cond delay="17000"/>
                            </p:stCondLst>
                            <p:childTnLst>
                              <p:par>
                                <p:cTn id="63" presetID="23" presetClass="entr" presetSubtype="16" fill="hold" grpId="0" nodeType="afterEffect">
                                  <p:stCondLst>
                                    <p:cond delay="0"/>
                                  </p:stCondLst>
                                  <p:childTnLst>
                                    <p:set>
                                      <p:cBhvr>
                                        <p:cTn id="64" dur="1" fill="hold">
                                          <p:stCondLst>
                                            <p:cond delay="0"/>
                                          </p:stCondLst>
                                        </p:cTn>
                                        <p:tgtEl>
                                          <p:spTgt spid="92163">
                                            <p:txEl>
                                              <p:pRg st="5" end="5"/>
                                            </p:txEl>
                                          </p:spTgt>
                                        </p:tgtEl>
                                        <p:attrNameLst>
                                          <p:attrName>style.visibility</p:attrName>
                                        </p:attrNameLst>
                                      </p:cBhvr>
                                      <p:to>
                                        <p:strVal val="visible"/>
                                      </p:to>
                                    </p:set>
                                    <p:anim calcmode="lin" valueType="num">
                                      <p:cBhvr>
                                        <p:cTn id="65" dur="2000" fill="hold"/>
                                        <p:tgtEl>
                                          <p:spTgt spid="92163">
                                            <p:txEl>
                                              <p:pRg st="5" end="5"/>
                                            </p:txEl>
                                          </p:spTgt>
                                        </p:tgtEl>
                                        <p:attrNameLst>
                                          <p:attrName>ppt_w</p:attrName>
                                        </p:attrNameLst>
                                      </p:cBhvr>
                                      <p:tavLst>
                                        <p:tav tm="0">
                                          <p:val>
                                            <p:fltVal val="0"/>
                                          </p:val>
                                        </p:tav>
                                        <p:tav tm="100000">
                                          <p:val>
                                            <p:strVal val="#ppt_w"/>
                                          </p:val>
                                        </p:tav>
                                      </p:tavLst>
                                    </p:anim>
                                    <p:anim calcmode="lin" valueType="num">
                                      <p:cBhvr>
                                        <p:cTn id="66" dur="2000" fill="hold"/>
                                        <p:tgtEl>
                                          <p:spTgt spid="92163">
                                            <p:txEl>
                                              <p:pRg st="5" end="5"/>
                                            </p:txEl>
                                          </p:spTgt>
                                        </p:tgtEl>
                                        <p:attrNameLst>
                                          <p:attrName>ppt_h</p:attrName>
                                        </p:attrNameLst>
                                      </p:cBhvr>
                                      <p:tavLst>
                                        <p:tav tm="0">
                                          <p:val>
                                            <p:fltVal val="0"/>
                                          </p:val>
                                        </p:tav>
                                        <p:tav tm="100000">
                                          <p:val>
                                            <p:strVal val="#ppt_h"/>
                                          </p:val>
                                        </p:tav>
                                      </p:tavLst>
                                    </p:anim>
                                  </p:childTnLst>
                                </p:cTn>
                              </p:par>
                            </p:childTnLst>
                          </p:cTn>
                        </p:par>
                        <p:par>
                          <p:cTn id="67" fill="hold" nodeType="afterGroup">
                            <p:stCondLst>
                              <p:cond delay="19000"/>
                            </p:stCondLst>
                            <p:childTnLst>
                              <p:par>
                                <p:cTn id="68" presetID="23" presetClass="entr" presetSubtype="16" fill="hold" grpId="0" nodeType="afterEffect">
                                  <p:stCondLst>
                                    <p:cond delay="0"/>
                                  </p:stCondLst>
                                  <p:childTnLst>
                                    <p:set>
                                      <p:cBhvr>
                                        <p:cTn id="69" dur="1" fill="hold">
                                          <p:stCondLst>
                                            <p:cond delay="0"/>
                                          </p:stCondLst>
                                        </p:cTn>
                                        <p:tgtEl>
                                          <p:spTgt spid="92163">
                                            <p:txEl>
                                              <p:pRg st="6" end="6"/>
                                            </p:txEl>
                                          </p:spTgt>
                                        </p:tgtEl>
                                        <p:attrNameLst>
                                          <p:attrName>style.visibility</p:attrName>
                                        </p:attrNameLst>
                                      </p:cBhvr>
                                      <p:to>
                                        <p:strVal val="visible"/>
                                      </p:to>
                                    </p:set>
                                    <p:anim calcmode="lin" valueType="num">
                                      <p:cBhvr>
                                        <p:cTn id="70" dur="2000" fill="hold"/>
                                        <p:tgtEl>
                                          <p:spTgt spid="92163">
                                            <p:txEl>
                                              <p:pRg st="6" end="6"/>
                                            </p:txEl>
                                          </p:spTgt>
                                        </p:tgtEl>
                                        <p:attrNameLst>
                                          <p:attrName>ppt_w</p:attrName>
                                        </p:attrNameLst>
                                      </p:cBhvr>
                                      <p:tavLst>
                                        <p:tav tm="0">
                                          <p:val>
                                            <p:fltVal val="0"/>
                                          </p:val>
                                        </p:tav>
                                        <p:tav tm="100000">
                                          <p:val>
                                            <p:strVal val="#ppt_w"/>
                                          </p:val>
                                        </p:tav>
                                      </p:tavLst>
                                    </p:anim>
                                    <p:anim calcmode="lin" valueType="num">
                                      <p:cBhvr>
                                        <p:cTn id="71" dur="2000" fill="hold"/>
                                        <p:tgtEl>
                                          <p:spTgt spid="92163">
                                            <p:txEl>
                                              <p:pRg st="6" end="6"/>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62" grpId="0" autoUpdateAnimBg="0"/>
      <p:bldP spid="92163" grpId="0" build="p" bldLvl="2" animBg="1" autoUpdateAnimBg="0"/>
      <p:bldP spid="92164" grpId="0" build="p" bldLvl="2" animBg="1" autoUpdateAnimBg="0"/>
      <p:bldP spid="92166" grpId="0" animBg="1"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pPr algn="ctr" eaLnBrk="1" hangingPunct="1"/>
            <a:r>
              <a:rPr lang="en-US" b="1" smtClean="0"/>
              <a:t>Jewish Eschatology</a:t>
            </a:r>
          </a:p>
        </p:txBody>
      </p:sp>
      <p:sp>
        <p:nvSpPr>
          <p:cNvPr id="55299" name="Line 3"/>
          <p:cNvSpPr>
            <a:spLocks noChangeShapeType="1"/>
          </p:cNvSpPr>
          <p:nvPr/>
        </p:nvSpPr>
        <p:spPr bwMode="auto">
          <a:xfrm>
            <a:off x="1752600" y="1676400"/>
            <a:ext cx="0" cy="4876800"/>
          </a:xfrm>
          <a:prstGeom prst="line">
            <a:avLst/>
          </a:prstGeom>
          <a:noFill/>
          <a:ln w="76200" cap="sq">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cxnSp>
        <p:nvCxnSpPr>
          <p:cNvPr id="55301" name="AutoShape 5"/>
          <p:cNvCxnSpPr>
            <a:cxnSpLocks noChangeShapeType="1"/>
          </p:cNvCxnSpPr>
          <p:nvPr/>
        </p:nvCxnSpPr>
        <p:spPr bwMode="auto">
          <a:xfrm>
            <a:off x="1752600" y="1905000"/>
            <a:ext cx="1295400" cy="0"/>
          </a:xfrm>
          <a:prstGeom prst="straightConnector1">
            <a:avLst/>
          </a:prstGeom>
          <a:noFill/>
          <a:ln w="38100" cap="sq">
            <a:solidFill>
              <a:schemeClr val="tx2"/>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5302" name="Text Box 6"/>
          <p:cNvSpPr txBox="1">
            <a:spLocks noChangeArrowheads="1"/>
          </p:cNvSpPr>
          <p:nvPr/>
        </p:nvSpPr>
        <p:spPr bwMode="auto">
          <a:xfrm>
            <a:off x="3048000" y="1676400"/>
            <a:ext cx="3352800" cy="469900"/>
          </a:xfrm>
          <a:prstGeom prst="rect">
            <a:avLst/>
          </a:prstGeom>
          <a:noFill/>
          <a:ln w="12700" cap="sq">
            <a:solidFill>
              <a:schemeClr val="tx2"/>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b="1" i="1">
                <a:solidFill>
                  <a:schemeClr val="bg2"/>
                </a:solidFill>
                <a:latin typeface="Times New Roman" pitchFamily="18" charset="0"/>
                <a:cs typeface="Times New Roman" pitchFamily="18" charset="0"/>
              </a:defRPr>
            </a:lvl1pPr>
            <a:lvl2pPr marL="742950" indent="-285750" eaLnBrk="0" hangingPunct="0">
              <a:defRPr sz="2400" b="1" i="1">
                <a:solidFill>
                  <a:schemeClr val="bg2"/>
                </a:solidFill>
                <a:latin typeface="Times New Roman" pitchFamily="18" charset="0"/>
                <a:cs typeface="Times New Roman" pitchFamily="18" charset="0"/>
              </a:defRPr>
            </a:lvl2pPr>
            <a:lvl3pPr marL="1143000" indent="-228600" eaLnBrk="0" hangingPunct="0">
              <a:defRPr sz="2400" b="1" i="1">
                <a:solidFill>
                  <a:schemeClr val="bg2"/>
                </a:solidFill>
                <a:latin typeface="Times New Roman" pitchFamily="18" charset="0"/>
                <a:cs typeface="Times New Roman" pitchFamily="18" charset="0"/>
              </a:defRPr>
            </a:lvl3pPr>
            <a:lvl4pPr marL="1600200" indent="-228600" eaLnBrk="0" hangingPunct="0">
              <a:defRPr sz="2400" b="1" i="1">
                <a:solidFill>
                  <a:schemeClr val="bg2"/>
                </a:solidFill>
                <a:latin typeface="Times New Roman" pitchFamily="18" charset="0"/>
                <a:cs typeface="Times New Roman" pitchFamily="18" charset="0"/>
              </a:defRPr>
            </a:lvl4pPr>
            <a:lvl5pPr marL="2057400" indent="-228600" eaLnBrk="0" hangingPunct="0">
              <a:defRPr sz="2400" b="1" i="1">
                <a:solidFill>
                  <a:schemeClr val="bg2"/>
                </a:solidFill>
                <a:latin typeface="Times New Roman" pitchFamily="18" charset="0"/>
                <a:cs typeface="Times New Roman" pitchFamily="18" charset="0"/>
              </a:defRPr>
            </a:lvl5pPr>
            <a:lvl6pPr marL="25146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6pPr>
            <a:lvl7pPr marL="29718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7pPr>
            <a:lvl8pPr marL="34290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8pPr>
            <a:lvl9pPr marL="38862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9pPr>
          </a:lstStyle>
          <a:p>
            <a:pPr algn="l" eaLnBrk="1" hangingPunct="1"/>
            <a:r>
              <a:rPr lang="en-US" i="0">
                <a:solidFill>
                  <a:schemeClr val="tx1"/>
                </a:solidFill>
              </a:rPr>
              <a:t>Birthpangs of Messiah</a:t>
            </a:r>
          </a:p>
        </p:txBody>
      </p:sp>
      <p:cxnSp>
        <p:nvCxnSpPr>
          <p:cNvPr id="55303" name="AutoShape 7"/>
          <p:cNvCxnSpPr>
            <a:cxnSpLocks noChangeShapeType="1"/>
          </p:cNvCxnSpPr>
          <p:nvPr/>
        </p:nvCxnSpPr>
        <p:spPr bwMode="auto">
          <a:xfrm>
            <a:off x="1752600" y="2667000"/>
            <a:ext cx="2362200" cy="0"/>
          </a:xfrm>
          <a:prstGeom prst="straightConnector1">
            <a:avLst/>
          </a:prstGeom>
          <a:noFill/>
          <a:ln w="38100" cap="sq">
            <a:solidFill>
              <a:schemeClr val="tx2"/>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5304" name="AutoShape 8"/>
          <p:cNvCxnSpPr>
            <a:cxnSpLocks noChangeShapeType="1"/>
          </p:cNvCxnSpPr>
          <p:nvPr/>
        </p:nvCxnSpPr>
        <p:spPr bwMode="auto">
          <a:xfrm>
            <a:off x="1752600" y="3276600"/>
            <a:ext cx="1295400" cy="0"/>
          </a:xfrm>
          <a:prstGeom prst="straightConnector1">
            <a:avLst/>
          </a:prstGeom>
          <a:noFill/>
          <a:ln w="38100" cap="sq">
            <a:solidFill>
              <a:schemeClr val="tx2"/>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5305" name="AutoShape 9"/>
          <p:cNvCxnSpPr>
            <a:cxnSpLocks noChangeShapeType="1"/>
          </p:cNvCxnSpPr>
          <p:nvPr/>
        </p:nvCxnSpPr>
        <p:spPr bwMode="auto">
          <a:xfrm>
            <a:off x="1752600" y="3962400"/>
            <a:ext cx="2362200" cy="0"/>
          </a:xfrm>
          <a:prstGeom prst="straightConnector1">
            <a:avLst/>
          </a:prstGeom>
          <a:noFill/>
          <a:ln w="38100" cap="sq">
            <a:solidFill>
              <a:schemeClr val="tx2"/>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5306" name="AutoShape 10"/>
          <p:cNvCxnSpPr>
            <a:cxnSpLocks noChangeShapeType="1"/>
          </p:cNvCxnSpPr>
          <p:nvPr/>
        </p:nvCxnSpPr>
        <p:spPr bwMode="auto">
          <a:xfrm>
            <a:off x="1752600" y="4572000"/>
            <a:ext cx="1295400" cy="0"/>
          </a:xfrm>
          <a:prstGeom prst="straightConnector1">
            <a:avLst/>
          </a:prstGeom>
          <a:noFill/>
          <a:ln w="38100" cap="sq">
            <a:solidFill>
              <a:schemeClr val="tx2"/>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5307" name="AutoShape 11"/>
          <p:cNvCxnSpPr>
            <a:cxnSpLocks noChangeShapeType="1"/>
          </p:cNvCxnSpPr>
          <p:nvPr/>
        </p:nvCxnSpPr>
        <p:spPr bwMode="auto">
          <a:xfrm>
            <a:off x="1752600" y="5181600"/>
            <a:ext cx="2362200" cy="0"/>
          </a:xfrm>
          <a:prstGeom prst="straightConnector1">
            <a:avLst/>
          </a:prstGeom>
          <a:noFill/>
          <a:ln w="38100" cap="sq">
            <a:solidFill>
              <a:schemeClr val="tx2"/>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5308" name="AutoShape 12"/>
          <p:cNvCxnSpPr>
            <a:cxnSpLocks noChangeShapeType="1"/>
          </p:cNvCxnSpPr>
          <p:nvPr/>
        </p:nvCxnSpPr>
        <p:spPr bwMode="auto">
          <a:xfrm>
            <a:off x="1752600" y="6172200"/>
            <a:ext cx="1295400" cy="0"/>
          </a:xfrm>
          <a:prstGeom prst="straightConnector1">
            <a:avLst/>
          </a:prstGeom>
          <a:noFill/>
          <a:ln w="38100" cap="sq">
            <a:solidFill>
              <a:schemeClr val="tx2"/>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5309" name="Text Box 13"/>
          <p:cNvSpPr txBox="1">
            <a:spLocks noChangeArrowheads="1"/>
          </p:cNvSpPr>
          <p:nvPr/>
        </p:nvSpPr>
        <p:spPr bwMode="auto">
          <a:xfrm>
            <a:off x="4114800" y="2438400"/>
            <a:ext cx="2438400" cy="469900"/>
          </a:xfrm>
          <a:prstGeom prst="rect">
            <a:avLst/>
          </a:prstGeom>
          <a:noFill/>
          <a:ln w="12700" cap="sq">
            <a:solidFill>
              <a:schemeClr val="tx2"/>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b="1" i="1">
                <a:solidFill>
                  <a:schemeClr val="bg2"/>
                </a:solidFill>
                <a:latin typeface="Times New Roman" pitchFamily="18" charset="0"/>
                <a:cs typeface="Times New Roman" pitchFamily="18" charset="0"/>
              </a:defRPr>
            </a:lvl1pPr>
            <a:lvl2pPr marL="742950" indent="-285750" eaLnBrk="0" hangingPunct="0">
              <a:defRPr sz="2400" b="1" i="1">
                <a:solidFill>
                  <a:schemeClr val="bg2"/>
                </a:solidFill>
                <a:latin typeface="Times New Roman" pitchFamily="18" charset="0"/>
                <a:cs typeface="Times New Roman" pitchFamily="18" charset="0"/>
              </a:defRPr>
            </a:lvl2pPr>
            <a:lvl3pPr marL="1143000" indent="-228600" eaLnBrk="0" hangingPunct="0">
              <a:defRPr sz="2400" b="1" i="1">
                <a:solidFill>
                  <a:schemeClr val="bg2"/>
                </a:solidFill>
                <a:latin typeface="Times New Roman" pitchFamily="18" charset="0"/>
                <a:cs typeface="Times New Roman" pitchFamily="18" charset="0"/>
              </a:defRPr>
            </a:lvl3pPr>
            <a:lvl4pPr marL="1600200" indent="-228600" eaLnBrk="0" hangingPunct="0">
              <a:defRPr sz="2400" b="1" i="1">
                <a:solidFill>
                  <a:schemeClr val="bg2"/>
                </a:solidFill>
                <a:latin typeface="Times New Roman" pitchFamily="18" charset="0"/>
                <a:cs typeface="Times New Roman" pitchFamily="18" charset="0"/>
              </a:defRPr>
            </a:lvl4pPr>
            <a:lvl5pPr marL="2057400" indent="-228600" eaLnBrk="0" hangingPunct="0">
              <a:defRPr sz="2400" b="1" i="1">
                <a:solidFill>
                  <a:schemeClr val="bg2"/>
                </a:solidFill>
                <a:latin typeface="Times New Roman" pitchFamily="18" charset="0"/>
                <a:cs typeface="Times New Roman" pitchFamily="18" charset="0"/>
              </a:defRPr>
            </a:lvl5pPr>
            <a:lvl6pPr marL="25146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6pPr>
            <a:lvl7pPr marL="29718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7pPr>
            <a:lvl8pPr marL="34290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8pPr>
            <a:lvl9pPr marL="38862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9pPr>
          </a:lstStyle>
          <a:p>
            <a:pPr algn="l" eaLnBrk="1" hangingPunct="1"/>
            <a:r>
              <a:rPr lang="en-US" i="0">
                <a:solidFill>
                  <a:schemeClr val="tx1"/>
                </a:solidFill>
              </a:rPr>
              <a:t>Coming of Elijah</a:t>
            </a:r>
          </a:p>
        </p:txBody>
      </p:sp>
      <p:sp>
        <p:nvSpPr>
          <p:cNvPr id="55310" name="Text Box 14"/>
          <p:cNvSpPr txBox="1">
            <a:spLocks noChangeArrowheads="1"/>
          </p:cNvSpPr>
          <p:nvPr/>
        </p:nvSpPr>
        <p:spPr bwMode="auto">
          <a:xfrm>
            <a:off x="3048000" y="3048000"/>
            <a:ext cx="3200400" cy="469900"/>
          </a:xfrm>
          <a:prstGeom prst="rect">
            <a:avLst/>
          </a:prstGeom>
          <a:noFill/>
          <a:ln w="12700" cap="sq">
            <a:solidFill>
              <a:schemeClr val="tx2"/>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b="1" i="1">
                <a:solidFill>
                  <a:schemeClr val="bg2"/>
                </a:solidFill>
                <a:latin typeface="Times New Roman" pitchFamily="18" charset="0"/>
                <a:cs typeface="Times New Roman" pitchFamily="18" charset="0"/>
              </a:defRPr>
            </a:lvl1pPr>
            <a:lvl2pPr marL="742950" indent="-285750" eaLnBrk="0" hangingPunct="0">
              <a:defRPr sz="2400" b="1" i="1">
                <a:solidFill>
                  <a:schemeClr val="bg2"/>
                </a:solidFill>
                <a:latin typeface="Times New Roman" pitchFamily="18" charset="0"/>
                <a:cs typeface="Times New Roman" pitchFamily="18" charset="0"/>
              </a:defRPr>
            </a:lvl2pPr>
            <a:lvl3pPr marL="1143000" indent="-228600" eaLnBrk="0" hangingPunct="0">
              <a:defRPr sz="2400" b="1" i="1">
                <a:solidFill>
                  <a:schemeClr val="bg2"/>
                </a:solidFill>
                <a:latin typeface="Times New Roman" pitchFamily="18" charset="0"/>
                <a:cs typeface="Times New Roman" pitchFamily="18" charset="0"/>
              </a:defRPr>
            </a:lvl3pPr>
            <a:lvl4pPr marL="1600200" indent="-228600" eaLnBrk="0" hangingPunct="0">
              <a:defRPr sz="2400" b="1" i="1">
                <a:solidFill>
                  <a:schemeClr val="bg2"/>
                </a:solidFill>
                <a:latin typeface="Times New Roman" pitchFamily="18" charset="0"/>
                <a:cs typeface="Times New Roman" pitchFamily="18" charset="0"/>
              </a:defRPr>
            </a:lvl4pPr>
            <a:lvl5pPr marL="2057400" indent="-228600" eaLnBrk="0" hangingPunct="0">
              <a:defRPr sz="2400" b="1" i="1">
                <a:solidFill>
                  <a:schemeClr val="bg2"/>
                </a:solidFill>
                <a:latin typeface="Times New Roman" pitchFamily="18" charset="0"/>
                <a:cs typeface="Times New Roman" pitchFamily="18" charset="0"/>
              </a:defRPr>
            </a:lvl5pPr>
            <a:lvl6pPr marL="25146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6pPr>
            <a:lvl7pPr marL="29718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7pPr>
            <a:lvl8pPr marL="34290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8pPr>
            <a:lvl9pPr marL="38862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9pPr>
          </a:lstStyle>
          <a:p>
            <a:pPr algn="l" eaLnBrk="1" hangingPunct="1"/>
            <a:r>
              <a:rPr lang="en-US" i="0">
                <a:solidFill>
                  <a:schemeClr val="tx1"/>
                </a:solidFill>
              </a:rPr>
              <a:t>War of Gog &amp; Magog</a:t>
            </a:r>
          </a:p>
        </p:txBody>
      </p:sp>
      <p:sp>
        <p:nvSpPr>
          <p:cNvPr id="55311" name="Text Box 15"/>
          <p:cNvSpPr txBox="1">
            <a:spLocks noChangeArrowheads="1"/>
          </p:cNvSpPr>
          <p:nvPr/>
        </p:nvSpPr>
        <p:spPr bwMode="auto">
          <a:xfrm>
            <a:off x="4114800" y="3733800"/>
            <a:ext cx="3962400" cy="469900"/>
          </a:xfrm>
          <a:prstGeom prst="rect">
            <a:avLst/>
          </a:prstGeom>
          <a:noFill/>
          <a:ln w="12700" cap="sq">
            <a:solidFill>
              <a:schemeClr val="tx2"/>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b="1" i="1">
                <a:solidFill>
                  <a:schemeClr val="bg2"/>
                </a:solidFill>
                <a:latin typeface="Times New Roman" pitchFamily="18" charset="0"/>
                <a:cs typeface="Times New Roman" pitchFamily="18" charset="0"/>
              </a:defRPr>
            </a:lvl1pPr>
            <a:lvl2pPr marL="742950" indent="-285750" eaLnBrk="0" hangingPunct="0">
              <a:defRPr sz="2400" b="1" i="1">
                <a:solidFill>
                  <a:schemeClr val="bg2"/>
                </a:solidFill>
                <a:latin typeface="Times New Roman" pitchFamily="18" charset="0"/>
                <a:cs typeface="Times New Roman" pitchFamily="18" charset="0"/>
              </a:defRPr>
            </a:lvl2pPr>
            <a:lvl3pPr marL="1143000" indent="-228600" eaLnBrk="0" hangingPunct="0">
              <a:defRPr sz="2400" b="1" i="1">
                <a:solidFill>
                  <a:schemeClr val="bg2"/>
                </a:solidFill>
                <a:latin typeface="Times New Roman" pitchFamily="18" charset="0"/>
                <a:cs typeface="Times New Roman" pitchFamily="18" charset="0"/>
              </a:defRPr>
            </a:lvl3pPr>
            <a:lvl4pPr marL="1600200" indent="-228600" eaLnBrk="0" hangingPunct="0">
              <a:defRPr sz="2400" b="1" i="1">
                <a:solidFill>
                  <a:schemeClr val="bg2"/>
                </a:solidFill>
                <a:latin typeface="Times New Roman" pitchFamily="18" charset="0"/>
                <a:cs typeface="Times New Roman" pitchFamily="18" charset="0"/>
              </a:defRPr>
            </a:lvl4pPr>
            <a:lvl5pPr marL="2057400" indent="-228600" eaLnBrk="0" hangingPunct="0">
              <a:defRPr sz="2400" b="1" i="1">
                <a:solidFill>
                  <a:schemeClr val="bg2"/>
                </a:solidFill>
                <a:latin typeface="Times New Roman" pitchFamily="18" charset="0"/>
                <a:cs typeface="Times New Roman" pitchFamily="18" charset="0"/>
              </a:defRPr>
            </a:lvl5pPr>
            <a:lvl6pPr marL="25146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6pPr>
            <a:lvl7pPr marL="29718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7pPr>
            <a:lvl8pPr marL="34290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8pPr>
            <a:lvl9pPr marL="38862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9pPr>
          </a:lstStyle>
          <a:p>
            <a:pPr algn="l" eaLnBrk="1" hangingPunct="1"/>
            <a:r>
              <a:rPr lang="en-US" i="0">
                <a:solidFill>
                  <a:schemeClr val="tx1"/>
                </a:solidFill>
              </a:rPr>
              <a:t>Deliverance of Nation Israel</a:t>
            </a:r>
          </a:p>
        </p:txBody>
      </p:sp>
      <p:sp>
        <p:nvSpPr>
          <p:cNvPr id="55312" name="Text Box 16"/>
          <p:cNvSpPr txBox="1">
            <a:spLocks noChangeArrowheads="1"/>
          </p:cNvSpPr>
          <p:nvPr/>
        </p:nvSpPr>
        <p:spPr bwMode="auto">
          <a:xfrm>
            <a:off x="3048000" y="4343400"/>
            <a:ext cx="3581400" cy="469900"/>
          </a:xfrm>
          <a:prstGeom prst="rect">
            <a:avLst/>
          </a:prstGeom>
          <a:noFill/>
          <a:ln w="12700" cap="sq">
            <a:solidFill>
              <a:schemeClr val="tx2"/>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b="1" i="1">
                <a:solidFill>
                  <a:schemeClr val="bg2"/>
                </a:solidFill>
                <a:latin typeface="Times New Roman" pitchFamily="18" charset="0"/>
                <a:cs typeface="Times New Roman" pitchFamily="18" charset="0"/>
              </a:defRPr>
            </a:lvl1pPr>
            <a:lvl2pPr marL="742950" indent="-285750" eaLnBrk="0" hangingPunct="0">
              <a:defRPr sz="2400" b="1" i="1">
                <a:solidFill>
                  <a:schemeClr val="bg2"/>
                </a:solidFill>
                <a:latin typeface="Times New Roman" pitchFamily="18" charset="0"/>
                <a:cs typeface="Times New Roman" pitchFamily="18" charset="0"/>
              </a:defRPr>
            </a:lvl2pPr>
            <a:lvl3pPr marL="1143000" indent="-228600" eaLnBrk="0" hangingPunct="0">
              <a:defRPr sz="2400" b="1" i="1">
                <a:solidFill>
                  <a:schemeClr val="bg2"/>
                </a:solidFill>
                <a:latin typeface="Times New Roman" pitchFamily="18" charset="0"/>
                <a:cs typeface="Times New Roman" pitchFamily="18" charset="0"/>
              </a:defRPr>
            </a:lvl3pPr>
            <a:lvl4pPr marL="1600200" indent="-228600" eaLnBrk="0" hangingPunct="0">
              <a:defRPr sz="2400" b="1" i="1">
                <a:solidFill>
                  <a:schemeClr val="bg2"/>
                </a:solidFill>
                <a:latin typeface="Times New Roman" pitchFamily="18" charset="0"/>
                <a:cs typeface="Times New Roman" pitchFamily="18" charset="0"/>
              </a:defRPr>
            </a:lvl4pPr>
            <a:lvl5pPr marL="2057400" indent="-228600" eaLnBrk="0" hangingPunct="0">
              <a:defRPr sz="2400" b="1" i="1">
                <a:solidFill>
                  <a:schemeClr val="bg2"/>
                </a:solidFill>
                <a:latin typeface="Times New Roman" pitchFamily="18" charset="0"/>
                <a:cs typeface="Times New Roman" pitchFamily="18" charset="0"/>
              </a:defRPr>
            </a:lvl5pPr>
            <a:lvl6pPr marL="25146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6pPr>
            <a:lvl7pPr marL="29718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7pPr>
            <a:lvl8pPr marL="34290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8pPr>
            <a:lvl9pPr marL="38862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9pPr>
          </a:lstStyle>
          <a:p>
            <a:pPr algn="l" eaLnBrk="1" hangingPunct="1"/>
            <a:r>
              <a:rPr lang="en-US" i="0">
                <a:solidFill>
                  <a:schemeClr val="tx1"/>
                </a:solidFill>
              </a:rPr>
              <a:t>Ingathering of the Exiles</a:t>
            </a:r>
          </a:p>
        </p:txBody>
      </p:sp>
      <p:sp>
        <p:nvSpPr>
          <p:cNvPr id="55313" name="Text Box 17"/>
          <p:cNvSpPr txBox="1">
            <a:spLocks noChangeArrowheads="1"/>
          </p:cNvSpPr>
          <p:nvPr/>
        </p:nvSpPr>
        <p:spPr bwMode="auto">
          <a:xfrm>
            <a:off x="4114800" y="4953000"/>
            <a:ext cx="4419600" cy="668338"/>
          </a:xfrm>
          <a:prstGeom prst="rect">
            <a:avLst/>
          </a:prstGeom>
          <a:noFill/>
          <a:ln w="12700" cap="sq">
            <a:solidFill>
              <a:schemeClr val="tx2"/>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b="1" i="1">
                <a:solidFill>
                  <a:schemeClr val="bg2"/>
                </a:solidFill>
                <a:latin typeface="Times New Roman" pitchFamily="18" charset="0"/>
                <a:cs typeface="Times New Roman" pitchFamily="18" charset="0"/>
              </a:defRPr>
            </a:lvl1pPr>
            <a:lvl2pPr marL="742950" indent="-285750" eaLnBrk="0" hangingPunct="0">
              <a:defRPr sz="2400" b="1" i="1">
                <a:solidFill>
                  <a:schemeClr val="bg2"/>
                </a:solidFill>
                <a:latin typeface="Times New Roman" pitchFamily="18" charset="0"/>
                <a:cs typeface="Times New Roman" pitchFamily="18" charset="0"/>
              </a:defRPr>
            </a:lvl2pPr>
            <a:lvl3pPr marL="1143000" indent="-228600" eaLnBrk="0" hangingPunct="0">
              <a:defRPr sz="2400" b="1" i="1">
                <a:solidFill>
                  <a:schemeClr val="bg2"/>
                </a:solidFill>
                <a:latin typeface="Times New Roman" pitchFamily="18" charset="0"/>
                <a:cs typeface="Times New Roman" pitchFamily="18" charset="0"/>
              </a:defRPr>
            </a:lvl3pPr>
            <a:lvl4pPr marL="1600200" indent="-228600" eaLnBrk="0" hangingPunct="0">
              <a:defRPr sz="2400" b="1" i="1">
                <a:solidFill>
                  <a:schemeClr val="bg2"/>
                </a:solidFill>
                <a:latin typeface="Times New Roman" pitchFamily="18" charset="0"/>
                <a:cs typeface="Times New Roman" pitchFamily="18" charset="0"/>
              </a:defRPr>
            </a:lvl4pPr>
            <a:lvl5pPr marL="2057400" indent="-228600" eaLnBrk="0" hangingPunct="0">
              <a:defRPr sz="2400" b="1" i="1">
                <a:solidFill>
                  <a:schemeClr val="bg2"/>
                </a:solidFill>
                <a:latin typeface="Times New Roman" pitchFamily="18" charset="0"/>
                <a:cs typeface="Times New Roman" pitchFamily="18" charset="0"/>
              </a:defRPr>
            </a:lvl5pPr>
            <a:lvl6pPr marL="25146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6pPr>
            <a:lvl7pPr marL="29718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7pPr>
            <a:lvl8pPr marL="34290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8pPr>
            <a:lvl9pPr marL="38862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9pPr>
          </a:lstStyle>
          <a:p>
            <a:pPr algn="l" eaLnBrk="1" hangingPunct="1"/>
            <a:r>
              <a:rPr lang="en-US" i="0">
                <a:solidFill>
                  <a:schemeClr val="tx1"/>
                </a:solidFill>
              </a:rPr>
              <a:t>Messianic Age = 40 – 1000 years </a:t>
            </a:r>
            <a:r>
              <a:rPr lang="en-US" sz="1300" i="0">
                <a:solidFill>
                  <a:schemeClr val="tx1"/>
                </a:solidFill>
              </a:rPr>
              <a:t>Peace, prosperity, justice, universal knowledge of the Lord</a:t>
            </a:r>
          </a:p>
        </p:txBody>
      </p:sp>
      <p:sp>
        <p:nvSpPr>
          <p:cNvPr id="55314" name="Text Box 18"/>
          <p:cNvSpPr txBox="1">
            <a:spLocks noChangeArrowheads="1"/>
          </p:cNvSpPr>
          <p:nvPr/>
        </p:nvSpPr>
        <p:spPr bwMode="auto">
          <a:xfrm>
            <a:off x="3124200" y="5791200"/>
            <a:ext cx="5181600" cy="835025"/>
          </a:xfrm>
          <a:prstGeom prst="rect">
            <a:avLst/>
          </a:prstGeom>
          <a:noFill/>
          <a:ln w="12700" cap="sq">
            <a:solidFill>
              <a:schemeClr val="tx2"/>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b="1" i="1">
                <a:solidFill>
                  <a:schemeClr val="bg2"/>
                </a:solidFill>
                <a:latin typeface="Times New Roman" pitchFamily="18" charset="0"/>
                <a:cs typeface="Times New Roman" pitchFamily="18" charset="0"/>
              </a:defRPr>
            </a:lvl1pPr>
            <a:lvl2pPr marL="742950" indent="-285750" eaLnBrk="0" hangingPunct="0">
              <a:defRPr sz="2400" b="1" i="1">
                <a:solidFill>
                  <a:schemeClr val="bg2"/>
                </a:solidFill>
                <a:latin typeface="Times New Roman" pitchFamily="18" charset="0"/>
                <a:cs typeface="Times New Roman" pitchFamily="18" charset="0"/>
              </a:defRPr>
            </a:lvl2pPr>
            <a:lvl3pPr marL="1143000" indent="-228600" eaLnBrk="0" hangingPunct="0">
              <a:defRPr sz="2400" b="1" i="1">
                <a:solidFill>
                  <a:schemeClr val="bg2"/>
                </a:solidFill>
                <a:latin typeface="Times New Roman" pitchFamily="18" charset="0"/>
                <a:cs typeface="Times New Roman" pitchFamily="18" charset="0"/>
              </a:defRPr>
            </a:lvl3pPr>
            <a:lvl4pPr marL="1600200" indent="-228600" eaLnBrk="0" hangingPunct="0">
              <a:defRPr sz="2400" b="1" i="1">
                <a:solidFill>
                  <a:schemeClr val="bg2"/>
                </a:solidFill>
                <a:latin typeface="Times New Roman" pitchFamily="18" charset="0"/>
                <a:cs typeface="Times New Roman" pitchFamily="18" charset="0"/>
              </a:defRPr>
            </a:lvl4pPr>
            <a:lvl5pPr marL="2057400" indent="-228600" eaLnBrk="0" hangingPunct="0">
              <a:defRPr sz="2400" b="1" i="1">
                <a:solidFill>
                  <a:schemeClr val="bg2"/>
                </a:solidFill>
                <a:latin typeface="Times New Roman" pitchFamily="18" charset="0"/>
                <a:cs typeface="Times New Roman" pitchFamily="18" charset="0"/>
              </a:defRPr>
            </a:lvl5pPr>
            <a:lvl6pPr marL="25146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6pPr>
            <a:lvl7pPr marL="29718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7pPr>
            <a:lvl8pPr marL="34290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8pPr>
            <a:lvl9pPr marL="38862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9pPr>
          </a:lstStyle>
          <a:p>
            <a:pPr algn="l" eaLnBrk="1" hangingPunct="1"/>
            <a:r>
              <a:rPr lang="en-US" i="0">
                <a:solidFill>
                  <a:schemeClr val="tx1"/>
                </a:solidFill>
              </a:rPr>
              <a:t>Age to Come</a:t>
            </a:r>
            <a:r>
              <a:rPr lang="en-US" b="0" i="0">
                <a:solidFill>
                  <a:schemeClr val="tx1"/>
                </a:solidFill>
              </a:rPr>
              <a:t>: </a:t>
            </a:r>
            <a:r>
              <a:rPr lang="en-US" i="0">
                <a:solidFill>
                  <a:schemeClr val="tx1"/>
                </a:solidFill>
              </a:rPr>
              <a:t>Resurrection, cessation of death, eternal righteousness</a:t>
            </a:r>
          </a:p>
        </p:txBody>
      </p:sp>
      <p:sp>
        <p:nvSpPr>
          <p:cNvPr id="55320" name="Cloud"/>
          <p:cNvSpPr>
            <a:spLocks noChangeAspect="1" noEditPoints="1" noChangeArrowheads="1"/>
          </p:cNvSpPr>
          <p:nvPr/>
        </p:nvSpPr>
        <p:spPr bwMode="auto">
          <a:xfrm>
            <a:off x="6934200" y="2743200"/>
            <a:ext cx="1524000" cy="725488"/>
          </a:xfrm>
          <a:custGeom>
            <a:avLst/>
            <a:gdLst>
              <a:gd name="T0" fmla="*/ 4727 w 21600"/>
              <a:gd name="T1" fmla="*/ 362744 h 21600"/>
              <a:gd name="T2" fmla="*/ 762000 w 21600"/>
              <a:gd name="T3" fmla="*/ 724715 h 21600"/>
              <a:gd name="T4" fmla="*/ 1522730 w 21600"/>
              <a:gd name="T5" fmla="*/ 362744 h 21600"/>
              <a:gd name="T6" fmla="*/ 762000 w 21600"/>
              <a:gd name="T7" fmla="*/ 41480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0" y="11192"/>
                  <a:pt x="409" y="12169"/>
                  <a:pt x="1074" y="12702"/>
                </a:cubicBezTo>
                <a:lnTo>
                  <a:pt x="1063" y="12668"/>
                </a:lnTo>
                <a:cubicBezTo>
                  <a:pt x="685" y="13217"/>
                  <a:pt x="475" y="13940"/>
                  <a:pt x="475" y="14690"/>
                </a:cubicBezTo>
                <a:cubicBezTo>
                  <a:pt x="475" y="16325"/>
                  <a:pt x="1451" y="17650"/>
                  <a:pt x="2655" y="17650"/>
                </a:cubicBezTo>
                <a:cubicBezTo>
                  <a:pt x="2739" y="17649"/>
                  <a:pt x="2824" y="17643"/>
                  <a:pt x="2909" y="17629"/>
                </a:cubicBezTo>
                <a:lnTo>
                  <a:pt x="2897" y="17649"/>
                </a:lnTo>
                <a:cubicBezTo>
                  <a:pt x="3585" y="19288"/>
                  <a:pt x="4863" y="20299"/>
                  <a:pt x="6247" y="20299"/>
                </a:cubicBezTo>
                <a:cubicBezTo>
                  <a:pt x="6947" y="20299"/>
                  <a:pt x="7635" y="20039"/>
                  <a:pt x="8235" y="19546"/>
                </a:cubicBezTo>
                <a:lnTo>
                  <a:pt x="8229" y="19550"/>
                </a:lnTo>
                <a:cubicBezTo>
                  <a:pt x="8855" y="20829"/>
                  <a:pt x="9908" y="21596"/>
                  <a:pt x="11036" y="21596"/>
                </a:cubicBezTo>
                <a:cubicBezTo>
                  <a:pt x="12523" y="21596"/>
                  <a:pt x="13836" y="20267"/>
                  <a:pt x="14267" y="18324"/>
                </a:cubicBezTo>
                <a:lnTo>
                  <a:pt x="14270" y="18350"/>
                </a:lnTo>
                <a:cubicBezTo>
                  <a:pt x="14730" y="18740"/>
                  <a:pt x="15260" y="18946"/>
                  <a:pt x="15802" y="18946"/>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0"/>
                  <a:pt x="15367" y="426"/>
                  <a:pt x="14905" y="1165"/>
                </a:cubicBezTo>
                <a:lnTo>
                  <a:pt x="14909" y="1170"/>
                </a:lnTo>
                <a:cubicBezTo>
                  <a:pt x="14497" y="432"/>
                  <a:pt x="13855" y="0"/>
                  <a:pt x="13174" y="0"/>
                </a:cubicBezTo>
                <a:cubicBezTo>
                  <a:pt x="12347" y="0"/>
                  <a:pt x="11590" y="637"/>
                  <a:pt x="11221" y="1645"/>
                </a:cubicBezTo>
                <a:lnTo>
                  <a:pt x="11229" y="1694"/>
                </a:lnTo>
                <a:cubicBezTo>
                  <a:pt x="10730" y="1024"/>
                  <a:pt x="10058" y="650"/>
                  <a:pt x="9358" y="650"/>
                </a:cubicBezTo>
                <a:cubicBezTo>
                  <a:pt x="8372" y="650"/>
                  <a:pt x="7466" y="1391"/>
                  <a:pt x="7003" y="2578"/>
                </a:cubicBezTo>
                <a:lnTo>
                  <a:pt x="6995" y="2602"/>
                </a:lnTo>
                <a:cubicBezTo>
                  <a:pt x="6477" y="2189"/>
                  <a:pt x="5888" y="1972"/>
                  <a:pt x="5288" y="1972"/>
                </a:cubicBezTo>
                <a:cubicBezTo>
                  <a:pt x="3423" y="1972"/>
                  <a:pt x="1912" y="4029"/>
                  <a:pt x="1912" y="6567"/>
                </a:cubicBezTo>
                <a:cubicBezTo>
                  <a:pt x="1912" y="6774"/>
                  <a:pt x="1922" y="6981"/>
                  <a:pt x="1942" y="7186"/>
                </a:cubicBezTo>
                <a:lnTo>
                  <a:pt x="1949" y="7180"/>
                </a:lnTo>
                <a:close/>
              </a:path>
              <a:path w="21600" h="21600" fill="none" extrusionOk="0">
                <a:moveTo>
                  <a:pt x="1074" y="12702"/>
                </a:moveTo>
                <a:cubicBezTo>
                  <a:pt x="1407" y="12969"/>
                  <a:pt x="1786" y="13109"/>
                  <a:pt x="2172" y="13109"/>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FFBE7D"/>
          </a:solidFill>
          <a:ln w="9525">
            <a:solidFill>
              <a:schemeClr val="tx2"/>
            </a:solidFill>
            <a:miter lim="800000"/>
            <a:headEnd/>
            <a:tailEnd/>
          </a:ln>
          <a:effectLst>
            <a:outerShdw dist="107763" dir="2700000" algn="ctr" rotWithShape="0">
              <a:srgbClr val="808080"/>
            </a:outerShdw>
          </a:effectLst>
        </p:spPr>
        <p:txBody>
          <a:bodyPr/>
          <a:lstStyle/>
          <a:p>
            <a:pPr>
              <a:spcBef>
                <a:spcPct val="0"/>
              </a:spcBef>
            </a:pPr>
            <a:r>
              <a:rPr lang="en-US" sz="1800" i="0"/>
              <a:t>Messiah </a:t>
            </a:r>
          </a:p>
          <a:p>
            <a:pPr>
              <a:spcBef>
                <a:spcPct val="0"/>
              </a:spcBef>
            </a:pPr>
            <a:r>
              <a:rPr lang="en-US" sz="1800" i="0"/>
              <a:t>Comes</a:t>
            </a:r>
          </a:p>
        </p:txBody>
      </p:sp>
      <p:sp>
        <p:nvSpPr>
          <p:cNvPr id="55321" name="AutoShape 25"/>
          <p:cNvSpPr>
            <a:spLocks noChangeArrowheads="1"/>
          </p:cNvSpPr>
          <p:nvPr/>
        </p:nvSpPr>
        <p:spPr bwMode="auto">
          <a:xfrm flipH="1">
            <a:off x="6248400" y="3429000"/>
            <a:ext cx="1219200" cy="304800"/>
          </a:xfrm>
          <a:prstGeom prst="lightningBolt">
            <a:avLst/>
          </a:prstGeom>
          <a:solidFill>
            <a:schemeClr val="accent1"/>
          </a:solidFill>
          <a:ln w="12700" cap="sq">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5298"/>
                                        </p:tgtEl>
                                        <p:attrNameLst>
                                          <p:attrName>style.visibility</p:attrName>
                                        </p:attrNameLst>
                                      </p:cBhvr>
                                      <p:to>
                                        <p:strVal val="visible"/>
                                      </p:to>
                                    </p:set>
                                    <p:animEffect transition="in" filter="barn(inVertical)">
                                      <p:cBhvr>
                                        <p:cTn id="7" dur="500"/>
                                        <p:tgtEl>
                                          <p:spTgt spid="55298"/>
                                        </p:tgtEl>
                                      </p:cBhvr>
                                    </p:animEffect>
                                  </p:childTnLst>
                                </p:cTn>
                              </p:par>
                            </p:childTnLst>
                          </p:cTn>
                        </p:par>
                        <p:par>
                          <p:cTn id="8" fill="hold" nodeType="afterGroup">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55299"/>
                                        </p:tgtEl>
                                        <p:attrNameLst>
                                          <p:attrName>style.visibility</p:attrName>
                                        </p:attrNameLst>
                                      </p:cBhvr>
                                      <p:to>
                                        <p:strVal val="visible"/>
                                      </p:to>
                                    </p:set>
                                    <p:animEffect transition="in" filter="wipe(up)">
                                      <p:cBhvr>
                                        <p:cTn id="11" dur="500"/>
                                        <p:tgtEl>
                                          <p:spTgt spid="55299"/>
                                        </p:tgtEl>
                                      </p:cBhvr>
                                    </p:animEffect>
                                  </p:childTnLst>
                                </p:cTn>
                              </p:par>
                            </p:childTnLst>
                          </p:cTn>
                        </p:par>
                        <p:par>
                          <p:cTn id="12" fill="hold" nodeType="afterGroup">
                            <p:stCondLst>
                              <p:cond delay="1000"/>
                            </p:stCondLst>
                            <p:childTnLst>
                              <p:par>
                                <p:cTn id="13" presetID="22" presetClass="entr" presetSubtype="8" fill="hold" nodeType="afterEffect">
                                  <p:stCondLst>
                                    <p:cond delay="0"/>
                                  </p:stCondLst>
                                  <p:childTnLst>
                                    <p:set>
                                      <p:cBhvr>
                                        <p:cTn id="14" dur="1" fill="hold">
                                          <p:stCondLst>
                                            <p:cond delay="0"/>
                                          </p:stCondLst>
                                        </p:cTn>
                                        <p:tgtEl>
                                          <p:spTgt spid="55301"/>
                                        </p:tgtEl>
                                        <p:attrNameLst>
                                          <p:attrName>style.visibility</p:attrName>
                                        </p:attrNameLst>
                                      </p:cBhvr>
                                      <p:to>
                                        <p:strVal val="visible"/>
                                      </p:to>
                                    </p:set>
                                    <p:animEffect transition="in" filter="wipe(left)">
                                      <p:cBhvr>
                                        <p:cTn id="15" dur="500"/>
                                        <p:tgtEl>
                                          <p:spTgt spid="55301"/>
                                        </p:tgtEl>
                                      </p:cBhvr>
                                    </p:animEffect>
                                  </p:childTnLst>
                                </p:cTn>
                              </p:par>
                            </p:childTnLst>
                          </p:cTn>
                        </p:par>
                        <p:par>
                          <p:cTn id="16" fill="hold" nodeType="afterGroup">
                            <p:stCondLst>
                              <p:cond delay="1500"/>
                            </p:stCondLst>
                            <p:childTnLst>
                              <p:par>
                                <p:cTn id="17" presetID="22" presetClass="entr" presetSubtype="8" fill="hold" nodeType="afterEffect">
                                  <p:stCondLst>
                                    <p:cond delay="0"/>
                                  </p:stCondLst>
                                  <p:childTnLst>
                                    <p:set>
                                      <p:cBhvr>
                                        <p:cTn id="18" dur="1" fill="hold">
                                          <p:stCondLst>
                                            <p:cond delay="0"/>
                                          </p:stCondLst>
                                        </p:cTn>
                                        <p:tgtEl>
                                          <p:spTgt spid="55303"/>
                                        </p:tgtEl>
                                        <p:attrNameLst>
                                          <p:attrName>style.visibility</p:attrName>
                                        </p:attrNameLst>
                                      </p:cBhvr>
                                      <p:to>
                                        <p:strVal val="visible"/>
                                      </p:to>
                                    </p:set>
                                    <p:animEffect transition="in" filter="wipe(left)">
                                      <p:cBhvr>
                                        <p:cTn id="19" dur="500"/>
                                        <p:tgtEl>
                                          <p:spTgt spid="55303"/>
                                        </p:tgtEl>
                                      </p:cBhvr>
                                    </p:animEffect>
                                  </p:childTnLst>
                                </p:cTn>
                              </p:par>
                            </p:childTnLst>
                          </p:cTn>
                        </p:par>
                        <p:par>
                          <p:cTn id="20" fill="hold" nodeType="afterGroup">
                            <p:stCondLst>
                              <p:cond delay="2000"/>
                            </p:stCondLst>
                            <p:childTnLst>
                              <p:par>
                                <p:cTn id="21" presetID="22" presetClass="entr" presetSubtype="8" fill="hold" nodeType="afterEffect">
                                  <p:stCondLst>
                                    <p:cond delay="0"/>
                                  </p:stCondLst>
                                  <p:childTnLst>
                                    <p:set>
                                      <p:cBhvr>
                                        <p:cTn id="22" dur="1" fill="hold">
                                          <p:stCondLst>
                                            <p:cond delay="0"/>
                                          </p:stCondLst>
                                        </p:cTn>
                                        <p:tgtEl>
                                          <p:spTgt spid="55304"/>
                                        </p:tgtEl>
                                        <p:attrNameLst>
                                          <p:attrName>style.visibility</p:attrName>
                                        </p:attrNameLst>
                                      </p:cBhvr>
                                      <p:to>
                                        <p:strVal val="visible"/>
                                      </p:to>
                                    </p:set>
                                    <p:animEffect transition="in" filter="wipe(left)">
                                      <p:cBhvr>
                                        <p:cTn id="23" dur="500"/>
                                        <p:tgtEl>
                                          <p:spTgt spid="55304"/>
                                        </p:tgtEl>
                                      </p:cBhvr>
                                    </p:animEffect>
                                  </p:childTnLst>
                                </p:cTn>
                              </p:par>
                            </p:childTnLst>
                          </p:cTn>
                        </p:par>
                        <p:par>
                          <p:cTn id="24" fill="hold" nodeType="afterGroup">
                            <p:stCondLst>
                              <p:cond delay="2500"/>
                            </p:stCondLst>
                            <p:childTnLst>
                              <p:par>
                                <p:cTn id="25" presetID="22" presetClass="entr" presetSubtype="8" fill="hold" nodeType="afterEffect">
                                  <p:stCondLst>
                                    <p:cond delay="0"/>
                                  </p:stCondLst>
                                  <p:childTnLst>
                                    <p:set>
                                      <p:cBhvr>
                                        <p:cTn id="26" dur="1" fill="hold">
                                          <p:stCondLst>
                                            <p:cond delay="0"/>
                                          </p:stCondLst>
                                        </p:cTn>
                                        <p:tgtEl>
                                          <p:spTgt spid="55305"/>
                                        </p:tgtEl>
                                        <p:attrNameLst>
                                          <p:attrName>style.visibility</p:attrName>
                                        </p:attrNameLst>
                                      </p:cBhvr>
                                      <p:to>
                                        <p:strVal val="visible"/>
                                      </p:to>
                                    </p:set>
                                    <p:animEffect transition="in" filter="wipe(left)">
                                      <p:cBhvr>
                                        <p:cTn id="27" dur="500"/>
                                        <p:tgtEl>
                                          <p:spTgt spid="55305"/>
                                        </p:tgtEl>
                                      </p:cBhvr>
                                    </p:animEffect>
                                  </p:childTnLst>
                                </p:cTn>
                              </p:par>
                            </p:childTnLst>
                          </p:cTn>
                        </p:par>
                        <p:par>
                          <p:cTn id="28" fill="hold" nodeType="afterGroup">
                            <p:stCondLst>
                              <p:cond delay="3000"/>
                            </p:stCondLst>
                            <p:childTnLst>
                              <p:par>
                                <p:cTn id="29" presetID="22" presetClass="entr" presetSubtype="8" fill="hold" nodeType="afterEffect">
                                  <p:stCondLst>
                                    <p:cond delay="0"/>
                                  </p:stCondLst>
                                  <p:childTnLst>
                                    <p:set>
                                      <p:cBhvr>
                                        <p:cTn id="30" dur="1" fill="hold">
                                          <p:stCondLst>
                                            <p:cond delay="0"/>
                                          </p:stCondLst>
                                        </p:cTn>
                                        <p:tgtEl>
                                          <p:spTgt spid="55306"/>
                                        </p:tgtEl>
                                        <p:attrNameLst>
                                          <p:attrName>style.visibility</p:attrName>
                                        </p:attrNameLst>
                                      </p:cBhvr>
                                      <p:to>
                                        <p:strVal val="visible"/>
                                      </p:to>
                                    </p:set>
                                    <p:animEffect transition="in" filter="wipe(left)">
                                      <p:cBhvr>
                                        <p:cTn id="31" dur="500"/>
                                        <p:tgtEl>
                                          <p:spTgt spid="55306"/>
                                        </p:tgtEl>
                                      </p:cBhvr>
                                    </p:animEffect>
                                  </p:childTnLst>
                                </p:cTn>
                              </p:par>
                            </p:childTnLst>
                          </p:cTn>
                        </p:par>
                        <p:par>
                          <p:cTn id="32" fill="hold" nodeType="afterGroup">
                            <p:stCondLst>
                              <p:cond delay="3500"/>
                            </p:stCondLst>
                            <p:childTnLst>
                              <p:par>
                                <p:cTn id="33" presetID="22" presetClass="entr" presetSubtype="8" fill="hold" nodeType="afterEffect">
                                  <p:stCondLst>
                                    <p:cond delay="0"/>
                                  </p:stCondLst>
                                  <p:childTnLst>
                                    <p:set>
                                      <p:cBhvr>
                                        <p:cTn id="34" dur="1" fill="hold">
                                          <p:stCondLst>
                                            <p:cond delay="0"/>
                                          </p:stCondLst>
                                        </p:cTn>
                                        <p:tgtEl>
                                          <p:spTgt spid="55307"/>
                                        </p:tgtEl>
                                        <p:attrNameLst>
                                          <p:attrName>style.visibility</p:attrName>
                                        </p:attrNameLst>
                                      </p:cBhvr>
                                      <p:to>
                                        <p:strVal val="visible"/>
                                      </p:to>
                                    </p:set>
                                    <p:animEffect transition="in" filter="wipe(left)">
                                      <p:cBhvr>
                                        <p:cTn id="35" dur="500"/>
                                        <p:tgtEl>
                                          <p:spTgt spid="55307"/>
                                        </p:tgtEl>
                                      </p:cBhvr>
                                    </p:animEffect>
                                  </p:childTnLst>
                                </p:cTn>
                              </p:par>
                            </p:childTnLst>
                          </p:cTn>
                        </p:par>
                        <p:par>
                          <p:cTn id="36" fill="hold" nodeType="afterGroup">
                            <p:stCondLst>
                              <p:cond delay="4000"/>
                            </p:stCondLst>
                            <p:childTnLst>
                              <p:par>
                                <p:cTn id="37" presetID="22" presetClass="entr" presetSubtype="8" fill="hold" nodeType="afterEffect">
                                  <p:stCondLst>
                                    <p:cond delay="0"/>
                                  </p:stCondLst>
                                  <p:childTnLst>
                                    <p:set>
                                      <p:cBhvr>
                                        <p:cTn id="38" dur="1" fill="hold">
                                          <p:stCondLst>
                                            <p:cond delay="0"/>
                                          </p:stCondLst>
                                        </p:cTn>
                                        <p:tgtEl>
                                          <p:spTgt spid="55308"/>
                                        </p:tgtEl>
                                        <p:attrNameLst>
                                          <p:attrName>style.visibility</p:attrName>
                                        </p:attrNameLst>
                                      </p:cBhvr>
                                      <p:to>
                                        <p:strVal val="visible"/>
                                      </p:to>
                                    </p:set>
                                    <p:animEffect transition="in" filter="wipe(left)">
                                      <p:cBhvr>
                                        <p:cTn id="39" dur="500"/>
                                        <p:tgtEl>
                                          <p:spTgt spid="55308"/>
                                        </p:tgtEl>
                                      </p:cBhvr>
                                    </p:animEffect>
                                  </p:childTnLst>
                                </p:cTn>
                              </p:par>
                            </p:childTnLst>
                          </p:cTn>
                        </p:par>
                        <p:par>
                          <p:cTn id="40" fill="hold" nodeType="afterGroup">
                            <p:stCondLst>
                              <p:cond delay="4500"/>
                            </p:stCondLst>
                            <p:childTnLst>
                              <p:par>
                                <p:cTn id="41" presetID="22" presetClass="entr" presetSubtype="8" fill="hold" grpId="0" nodeType="afterEffect">
                                  <p:stCondLst>
                                    <p:cond delay="1000"/>
                                  </p:stCondLst>
                                  <p:childTnLst>
                                    <p:set>
                                      <p:cBhvr>
                                        <p:cTn id="42" dur="1" fill="hold">
                                          <p:stCondLst>
                                            <p:cond delay="0"/>
                                          </p:stCondLst>
                                        </p:cTn>
                                        <p:tgtEl>
                                          <p:spTgt spid="55302"/>
                                        </p:tgtEl>
                                        <p:attrNameLst>
                                          <p:attrName>style.visibility</p:attrName>
                                        </p:attrNameLst>
                                      </p:cBhvr>
                                      <p:to>
                                        <p:strVal val="visible"/>
                                      </p:to>
                                    </p:set>
                                    <p:animEffect transition="in" filter="wipe(left)">
                                      <p:cBhvr>
                                        <p:cTn id="43" dur="500"/>
                                        <p:tgtEl>
                                          <p:spTgt spid="55302"/>
                                        </p:tgtEl>
                                      </p:cBhvr>
                                    </p:animEffect>
                                  </p:childTnLst>
                                </p:cTn>
                              </p:par>
                            </p:childTnLst>
                          </p:cTn>
                        </p:par>
                        <p:par>
                          <p:cTn id="44" fill="hold" nodeType="afterGroup">
                            <p:stCondLst>
                              <p:cond delay="6000"/>
                            </p:stCondLst>
                            <p:childTnLst>
                              <p:par>
                                <p:cTn id="45" presetID="22" presetClass="entr" presetSubtype="8" fill="hold" grpId="0" nodeType="afterEffect">
                                  <p:stCondLst>
                                    <p:cond delay="1000"/>
                                  </p:stCondLst>
                                  <p:childTnLst>
                                    <p:set>
                                      <p:cBhvr>
                                        <p:cTn id="46" dur="1" fill="hold">
                                          <p:stCondLst>
                                            <p:cond delay="0"/>
                                          </p:stCondLst>
                                        </p:cTn>
                                        <p:tgtEl>
                                          <p:spTgt spid="55309"/>
                                        </p:tgtEl>
                                        <p:attrNameLst>
                                          <p:attrName>style.visibility</p:attrName>
                                        </p:attrNameLst>
                                      </p:cBhvr>
                                      <p:to>
                                        <p:strVal val="visible"/>
                                      </p:to>
                                    </p:set>
                                    <p:animEffect transition="in" filter="wipe(left)">
                                      <p:cBhvr>
                                        <p:cTn id="47" dur="500"/>
                                        <p:tgtEl>
                                          <p:spTgt spid="55309"/>
                                        </p:tgtEl>
                                      </p:cBhvr>
                                    </p:animEffect>
                                  </p:childTnLst>
                                </p:cTn>
                              </p:par>
                            </p:childTnLst>
                          </p:cTn>
                        </p:par>
                        <p:par>
                          <p:cTn id="48" fill="hold" nodeType="afterGroup">
                            <p:stCondLst>
                              <p:cond delay="7500"/>
                            </p:stCondLst>
                            <p:childTnLst>
                              <p:par>
                                <p:cTn id="49" presetID="22" presetClass="entr" presetSubtype="8" fill="hold" grpId="0" nodeType="afterEffect">
                                  <p:stCondLst>
                                    <p:cond delay="1000"/>
                                  </p:stCondLst>
                                  <p:childTnLst>
                                    <p:set>
                                      <p:cBhvr>
                                        <p:cTn id="50" dur="1" fill="hold">
                                          <p:stCondLst>
                                            <p:cond delay="0"/>
                                          </p:stCondLst>
                                        </p:cTn>
                                        <p:tgtEl>
                                          <p:spTgt spid="55310"/>
                                        </p:tgtEl>
                                        <p:attrNameLst>
                                          <p:attrName>style.visibility</p:attrName>
                                        </p:attrNameLst>
                                      </p:cBhvr>
                                      <p:to>
                                        <p:strVal val="visible"/>
                                      </p:to>
                                    </p:set>
                                    <p:animEffect transition="in" filter="wipe(left)">
                                      <p:cBhvr>
                                        <p:cTn id="51" dur="500"/>
                                        <p:tgtEl>
                                          <p:spTgt spid="55310"/>
                                        </p:tgtEl>
                                      </p:cBhvr>
                                    </p:animEffect>
                                  </p:childTnLst>
                                </p:cTn>
                              </p:par>
                            </p:childTnLst>
                          </p:cTn>
                        </p:par>
                        <p:par>
                          <p:cTn id="52" fill="hold" nodeType="afterGroup">
                            <p:stCondLst>
                              <p:cond delay="9000"/>
                            </p:stCondLst>
                            <p:childTnLst>
                              <p:par>
                                <p:cTn id="53" presetID="1" presetClass="entr" presetSubtype="0" fill="hold" grpId="0" nodeType="afterEffect">
                                  <p:stCondLst>
                                    <p:cond delay="1000"/>
                                  </p:stCondLst>
                                  <p:childTnLst>
                                    <p:set>
                                      <p:cBhvr>
                                        <p:cTn id="54" dur="1" fill="hold">
                                          <p:stCondLst>
                                            <p:cond delay="499"/>
                                          </p:stCondLst>
                                        </p:cTn>
                                        <p:tgtEl>
                                          <p:spTgt spid="55320"/>
                                        </p:tgtEl>
                                        <p:attrNameLst>
                                          <p:attrName>style.visibility</p:attrName>
                                        </p:attrNameLst>
                                      </p:cBhvr>
                                      <p:to>
                                        <p:strVal val="visible"/>
                                      </p:to>
                                    </p:set>
                                  </p:childTnLst>
                                </p:cTn>
                              </p:par>
                            </p:childTnLst>
                          </p:cTn>
                        </p:par>
                        <p:par>
                          <p:cTn id="55" fill="hold" nodeType="afterGroup">
                            <p:stCondLst>
                              <p:cond delay="10500"/>
                            </p:stCondLst>
                            <p:childTnLst>
                              <p:par>
                                <p:cTn id="56" presetID="22" presetClass="entr" presetSubtype="8" fill="hold" grpId="0" nodeType="afterEffect">
                                  <p:stCondLst>
                                    <p:cond delay="1000"/>
                                  </p:stCondLst>
                                  <p:childTnLst>
                                    <p:set>
                                      <p:cBhvr>
                                        <p:cTn id="57" dur="1" fill="hold">
                                          <p:stCondLst>
                                            <p:cond delay="0"/>
                                          </p:stCondLst>
                                        </p:cTn>
                                        <p:tgtEl>
                                          <p:spTgt spid="55321"/>
                                        </p:tgtEl>
                                        <p:attrNameLst>
                                          <p:attrName>style.visibility</p:attrName>
                                        </p:attrNameLst>
                                      </p:cBhvr>
                                      <p:to>
                                        <p:strVal val="visible"/>
                                      </p:to>
                                    </p:set>
                                    <p:animEffect transition="in" filter="wipe(left)">
                                      <p:cBhvr>
                                        <p:cTn id="58" dur="500"/>
                                        <p:tgtEl>
                                          <p:spTgt spid="55321"/>
                                        </p:tgtEl>
                                      </p:cBhvr>
                                    </p:animEffect>
                                  </p:childTnLst>
                                  <p:subTnLst>
                                    <p:audio>
                                      <p:cMediaNode>
                                        <p:cTn display="0" masterRel="sameClick">
                                          <p:stCondLst>
                                            <p:cond evt="begin" delay="0">
                                              <p:tn val="56"/>
                                            </p:cond>
                                          </p:stCondLst>
                                          <p:endCondLst>
                                            <p:cond evt="onStopAudio" delay="0">
                                              <p:tgtEl>
                                                <p:sldTgt/>
                                              </p:tgtEl>
                                            </p:cond>
                                          </p:endCondLst>
                                        </p:cTn>
                                        <p:tgtEl>
                                          <p:sndTgt r:embed="rId3" name="explode.wav"/>
                                        </p:tgtEl>
                                      </p:cMediaNode>
                                    </p:audio>
                                  </p:subTnLst>
                                </p:cTn>
                              </p:par>
                            </p:childTnLst>
                          </p:cTn>
                        </p:par>
                        <p:par>
                          <p:cTn id="59" fill="hold" nodeType="afterGroup">
                            <p:stCondLst>
                              <p:cond delay="12000"/>
                            </p:stCondLst>
                            <p:childTnLst>
                              <p:par>
                                <p:cTn id="60" presetID="22" presetClass="entr" presetSubtype="8" fill="hold" grpId="0" nodeType="afterEffect">
                                  <p:stCondLst>
                                    <p:cond delay="1000"/>
                                  </p:stCondLst>
                                  <p:childTnLst>
                                    <p:set>
                                      <p:cBhvr>
                                        <p:cTn id="61" dur="1" fill="hold">
                                          <p:stCondLst>
                                            <p:cond delay="0"/>
                                          </p:stCondLst>
                                        </p:cTn>
                                        <p:tgtEl>
                                          <p:spTgt spid="55311"/>
                                        </p:tgtEl>
                                        <p:attrNameLst>
                                          <p:attrName>style.visibility</p:attrName>
                                        </p:attrNameLst>
                                      </p:cBhvr>
                                      <p:to>
                                        <p:strVal val="visible"/>
                                      </p:to>
                                    </p:set>
                                    <p:animEffect transition="in" filter="wipe(left)">
                                      <p:cBhvr>
                                        <p:cTn id="62" dur="500"/>
                                        <p:tgtEl>
                                          <p:spTgt spid="55311"/>
                                        </p:tgtEl>
                                      </p:cBhvr>
                                    </p:animEffect>
                                  </p:childTnLst>
                                </p:cTn>
                              </p:par>
                            </p:childTnLst>
                          </p:cTn>
                        </p:par>
                        <p:par>
                          <p:cTn id="63" fill="hold" nodeType="afterGroup">
                            <p:stCondLst>
                              <p:cond delay="13500"/>
                            </p:stCondLst>
                            <p:childTnLst>
                              <p:par>
                                <p:cTn id="64" presetID="22" presetClass="entr" presetSubtype="8" fill="hold" grpId="0" nodeType="afterEffect">
                                  <p:stCondLst>
                                    <p:cond delay="1000"/>
                                  </p:stCondLst>
                                  <p:childTnLst>
                                    <p:set>
                                      <p:cBhvr>
                                        <p:cTn id="65" dur="1" fill="hold">
                                          <p:stCondLst>
                                            <p:cond delay="0"/>
                                          </p:stCondLst>
                                        </p:cTn>
                                        <p:tgtEl>
                                          <p:spTgt spid="55312"/>
                                        </p:tgtEl>
                                        <p:attrNameLst>
                                          <p:attrName>style.visibility</p:attrName>
                                        </p:attrNameLst>
                                      </p:cBhvr>
                                      <p:to>
                                        <p:strVal val="visible"/>
                                      </p:to>
                                    </p:set>
                                    <p:animEffect transition="in" filter="wipe(left)">
                                      <p:cBhvr>
                                        <p:cTn id="66" dur="500"/>
                                        <p:tgtEl>
                                          <p:spTgt spid="55312"/>
                                        </p:tgtEl>
                                      </p:cBhvr>
                                    </p:animEffect>
                                  </p:childTnLst>
                                </p:cTn>
                              </p:par>
                            </p:childTnLst>
                          </p:cTn>
                        </p:par>
                        <p:par>
                          <p:cTn id="67" fill="hold" nodeType="afterGroup">
                            <p:stCondLst>
                              <p:cond delay="15000"/>
                            </p:stCondLst>
                            <p:childTnLst>
                              <p:par>
                                <p:cTn id="68" presetID="22" presetClass="entr" presetSubtype="8" fill="hold" grpId="0" nodeType="afterEffect">
                                  <p:stCondLst>
                                    <p:cond delay="1000"/>
                                  </p:stCondLst>
                                  <p:childTnLst>
                                    <p:set>
                                      <p:cBhvr>
                                        <p:cTn id="69" dur="1" fill="hold">
                                          <p:stCondLst>
                                            <p:cond delay="0"/>
                                          </p:stCondLst>
                                        </p:cTn>
                                        <p:tgtEl>
                                          <p:spTgt spid="55313"/>
                                        </p:tgtEl>
                                        <p:attrNameLst>
                                          <p:attrName>style.visibility</p:attrName>
                                        </p:attrNameLst>
                                      </p:cBhvr>
                                      <p:to>
                                        <p:strVal val="visible"/>
                                      </p:to>
                                    </p:set>
                                    <p:animEffect transition="in" filter="wipe(left)">
                                      <p:cBhvr>
                                        <p:cTn id="70" dur="500"/>
                                        <p:tgtEl>
                                          <p:spTgt spid="55313"/>
                                        </p:tgtEl>
                                      </p:cBhvr>
                                    </p:animEffect>
                                  </p:childTnLst>
                                </p:cTn>
                              </p:par>
                            </p:childTnLst>
                          </p:cTn>
                        </p:par>
                        <p:par>
                          <p:cTn id="71" fill="hold" nodeType="afterGroup">
                            <p:stCondLst>
                              <p:cond delay="16500"/>
                            </p:stCondLst>
                            <p:childTnLst>
                              <p:par>
                                <p:cTn id="72" presetID="22" presetClass="entr" presetSubtype="8" fill="hold" grpId="0" nodeType="afterEffect">
                                  <p:stCondLst>
                                    <p:cond delay="1000"/>
                                  </p:stCondLst>
                                  <p:childTnLst>
                                    <p:set>
                                      <p:cBhvr>
                                        <p:cTn id="73" dur="1" fill="hold">
                                          <p:stCondLst>
                                            <p:cond delay="0"/>
                                          </p:stCondLst>
                                        </p:cTn>
                                        <p:tgtEl>
                                          <p:spTgt spid="55314"/>
                                        </p:tgtEl>
                                        <p:attrNameLst>
                                          <p:attrName>style.visibility</p:attrName>
                                        </p:attrNameLst>
                                      </p:cBhvr>
                                      <p:to>
                                        <p:strVal val="visible"/>
                                      </p:to>
                                    </p:set>
                                    <p:animEffect transition="in" filter="wipe(left)">
                                      <p:cBhvr>
                                        <p:cTn id="74" dur="500"/>
                                        <p:tgtEl>
                                          <p:spTgt spid="553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8" grpId="0" autoUpdateAnimBg="0"/>
      <p:bldP spid="55299" grpId="0" animBg="1"/>
      <p:bldP spid="55302" grpId="0" animBg="1" autoUpdateAnimBg="0"/>
      <p:bldP spid="55309" grpId="0" animBg="1" autoUpdateAnimBg="0"/>
      <p:bldP spid="55310" grpId="0" animBg="1" autoUpdateAnimBg="0"/>
      <p:bldP spid="55311" grpId="0" animBg="1" autoUpdateAnimBg="0"/>
      <p:bldP spid="55312" grpId="0" animBg="1" autoUpdateAnimBg="0"/>
      <p:bldP spid="55313" grpId="0" animBg="1" autoUpdateAnimBg="0"/>
      <p:bldP spid="55314" grpId="0" animBg="1" autoUpdateAnimBg="0"/>
      <p:bldP spid="55320" grpId="0" animBg="1" autoUpdateAnimBg="0"/>
      <p:bldP spid="55321"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algn="ctr" eaLnBrk="1" hangingPunct="1"/>
            <a:r>
              <a:rPr lang="en-US" b="1" smtClean="0"/>
              <a:t>“Messiah”</a:t>
            </a:r>
          </a:p>
        </p:txBody>
      </p:sp>
      <p:sp>
        <p:nvSpPr>
          <p:cNvPr id="46083" name="Rectangle 3"/>
          <p:cNvSpPr>
            <a:spLocks noGrp="1" noChangeArrowheads="1"/>
          </p:cNvSpPr>
          <p:nvPr>
            <p:ph type="body" idx="1"/>
          </p:nvPr>
        </p:nvSpPr>
        <p:spPr>
          <a:xfrm>
            <a:off x="1219200" y="1371600"/>
            <a:ext cx="7772400" cy="3048000"/>
          </a:xfrm>
        </p:spPr>
        <p:txBody>
          <a:bodyPr/>
          <a:lstStyle/>
          <a:p>
            <a:pPr eaLnBrk="1" hangingPunct="1"/>
            <a:r>
              <a:rPr lang="en-US" sz="2800" b="1" smtClean="0">
                <a:solidFill>
                  <a:schemeClr val="tx2"/>
                </a:solidFill>
              </a:rPr>
              <a:t>Mashiach  means “Anointed” (Greek “Christ”)</a:t>
            </a:r>
          </a:p>
          <a:p>
            <a:pPr eaLnBrk="1" hangingPunct="1">
              <a:buFont typeface="Symbol" pitchFamily="18" charset="2"/>
              <a:buNone/>
            </a:pPr>
            <a:r>
              <a:rPr lang="en-US" sz="2800" smtClean="0"/>
              <a:t>    = Consecrated for service to God (YHWH)</a:t>
            </a:r>
          </a:p>
          <a:p>
            <a:pPr eaLnBrk="1" hangingPunct="1"/>
            <a:r>
              <a:rPr lang="en-US" sz="2800" b="1" smtClean="0">
                <a:solidFill>
                  <a:schemeClr val="tx2"/>
                </a:solidFill>
              </a:rPr>
              <a:t>There are 3 anointed offices in Hebrew Bible</a:t>
            </a:r>
          </a:p>
          <a:p>
            <a:pPr lvl="1" eaLnBrk="1" hangingPunct="1"/>
            <a:r>
              <a:rPr lang="en-US" sz="2400" smtClean="0"/>
              <a:t>Priest of Israel (Leviticus 4:3)</a:t>
            </a:r>
          </a:p>
          <a:p>
            <a:pPr lvl="1" eaLnBrk="1" hangingPunct="1"/>
            <a:r>
              <a:rPr lang="en-US" sz="2400" smtClean="0"/>
              <a:t>King of Israel (2 Samuel 19:21-22)</a:t>
            </a:r>
          </a:p>
          <a:p>
            <a:pPr lvl="1" eaLnBrk="1" hangingPunct="1"/>
            <a:r>
              <a:rPr lang="en-US" sz="2400" smtClean="0"/>
              <a:t>A Pagan King (Isaiah 45:1)</a:t>
            </a:r>
          </a:p>
        </p:txBody>
      </p:sp>
      <p:sp>
        <p:nvSpPr>
          <p:cNvPr id="46084" name="AutoShape 4"/>
          <p:cNvSpPr>
            <a:spLocks noChangeArrowheads="1"/>
          </p:cNvSpPr>
          <p:nvPr/>
        </p:nvSpPr>
        <p:spPr bwMode="auto">
          <a:xfrm>
            <a:off x="2438400" y="5410200"/>
            <a:ext cx="381000" cy="381000"/>
          </a:xfrm>
          <a:prstGeom prst="downArrow">
            <a:avLst>
              <a:gd name="adj1" fmla="val 50000"/>
              <a:gd name="adj2" fmla="val 25000"/>
            </a:avLst>
          </a:prstGeom>
          <a:solidFill>
            <a:schemeClr val="accent1"/>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085" name="AutoShape 5"/>
          <p:cNvSpPr>
            <a:spLocks noChangeArrowheads="1"/>
          </p:cNvSpPr>
          <p:nvPr/>
        </p:nvSpPr>
        <p:spPr bwMode="auto">
          <a:xfrm>
            <a:off x="4343400" y="5410200"/>
            <a:ext cx="381000" cy="381000"/>
          </a:xfrm>
          <a:prstGeom prst="downArrow">
            <a:avLst>
              <a:gd name="adj1" fmla="val 50000"/>
              <a:gd name="adj2" fmla="val 25000"/>
            </a:avLst>
          </a:prstGeom>
          <a:solidFill>
            <a:schemeClr val="accent1"/>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086" name="AutoShape 6"/>
          <p:cNvSpPr>
            <a:spLocks noChangeArrowheads="1"/>
          </p:cNvSpPr>
          <p:nvPr/>
        </p:nvSpPr>
        <p:spPr bwMode="auto">
          <a:xfrm>
            <a:off x="6477000" y="5410200"/>
            <a:ext cx="381000" cy="381000"/>
          </a:xfrm>
          <a:prstGeom prst="downArrow">
            <a:avLst>
              <a:gd name="adj1" fmla="val 50000"/>
              <a:gd name="adj2" fmla="val 25000"/>
            </a:avLst>
          </a:prstGeom>
          <a:solidFill>
            <a:schemeClr val="accent1"/>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087" name="Text Box 7"/>
          <p:cNvSpPr txBox="1">
            <a:spLocks noChangeArrowheads="1"/>
          </p:cNvSpPr>
          <p:nvPr/>
        </p:nvSpPr>
        <p:spPr bwMode="auto">
          <a:xfrm>
            <a:off x="1219200" y="4495800"/>
            <a:ext cx="7772400" cy="1681163"/>
          </a:xfrm>
          <a:prstGeom prst="rect">
            <a:avLst/>
          </a:prstGeom>
          <a:noFill/>
          <a:ln>
            <a:noFill/>
          </a:ln>
          <a:effectLst/>
          <a:extLst>
            <a:ext uri="{909E8E84-426E-40DD-AFC4-6F175D3DCCD1}">
              <a14:hiddenFill xmlns:a14="http://schemas.microsoft.com/office/drawing/2010/main">
                <a:solidFill>
                  <a:srgbClr val="FFCC99"/>
                </a:solidFill>
              </a14:hiddenFill>
            </a:ext>
            <a:ext uri="{91240B29-F687-4F45-9708-019B960494DF}">
              <a14:hiddenLine xmlns:a14="http://schemas.microsoft.com/office/drawing/2010/main" w="12700"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b="1" i="1">
                <a:solidFill>
                  <a:schemeClr val="bg2"/>
                </a:solidFill>
                <a:latin typeface="Times New Roman" pitchFamily="18" charset="0"/>
                <a:cs typeface="Times New Roman" pitchFamily="18" charset="0"/>
              </a:defRPr>
            </a:lvl1pPr>
            <a:lvl2pPr eaLnBrk="0" hangingPunct="0">
              <a:defRPr sz="2400" b="1" i="1">
                <a:solidFill>
                  <a:schemeClr val="bg2"/>
                </a:solidFill>
                <a:latin typeface="Times New Roman" pitchFamily="18" charset="0"/>
                <a:cs typeface="Times New Roman" pitchFamily="18" charset="0"/>
              </a:defRPr>
            </a:lvl2pPr>
            <a:lvl3pPr marL="1143000" indent="-228600" eaLnBrk="0" hangingPunct="0">
              <a:defRPr sz="2400" b="1" i="1">
                <a:solidFill>
                  <a:schemeClr val="bg2"/>
                </a:solidFill>
                <a:latin typeface="Times New Roman" pitchFamily="18" charset="0"/>
                <a:cs typeface="Times New Roman" pitchFamily="18" charset="0"/>
              </a:defRPr>
            </a:lvl3pPr>
            <a:lvl4pPr marL="1600200" indent="-228600" eaLnBrk="0" hangingPunct="0">
              <a:defRPr sz="2400" b="1" i="1">
                <a:solidFill>
                  <a:schemeClr val="bg2"/>
                </a:solidFill>
                <a:latin typeface="Times New Roman" pitchFamily="18" charset="0"/>
                <a:cs typeface="Times New Roman" pitchFamily="18" charset="0"/>
              </a:defRPr>
            </a:lvl4pPr>
            <a:lvl5pPr marL="2057400" indent="-228600" eaLnBrk="0" hangingPunct="0">
              <a:defRPr sz="2400" b="1" i="1">
                <a:solidFill>
                  <a:schemeClr val="bg2"/>
                </a:solidFill>
                <a:latin typeface="Times New Roman" pitchFamily="18" charset="0"/>
                <a:cs typeface="Times New Roman" pitchFamily="18" charset="0"/>
              </a:defRPr>
            </a:lvl5pPr>
            <a:lvl6pPr marL="25146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6pPr>
            <a:lvl7pPr marL="29718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7pPr>
            <a:lvl8pPr marL="34290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8pPr>
            <a:lvl9pPr marL="38862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9pPr>
          </a:lstStyle>
          <a:p>
            <a:pPr algn="l" eaLnBrk="1" hangingPunct="1">
              <a:lnSpc>
                <a:spcPct val="90000"/>
              </a:lnSpc>
              <a:spcBef>
                <a:spcPct val="20000"/>
              </a:spcBef>
              <a:buClr>
                <a:schemeClr val="tx2"/>
              </a:buClr>
              <a:buSzPct val="90000"/>
              <a:buFont typeface="Symbol" pitchFamily="18" charset="2"/>
              <a:buChar char="¨"/>
            </a:pPr>
            <a:r>
              <a:rPr lang="en-US" sz="2800" i="0">
                <a:solidFill>
                  <a:schemeClr val="tx2"/>
                </a:solidFill>
              </a:rPr>
              <a:t> The Unique Eschatological Servant of the Lord</a:t>
            </a:r>
          </a:p>
          <a:p>
            <a:pPr lvl="1" algn="l" eaLnBrk="1" hangingPunct="1">
              <a:lnSpc>
                <a:spcPct val="90000"/>
              </a:lnSpc>
              <a:spcBef>
                <a:spcPct val="20000"/>
              </a:spcBef>
              <a:buFontTx/>
              <a:buChar char="–"/>
            </a:pPr>
            <a:r>
              <a:rPr lang="en-US" b="0" i="0">
                <a:solidFill>
                  <a:schemeClr val="tx1"/>
                </a:solidFill>
              </a:rPr>
              <a:t>Prophet      –        King                –    Priest</a:t>
            </a:r>
          </a:p>
          <a:p>
            <a:pPr lvl="1" algn="l" eaLnBrk="1" hangingPunct="1">
              <a:lnSpc>
                <a:spcPct val="90000"/>
              </a:lnSpc>
              <a:spcBef>
                <a:spcPct val="20000"/>
              </a:spcBef>
            </a:pPr>
            <a:r>
              <a:rPr lang="en-US" b="0" i="0">
                <a:solidFill>
                  <a:schemeClr val="tx1"/>
                </a:solidFill>
              </a:rPr>
              <a:t> </a:t>
            </a:r>
          </a:p>
          <a:p>
            <a:pPr lvl="1" algn="l" eaLnBrk="1" hangingPunct="1">
              <a:lnSpc>
                <a:spcPct val="90000"/>
              </a:lnSpc>
              <a:spcBef>
                <a:spcPct val="20000"/>
              </a:spcBef>
              <a:buFontTx/>
              <a:buChar char="–"/>
            </a:pPr>
            <a:r>
              <a:rPr lang="en-US" b="0" i="0">
                <a:solidFill>
                  <a:schemeClr val="tx1"/>
                </a:solidFill>
              </a:rPr>
              <a:t>Like Moses – Son of David – Order of Melchizedek</a:t>
            </a: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46082"/>
                                        </p:tgtEl>
                                        <p:attrNameLst>
                                          <p:attrName>style.visibility</p:attrName>
                                        </p:attrNameLst>
                                      </p:cBhvr>
                                      <p:to>
                                        <p:strVal val="visible"/>
                                      </p:to>
                                    </p:set>
                                    <p:animEffect transition="in" filter="slide(fromBottom)">
                                      <p:cBhvr>
                                        <p:cTn id="7" dur="500"/>
                                        <p:tgtEl>
                                          <p:spTgt spid="46082"/>
                                        </p:tgtEl>
                                      </p:cBhvr>
                                    </p:animEffect>
                                  </p:childTnLst>
                                </p:cTn>
                              </p:par>
                            </p:childTnLst>
                          </p:cTn>
                        </p:par>
                        <p:par>
                          <p:cTn id="8" fill="hold" nodeType="afterGroup">
                            <p:stCondLst>
                              <p:cond delay="500"/>
                            </p:stCondLst>
                            <p:childTnLst>
                              <p:par>
                                <p:cTn id="9" presetID="14" presetClass="entr" presetSubtype="5" fill="hold" grpId="0" nodeType="afterEffect">
                                  <p:stCondLst>
                                    <p:cond delay="1000"/>
                                  </p:stCondLst>
                                  <p:childTnLst>
                                    <p:set>
                                      <p:cBhvr>
                                        <p:cTn id="10" dur="1" fill="hold">
                                          <p:stCondLst>
                                            <p:cond delay="0"/>
                                          </p:stCondLst>
                                        </p:cTn>
                                        <p:tgtEl>
                                          <p:spTgt spid="46083">
                                            <p:txEl>
                                              <p:pRg st="0" end="0"/>
                                            </p:txEl>
                                          </p:spTgt>
                                        </p:tgtEl>
                                        <p:attrNameLst>
                                          <p:attrName>style.visibility</p:attrName>
                                        </p:attrNameLst>
                                      </p:cBhvr>
                                      <p:to>
                                        <p:strVal val="visible"/>
                                      </p:to>
                                    </p:set>
                                    <p:animEffect transition="in" filter="randombar(vertical)">
                                      <p:cBhvr>
                                        <p:cTn id="11" dur="500"/>
                                        <p:tgtEl>
                                          <p:spTgt spid="46083">
                                            <p:txEl>
                                              <p:pRg st="0" end="0"/>
                                            </p:txEl>
                                          </p:spTgt>
                                        </p:tgtEl>
                                      </p:cBhvr>
                                    </p:animEffect>
                                  </p:childTnLst>
                                </p:cTn>
                              </p:par>
                            </p:childTnLst>
                          </p:cTn>
                        </p:par>
                        <p:par>
                          <p:cTn id="12" fill="hold" nodeType="afterGroup">
                            <p:stCondLst>
                              <p:cond delay="2000"/>
                            </p:stCondLst>
                            <p:childTnLst>
                              <p:par>
                                <p:cTn id="13" presetID="14" presetClass="entr" presetSubtype="5" fill="hold" grpId="0" nodeType="afterEffect">
                                  <p:stCondLst>
                                    <p:cond delay="1000"/>
                                  </p:stCondLst>
                                  <p:childTnLst>
                                    <p:set>
                                      <p:cBhvr>
                                        <p:cTn id="14" dur="1" fill="hold">
                                          <p:stCondLst>
                                            <p:cond delay="0"/>
                                          </p:stCondLst>
                                        </p:cTn>
                                        <p:tgtEl>
                                          <p:spTgt spid="46083">
                                            <p:txEl>
                                              <p:pRg st="1" end="1"/>
                                            </p:txEl>
                                          </p:spTgt>
                                        </p:tgtEl>
                                        <p:attrNameLst>
                                          <p:attrName>style.visibility</p:attrName>
                                        </p:attrNameLst>
                                      </p:cBhvr>
                                      <p:to>
                                        <p:strVal val="visible"/>
                                      </p:to>
                                    </p:set>
                                    <p:animEffect transition="in" filter="randombar(vertical)">
                                      <p:cBhvr>
                                        <p:cTn id="15" dur="500"/>
                                        <p:tgtEl>
                                          <p:spTgt spid="46083">
                                            <p:txEl>
                                              <p:pRg st="1" end="1"/>
                                            </p:txEl>
                                          </p:spTgt>
                                        </p:tgtEl>
                                      </p:cBhvr>
                                    </p:animEffect>
                                  </p:childTnLst>
                                </p:cTn>
                              </p:par>
                            </p:childTnLst>
                          </p:cTn>
                        </p:par>
                        <p:par>
                          <p:cTn id="16" fill="hold" nodeType="afterGroup">
                            <p:stCondLst>
                              <p:cond delay="3500"/>
                            </p:stCondLst>
                            <p:childTnLst>
                              <p:par>
                                <p:cTn id="17" presetID="14" presetClass="entr" presetSubtype="5" fill="hold" grpId="0" nodeType="afterEffect">
                                  <p:stCondLst>
                                    <p:cond delay="1000"/>
                                  </p:stCondLst>
                                  <p:childTnLst>
                                    <p:set>
                                      <p:cBhvr>
                                        <p:cTn id="18" dur="1" fill="hold">
                                          <p:stCondLst>
                                            <p:cond delay="0"/>
                                          </p:stCondLst>
                                        </p:cTn>
                                        <p:tgtEl>
                                          <p:spTgt spid="46083">
                                            <p:txEl>
                                              <p:pRg st="2" end="2"/>
                                            </p:txEl>
                                          </p:spTgt>
                                        </p:tgtEl>
                                        <p:attrNameLst>
                                          <p:attrName>style.visibility</p:attrName>
                                        </p:attrNameLst>
                                      </p:cBhvr>
                                      <p:to>
                                        <p:strVal val="visible"/>
                                      </p:to>
                                    </p:set>
                                    <p:animEffect transition="in" filter="randombar(vertical)">
                                      <p:cBhvr>
                                        <p:cTn id="19" dur="500"/>
                                        <p:tgtEl>
                                          <p:spTgt spid="46083">
                                            <p:txEl>
                                              <p:pRg st="2" end="2"/>
                                            </p:txEl>
                                          </p:spTgt>
                                        </p:tgtEl>
                                      </p:cBhvr>
                                    </p:animEffect>
                                  </p:childTnLst>
                                </p:cTn>
                              </p:par>
                            </p:childTnLst>
                          </p:cTn>
                        </p:par>
                        <p:par>
                          <p:cTn id="20" fill="hold" nodeType="afterGroup">
                            <p:stCondLst>
                              <p:cond delay="5000"/>
                            </p:stCondLst>
                            <p:childTnLst>
                              <p:par>
                                <p:cTn id="21" presetID="14" presetClass="entr" presetSubtype="5" fill="hold" grpId="0" nodeType="afterEffect">
                                  <p:stCondLst>
                                    <p:cond delay="1000"/>
                                  </p:stCondLst>
                                  <p:childTnLst>
                                    <p:set>
                                      <p:cBhvr>
                                        <p:cTn id="22" dur="1" fill="hold">
                                          <p:stCondLst>
                                            <p:cond delay="0"/>
                                          </p:stCondLst>
                                        </p:cTn>
                                        <p:tgtEl>
                                          <p:spTgt spid="46083">
                                            <p:txEl>
                                              <p:pRg st="3" end="3"/>
                                            </p:txEl>
                                          </p:spTgt>
                                        </p:tgtEl>
                                        <p:attrNameLst>
                                          <p:attrName>style.visibility</p:attrName>
                                        </p:attrNameLst>
                                      </p:cBhvr>
                                      <p:to>
                                        <p:strVal val="visible"/>
                                      </p:to>
                                    </p:set>
                                    <p:animEffect transition="in" filter="randombar(vertical)">
                                      <p:cBhvr>
                                        <p:cTn id="23" dur="500"/>
                                        <p:tgtEl>
                                          <p:spTgt spid="46083">
                                            <p:txEl>
                                              <p:pRg st="3" end="3"/>
                                            </p:txEl>
                                          </p:spTgt>
                                        </p:tgtEl>
                                      </p:cBhvr>
                                    </p:animEffect>
                                  </p:childTnLst>
                                </p:cTn>
                              </p:par>
                            </p:childTnLst>
                          </p:cTn>
                        </p:par>
                        <p:par>
                          <p:cTn id="24" fill="hold" nodeType="afterGroup">
                            <p:stCondLst>
                              <p:cond delay="6500"/>
                            </p:stCondLst>
                            <p:childTnLst>
                              <p:par>
                                <p:cTn id="25" presetID="14" presetClass="entr" presetSubtype="5" fill="hold" grpId="0" nodeType="afterEffect">
                                  <p:stCondLst>
                                    <p:cond delay="1000"/>
                                  </p:stCondLst>
                                  <p:childTnLst>
                                    <p:set>
                                      <p:cBhvr>
                                        <p:cTn id="26" dur="1" fill="hold">
                                          <p:stCondLst>
                                            <p:cond delay="0"/>
                                          </p:stCondLst>
                                        </p:cTn>
                                        <p:tgtEl>
                                          <p:spTgt spid="46083">
                                            <p:txEl>
                                              <p:pRg st="4" end="4"/>
                                            </p:txEl>
                                          </p:spTgt>
                                        </p:tgtEl>
                                        <p:attrNameLst>
                                          <p:attrName>style.visibility</p:attrName>
                                        </p:attrNameLst>
                                      </p:cBhvr>
                                      <p:to>
                                        <p:strVal val="visible"/>
                                      </p:to>
                                    </p:set>
                                    <p:animEffect transition="in" filter="randombar(vertical)">
                                      <p:cBhvr>
                                        <p:cTn id="27" dur="500"/>
                                        <p:tgtEl>
                                          <p:spTgt spid="46083">
                                            <p:txEl>
                                              <p:pRg st="4" end="4"/>
                                            </p:txEl>
                                          </p:spTgt>
                                        </p:tgtEl>
                                      </p:cBhvr>
                                    </p:animEffect>
                                  </p:childTnLst>
                                </p:cTn>
                              </p:par>
                            </p:childTnLst>
                          </p:cTn>
                        </p:par>
                        <p:par>
                          <p:cTn id="28" fill="hold" nodeType="afterGroup">
                            <p:stCondLst>
                              <p:cond delay="8000"/>
                            </p:stCondLst>
                            <p:childTnLst>
                              <p:par>
                                <p:cTn id="29" presetID="14" presetClass="entr" presetSubtype="5" fill="hold" grpId="0" nodeType="afterEffect">
                                  <p:stCondLst>
                                    <p:cond delay="1000"/>
                                  </p:stCondLst>
                                  <p:childTnLst>
                                    <p:set>
                                      <p:cBhvr>
                                        <p:cTn id="30" dur="1" fill="hold">
                                          <p:stCondLst>
                                            <p:cond delay="0"/>
                                          </p:stCondLst>
                                        </p:cTn>
                                        <p:tgtEl>
                                          <p:spTgt spid="46083">
                                            <p:txEl>
                                              <p:pRg st="5" end="5"/>
                                            </p:txEl>
                                          </p:spTgt>
                                        </p:tgtEl>
                                        <p:attrNameLst>
                                          <p:attrName>style.visibility</p:attrName>
                                        </p:attrNameLst>
                                      </p:cBhvr>
                                      <p:to>
                                        <p:strVal val="visible"/>
                                      </p:to>
                                    </p:set>
                                    <p:animEffect transition="in" filter="randombar(vertical)">
                                      <p:cBhvr>
                                        <p:cTn id="31" dur="500"/>
                                        <p:tgtEl>
                                          <p:spTgt spid="46083">
                                            <p:txEl>
                                              <p:pRg st="5" end="5"/>
                                            </p:txEl>
                                          </p:spTgt>
                                        </p:tgtEl>
                                      </p:cBhvr>
                                    </p:animEffect>
                                  </p:childTnLst>
                                </p:cTn>
                              </p:par>
                            </p:childTnLst>
                          </p:cTn>
                        </p:par>
                        <p:par>
                          <p:cTn id="32" fill="hold" nodeType="afterGroup">
                            <p:stCondLst>
                              <p:cond delay="9500"/>
                            </p:stCondLst>
                            <p:childTnLst>
                              <p:par>
                                <p:cTn id="33" presetID="23" presetClass="entr" presetSubtype="16" fill="hold" grpId="0" nodeType="afterEffect">
                                  <p:stCondLst>
                                    <p:cond delay="0"/>
                                  </p:stCondLst>
                                  <p:iterate type="wd">
                                    <p:tmPct val="100000"/>
                                  </p:iterate>
                                  <p:childTnLst>
                                    <p:set>
                                      <p:cBhvr>
                                        <p:cTn id="34" dur="1" fill="hold">
                                          <p:stCondLst>
                                            <p:cond delay="0"/>
                                          </p:stCondLst>
                                        </p:cTn>
                                        <p:tgtEl>
                                          <p:spTgt spid="46087"/>
                                        </p:tgtEl>
                                        <p:attrNameLst>
                                          <p:attrName>style.visibility</p:attrName>
                                        </p:attrNameLst>
                                      </p:cBhvr>
                                      <p:to>
                                        <p:strVal val="visible"/>
                                      </p:to>
                                    </p:set>
                                    <p:anim calcmode="lin" valueType="num">
                                      <p:cBhvr>
                                        <p:cTn id="35" dur="300" fill="hold"/>
                                        <p:tgtEl>
                                          <p:spTgt spid="46087"/>
                                        </p:tgtEl>
                                        <p:attrNameLst>
                                          <p:attrName>ppt_w</p:attrName>
                                        </p:attrNameLst>
                                      </p:cBhvr>
                                      <p:tavLst>
                                        <p:tav tm="0">
                                          <p:val>
                                            <p:fltVal val="0"/>
                                          </p:val>
                                        </p:tav>
                                        <p:tav tm="100000">
                                          <p:val>
                                            <p:strVal val="#ppt_w"/>
                                          </p:val>
                                        </p:tav>
                                      </p:tavLst>
                                    </p:anim>
                                    <p:anim calcmode="lin" valueType="num">
                                      <p:cBhvr>
                                        <p:cTn id="36" dur="300" fill="hold"/>
                                        <p:tgtEl>
                                          <p:spTgt spid="46087"/>
                                        </p:tgtEl>
                                        <p:attrNameLst>
                                          <p:attrName>ppt_h</p:attrName>
                                        </p:attrNameLst>
                                      </p:cBhvr>
                                      <p:tavLst>
                                        <p:tav tm="0">
                                          <p:val>
                                            <p:fltVal val="0"/>
                                          </p:val>
                                        </p:tav>
                                        <p:tav tm="100000">
                                          <p:val>
                                            <p:strVal val="#ppt_h"/>
                                          </p:val>
                                        </p:tav>
                                      </p:tavLst>
                                    </p:anim>
                                  </p:childTnLst>
                                </p:cTn>
                              </p:par>
                            </p:childTnLst>
                          </p:cTn>
                        </p:par>
                        <p:par>
                          <p:cTn id="37" fill="hold" nodeType="afterGroup">
                            <p:stCondLst>
                              <p:cond delay="16400"/>
                            </p:stCondLst>
                            <p:childTnLst>
                              <p:par>
                                <p:cTn id="38" presetID="23" presetClass="entr" presetSubtype="16" fill="hold" grpId="0" nodeType="afterEffect">
                                  <p:stCondLst>
                                    <p:cond delay="2000"/>
                                  </p:stCondLst>
                                  <p:childTnLst>
                                    <p:set>
                                      <p:cBhvr>
                                        <p:cTn id="39" dur="1" fill="hold">
                                          <p:stCondLst>
                                            <p:cond delay="0"/>
                                          </p:stCondLst>
                                        </p:cTn>
                                        <p:tgtEl>
                                          <p:spTgt spid="46084"/>
                                        </p:tgtEl>
                                        <p:attrNameLst>
                                          <p:attrName>style.visibility</p:attrName>
                                        </p:attrNameLst>
                                      </p:cBhvr>
                                      <p:to>
                                        <p:strVal val="visible"/>
                                      </p:to>
                                    </p:set>
                                    <p:anim calcmode="lin" valueType="num">
                                      <p:cBhvr>
                                        <p:cTn id="40" dur="500" fill="hold"/>
                                        <p:tgtEl>
                                          <p:spTgt spid="46084"/>
                                        </p:tgtEl>
                                        <p:attrNameLst>
                                          <p:attrName>ppt_w</p:attrName>
                                        </p:attrNameLst>
                                      </p:cBhvr>
                                      <p:tavLst>
                                        <p:tav tm="0">
                                          <p:val>
                                            <p:fltVal val="0"/>
                                          </p:val>
                                        </p:tav>
                                        <p:tav tm="100000">
                                          <p:val>
                                            <p:strVal val="#ppt_w"/>
                                          </p:val>
                                        </p:tav>
                                      </p:tavLst>
                                    </p:anim>
                                    <p:anim calcmode="lin" valueType="num">
                                      <p:cBhvr>
                                        <p:cTn id="41" dur="500" fill="hold"/>
                                        <p:tgtEl>
                                          <p:spTgt spid="46084"/>
                                        </p:tgtEl>
                                        <p:attrNameLst>
                                          <p:attrName>ppt_h</p:attrName>
                                        </p:attrNameLst>
                                      </p:cBhvr>
                                      <p:tavLst>
                                        <p:tav tm="0">
                                          <p:val>
                                            <p:fltVal val="0"/>
                                          </p:val>
                                        </p:tav>
                                        <p:tav tm="100000">
                                          <p:val>
                                            <p:strVal val="#ppt_h"/>
                                          </p:val>
                                        </p:tav>
                                      </p:tavLst>
                                    </p:anim>
                                  </p:childTnLst>
                                </p:cTn>
                              </p:par>
                            </p:childTnLst>
                          </p:cTn>
                        </p:par>
                        <p:par>
                          <p:cTn id="42" fill="hold" nodeType="afterGroup">
                            <p:stCondLst>
                              <p:cond delay="18900"/>
                            </p:stCondLst>
                            <p:childTnLst>
                              <p:par>
                                <p:cTn id="43" presetID="23" presetClass="entr" presetSubtype="16" fill="hold" grpId="0" nodeType="afterEffect">
                                  <p:stCondLst>
                                    <p:cond delay="1000"/>
                                  </p:stCondLst>
                                  <p:childTnLst>
                                    <p:set>
                                      <p:cBhvr>
                                        <p:cTn id="44" dur="1" fill="hold">
                                          <p:stCondLst>
                                            <p:cond delay="0"/>
                                          </p:stCondLst>
                                        </p:cTn>
                                        <p:tgtEl>
                                          <p:spTgt spid="46085"/>
                                        </p:tgtEl>
                                        <p:attrNameLst>
                                          <p:attrName>style.visibility</p:attrName>
                                        </p:attrNameLst>
                                      </p:cBhvr>
                                      <p:to>
                                        <p:strVal val="visible"/>
                                      </p:to>
                                    </p:set>
                                    <p:anim calcmode="lin" valueType="num">
                                      <p:cBhvr>
                                        <p:cTn id="45" dur="500" fill="hold"/>
                                        <p:tgtEl>
                                          <p:spTgt spid="46085"/>
                                        </p:tgtEl>
                                        <p:attrNameLst>
                                          <p:attrName>ppt_w</p:attrName>
                                        </p:attrNameLst>
                                      </p:cBhvr>
                                      <p:tavLst>
                                        <p:tav tm="0">
                                          <p:val>
                                            <p:fltVal val="0"/>
                                          </p:val>
                                        </p:tav>
                                        <p:tav tm="100000">
                                          <p:val>
                                            <p:strVal val="#ppt_w"/>
                                          </p:val>
                                        </p:tav>
                                      </p:tavLst>
                                    </p:anim>
                                    <p:anim calcmode="lin" valueType="num">
                                      <p:cBhvr>
                                        <p:cTn id="46" dur="500" fill="hold"/>
                                        <p:tgtEl>
                                          <p:spTgt spid="46085"/>
                                        </p:tgtEl>
                                        <p:attrNameLst>
                                          <p:attrName>ppt_h</p:attrName>
                                        </p:attrNameLst>
                                      </p:cBhvr>
                                      <p:tavLst>
                                        <p:tav tm="0">
                                          <p:val>
                                            <p:fltVal val="0"/>
                                          </p:val>
                                        </p:tav>
                                        <p:tav tm="100000">
                                          <p:val>
                                            <p:strVal val="#ppt_h"/>
                                          </p:val>
                                        </p:tav>
                                      </p:tavLst>
                                    </p:anim>
                                  </p:childTnLst>
                                </p:cTn>
                              </p:par>
                            </p:childTnLst>
                          </p:cTn>
                        </p:par>
                        <p:par>
                          <p:cTn id="47" fill="hold" nodeType="afterGroup">
                            <p:stCondLst>
                              <p:cond delay="20400"/>
                            </p:stCondLst>
                            <p:childTnLst>
                              <p:par>
                                <p:cTn id="48" presetID="23" presetClass="entr" presetSubtype="16" fill="hold" grpId="0" nodeType="afterEffect">
                                  <p:stCondLst>
                                    <p:cond delay="1000"/>
                                  </p:stCondLst>
                                  <p:childTnLst>
                                    <p:set>
                                      <p:cBhvr>
                                        <p:cTn id="49" dur="1" fill="hold">
                                          <p:stCondLst>
                                            <p:cond delay="0"/>
                                          </p:stCondLst>
                                        </p:cTn>
                                        <p:tgtEl>
                                          <p:spTgt spid="46086"/>
                                        </p:tgtEl>
                                        <p:attrNameLst>
                                          <p:attrName>style.visibility</p:attrName>
                                        </p:attrNameLst>
                                      </p:cBhvr>
                                      <p:to>
                                        <p:strVal val="visible"/>
                                      </p:to>
                                    </p:set>
                                    <p:anim calcmode="lin" valueType="num">
                                      <p:cBhvr>
                                        <p:cTn id="50" dur="500" fill="hold"/>
                                        <p:tgtEl>
                                          <p:spTgt spid="46086"/>
                                        </p:tgtEl>
                                        <p:attrNameLst>
                                          <p:attrName>ppt_w</p:attrName>
                                        </p:attrNameLst>
                                      </p:cBhvr>
                                      <p:tavLst>
                                        <p:tav tm="0">
                                          <p:val>
                                            <p:fltVal val="0"/>
                                          </p:val>
                                        </p:tav>
                                        <p:tav tm="100000">
                                          <p:val>
                                            <p:strVal val="#ppt_w"/>
                                          </p:val>
                                        </p:tav>
                                      </p:tavLst>
                                    </p:anim>
                                    <p:anim calcmode="lin" valueType="num">
                                      <p:cBhvr>
                                        <p:cTn id="51" dur="500" fill="hold"/>
                                        <p:tgtEl>
                                          <p:spTgt spid="4608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2" grpId="0" autoUpdateAnimBg="0"/>
      <p:bldP spid="46083" grpId="0" build="p" bldLvl="2" autoUpdateAnimBg="0" advAuto="1000"/>
      <p:bldP spid="46084" grpId="0" animBg="1"/>
      <p:bldP spid="46085" grpId="0" animBg="1"/>
      <p:bldP spid="46086" grpId="0" animBg="1"/>
      <p:bldP spid="46087" grpId="0"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pPr algn="ctr" eaLnBrk="1" hangingPunct="1"/>
            <a:r>
              <a:rPr lang="en-US" b="1" smtClean="0"/>
              <a:t>Christian Eschatology</a:t>
            </a:r>
          </a:p>
        </p:txBody>
      </p:sp>
      <p:sp>
        <p:nvSpPr>
          <p:cNvPr id="56323" name="Line 3"/>
          <p:cNvSpPr>
            <a:spLocks noChangeShapeType="1"/>
          </p:cNvSpPr>
          <p:nvPr/>
        </p:nvSpPr>
        <p:spPr bwMode="auto">
          <a:xfrm>
            <a:off x="1752600" y="1447800"/>
            <a:ext cx="0" cy="5105400"/>
          </a:xfrm>
          <a:prstGeom prst="line">
            <a:avLst/>
          </a:prstGeom>
          <a:noFill/>
          <a:ln w="76200" cap="sq">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cxnSp>
        <p:nvCxnSpPr>
          <p:cNvPr id="56324" name="AutoShape 4"/>
          <p:cNvCxnSpPr>
            <a:cxnSpLocks noChangeShapeType="1"/>
          </p:cNvCxnSpPr>
          <p:nvPr/>
        </p:nvCxnSpPr>
        <p:spPr bwMode="auto">
          <a:xfrm>
            <a:off x="1752600" y="1676400"/>
            <a:ext cx="1066800" cy="0"/>
          </a:xfrm>
          <a:prstGeom prst="straightConnector1">
            <a:avLst/>
          </a:prstGeom>
          <a:noFill/>
          <a:ln w="38100" cap="sq">
            <a:solidFill>
              <a:schemeClr val="tx2"/>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6325" name="Text Box 5"/>
          <p:cNvSpPr txBox="1">
            <a:spLocks noChangeArrowheads="1"/>
          </p:cNvSpPr>
          <p:nvPr/>
        </p:nvSpPr>
        <p:spPr bwMode="auto">
          <a:xfrm>
            <a:off x="2819400" y="1371600"/>
            <a:ext cx="6096000" cy="439738"/>
          </a:xfrm>
          <a:prstGeom prst="rect">
            <a:avLst/>
          </a:prstGeom>
          <a:noFill/>
          <a:ln w="12700" cap="sq">
            <a:solidFill>
              <a:schemeClr val="tx2"/>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b="1" i="1">
                <a:solidFill>
                  <a:schemeClr val="bg2"/>
                </a:solidFill>
                <a:latin typeface="Times New Roman" pitchFamily="18" charset="0"/>
                <a:cs typeface="Times New Roman" pitchFamily="18" charset="0"/>
              </a:defRPr>
            </a:lvl1pPr>
            <a:lvl2pPr marL="742950" indent="-285750" eaLnBrk="0" hangingPunct="0">
              <a:defRPr sz="2400" b="1" i="1">
                <a:solidFill>
                  <a:schemeClr val="bg2"/>
                </a:solidFill>
                <a:latin typeface="Times New Roman" pitchFamily="18" charset="0"/>
                <a:cs typeface="Times New Roman" pitchFamily="18" charset="0"/>
              </a:defRPr>
            </a:lvl2pPr>
            <a:lvl3pPr marL="1143000" indent="-228600" eaLnBrk="0" hangingPunct="0">
              <a:defRPr sz="2400" b="1" i="1">
                <a:solidFill>
                  <a:schemeClr val="bg2"/>
                </a:solidFill>
                <a:latin typeface="Times New Roman" pitchFamily="18" charset="0"/>
                <a:cs typeface="Times New Roman" pitchFamily="18" charset="0"/>
              </a:defRPr>
            </a:lvl3pPr>
            <a:lvl4pPr marL="1600200" indent="-228600" eaLnBrk="0" hangingPunct="0">
              <a:defRPr sz="2400" b="1" i="1">
                <a:solidFill>
                  <a:schemeClr val="bg2"/>
                </a:solidFill>
                <a:latin typeface="Times New Roman" pitchFamily="18" charset="0"/>
                <a:cs typeface="Times New Roman" pitchFamily="18" charset="0"/>
              </a:defRPr>
            </a:lvl4pPr>
            <a:lvl5pPr marL="2057400" indent="-228600" eaLnBrk="0" hangingPunct="0">
              <a:defRPr sz="2400" b="1" i="1">
                <a:solidFill>
                  <a:schemeClr val="bg2"/>
                </a:solidFill>
                <a:latin typeface="Times New Roman" pitchFamily="18" charset="0"/>
                <a:cs typeface="Times New Roman" pitchFamily="18" charset="0"/>
              </a:defRPr>
            </a:lvl5pPr>
            <a:lvl6pPr marL="25146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6pPr>
            <a:lvl7pPr marL="29718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7pPr>
            <a:lvl8pPr marL="34290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8pPr>
            <a:lvl9pPr marL="38862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9pPr>
          </a:lstStyle>
          <a:p>
            <a:pPr algn="l" eaLnBrk="1" hangingPunct="1"/>
            <a:r>
              <a:rPr lang="en-US" sz="2200" i="0">
                <a:solidFill>
                  <a:schemeClr val="tx1"/>
                </a:solidFill>
              </a:rPr>
              <a:t>1</a:t>
            </a:r>
            <a:r>
              <a:rPr lang="en-US" sz="2200" i="0" baseline="30000">
                <a:solidFill>
                  <a:schemeClr val="tx1"/>
                </a:solidFill>
              </a:rPr>
              <a:t>st</a:t>
            </a:r>
            <a:r>
              <a:rPr lang="en-US" sz="2200" i="0">
                <a:solidFill>
                  <a:schemeClr val="tx1"/>
                </a:solidFill>
              </a:rPr>
              <a:t> Advent of Messiah Yeshua - Suffering Servant</a:t>
            </a:r>
          </a:p>
        </p:txBody>
      </p:sp>
      <p:cxnSp>
        <p:nvCxnSpPr>
          <p:cNvPr id="56326" name="AutoShape 6"/>
          <p:cNvCxnSpPr>
            <a:cxnSpLocks noChangeShapeType="1"/>
          </p:cNvCxnSpPr>
          <p:nvPr/>
        </p:nvCxnSpPr>
        <p:spPr bwMode="auto">
          <a:xfrm>
            <a:off x="1752600" y="2667000"/>
            <a:ext cx="2514600" cy="0"/>
          </a:xfrm>
          <a:prstGeom prst="straightConnector1">
            <a:avLst/>
          </a:prstGeom>
          <a:noFill/>
          <a:ln w="38100" cap="sq">
            <a:solidFill>
              <a:schemeClr val="tx2"/>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6327" name="AutoShape 7"/>
          <p:cNvCxnSpPr>
            <a:cxnSpLocks noChangeShapeType="1"/>
          </p:cNvCxnSpPr>
          <p:nvPr/>
        </p:nvCxnSpPr>
        <p:spPr bwMode="auto">
          <a:xfrm>
            <a:off x="1752600" y="3352800"/>
            <a:ext cx="914400" cy="0"/>
          </a:xfrm>
          <a:prstGeom prst="straightConnector1">
            <a:avLst/>
          </a:prstGeom>
          <a:noFill/>
          <a:ln w="38100" cap="sq">
            <a:solidFill>
              <a:schemeClr val="tx2"/>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6328" name="AutoShape 8"/>
          <p:cNvCxnSpPr>
            <a:cxnSpLocks noChangeShapeType="1"/>
          </p:cNvCxnSpPr>
          <p:nvPr/>
        </p:nvCxnSpPr>
        <p:spPr bwMode="auto">
          <a:xfrm>
            <a:off x="1752600" y="3962400"/>
            <a:ext cx="1371600" cy="0"/>
          </a:xfrm>
          <a:prstGeom prst="straightConnector1">
            <a:avLst/>
          </a:prstGeom>
          <a:noFill/>
          <a:ln w="38100" cap="sq">
            <a:solidFill>
              <a:schemeClr val="tx2"/>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6330" name="AutoShape 10"/>
          <p:cNvCxnSpPr>
            <a:cxnSpLocks noChangeShapeType="1"/>
          </p:cNvCxnSpPr>
          <p:nvPr/>
        </p:nvCxnSpPr>
        <p:spPr bwMode="auto">
          <a:xfrm>
            <a:off x="1752600" y="4953000"/>
            <a:ext cx="1219200" cy="1588"/>
          </a:xfrm>
          <a:prstGeom prst="straightConnector1">
            <a:avLst/>
          </a:prstGeom>
          <a:noFill/>
          <a:ln w="38100" cap="sq">
            <a:solidFill>
              <a:schemeClr val="tx2"/>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6332" name="AutoShape 12"/>
          <p:cNvCxnSpPr>
            <a:cxnSpLocks noChangeShapeType="1"/>
          </p:cNvCxnSpPr>
          <p:nvPr/>
        </p:nvCxnSpPr>
        <p:spPr bwMode="auto">
          <a:xfrm>
            <a:off x="1752600" y="5562600"/>
            <a:ext cx="2362200" cy="0"/>
          </a:xfrm>
          <a:prstGeom prst="straightConnector1">
            <a:avLst/>
          </a:prstGeom>
          <a:noFill/>
          <a:ln w="38100" cap="sq">
            <a:solidFill>
              <a:schemeClr val="tx2"/>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6333" name="AutoShape 13"/>
          <p:cNvCxnSpPr>
            <a:cxnSpLocks noChangeShapeType="1"/>
          </p:cNvCxnSpPr>
          <p:nvPr/>
        </p:nvCxnSpPr>
        <p:spPr bwMode="auto">
          <a:xfrm>
            <a:off x="1752600" y="6172200"/>
            <a:ext cx="1295400" cy="0"/>
          </a:xfrm>
          <a:prstGeom prst="straightConnector1">
            <a:avLst/>
          </a:prstGeom>
          <a:noFill/>
          <a:ln w="38100" cap="sq">
            <a:solidFill>
              <a:schemeClr val="tx2"/>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6334" name="Text Box 14"/>
          <p:cNvSpPr txBox="1">
            <a:spLocks noChangeArrowheads="1"/>
          </p:cNvSpPr>
          <p:nvPr/>
        </p:nvSpPr>
        <p:spPr bwMode="auto">
          <a:xfrm>
            <a:off x="3048000" y="5943600"/>
            <a:ext cx="3733800" cy="469900"/>
          </a:xfrm>
          <a:prstGeom prst="rect">
            <a:avLst/>
          </a:prstGeom>
          <a:noFill/>
          <a:ln w="12700" cap="sq">
            <a:solidFill>
              <a:schemeClr val="tx2"/>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b="1" i="1">
                <a:solidFill>
                  <a:schemeClr val="bg2"/>
                </a:solidFill>
                <a:latin typeface="Times New Roman" pitchFamily="18" charset="0"/>
                <a:cs typeface="Times New Roman" pitchFamily="18" charset="0"/>
              </a:defRPr>
            </a:lvl1pPr>
            <a:lvl2pPr marL="742950" indent="-285750" eaLnBrk="0" hangingPunct="0">
              <a:defRPr sz="2400" b="1" i="1">
                <a:solidFill>
                  <a:schemeClr val="bg2"/>
                </a:solidFill>
                <a:latin typeface="Times New Roman" pitchFamily="18" charset="0"/>
                <a:cs typeface="Times New Roman" pitchFamily="18" charset="0"/>
              </a:defRPr>
            </a:lvl2pPr>
            <a:lvl3pPr marL="1143000" indent="-228600" eaLnBrk="0" hangingPunct="0">
              <a:defRPr sz="2400" b="1" i="1">
                <a:solidFill>
                  <a:schemeClr val="bg2"/>
                </a:solidFill>
                <a:latin typeface="Times New Roman" pitchFamily="18" charset="0"/>
                <a:cs typeface="Times New Roman" pitchFamily="18" charset="0"/>
              </a:defRPr>
            </a:lvl3pPr>
            <a:lvl4pPr marL="1600200" indent="-228600" eaLnBrk="0" hangingPunct="0">
              <a:defRPr sz="2400" b="1" i="1">
                <a:solidFill>
                  <a:schemeClr val="bg2"/>
                </a:solidFill>
                <a:latin typeface="Times New Roman" pitchFamily="18" charset="0"/>
                <a:cs typeface="Times New Roman" pitchFamily="18" charset="0"/>
              </a:defRPr>
            </a:lvl4pPr>
            <a:lvl5pPr marL="2057400" indent="-228600" eaLnBrk="0" hangingPunct="0">
              <a:defRPr sz="2400" b="1" i="1">
                <a:solidFill>
                  <a:schemeClr val="bg2"/>
                </a:solidFill>
                <a:latin typeface="Times New Roman" pitchFamily="18" charset="0"/>
                <a:cs typeface="Times New Roman" pitchFamily="18" charset="0"/>
              </a:defRPr>
            </a:lvl5pPr>
            <a:lvl6pPr marL="25146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6pPr>
            <a:lvl7pPr marL="29718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7pPr>
            <a:lvl8pPr marL="34290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8pPr>
            <a:lvl9pPr marL="38862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9pPr>
          </a:lstStyle>
          <a:p>
            <a:pPr algn="l" eaLnBrk="1" hangingPunct="1"/>
            <a:r>
              <a:rPr lang="en-US" i="0">
                <a:solidFill>
                  <a:schemeClr val="tx1"/>
                </a:solidFill>
              </a:rPr>
              <a:t>New Heaven &amp; New Earth</a:t>
            </a:r>
            <a:endParaRPr lang="en-US" b="0" i="0">
              <a:solidFill>
                <a:schemeClr val="tx1"/>
              </a:solidFill>
            </a:endParaRPr>
          </a:p>
        </p:txBody>
      </p:sp>
      <p:sp>
        <p:nvSpPr>
          <p:cNvPr id="56335" name="Text Box 15"/>
          <p:cNvSpPr txBox="1">
            <a:spLocks noChangeArrowheads="1"/>
          </p:cNvSpPr>
          <p:nvPr/>
        </p:nvSpPr>
        <p:spPr bwMode="auto">
          <a:xfrm>
            <a:off x="4114800" y="5334000"/>
            <a:ext cx="3429000" cy="469900"/>
          </a:xfrm>
          <a:prstGeom prst="rect">
            <a:avLst/>
          </a:prstGeom>
          <a:noFill/>
          <a:ln w="12700" cap="sq">
            <a:solidFill>
              <a:schemeClr val="tx2"/>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b="1" i="1">
                <a:solidFill>
                  <a:schemeClr val="bg2"/>
                </a:solidFill>
                <a:latin typeface="Times New Roman" pitchFamily="18" charset="0"/>
                <a:cs typeface="Times New Roman" pitchFamily="18" charset="0"/>
              </a:defRPr>
            </a:lvl1pPr>
            <a:lvl2pPr marL="742950" indent="-285750" eaLnBrk="0" hangingPunct="0">
              <a:defRPr sz="2400" b="1" i="1">
                <a:solidFill>
                  <a:schemeClr val="bg2"/>
                </a:solidFill>
                <a:latin typeface="Times New Roman" pitchFamily="18" charset="0"/>
                <a:cs typeface="Times New Roman" pitchFamily="18" charset="0"/>
              </a:defRPr>
            </a:lvl2pPr>
            <a:lvl3pPr marL="1143000" indent="-228600" eaLnBrk="0" hangingPunct="0">
              <a:defRPr sz="2400" b="1" i="1">
                <a:solidFill>
                  <a:schemeClr val="bg2"/>
                </a:solidFill>
                <a:latin typeface="Times New Roman" pitchFamily="18" charset="0"/>
                <a:cs typeface="Times New Roman" pitchFamily="18" charset="0"/>
              </a:defRPr>
            </a:lvl3pPr>
            <a:lvl4pPr marL="1600200" indent="-228600" eaLnBrk="0" hangingPunct="0">
              <a:defRPr sz="2400" b="1" i="1">
                <a:solidFill>
                  <a:schemeClr val="bg2"/>
                </a:solidFill>
                <a:latin typeface="Times New Roman" pitchFamily="18" charset="0"/>
                <a:cs typeface="Times New Roman" pitchFamily="18" charset="0"/>
              </a:defRPr>
            </a:lvl4pPr>
            <a:lvl5pPr marL="2057400" indent="-228600" eaLnBrk="0" hangingPunct="0">
              <a:defRPr sz="2400" b="1" i="1">
                <a:solidFill>
                  <a:schemeClr val="bg2"/>
                </a:solidFill>
                <a:latin typeface="Times New Roman" pitchFamily="18" charset="0"/>
                <a:cs typeface="Times New Roman" pitchFamily="18" charset="0"/>
              </a:defRPr>
            </a:lvl5pPr>
            <a:lvl6pPr marL="25146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6pPr>
            <a:lvl7pPr marL="29718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7pPr>
            <a:lvl8pPr marL="34290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8pPr>
            <a:lvl9pPr marL="38862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9pPr>
          </a:lstStyle>
          <a:p>
            <a:pPr algn="l" eaLnBrk="1" hangingPunct="1"/>
            <a:r>
              <a:rPr lang="en-US" i="0">
                <a:solidFill>
                  <a:schemeClr val="tx1"/>
                </a:solidFill>
              </a:rPr>
              <a:t>2</a:t>
            </a:r>
            <a:r>
              <a:rPr lang="en-US" i="0" baseline="30000">
                <a:solidFill>
                  <a:schemeClr val="tx1"/>
                </a:solidFill>
              </a:rPr>
              <a:t>nd</a:t>
            </a:r>
            <a:r>
              <a:rPr lang="en-US" i="0">
                <a:solidFill>
                  <a:schemeClr val="tx1"/>
                </a:solidFill>
              </a:rPr>
              <a:t> Judgment (wicked)</a:t>
            </a:r>
          </a:p>
        </p:txBody>
      </p:sp>
      <p:sp>
        <p:nvSpPr>
          <p:cNvPr id="56336" name="Text Box 16"/>
          <p:cNvSpPr txBox="1">
            <a:spLocks noChangeArrowheads="1"/>
          </p:cNvSpPr>
          <p:nvPr/>
        </p:nvSpPr>
        <p:spPr bwMode="auto">
          <a:xfrm>
            <a:off x="2971800" y="4724400"/>
            <a:ext cx="5791200" cy="439738"/>
          </a:xfrm>
          <a:prstGeom prst="rect">
            <a:avLst/>
          </a:prstGeom>
          <a:noFill/>
          <a:ln w="12700" cap="sq">
            <a:solidFill>
              <a:schemeClr val="tx2"/>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b="1" i="1">
                <a:solidFill>
                  <a:schemeClr val="bg2"/>
                </a:solidFill>
                <a:latin typeface="Times New Roman" pitchFamily="18" charset="0"/>
                <a:cs typeface="Times New Roman" pitchFamily="18" charset="0"/>
              </a:defRPr>
            </a:lvl1pPr>
            <a:lvl2pPr marL="742950" indent="-285750" eaLnBrk="0" hangingPunct="0">
              <a:defRPr sz="2400" b="1" i="1">
                <a:solidFill>
                  <a:schemeClr val="bg2"/>
                </a:solidFill>
                <a:latin typeface="Times New Roman" pitchFamily="18" charset="0"/>
                <a:cs typeface="Times New Roman" pitchFamily="18" charset="0"/>
              </a:defRPr>
            </a:lvl2pPr>
            <a:lvl3pPr marL="1143000" indent="-228600" eaLnBrk="0" hangingPunct="0">
              <a:defRPr sz="2400" b="1" i="1">
                <a:solidFill>
                  <a:schemeClr val="bg2"/>
                </a:solidFill>
                <a:latin typeface="Times New Roman" pitchFamily="18" charset="0"/>
                <a:cs typeface="Times New Roman" pitchFamily="18" charset="0"/>
              </a:defRPr>
            </a:lvl3pPr>
            <a:lvl4pPr marL="1600200" indent="-228600" eaLnBrk="0" hangingPunct="0">
              <a:defRPr sz="2400" b="1" i="1">
                <a:solidFill>
                  <a:schemeClr val="bg2"/>
                </a:solidFill>
                <a:latin typeface="Times New Roman" pitchFamily="18" charset="0"/>
                <a:cs typeface="Times New Roman" pitchFamily="18" charset="0"/>
              </a:defRPr>
            </a:lvl4pPr>
            <a:lvl5pPr marL="2057400" indent="-228600" eaLnBrk="0" hangingPunct="0">
              <a:defRPr sz="2400" b="1" i="1">
                <a:solidFill>
                  <a:schemeClr val="bg2"/>
                </a:solidFill>
                <a:latin typeface="Times New Roman" pitchFamily="18" charset="0"/>
                <a:cs typeface="Times New Roman" pitchFamily="18" charset="0"/>
              </a:defRPr>
            </a:lvl5pPr>
            <a:lvl6pPr marL="25146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6pPr>
            <a:lvl7pPr marL="29718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7pPr>
            <a:lvl8pPr marL="34290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8pPr>
            <a:lvl9pPr marL="38862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9pPr>
          </a:lstStyle>
          <a:p>
            <a:pPr algn="l" eaLnBrk="1" hangingPunct="1"/>
            <a:r>
              <a:rPr lang="en-US" sz="2200" i="0">
                <a:solidFill>
                  <a:schemeClr val="tx1"/>
                </a:solidFill>
              </a:rPr>
              <a:t>2</a:t>
            </a:r>
            <a:r>
              <a:rPr lang="en-US" sz="2200" i="0" baseline="30000">
                <a:solidFill>
                  <a:schemeClr val="tx1"/>
                </a:solidFill>
              </a:rPr>
              <a:t>nd</a:t>
            </a:r>
            <a:r>
              <a:rPr lang="en-US" sz="2200" i="0">
                <a:solidFill>
                  <a:schemeClr val="tx1"/>
                </a:solidFill>
              </a:rPr>
              <a:t> Advent of Messiah - Millennial Kingdom*</a:t>
            </a:r>
          </a:p>
        </p:txBody>
      </p:sp>
      <p:sp>
        <p:nvSpPr>
          <p:cNvPr id="56337" name="Text Box 17"/>
          <p:cNvSpPr txBox="1">
            <a:spLocks noChangeArrowheads="1"/>
          </p:cNvSpPr>
          <p:nvPr/>
        </p:nvSpPr>
        <p:spPr bwMode="auto">
          <a:xfrm>
            <a:off x="3124200" y="3657600"/>
            <a:ext cx="5715000" cy="469900"/>
          </a:xfrm>
          <a:prstGeom prst="rect">
            <a:avLst/>
          </a:prstGeom>
          <a:noFill/>
          <a:ln w="12700" cap="sq">
            <a:solidFill>
              <a:schemeClr val="tx2"/>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b="1" i="1">
                <a:solidFill>
                  <a:schemeClr val="bg2"/>
                </a:solidFill>
                <a:latin typeface="Times New Roman" pitchFamily="18" charset="0"/>
                <a:cs typeface="Times New Roman" pitchFamily="18" charset="0"/>
              </a:defRPr>
            </a:lvl1pPr>
            <a:lvl2pPr marL="742950" indent="-285750" eaLnBrk="0" hangingPunct="0">
              <a:defRPr sz="2400" b="1" i="1">
                <a:solidFill>
                  <a:schemeClr val="bg2"/>
                </a:solidFill>
                <a:latin typeface="Times New Roman" pitchFamily="18" charset="0"/>
                <a:cs typeface="Times New Roman" pitchFamily="18" charset="0"/>
              </a:defRPr>
            </a:lvl2pPr>
            <a:lvl3pPr marL="1143000" indent="-228600" eaLnBrk="0" hangingPunct="0">
              <a:defRPr sz="2400" b="1" i="1">
                <a:solidFill>
                  <a:schemeClr val="bg2"/>
                </a:solidFill>
                <a:latin typeface="Times New Roman" pitchFamily="18" charset="0"/>
                <a:cs typeface="Times New Roman" pitchFamily="18" charset="0"/>
              </a:defRPr>
            </a:lvl3pPr>
            <a:lvl4pPr marL="1600200" indent="-228600" eaLnBrk="0" hangingPunct="0">
              <a:defRPr sz="2400" b="1" i="1">
                <a:solidFill>
                  <a:schemeClr val="bg2"/>
                </a:solidFill>
                <a:latin typeface="Times New Roman" pitchFamily="18" charset="0"/>
                <a:cs typeface="Times New Roman" pitchFamily="18" charset="0"/>
              </a:defRPr>
            </a:lvl4pPr>
            <a:lvl5pPr marL="2057400" indent="-228600" eaLnBrk="0" hangingPunct="0">
              <a:defRPr sz="2400" b="1" i="1">
                <a:solidFill>
                  <a:schemeClr val="bg2"/>
                </a:solidFill>
                <a:latin typeface="Times New Roman" pitchFamily="18" charset="0"/>
                <a:cs typeface="Times New Roman" pitchFamily="18" charset="0"/>
              </a:defRPr>
            </a:lvl5pPr>
            <a:lvl6pPr marL="25146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6pPr>
            <a:lvl7pPr marL="29718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7pPr>
            <a:lvl8pPr marL="34290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8pPr>
            <a:lvl9pPr marL="38862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9pPr>
          </a:lstStyle>
          <a:p>
            <a:pPr algn="l" eaLnBrk="1" hangingPunct="1"/>
            <a:r>
              <a:rPr lang="en-US" i="0">
                <a:solidFill>
                  <a:schemeClr val="tx1"/>
                </a:solidFill>
              </a:rPr>
              <a:t>Anti-Christ reigns 7 years – Tribulation*</a:t>
            </a:r>
          </a:p>
        </p:txBody>
      </p:sp>
      <p:sp>
        <p:nvSpPr>
          <p:cNvPr id="56338" name="Text Box 18"/>
          <p:cNvSpPr txBox="1">
            <a:spLocks noChangeArrowheads="1"/>
          </p:cNvSpPr>
          <p:nvPr/>
        </p:nvSpPr>
        <p:spPr bwMode="auto">
          <a:xfrm>
            <a:off x="2667000" y="3048000"/>
            <a:ext cx="6019800" cy="439738"/>
          </a:xfrm>
          <a:prstGeom prst="rect">
            <a:avLst/>
          </a:prstGeom>
          <a:noFill/>
          <a:ln w="12700" cap="sq">
            <a:solidFill>
              <a:schemeClr val="tx2"/>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b="1" i="1">
                <a:solidFill>
                  <a:schemeClr val="bg2"/>
                </a:solidFill>
                <a:latin typeface="Times New Roman" pitchFamily="18" charset="0"/>
                <a:cs typeface="Times New Roman" pitchFamily="18" charset="0"/>
              </a:defRPr>
            </a:lvl1pPr>
            <a:lvl2pPr marL="742950" indent="-285750" eaLnBrk="0" hangingPunct="0">
              <a:defRPr sz="2400" b="1" i="1">
                <a:solidFill>
                  <a:schemeClr val="bg2"/>
                </a:solidFill>
                <a:latin typeface="Times New Roman" pitchFamily="18" charset="0"/>
                <a:cs typeface="Times New Roman" pitchFamily="18" charset="0"/>
              </a:defRPr>
            </a:lvl2pPr>
            <a:lvl3pPr marL="1143000" indent="-228600" eaLnBrk="0" hangingPunct="0">
              <a:defRPr sz="2400" b="1" i="1">
                <a:solidFill>
                  <a:schemeClr val="bg2"/>
                </a:solidFill>
                <a:latin typeface="Times New Roman" pitchFamily="18" charset="0"/>
                <a:cs typeface="Times New Roman" pitchFamily="18" charset="0"/>
              </a:defRPr>
            </a:lvl3pPr>
            <a:lvl4pPr marL="1600200" indent="-228600" eaLnBrk="0" hangingPunct="0">
              <a:defRPr sz="2400" b="1" i="1">
                <a:solidFill>
                  <a:schemeClr val="bg2"/>
                </a:solidFill>
                <a:latin typeface="Times New Roman" pitchFamily="18" charset="0"/>
                <a:cs typeface="Times New Roman" pitchFamily="18" charset="0"/>
              </a:defRPr>
            </a:lvl4pPr>
            <a:lvl5pPr marL="2057400" indent="-228600" eaLnBrk="0" hangingPunct="0">
              <a:defRPr sz="2400" b="1" i="1">
                <a:solidFill>
                  <a:schemeClr val="bg2"/>
                </a:solidFill>
                <a:latin typeface="Times New Roman" pitchFamily="18" charset="0"/>
                <a:cs typeface="Times New Roman" pitchFamily="18" charset="0"/>
              </a:defRPr>
            </a:lvl5pPr>
            <a:lvl6pPr marL="25146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6pPr>
            <a:lvl7pPr marL="29718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7pPr>
            <a:lvl8pPr marL="34290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8pPr>
            <a:lvl9pPr marL="38862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9pPr>
          </a:lstStyle>
          <a:p>
            <a:pPr algn="l" eaLnBrk="1" hangingPunct="1"/>
            <a:r>
              <a:rPr lang="en-US" sz="2200" i="0">
                <a:solidFill>
                  <a:schemeClr val="tx1"/>
                </a:solidFill>
              </a:rPr>
              <a:t>Rapture of the Church &amp; 1</a:t>
            </a:r>
            <a:r>
              <a:rPr lang="en-US" sz="2200" i="0" baseline="30000">
                <a:solidFill>
                  <a:schemeClr val="tx1"/>
                </a:solidFill>
              </a:rPr>
              <a:t>st</a:t>
            </a:r>
            <a:r>
              <a:rPr lang="en-US" sz="2200" i="0">
                <a:solidFill>
                  <a:schemeClr val="tx1"/>
                </a:solidFill>
              </a:rPr>
              <a:t> Judgment (Saints)*</a:t>
            </a:r>
          </a:p>
        </p:txBody>
      </p:sp>
      <p:sp>
        <p:nvSpPr>
          <p:cNvPr id="56339" name="Text Box 19"/>
          <p:cNvSpPr txBox="1">
            <a:spLocks noChangeArrowheads="1"/>
          </p:cNvSpPr>
          <p:nvPr/>
        </p:nvSpPr>
        <p:spPr bwMode="auto">
          <a:xfrm>
            <a:off x="4267200" y="2438400"/>
            <a:ext cx="2667000" cy="469900"/>
          </a:xfrm>
          <a:prstGeom prst="rect">
            <a:avLst/>
          </a:prstGeom>
          <a:noFill/>
          <a:ln w="12700" cap="sq">
            <a:solidFill>
              <a:schemeClr val="tx2"/>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b="1" i="1">
                <a:solidFill>
                  <a:schemeClr val="bg2"/>
                </a:solidFill>
                <a:latin typeface="Times New Roman" pitchFamily="18" charset="0"/>
                <a:cs typeface="Times New Roman" pitchFamily="18" charset="0"/>
              </a:defRPr>
            </a:lvl1pPr>
            <a:lvl2pPr marL="742950" indent="-285750" eaLnBrk="0" hangingPunct="0">
              <a:defRPr sz="2400" b="1" i="1">
                <a:solidFill>
                  <a:schemeClr val="bg2"/>
                </a:solidFill>
                <a:latin typeface="Times New Roman" pitchFamily="18" charset="0"/>
                <a:cs typeface="Times New Roman" pitchFamily="18" charset="0"/>
              </a:defRPr>
            </a:lvl2pPr>
            <a:lvl3pPr marL="1143000" indent="-228600" eaLnBrk="0" hangingPunct="0">
              <a:defRPr sz="2400" b="1" i="1">
                <a:solidFill>
                  <a:schemeClr val="bg2"/>
                </a:solidFill>
                <a:latin typeface="Times New Roman" pitchFamily="18" charset="0"/>
                <a:cs typeface="Times New Roman" pitchFamily="18" charset="0"/>
              </a:defRPr>
            </a:lvl3pPr>
            <a:lvl4pPr marL="1600200" indent="-228600" eaLnBrk="0" hangingPunct="0">
              <a:defRPr sz="2400" b="1" i="1">
                <a:solidFill>
                  <a:schemeClr val="bg2"/>
                </a:solidFill>
                <a:latin typeface="Times New Roman" pitchFamily="18" charset="0"/>
                <a:cs typeface="Times New Roman" pitchFamily="18" charset="0"/>
              </a:defRPr>
            </a:lvl4pPr>
            <a:lvl5pPr marL="2057400" indent="-228600" eaLnBrk="0" hangingPunct="0">
              <a:defRPr sz="2400" b="1" i="1">
                <a:solidFill>
                  <a:schemeClr val="bg2"/>
                </a:solidFill>
                <a:latin typeface="Times New Roman" pitchFamily="18" charset="0"/>
                <a:cs typeface="Times New Roman" pitchFamily="18" charset="0"/>
              </a:defRPr>
            </a:lvl5pPr>
            <a:lvl6pPr marL="25146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6pPr>
            <a:lvl7pPr marL="29718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7pPr>
            <a:lvl8pPr marL="34290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8pPr>
            <a:lvl9pPr marL="38862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9pPr>
          </a:lstStyle>
          <a:p>
            <a:pPr algn="l" eaLnBrk="1" hangingPunct="1"/>
            <a:r>
              <a:rPr lang="en-US" i="0">
                <a:solidFill>
                  <a:schemeClr val="tx1"/>
                </a:solidFill>
              </a:rPr>
              <a:t>Time of Gentiles*</a:t>
            </a:r>
          </a:p>
        </p:txBody>
      </p:sp>
      <p:sp>
        <p:nvSpPr>
          <p:cNvPr id="56341" name="Text Box 21"/>
          <p:cNvSpPr txBox="1">
            <a:spLocks noChangeArrowheads="1"/>
          </p:cNvSpPr>
          <p:nvPr/>
        </p:nvSpPr>
        <p:spPr bwMode="auto">
          <a:xfrm>
            <a:off x="2208213" y="6400800"/>
            <a:ext cx="50704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b="1" i="1">
                <a:solidFill>
                  <a:schemeClr val="bg2"/>
                </a:solidFill>
                <a:latin typeface="Times New Roman" pitchFamily="18" charset="0"/>
                <a:cs typeface="Times New Roman" pitchFamily="18" charset="0"/>
              </a:defRPr>
            </a:lvl1pPr>
            <a:lvl2pPr marL="742950" indent="-285750" eaLnBrk="0" hangingPunct="0">
              <a:defRPr sz="2400" b="1" i="1">
                <a:solidFill>
                  <a:schemeClr val="bg2"/>
                </a:solidFill>
                <a:latin typeface="Times New Roman" pitchFamily="18" charset="0"/>
                <a:cs typeface="Times New Roman" pitchFamily="18" charset="0"/>
              </a:defRPr>
            </a:lvl2pPr>
            <a:lvl3pPr marL="1143000" indent="-228600" eaLnBrk="0" hangingPunct="0">
              <a:defRPr sz="2400" b="1" i="1">
                <a:solidFill>
                  <a:schemeClr val="bg2"/>
                </a:solidFill>
                <a:latin typeface="Times New Roman" pitchFamily="18" charset="0"/>
                <a:cs typeface="Times New Roman" pitchFamily="18" charset="0"/>
              </a:defRPr>
            </a:lvl3pPr>
            <a:lvl4pPr marL="1600200" indent="-228600" eaLnBrk="0" hangingPunct="0">
              <a:defRPr sz="2400" b="1" i="1">
                <a:solidFill>
                  <a:schemeClr val="bg2"/>
                </a:solidFill>
                <a:latin typeface="Times New Roman" pitchFamily="18" charset="0"/>
                <a:cs typeface="Times New Roman" pitchFamily="18" charset="0"/>
              </a:defRPr>
            </a:lvl4pPr>
            <a:lvl5pPr marL="2057400" indent="-228600" eaLnBrk="0" hangingPunct="0">
              <a:defRPr sz="2400" b="1" i="1">
                <a:solidFill>
                  <a:schemeClr val="bg2"/>
                </a:solidFill>
                <a:latin typeface="Times New Roman" pitchFamily="18" charset="0"/>
                <a:cs typeface="Times New Roman" pitchFamily="18" charset="0"/>
              </a:defRPr>
            </a:lvl5pPr>
            <a:lvl6pPr marL="25146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6pPr>
            <a:lvl7pPr marL="29718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7pPr>
            <a:lvl8pPr marL="34290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8pPr>
            <a:lvl9pPr marL="38862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9pPr>
          </a:lstStyle>
          <a:p>
            <a:pPr eaLnBrk="1" hangingPunct="1">
              <a:spcBef>
                <a:spcPct val="0"/>
              </a:spcBef>
            </a:pPr>
            <a:r>
              <a:rPr lang="en-US" sz="1400" b="0" i="0">
                <a:solidFill>
                  <a:schemeClr val="tx1"/>
                </a:solidFill>
              </a:rPr>
              <a:t>* Christian beliefs concerning duration &amp; order of these events vary.</a:t>
            </a:r>
          </a:p>
        </p:txBody>
      </p:sp>
      <p:sp>
        <p:nvSpPr>
          <p:cNvPr id="56343" name="Cloud"/>
          <p:cNvSpPr>
            <a:spLocks noChangeAspect="1" noEditPoints="1" noChangeArrowheads="1"/>
          </p:cNvSpPr>
          <p:nvPr/>
        </p:nvSpPr>
        <p:spPr bwMode="auto">
          <a:xfrm>
            <a:off x="1828800" y="1905000"/>
            <a:ext cx="2133600" cy="609600"/>
          </a:xfrm>
          <a:custGeom>
            <a:avLst/>
            <a:gdLst>
              <a:gd name="T0" fmla="*/ 6618 w 21600"/>
              <a:gd name="T1" fmla="*/ 304800 h 21600"/>
              <a:gd name="T2" fmla="*/ 1066800 w 21600"/>
              <a:gd name="T3" fmla="*/ 608951 h 21600"/>
              <a:gd name="T4" fmla="*/ 2131822 w 21600"/>
              <a:gd name="T5" fmla="*/ 304800 h 21600"/>
              <a:gd name="T6" fmla="*/ 1066800 w 21600"/>
              <a:gd name="T7" fmla="*/ 34854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0" y="11192"/>
                  <a:pt x="409" y="12169"/>
                  <a:pt x="1074" y="12702"/>
                </a:cubicBezTo>
                <a:lnTo>
                  <a:pt x="1063" y="12668"/>
                </a:lnTo>
                <a:cubicBezTo>
                  <a:pt x="685" y="13217"/>
                  <a:pt x="475" y="13940"/>
                  <a:pt x="475" y="14690"/>
                </a:cubicBezTo>
                <a:cubicBezTo>
                  <a:pt x="475" y="16325"/>
                  <a:pt x="1451" y="17650"/>
                  <a:pt x="2655" y="17650"/>
                </a:cubicBezTo>
                <a:cubicBezTo>
                  <a:pt x="2739" y="17649"/>
                  <a:pt x="2824" y="17643"/>
                  <a:pt x="2909" y="17629"/>
                </a:cubicBezTo>
                <a:lnTo>
                  <a:pt x="2897" y="17649"/>
                </a:lnTo>
                <a:cubicBezTo>
                  <a:pt x="3585" y="19288"/>
                  <a:pt x="4863" y="20299"/>
                  <a:pt x="6247" y="20299"/>
                </a:cubicBezTo>
                <a:cubicBezTo>
                  <a:pt x="6947" y="20299"/>
                  <a:pt x="7635" y="20039"/>
                  <a:pt x="8235" y="19546"/>
                </a:cubicBezTo>
                <a:lnTo>
                  <a:pt x="8229" y="19550"/>
                </a:lnTo>
                <a:cubicBezTo>
                  <a:pt x="8855" y="20829"/>
                  <a:pt x="9908" y="21596"/>
                  <a:pt x="11036" y="21596"/>
                </a:cubicBezTo>
                <a:cubicBezTo>
                  <a:pt x="12523" y="21596"/>
                  <a:pt x="13836" y="20267"/>
                  <a:pt x="14267" y="18324"/>
                </a:cubicBezTo>
                <a:lnTo>
                  <a:pt x="14270" y="18350"/>
                </a:lnTo>
                <a:cubicBezTo>
                  <a:pt x="14730" y="18740"/>
                  <a:pt x="15260" y="18946"/>
                  <a:pt x="15802" y="18946"/>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0"/>
                  <a:pt x="15367" y="426"/>
                  <a:pt x="14905" y="1165"/>
                </a:cubicBezTo>
                <a:lnTo>
                  <a:pt x="14909" y="1170"/>
                </a:lnTo>
                <a:cubicBezTo>
                  <a:pt x="14497" y="432"/>
                  <a:pt x="13855" y="0"/>
                  <a:pt x="13174" y="0"/>
                </a:cubicBezTo>
                <a:cubicBezTo>
                  <a:pt x="12347" y="0"/>
                  <a:pt x="11590" y="637"/>
                  <a:pt x="11221" y="1645"/>
                </a:cubicBezTo>
                <a:lnTo>
                  <a:pt x="11229" y="1694"/>
                </a:lnTo>
                <a:cubicBezTo>
                  <a:pt x="10730" y="1024"/>
                  <a:pt x="10058" y="650"/>
                  <a:pt x="9358" y="650"/>
                </a:cubicBezTo>
                <a:cubicBezTo>
                  <a:pt x="8372" y="650"/>
                  <a:pt x="7466" y="1391"/>
                  <a:pt x="7003" y="2578"/>
                </a:cubicBezTo>
                <a:lnTo>
                  <a:pt x="6995" y="2602"/>
                </a:lnTo>
                <a:cubicBezTo>
                  <a:pt x="6477" y="2189"/>
                  <a:pt x="5888" y="1972"/>
                  <a:pt x="5288" y="1972"/>
                </a:cubicBezTo>
                <a:cubicBezTo>
                  <a:pt x="3423" y="1972"/>
                  <a:pt x="1912" y="4029"/>
                  <a:pt x="1912" y="6567"/>
                </a:cubicBezTo>
                <a:cubicBezTo>
                  <a:pt x="1912" y="6774"/>
                  <a:pt x="1922" y="6981"/>
                  <a:pt x="1942" y="7186"/>
                </a:cubicBezTo>
                <a:lnTo>
                  <a:pt x="1949" y="7180"/>
                </a:lnTo>
                <a:close/>
              </a:path>
              <a:path w="21600" h="21600" fill="none" extrusionOk="0">
                <a:moveTo>
                  <a:pt x="1074" y="12702"/>
                </a:moveTo>
                <a:cubicBezTo>
                  <a:pt x="1407" y="12969"/>
                  <a:pt x="1786" y="13109"/>
                  <a:pt x="2172" y="13109"/>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FFBE7D"/>
          </a:solidFill>
          <a:ln w="9525">
            <a:solidFill>
              <a:schemeClr val="tx2"/>
            </a:solidFill>
            <a:miter lim="800000"/>
            <a:headEnd/>
            <a:tailEnd/>
          </a:ln>
          <a:effectLst>
            <a:outerShdw dist="107763" dir="2700000" algn="ctr" rotWithShape="0">
              <a:srgbClr val="808080"/>
            </a:outerShdw>
          </a:effectLst>
        </p:spPr>
        <p:txBody>
          <a:bodyPr/>
          <a:lstStyle/>
          <a:p>
            <a:pPr>
              <a:spcBef>
                <a:spcPct val="0"/>
              </a:spcBef>
            </a:pPr>
            <a:r>
              <a:rPr lang="en-US" sz="1400" i="0"/>
              <a:t>Messiah ascends to heaven</a:t>
            </a:r>
          </a:p>
        </p:txBody>
      </p:sp>
      <p:sp>
        <p:nvSpPr>
          <p:cNvPr id="56344" name="Cloud"/>
          <p:cNvSpPr>
            <a:spLocks noChangeAspect="1" noEditPoints="1" noChangeArrowheads="1"/>
          </p:cNvSpPr>
          <p:nvPr/>
        </p:nvSpPr>
        <p:spPr bwMode="auto">
          <a:xfrm>
            <a:off x="1828800" y="4191000"/>
            <a:ext cx="2133600" cy="457200"/>
          </a:xfrm>
          <a:custGeom>
            <a:avLst/>
            <a:gdLst>
              <a:gd name="T0" fmla="*/ 6618 w 21600"/>
              <a:gd name="T1" fmla="*/ 228600 h 21600"/>
              <a:gd name="T2" fmla="*/ 1066800 w 21600"/>
              <a:gd name="T3" fmla="*/ 456713 h 21600"/>
              <a:gd name="T4" fmla="*/ 2131822 w 21600"/>
              <a:gd name="T5" fmla="*/ 228600 h 21600"/>
              <a:gd name="T6" fmla="*/ 1066800 w 21600"/>
              <a:gd name="T7" fmla="*/ 26141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0" y="11192"/>
                  <a:pt x="409" y="12169"/>
                  <a:pt x="1074" y="12702"/>
                </a:cubicBezTo>
                <a:lnTo>
                  <a:pt x="1063" y="12668"/>
                </a:lnTo>
                <a:cubicBezTo>
                  <a:pt x="685" y="13217"/>
                  <a:pt x="475" y="13940"/>
                  <a:pt x="475" y="14690"/>
                </a:cubicBezTo>
                <a:cubicBezTo>
                  <a:pt x="475" y="16325"/>
                  <a:pt x="1451" y="17650"/>
                  <a:pt x="2655" y="17650"/>
                </a:cubicBezTo>
                <a:cubicBezTo>
                  <a:pt x="2739" y="17649"/>
                  <a:pt x="2824" y="17643"/>
                  <a:pt x="2909" y="17629"/>
                </a:cubicBezTo>
                <a:lnTo>
                  <a:pt x="2897" y="17649"/>
                </a:lnTo>
                <a:cubicBezTo>
                  <a:pt x="3585" y="19288"/>
                  <a:pt x="4863" y="20299"/>
                  <a:pt x="6247" y="20299"/>
                </a:cubicBezTo>
                <a:cubicBezTo>
                  <a:pt x="6947" y="20299"/>
                  <a:pt x="7635" y="20039"/>
                  <a:pt x="8235" y="19546"/>
                </a:cubicBezTo>
                <a:lnTo>
                  <a:pt x="8229" y="19550"/>
                </a:lnTo>
                <a:cubicBezTo>
                  <a:pt x="8855" y="20829"/>
                  <a:pt x="9908" y="21596"/>
                  <a:pt x="11036" y="21596"/>
                </a:cubicBezTo>
                <a:cubicBezTo>
                  <a:pt x="12523" y="21596"/>
                  <a:pt x="13836" y="20267"/>
                  <a:pt x="14267" y="18324"/>
                </a:cubicBezTo>
                <a:lnTo>
                  <a:pt x="14270" y="18350"/>
                </a:lnTo>
                <a:cubicBezTo>
                  <a:pt x="14730" y="18740"/>
                  <a:pt x="15260" y="18946"/>
                  <a:pt x="15802" y="18946"/>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0"/>
                  <a:pt x="15367" y="426"/>
                  <a:pt x="14905" y="1165"/>
                </a:cubicBezTo>
                <a:lnTo>
                  <a:pt x="14909" y="1170"/>
                </a:lnTo>
                <a:cubicBezTo>
                  <a:pt x="14497" y="432"/>
                  <a:pt x="13855" y="0"/>
                  <a:pt x="13174" y="0"/>
                </a:cubicBezTo>
                <a:cubicBezTo>
                  <a:pt x="12347" y="0"/>
                  <a:pt x="11590" y="637"/>
                  <a:pt x="11221" y="1645"/>
                </a:cubicBezTo>
                <a:lnTo>
                  <a:pt x="11229" y="1694"/>
                </a:lnTo>
                <a:cubicBezTo>
                  <a:pt x="10730" y="1024"/>
                  <a:pt x="10058" y="650"/>
                  <a:pt x="9358" y="650"/>
                </a:cubicBezTo>
                <a:cubicBezTo>
                  <a:pt x="8372" y="650"/>
                  <a:pt x="7466" y="1391"/>
                  <a:pt x="7003" y="2578"/>
                </a:cubicBezTo>
                <a:lnTo>
                  <a:pt x="6995" y="2602"/>
                </a:lnTo>
                <a:cubicBezTo>
                  <a:pt x="6477" y="2189"/>
                  <a:pt x="5888" y="1972"/>
                  <a:pt x="5288" y="1972"/>
                </a:cubicBezTo>
                <a:cubicBezTo>
                  <a:pt x="3423" y="1972"/>
                  <a:pt x="1912" y="4029"/>
                  <a:pt x="1912" y="6567"/>
                </a:cubicBezTo>
                <a:cubicBezTo>
                  <a:pt x="1912" y="6774"/>
                  <a:pt x="1922" y="6981"/>
                  <a:pt x="1942" y="7186"/>
                </a:cubicBezTo>
                <a:lnTo>
                  <a:pt x="1949" y="7180"/>
                </a:lnTo>
                <a:close/>
              </a:path>
              <a:path w="21600" h="21600" fill="none" extrusionOk="0">
                <a:moveTo>
                  <a:pt x="1074" y="12702"/>
                </a:moveTo>
                <a:cubicBezTo>
                  <a:pt x="1407" y="12969"/>
                  <a:pt x="1786" y="13109"/>
                  <a:pt x="2172" y="13109"/>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FFBE7D"/>
          </a:solidFill>
          <a:ln w="9525">
            <a:solidFill>
              <a:schemeClr val="tx2"/>
            </a:solidFill>
            <a:miter lim="800000"/>
            <a:headEnd/>
            <a:tailEnd/>
          </a:ln>
          <a:effectLst>
            <a:outerShdw dist="107763" dir="2700000" algn="ctr" rotWithShape="0">
              <a:srgbClr val="808080"/>
            </a:outerShdw>
          </a:effectLst>
        </p:spPr>
        <p:txBody>
          <a:bodyPr/>
          <a:lstStyle/>
          <a:p>
            <a:pPr>
              <a:spcBef>
                <a:spcPct val="0"/>
              </a:spcBef>
            </a:pPr>
            <a:r>
              <a:rPr lang="en-US" sz="1400" i="0"/>
              <a:t>Messiah returns</a:t>
            </a:r>
          </a:p>
        </p:txBody>
      </p:sp>
      <p:sp>
        <p:nvSpPr>
          <p:cNvPr id="56345" name="AutoShape 25"/>
          <p:cNvSpPr>
            <a:spLocks noChangeArrowheads="1"/>
          </p:cNvSpPr>
          <p:nvPr/>
        </p:nvSpPr>
        <p:spPr bwMode="auto">
          <a:xfrm flipH="1">
            <a:off x="4343400" y="4267200"/>
            <a:ext cx="1066800" cy="333375"/>
          </a:xfrm>
          <a:custGeom>
            <a:avLst/>
            <a:gdLst>
              <a:gd name="T0" fmla="*/ 800100 w 21600"/>
              <a:gd name="T1" fmla="*/ 0 h 21600"/>
              <a:gd name="T2" fmla="*/ 0 w 21600"/>
              <a:gd name="T3" fmla="*/ 166688 h 21600"/>
              <a:gd name="T4" fmla="*/ 800100 w 21600"/>
              <a:gd name="T5" fmla="*/ 333375 h 21600"/>
              <a:gd name="T6" fmla="*/ 1066800 w 21600"/>
              <a:gd name="T7" fmla="*/ 166688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accent1"/>
          </a:solidFill>
          <a:ln w="12700" cap="sq">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346" name="AutoShape 26"/>
          <p:cNvSpPr>
            <a:spLocks noChangeArrowheads="1"/>
          </p:cNvSpPr>
          <p:nvPr/>
        </p:nvSpPr>
        <p:spPr bwMode="auto">
          <a:xfrm>
            <a:off x="4114800" y="1981200"/>
            <a:ext cx="1066800" cy="333375"/>
          </a:xfrm>
          <a:custGeom>
            <a:avLst/>
            <a:gdLst>
              <a:gd name="T0" fmla="*/ 800100 w 21600"/>
              <a:gd name="T1" fmla="*/ 0 h 21600"/>
              <a:gd name="T2" fmla="*/ 0 w 21600"/>
              <a:gd name="T3" fmla="*/ 166688 h 21600"/>
              <a:gd name="T4" fmla="*/ 800100 w 21600"/>
              <a:gd name="T5" fmla="*/ 333375 h 21600"/>
              <a:gd name="T6" fmla="*/ 1066800 w 21600"/>
              <a:gd name="T7" fmla="*/ 166688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accent1"/>
          </a:solidFill>
          <a:ln w="12700" cap="sq">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56322"/>
                                        </p:tgtEl>
                                        <p:attrNameLst>
                                          <p:attrName>style.visibility</p:attrName>
                                        </p:attrNameLst>
                                      </p:cBhvr>
                                      <p:to>
                                        <p:strVal val="visible"/>
                                      </p:to>
                                    </p:set>
                                    <p:animEffect transition="in" filter="dissolve">
                                      <p:cBhvr>
                                        <p:cTn id="7" dur="500"/>
                                        <p:tgtEl>
                                          <p:spTgt spid="56322"/>
                                        </p:tgtEl>
                                      </p:cBhvr>
                                    </p:animEffect>
                                  </p:childTnLst>
                                </p:cTn>
                              </p:par>
                            </p:childTnLst>
                          </p:cTn>
                        </p:par>
                        <p:par>
                          <p:cTn id="8" fill="hold" nodeType="afterGroup">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56323"/>
                                        </p:tgtEl>
                                        <p:attrNameLst>
                                          <p:attrName>style.visibility</p:attrName>
                                        </p:attrNameLst>
                                      </p:cBhvr>
                                      <p:to>
                                        <p:strVal val="visible"/>
                                      </p:to>
                                    </p:set>
                                    <p:animEffect transition="in" filter="wipe(up)">
                                      <p:cBhvr>
                                        <p:cTn id="11" dur="500"/>
                                        <p:tgtEl>
                                          <p:spTgt spid="56323"/>
                                        </p:tgtEl>
                                      </p:cBhvr>
                                    </p:animEffect>
                                  </p:childTnLst>
                                </p:cTn>
                              </p:par>
                            </p:childTnLst>
                          </p:cTn>
                        </p:par>
                        <p:par>
                          <p:cTn id="12" fill="hold" nodeType="afterGroup">
                            <p:stCondLst>
                              <p:cond delay="1000"/>
                            </p:stCondLst>
                            <p:childTnLst>
                              <p:par>
                                <p:cTn id="13" presetID="22" presetClass="entr" presetSubtype="8" fill="hold" nodeType="afterEffect">
                                  <p:stCondLst>
                                    <p:cond delay="0"/>
                                  </p:stCondLst>
                                  <p:childTnLst>
                                    <p:set>
                                      <p:cBhvr>
                                        <p:cTn id="14" dur="1" fill="hold">
                                          <p:stCondLst>
                                            <p:cond delay="0"/>
                                          </p:stCondLst>
                                        </p:cTn>
                                        <p:tgtEl>
                                          <p:spTgt spid="56324"/>
                                        </p:tgtEl>
                                        <p:attrNameLst>
                                          <p:attrName>style.visibility</p:attrName>
                                        </p:attrNameLst>
                                      </p:cBhvr>
                                      <p:to>
                                        <p:strVal val="visible"/>
                                      </p:to>
                                    </p:set>
                                    <p:animEffect transition="in" filter="wipe(left)">
                                      <p:cBhvr>
                                        <p:cTn id="15" dur="500"/>
                                        <p:tgtEl>
                                          <p:spTgt spid="56324"/>
                                        </p:tgtEl>
                                      </p:cBhvr>
                                    </p:animEffect>
                                  </p:childTnLst>
                                </p:cTn>
                              </p:par>
                            </p:childTnLst>
                          </p:cTn>
                        </p:par>
                        <p:par>
                          <p:cTn id="16" fill="hold" nodeType="afterGroup">
                            <p:stCondLst>
                              <p:cond delay="1500"/>
                            </p:stCondLst>
                            <p:childTnLst>
                              <p:par>
                                <p:cTn id="17" presetID="22" presetClass="entr" presetSubtype="8" fill="hold" nodeType="afterEffect">
                                  <p:stCondLst>
                                    <p:cond delay="0"/>
                                  </p:stCondLst>
                                  <p:childTnLst>
                                    <p:set>
                                      <p:cBhvr>
                                        <p:cTn id="18" dur="1" fill="hold">
                                          <p:stCondLst>
                                            <p:cond delay="0"/>
                                          </p:stCondLst>
                                        </p:cTn>
                                        <p:tgtEl>
                                          <p:spTgt spid="56326"/>
                                        </p:tgtEl>
                                        <p:attrNameLst>
                                          <p:attrName>style.visibility</p:attrName>
                                        </p:attrNameLst>
                                      </p:cBhvr>
                                      <p:to>
                                        <p:strVal val="visible"/>
                                      </p:to>
                                    </p:set>
                                    <p:animEffect transition="in" filter="wipe(left)">
                                      <p:cBhvr>
                                        <p:cTn id="19" dur="500"/>
                                        <p:tgtEl>
                                          <p:spTgt spid="56326"/>
                                        </p:tgtEl>
                                      </p:cBhvr>
                                    </p:animEffect>
                                  </p:childTnLst>
                                </p:cTn>
                              </p:par>
                            </p:childTnLst>
                          </p:cTn>
                        </p:par>
                        <p:par>
                          <p:cTn id="20" fill="hold" nodeType="afterGroup">
                            <p:stCondLst>
                              <p:cond delay="2000"/>
                            </p:stCondLst>
                            <p:childTnLst>
                              <p:par>
                                <p:cTn id="21" presetID="22" presetClass="entr" presetSubtype="8" fill="hold" nodeType="afterEffect">
                                  <p:stCondLst>
                                    <p:cond delay="0"/>
                                  </p:stCondLst>
                                  <p:childTnLst>
                                    <p:set>
                                      <p:cBhvr>
                                        <p:cTn id="22" dur="1" fill="hold">
                                          <p:stCondLst>
                                            <p:cond delay="0"/>
                                          </p:stCondLst>
                                        </p:cTn>
                                        <p:tgtEl>
                                          <p:spTgt spid="56327"/>
                                        </p:tgtEl>
                                        <p:attrNameLst>
                                          <p:attrName>style.visibility</p:attrName>
                                        </p:attrNameLst>
                                      </p:cBhvr>
                                      <p:to>
                                        <p:strVal val="visible"/>
                                      </p:to>
                                    </p:set>
                                    <p:animEffect transition="in" filter="wipe(left)">
                                      <p:cBhvr>
                                        <p:cTn id="23" dur="500"/>
                                        <p:tgtEl>
                                          <p:spTgt spid="56327"/>
                                        </p:tgtEl>
                                      </p:cBhvr>
                                    </p:animEffect>
                                  </p:childTnLst>
                                </p:cTn>
                              </p:par>
                            </p:childTnLst>
                          </p:cTn>
                        </p:par>
                        <p:par>
                          <p:cTn id="24" fill="hold" nodeType="afterGroup">
                            <p:stCondLst>
                              <p:cond delay="2500"/>
                            </p:stCondLst>
                            <p:childTnLst>
                              <p:par>
                                <p:cTn id="25" presetID="22" presetClass="entr" presetSubtype="8" fill="hold" nodeType="afterEffect">
                                  <p:stCondLst>
                                    <p:cond delay="0"/>
                                  </p:stCondLst>
                                  <p:childTnLst>
                                    <p:set>
                                      <p:cBhvr>
                                        <p:cTn id="26" dur="1" fill="hold">
                                          <p:stCondLst>
                                            <p:cond delay="0"/>
                                          </p:stCondLst>
                                        </p:cTn>
                                        <p:tgtEl>
                                          <p:spTgt spid="56328"/>
                                        </p:tgtEl>
                                        <p:attrNameLst>
                                          <p:attrName>style.visibility</p:attrName>
                                        </p:attrNameLst>
                                      </p:cBhvr>
                                      <p:to>
                                        <p:strVal val="visible"/>
                                      </p:to>
                                    </p:set>
                                    <p:animEffect transition="in" filter="wipe(left)">
                                      <p:cBhvr>
                                        <p:cTn id="27" dur="500"/>
                                        <p:tgtEl>
                                          <p:spTgt spid="56328"/>
                                        </p:tgtEl>
                                      </p:cBhvr>
                                    </p:animEffect>
                                  </p:childTnLst>
                                </p:cTn>
                              </p:par>
                            </p:childTnLst>
                          </p:cTn>
                        </p:par>
                        <p:par>
                          <p:cTn id="28" fill="hold" nodeType="afterGroup">
                            <p:stCondLst>
                              <p:cond delay="3000"/>
                            </p:stCondLst>
                            <p:childTnLst>
                              <p:par>
                                <p:cTn id="29" presetID="22" presetClass="entr" presetSubtype="8" fill="hold" nodeType="afterEffect">
                                  <p:stCondLst>
                                    <p:cond delay="0"/>
                                  </p:stCondLst>
                                  <p:childTnLst>
                                    <p:set>
                                      <p:cBhvr>
                                        <p:cTn id="30" dur="1" fill="hold">
                                          <p:stCondLst>
                                            <p:cond delay="0"/>
                                          </p:stCondLst>
                                        </p:cTn>
                                        <p:tgtEl>
                                          <p:spTgt spid="56330"/>
                                        </p:tgtEl>
                                        <p:attrNameLst>
                                          <p:attrName>style.visibility</p:attrName>
                                        </p:attrNameLst>
                                      </p:cBhvr>
                                      <p:to>
                                        <p:strVal val="visible"/>
                                      </p:to>
                                    </p:set>
                                    <p:animEffect transition="in" filter="wipe(left)">
                                      <p:cBhvr>
                                        <p:cTn id="31" dur="500"/>
                                        <p:tgtEl>
                                          <p:spTgt spid="56330"/>
                                        </p:tgtEl>
                                      </p:cBhvr>
                                    </p:animEffect>
                                  </p:childTnLst>
                                </p:cTn>
                              </p:par>
                            </p:childTnLst>
                          </p:cTn>
                        </p:par>
                        <p:par>
                          <p:cTn id="32" fill="hold" nodeType="afterGroup">
                            <p:stCondLst>
                              <p:cond delay="3500"/>
                            </p:stCondLst>
                            <p:childTnLst>
                              <p:par>
                                <p:cTn id="33" presetID="22" presetClass="entr" presetSubtype="8" fill="hold" nodeType="afterEffect">
                                  <p:stCondLst>
                                    <p:cond delay="0"/>
                                  </p:stCondLst>
                                  <p:childTnLst>
                                    <p:set>
                                      <p:cBhvr>
                                        <p:cTn id="34" dur="1" fill="hold">
                                          <p:stCondLst>
                                            <p:cond delay="0"/>
                                          </p:stCondLst>
                                        </p:cTn>
                                        <p:tgtEl>
                                          <p:spTgt spid="56332"/>
                                        </p:tgtEl>
                                        <p:attrNameLst>
                                          <p:attrName>style.visibility</p:attrName>
                                        </p:attrNameLst>
                                      </p:cBhvr>
                                      <p:to>
                                        <p:strVal val="visible"/>
                                      </p:to>
                                    </p:set>
                                    <p:animEffect transition="in" filter="wipe(left)">
                                      <p:cBhvr>
                                        <p:cTn id="35" dur="500"/>
                                        <p:tgtEl>
                                          <p:spTgt spid="56332"/>
                                        </p:tgtEl>
                                      </p:cBhvr>
                                    </p:animEffect>
                                  </p:childTnLst>
                                </p:cTn>
                              </p:par>
                            </p:childTnLst>
                          </p:cTn>
                        </p:par>
                        <p:par>
                          <p:cTn id="36" fill="hold" nodeType="afterGroup">
                            <p:stCondLst>
                              <p:cond delay="4000"/>
                            </p:stCondLst>
                            <p:childTnLst>
                              <p:par>
                                <p:cTn id="37" presetID="22" presetClass="entr" presetSubtype="8" fill="hold" nodeType="afterEffect">
                                  <p:stCondLst>
                                    <p:cond delay="0"/>
                                  </p:stCondLst>
                                  <p:childTnLst>
                                    <p:set>
                                      <p:cBhvr>
                                        <p:cTn id="38" dur="1" fill="hold">
                                          <p:stCondLst>
                                            <p:cond delay="0"/>
                                          </p:stCondLst>
                                        </p:cTn>
                                        <p:tgtEl>
                                          <p:spTgt spid="56333"/>
                                        </p:tgtEl>
                                        <p:attrNameLst>
                                          <p:attrName>style.visibility</p:attrName>
                                        </p:attrNameLst>
                                      </p:cBhvr>
                                      <p:to>
                                        <p:strVal val="visible"/>
                                      </p:to>
                                    </p:set>
                                    <p:animEffect transition="in" filter="wipe(left)">
                                      <p:cBhvr>
                                        <p:cTn id="39" dur="500"/>
                                        <p:tgtEl>
                                          <p:spTgt spid="56333"/>
                                        </p:tgtEl>
                                      </p:cBhvr>
                                    </p:animEffect>
                                  </p:childTnLst>
                                </p:cTn>
                              </p:par>
                            </p:childTnLst>
                          </p:cTn>
                        </p:par>
                        <p:par>
                          <p:cTn id="40" fill="hold" nodeType="afterGroup">
                            <p:stCondLst>
                              <p:cond delay="4500"/>
                            </p:stCondLst>
                            <p:childTnLst>
                              <p:par>
                                <p:cTn id="41" presetID="22" presetClass="entr" presetSubtype="8" fill="hold" grpId="0" nodeType="afterEffect">
                                  <p:stCondLst>
                                    <p:cond delay="1000"/>
                                  </p:stCondLst>
                                  <p:childTnLst>
                                    <p:set>
                                      <p:cBhvr>
                                        <p:cTn id="42" dur="1" fill="hold">
                                          <p:stCondLst>
                                            <p:cond delay="0"/>
                                          </p:stCondLst>
                                        </p:cTn>
                                        <p:tgtEl>
                                          <p:spTgt spid="56325"/>
                                        </p:tgtEl>
                                        <p:attrNameLst>
                                          <p:attrName>style.visibility</p:attrName>
                                        </p:attrNameLst>
                                      </p:cBhvr>
                                      <p:to>
                                        <p:strVal val="visible"/>
                                      </p:to>
                                    </p:set>
                                    <p:animEffect transition="in" filter="wipe(left)">
                                      <p:cBhvr>
                                        <p:cTn id="43" dur="500"/>
                                        <p:tgtEl>
                                          <p:spTgt spid="56325"/>
                                        </p:tgtEl>
                                      </p:cBhvr>
                                    </p:animEffect>
                                  </p:childTnLst>
                                </p:cTn>
                              </p:par>
                            </p:childTnLst>
                          </p:cTn>
                        </p:par>
                        <p:par>
                          <p:cTn id="44" fill="hold" nodeType="afterGroup">
                            <p:stCondLst>
                              <p:cond delay="6000"/>
                            </p:stCondLst>
                            <p:childTnLst>
                              <p:par>
                                <p:cTn id="45" presetID="1" presetClass="entr" presetSubtype="0" fill="hold" grpId="0" nodeType="afterEffect">
                                  <p:stCondLst>
                                    <p:cond delay="1000"/>
                                  </p:stCondLst>
                                  <p:childTnLst>
                                    <p:set>
                                      <p:cBhvr>
                                        <p:cTn id="46" dur="1" fill="hold">
                                          <p:stCondLst>
                                            <p:cond delay="499"/>
                                          </p:stCondLst>
                                        </p:cTn>
                                        <p:tgtEl>
                                          <p:spTgt spid="56343"/>
                                        </p:tgtEl>
                                        <p:attrNameLst>
                                          <p:attrName>style.visibility</p:attrName>
                                        </p:attrNameLst>
                                      </p:cBhvr>
                                      <p:to>
                                        <p:strVal val="visible"/>
                                      </p:to>
                                    </p:set>
                                  </p:childTnLst>
                                </p:cTn>
                              </p:par>
                            </p:childTnLst>
                          </p:cTn>
                        </p:par>
                        <p:par>
                          <p:cTn id="47" fill="hold" nodeType="afterGroup">
                            <p:stCondLst>
                              <p:cond delay="7500"/>
                            </p:stCondLst>
                            <p:childTnLst>
                              <p:par>
                                <p:cTn id="48" presetID="22" presetClass="entr" presetSubtype="2" fill="hold" grpId="0" nodeType="afterEffect">
                                  <p:stCondLst>
                                    <p:cond delay="1000"/>
                                  </p:stCondLst>
                                  <p:childTnLst>
                                    <p:set>
                                      <p:cBhvr>
                                        <p:cTn id="49" dur="1" fill="hold">
                                          <p:stCondLst>
                                            <p:cond delay="0"/>
                                          </p:stCondLst>
                                        </p:cTn>
                                        <p:tgtEl>
                                          <p:spTgt spid="56346"/>
                                        </p:tgtEl>
                                        <p:attrNameLst>
                                          <p:attrName>style.visibility</p:attrName>
                                        </p:attrNameLst>
                                      </p:cBhvr>
                                      <p:to>
                                        <p:strVal val="visible"/>
                                      </p:to>
                                    </p:set>
                                    <p:animEffect transition="in" filter="wipe(right)">
                                      <p:cBhvr>
                                        <p:cTn id="50" dur="500"/>
                                        <p:tgtEl>
                                          <p:spTgt spid="56346"/>
                                        </p:tgtEl>
                                      </p:cBhvr>
                                    </p:animEffect>
                                  </p:childTnLst>
                                </p:cTn>
                              </p:par>
                            </p:childTnLst>
                          </p:cTn>
                        </p:par>
                        <p:par>
                          <p:cTn id="51" fill="hold" nodeType="afterGroup">
                            <p:stCondLst>
                              <p:cond delay="9000"/>
                            </p:stCondLst>
                            <p:childTnLst>
                              <p:par>
                                <p:cTn id="52" presetID="22" presetClass="entr" presetSubtype="8" fill="hold" grpId="0" nodeType="afterEffect">
                                  <p:stCondLst>
                                    <p:cond delay="0"/>
                                  </p:stCondLst>
                                  <p:childTnLst>
                                    <p:set>
                                      <p:cBhvr>
                                        <p:cTn id="53" dur="1" fill="hold">
                                          <p:stCondLst>
                                            <p:cond delay="0"/>
                                          </p:stCondLst>
                                        </p:cTn>
                                        <p:tgtEl>
                                          <p:spTgt spid="56339"/>
                                        </p:tgtEl>
                                        <p:attrNameLst>
                                          <p:attrName>style.visibility</p:attrName>
                                        </p:attrNameLst>
                                      </p:cBhvr>
                                      <p:to>
                                        <p:strVal val="visible"/>
                                      </p:to>
                                    </p:set>
                                    <p:animEffect transition="in" filter="wipe(left)">
                                      <p:cBhvr>
                                        <p:cTn id="54" dur="500"/>
                                        <p:tgtEl>
                                          <p:spTgt spid="56339"/>
                                        </p:tgtEl>
                                      </p:cBhvr>
                                    </p:animEffect>
                                  </p:childTnLst>
                                </p:cTn>
                              </p:par>
                            </p:childTnLst>
                          </p:cTn>
                        </p:par>
                        <p:par>
                          <p:cTn id="55" fill="hold" nodeType="afterGroup">
                            <p:stCondLst>
                              <p:cond delay="9500"/>
                            </p:stCondLst>
                            <p:childTnLst>
                              <p:par>
                                <p:cTn id="56" presetID="22" presetClass="entr" presetSubtype="8" fill="hold" grpId="0" nodeType="afterEffect">
                                  <p:stCondLst>
                                    <p:cond delay="1000"/>
                                  </p:stCondLst>
                                  <p:childTnLst>
                                    <p:set>
                                      <p:cBhvr>
                                        <p:cTn id="57" dur="1" fill="hold">
                                          <p:stCondLst>
                                            <p:cond delay="0"/>
                                          </p:stCondLst>
                                        </p:cTn>
                                        <p:tgtEl>
                                          <p:spTgt spid="56341"/>
                                        </p:tgtEl>
                                        <p:attrNameLst>
                                          <p:attrName>style.visibility</p:attrName>
                                        </p:attrNameLst>
                                      </p:cBhvr>
                                      <p:to>
                                        <p:strVal val="visible"/>
                                      </p:to>
                                    </p:set>
                                    <p:animEffect transition="in" filter="wipe(left)">
                                      <p:cBhvr>
                                        <p:cTn id="58" dur="500"/>
                                        <p:tgtEl>
                                          <p:spTgt spid="56341"/>
                                        </p:tgtEl>
                                      </p:cBhvr>
                                    </p:animEffect>
                                  </p:childTnLst>
                                </p:cTn>
                              </p:par>
                            </p:childTnLst>
                          </p:cTn>
                        </p:par>
                        <p:par>
                          <p:cTn id="59" fill="hold" nodeType="afterGroup">
                            <p:stCondLst>
                              <p:cond delay="11000"/>
                            </p:stCondLst>
                            <p:childTnLst>
                              <p:par>
                                <p:cTn id="60" presetID="22" presetClass="entr" presetSubtype="8" fill="hold" grpId="0" nodeType="afterEffect">
                                  <p:stCondLst>
                                    <p:cond delay="1000"/>
                                  </p:stCondLst>
                                  <p:childTnLst>
                                    <p:set>
                                      <p:cBhvr>
                                        <p:cTn id="61" dur="1" fill="hold">
                                          <p:stCondLst>
                                            <p:cond delay="0"/>
                                          </p:stCondLst>
                                        </p:cTn>
                                        <p:tgtEl>
                                          <p:spTgt spid="56338"/>
                                        </p:tgtEl>
                                        <p:attrNameLst>
                                          <p:attrName>style.visibility</p:attrName>
                                        </p:attrNameLst>
                                      </p:cBhvr>
                                      <p:to>
                                        <p:strVal val="visible"/>
                                      </p:to>
                                    </p:set>
                                    <p:animEffect transition="in" filter="wipe(left)">
                                      <p:cBhvr>
                                        <p:cTn id="62" dur="500"/>
                                        <p:tgtEl>
                                          <p:spTgt spid="56338"/>
                                        </p:tgtEl>
                                      </p:cBhvr>
                                    </p:animEffect>
                                  </p:childTnLst>
                                </p:cTn>
                              </p:par>
                            </p:childTnLst>
                          </p:cTn>
                        </p:par>
                        <p:par>
                          <p:cTn id="63" fill="hold" nodeType="afterGroup">
                            <p:stCondLst>
                              <p:cond delay="12500"/>
                            </p:stCondLst>
                            <p:childTnLst>
                              <p:par>
                                <p:cTn id="64" presetID="22" presetClass="entr" presetSubtype="8" fill="hold" grpId="0" nodeType="afterEffect">
                                  <p:stCondLst>
                                    <p:cond delay="1000"/>
                                  </p:stCondLst>
                                  <p:childTnLst>
                                    <p:set>
                                      <p:cBhvr>
                                        <p:cTn id="65" dur="1" fill="hold">
                                          <p:stCondLst>
                                            <p:cond delay="0"/>
                                          </p:stCondLst>
                                        </p:cTn>
                                        <p:tgtEl>
                                          <p:spTgt spid="56337"/>
                                        </p:tgtEl>
                                        <p:attrNameLst>
                                          <p:attrName>style.visibility</p:attrName>
                                        </p:attrNameLst>
                                      </p:cBhvr>
                                      <p:to>
                                        <p:strVal val="visible"/>
                                      </p:to>
                                    </p:set>
                                    <p:animEffect transition="in" filter="wipe(left)">
                                      <p:cBhvr>
                                        <p:cTn id="66" dur="500"/>
                                        <p:tgtEl>
                                          <p:spTgt spid="56337"/>
                                        </p:tgtEl>
                                      </p:cBhvr>
                                    </p:animEffect>
                                  </p:childTnLst>
                                </p:cTn>
                              </p:par>
                            </p:childTnLst>
                          </p:cTn>
                        </p:par>
                        <p:par>
                          <p:cTn id="67" fill="hold" nodeType="afterGroup">
                            <p:stCondLst>
                              <p:cond delay="14000"/>
                            </p:stCondLst>
                            <p:childTnLst>
                              <p:par>
                                <p:cTn id="68" presetID="22" presetClass="entr" presetSubtype="8" fill="hold" grpId="0" nodeType="afterEffect">
                                  <p:stCondLst>
                                    <p:cond delay="1000"/>
                                  </p:stCondLst>
                                  <p:childTnLst>
                                    <p:set>
                                      <p:cBhvr>
                                        <p:cTn id="69" dur="1" fill="hold">
                                          <p:stCondLst>
                                            <p:cond delay="0"/>
                                          </p:stCondLst>
                                        </p:cTn>
                                        <p:tgtEl>
                                          <p:spTgt spid="56345"/>
                                        </p:tgtEl>
                                        <p:attrNameLst>
                                          <p:attrName>style.visibility</p:attrName>
                                        </p:attrNameLst>
                                      </p:cBhvr>
                                      <p:to>
                                        <p:strVal val="visible"/>
                                      </p:to>
                                    </p:set>
                                    <p:animEffect transition="in" filter="wipe(left)">
                                      <p:cBhvr>
                                        <p:cTn id="70" dur="500"/>
                                        <p:tgtEl>
                                          <p:spTgt spid="56345"/>
                                        </p:tgtEl>
                                      </p:cBhvr>
                                    </p:animEffect>
                                  </p:childTnLst>
                                </p:cTn>
                              </p:par>
                            </p:childTnLst>
                          </p:cTn>
                        </p:par>
                        <p:par>
                          <p:cTn id="71" fill="hold" nodeType="afterGroup">
                            <p:stCondLst>
                              <p:cond delay="15500"/>
                            </p:stCondLst>
                            <p:childTnLst>
                              <p:par>
                                <p:cTn id="72" presetID="1" presetClass="entr" presetSubtype="0" fill="hold" grpId="0" nodeType="afterEffect">
                                  <p:stCondLst>
                                    <p:cond delay="1000"/>
                                  </p:stCondLst>
                                  <p:childTnLst>
                                    <p:set>
                                      <p:cBhvr>
                                        <p:cTn id="73" dur="1" fill="hold">
                                          <p:stCondLst>
                                            <p:cond delay="499"/>
                                          </p:stCondLst>
                                        </p:cTn>
                                        <p:tgtEl>
                                          <p:spTgt spid="56344"/>
                                        </p:tgtEl>
                                        <p:attrNameLst>
                                          <p:attrName>style.visibility</p:attrName>
                                        </p:attrNameLst>
                                      </p:cBhvr>
                                      <p:to>
                                        <p:strVal val="visible"/>
                                      </p:to>
                                    </p:set>
                                  </p:childTnLst>
                                </p:cTn>
                              </p:par>
                            </p:childTnLst>
                          </p:cTn>
                        </p:par>
                        <p:par>
                          <p:cTn id="74" fill="hold" nodeType="afterGroup">
                            <p:stCondLst>
                              <p:cond delay="17000"/>
                            </p:stCondLst>
                            <p:childTnLst>
                              <p:par>
                                <p:cTn id="75" presetID="22" presetClass="entr" presetSubtype="8" fill="hold" grpId="0" nodeType="afterEffect">
                                  <p:stCondLst>
                                    <p:cond delay="1000"/>
                                  </p:stCondLst>
                                  <p:childTnLst>
                                    <p:set>
                                      <p:cBhvr>
                                        <p:cTn id="76" dur="1" fill="hold">
                                          <p:stCondLst>
                                            <p:cond delay="0"/>
                                          </p:stCondLst>
                                        </p:cTn>
                                        <p:tgtEl>
                                          <p:spTgt spid="56336"/>
                                        </p:tgtEl>
                                        <p:attrNameLst>
                                          <p:attrName>style.visibility</p:attrName>
                                        </p:attrNameLst>
                                      </p:cBhvr>
                                      <p:to>
                                        <p:strVal val="visible"/>
                                      </p:to>
                                    </p:set>
                                    <p:animEffect transition="in" filter="wipe(left)">
                                      <p:cBhvr>
                                        <p:cTn id="77" dur="500"/>
                                        <p:tgtEl>
                                          <p:spTgt spid="56336"/>
                                        </p:tgtEl>
                                      </p:cBhvr>
                                    </p:animEffect>
                                  </p:childTnLst>
                                </p:cTn>
                              </p:par>
                            </p:childTnLst>
                          </p:cTn>
                        </p:par>
                        <p:par>
                          <p:cTn id="78" fill="hold" nodeType="afterGroup">
                            <p:stCondLst>
                              <p:cond delay="18500"/>
                            </p:stCondLst>
                            <p:childTnLst>
                              <p:par>
                                <p:cTn id="79" presetID="22" presetClass="entr" presetSubtype="8" fill="hold" grpId="0" nodeType="afterEffect">
                                  <p:stCondLst>
                                    <p:cond delay="1000"/>
                                  </p:stCondLst>
                                  <p:childTnLst>
                                    <p:set>
                                      <p:cBhvr>
                                        <p:cTn id="80" dur="1" fill="hold">
                                          <p:stCondLst>
                                            <p:cond delay="0"/>
                                          </p:stCondLst>
                                        </p:cTn>
                                        <p:tgtEl>
                                          <p:spTgt spid="56335"/>
                                        </p:tgtEl>
                                        <p:attrNameLst>
                                          <p:attrName>style.visibility</p:attrName>
                                        </p:attrNameLst>
                                      </p:cBhvr>
                                      <p:to>
                                        <p:strVal val="visible"/>
                                      </p:to>
                                    </p:set>
                                    <p:animEffect transition="in" filter="wipe(left)">
                                      <p:cBhvr>
                                        <p:cTn id="81" dur="500"/>
                                        <p:tgtEl>
                                          <p:spTgt spid="56335"/>
                                        </p:tgtEl>
                                      </p:cBhvr>
                                    </p:animEffect>
                                  </p:childTnLst>
                                </p:cTn>
                              </p:par>
                            </p:childTnLst>
                          </p:cTn>
                        </p:par>
                        <p:par>
                          <p:cTn id="82" fill="hold" nodeType="afterGroup">
                            <p:stCondLst>
                              <p:cond delay="20000"/>
                            </p:stCondLst>
                            <p:childTnLst>
                              <p:par>
                                <p:cTn id="83" presetID="22" presetClass="entr" presetSubtype="8" fill="hold" grpId="0" nodeType="afterEffect">
                                  <p:stCondLst>
                                    <p:cond delay="1000"/>
                                  </p:stCondLst>
                                  <p:childTnLst>
                                    <p:set>
                                      <p:cBhvr>
                                        <p:cTn id="84" dur="1" fill="hold">
                                          <p:stCondLst>
                                            <p:cond delay="0"/>
                                          </p:stCondLst>
                                        </p:cTn>
                                        <p:tgtEl>
                                          <p:spTgt spid="56334"/>
                                        </p:tgtEl>
                                        <p:attrNameLst>
                                          <p:attrName>style.visibility</p:attrName>
                                        </p:attrNameLst>
                                      </p:cBhvr>
                                      <p:to>
                                        <p:strVal val="visible"/>
                                      </p:to>
                                    </p:set>
                                    <p:animEffect transition="in" filter="wipe(left)">
                                      <p:cBhvr>
                                        <p:cTn id="85" dur="500"/>
                                        <p:tgtEl>
                                          <p:spTgt spid="563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2" grpId="0" autoUpdateAnimBg="0"/>
      <p:bldP spid="56323" grpId="0" animBg="1"/>
      <p:bldP spid="56325" grpId="0" animBg="1" autoUpdateAnimBg="0"/>
      <p:bldP spid="56334" grpId="0" animBg="1" autoUpdateAnimBg="0"/>
      <p:bldP spid="56335" grpId="0" animBg="1" autoUpdateAnimBg="0"/>
      <p:bldP spid="56336" grpId="0" animBg="1" autoUpdateAnimBg="0"/>
      <p:bldP spid="56337" grpId="0" animBg="1" autoUpdateAnimBg="0"/>
      <p:bldP spid="56338" grpId="0" animBg="1" autoUpdateAnimBg="0"/>
      <p:bldP spid="56339" grpId="0" animBg="1" autoUpdateAnimBg="0"/>
      <p:bldP spid="56341" grpId="0" autoUpdateAnimBg="0"/>
      <p:bldP spid="56343" grpId="0" animBg="1" autoUpdateAnimBg="0"/>
      <p:bldP spid="56344" grpId="0" animBg="1" autoUpdateAnimBg="0"/>
      <p:bldP spid="56345" grpId="0" animBg="1"/>
      <p:bldP spid="56346" grpId="0" animBg="1"/>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p:txBody>
          <a:bodyPr/>
          <a:lstStyle/>
          <a:p>
            <a:pPr algn="ctr" eaLnBrk="1" hangingPunct="1"/>
            <a:r>
              <a:rPr lang="en-US" smtClean="0"/>
              <a:t>Great Expectations</a:t>
            </a:r>
          </a:p>
        </p:txBody>
      </p:sp>
      <p:sp>
        <p:nvSpPr>
          <p:cNvPr id="88068" name="Rectangle 4"/>
          <p:cNvSpPr>
            <a:spLocks noGrp="1" noChangeArrowheads="1"/>
          </p:cNvSpPr>
          <p:nvPr>
            <p:ph type="body" sz="half" idx="2"/>
          </p:nvPr>
        </p:nvSpPr>
        <p:spPr>
          <a:xfrm>
            <a:off x="5181600" y="1371600"/>
            <a:ext cx="3810000" cy="2286000"/>
          </a:xfrm>
        </p:spPr>
        <p:txBody>
          <a:bodyPr/>
          <a:lstStyle/>
          <a:p>
            <a:pPr eaLnBrk="1" hangingPunct="1">
              <a:lnSpc>
                <a:spcPct val="80000"/>
              </a:lnSpc>
            </a:pPr>
            <a:r>
              <a:rPr lang="en-US" sz="2000" b="1" smtClean="0"/>
              <a:t>Look both ways before you cross the street…</a:t>
            </a:r>
          </a:p>
          <a:p>
            <a:pPr eaLnBrk="1" hangingPunct="1">
              <a:lnSpc>
                <a:spcPct val="80000"/>
              </a:lnSpc>
            </a:pPr>
            <a:r>
              <a:rPr lang="en-US" sz="2000" b="1" smtClean="0"/>
              <a:t>Do some have a better radar than others into the future?</a:t>
            </a:r>
          </a:p>
          <a:p>
            <a:pPr eaLnBrk="1" hangingPunct="1">
              <a:lnSpc>
                <a:spcPct val="80000"/>
              </a:lnSpc>
            </a:pPr>
            <a:r>
              <a:rPr lang="en-US" sz="2000" b="1" smtClean="0"/>
              <a:t>Check ahead before you jump!</a:t>
            </a:r>
          </a:p>
          <a:p>
            <a:pPr eaLnBrk="1" hangingPunct="1">
              <a:lnSpc>
                <a:spcPct val="80000"/>
              </a:lnSpc>
            </a:pPr>
            <a:r>
              <a:rPr lang="en-US" sz="2000" b="1" smtClean="0"/>
              <a:t>Ready to jump into the future?</a:t>
            </a:r>
          </a:p>
        </p:txBody>
      </p:sp>
      <p:pic>
        <p:nvPicPr>
          <p:cNvPr id="88070" name="Picture 6" descr="cow_jumping"/>
          <p:cNvPicPr>
            <a:picLocks noChangeAspect="1" noChangeArrowheads="1"/>
          </p:cNvPicPr>
          <p:nvPr>
            <p:ph type="clipArt" sz="half" idx="1"/>
          </p:nvPr>
        </p:nvPicPr>
        <p:blipFill>
          <a:blip r:embed="rId3">
            <a:extLst>
              <a:ext uri="{28A0092B-C50C-407E-A947-70E740481C1C}">
                <a14:useLocalDpi xmlns:a14="http://schemas.microsoft.com/office/drawing/2010/main" val="0"/>
              </a:ext>
            </a:extLst>
          </a:blip>
          <a:srcRect/>
          <a:stretch>
            <a:fillRect/>
          </a:stretch>
        </p:blipFill>
        <p:spPr>
          <a:xfrm>
            <a:off x="1546225" y="1600200"/>
            <a:ext cx="3154363" cy="4495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miter lim="8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8072" name="Rectangle 8"/>
          <p:cNvSpPr>
            <a:spLocks noChangeArrowheads="1"/>
          </p:cNvSpPr>
          <p:nvPr/>
        </p:nvSpPr>
        <p:spPr bwMode="auto">
          <a:xfrm>
            <a:off x="5181600" y="3657600"/>
            <a:ext cx="3810000"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l">
              <a:spcBef>
                <a:spcPct val="20000"/>
              </a:spcBef>
              <a:buClr>
                <a:schemeClr val="tx2"/>
              </a:buClr>
              <a:buSzPct val="90000"/>
              <a:buFont typeface="Symbol" pitchFamily="18" charset="2"/>
              <a:buChar char="¨"/>
            </a:pPr>
            <a:r>
              <a:rPr lang="en-US" sz="2000" i="0">
                <a:solidFill>
                  <a:schemeClr val="tx1"/>
                </a:solidFill>
              </a:rPr>
              <a:t>Don’t be like the cow and follow every dolphin that comes around, crying Messiah!</a:t>
            </a:r>
          </a:p>
          <a:p>
            <a:pPr marL="342900" indent="-342900" algn="l">
              <a:spcBef>
                <a:spcPct val="20000"/>
              </a:spcBef>
              <a:buClr>
                <a:schemeClr val="tx2"/>
              </a:buClr>
              <a:buSzPct val="90000"/>
              <a:buFont typeface="Symbol" pitchFamily="18" charset="2"/>
              <a:buChar char="¨"/>
            </a:pPr>
            <a:r>
              <a:rPr lang="en-US" sz="2000" i="0">
                <a:solidFill>
                  <a:schemeClr val="tx1"/>
                </a:solidFill>
              </a:rPr>
              <a:t>If you want to travel the waters of messianic prophecy, you need the Spirit of Messiah in you to recognize Him when He comes.</a:t>
            </a: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88066"/>
                                        </p:tgtEl>
                                        <p:attrNameLst>
                                          <p:attrName>style.visibility</p:attrName>
                                        </p:attrNameLst>
                                      </p:cBhvr>
                                      <p:to>
                                        <p:strVal val="visible"/>
                                      </p:to>
                                    </p:set>
                                    <p:animEffect transition="in" filter="dissolve">
                                      <p:cBhvr>
                                        <p:cTn id="7" dur="500"/>
                                        <p:tgtEl>
                                          <p:spTgt spid="88066"/>
                                        </p:tgtEl>
                                      </p:cBhvr>
                                    </p:animEffect>
                                  </p:childTnLst>
                                </p:cTn>
                              </p:par>
                            </p:childTnLst>
                          </p:cTn>
                        </p:par>
                        <p:par>
                          <p:cTn id="8" fill="hold" nodeType="afterGroup">
                            <p:stCondLst>
                              <p:cond delay="500"/>
                            </p:stCondLst>
                            <p:childTnLst>
                              <p:par>
                                <p:cTn id="9" presetID="23" presetClass="entr" presetSubtype="16" fill="hold" grpId="0" nodeType="afterEffect">
                                  <p:stCondLst>
                                    <p:cond delay="2000"/>
                                  </p:stCondLst>
                                  <p:iterate type="wd">
                                    <p:tmPct val="100000"/>
                                  </p:iterate>
                                  <p:childTnLst>
                                    <p:set>
                                      <p:cBhvr>
                                        <p:cTn id="10" dur="1" fill="hold">
                                          <p:stCondLst>
                                            <p:cond delay="0"/>
                                          </p:stCondLst>
                                        </p:cTn>
                                        <p:tgtEl>
                                          <p:spTgt spid="88068">
                                            <p:txEl>
                                              <p:pRg st="0" end="0"/>
                                            </p:txEl>
                                          </p:spTgt>
                                        </p:tgtEl>
                                        <p:attrNameLst>
                                          <p:attrName>style.visibility</p:attrName>
                                        </p:attrNameLst>
                                      </p:cBhvr>
                                      <p:to>
                                        <p:strVal val="visible"/>
                                      </p:to>
                                    </p:set>
                                    <p:anim calcmode="lin" valueType="num">
                                      <p:cBhvr>
                                        <p:cTn id="11" dur="300" fill="hold"/>
                                        <p:tgtEl>
                                          <p:spTgt spid="88068">
                                            <p:txEl>
                                              <p:pRg st="0" end="0"/>
                                            </p:txEl>
                                          </p:spTgt>
                                        </p:tgtEl>
                                        <p:attrNameLst>
                                          <p:attrName>ppt_w</p:attrName>
                                        </p:attrNameLst>
                                      </p:cBhvr>
                                      <p:tavLst>
                                        <p:tav tm="0">
                                          <p:val>
                                            <p:fltVal val="0"/>
                                          </p:val>
                                        </p:tav>
                                        <p:tav tm="100000">
                                          <p:val>
                                            <p:strVal val="#ppt_w"/>
                                          </p:val>
                                        </p:tav>
                                      </p:tavLst>
                                    </p:anim>
                                    <p:anim calcmode="lin" valueType="num">
                                      <p:cBhvr>
                                        <p:cTn id="12" dur="300" fill="hold"/>
                                        <p:tgtEl>
                                          <p:spTgt spid="88068">
                                            <p:txEl>
                                              <p:pRg st="0" end="0"/>
                                            </p:txEl>
                                          </p:spTgt>
                                        </p:tgtEl>
                                        <p:attrNameLst>
                                          <p:attrName>ppt_h</p:attrName>
                                        </p:attrNameLst>
                                      </p:cBhvr>
                                      <p:tavLst>
                                        <p:tav tm="0">
                                          <p:val>
                                            <p:fltVal val="0"/>
                                          </p:val>
                                        </p:tav>
                                        <p:tav tm="100000">
                                          <p:val>
                                            <p:strVal val="#ppt_h"/>
                                          </p:val>
                                        </p:tav>
                                      </p:tavLst>
                                    </p:anim>
                                  </p:childTnLst>
                                </p:cTn>
                              </p:par>
                            </p:childTnLst>
                          </p:cTn>
                        </p:par>
                        <p:par>
                          <p:cTn id="13" fill="hold" nodeType="afterGroup">
                            <p:stCondLst>
                              <p:cond delay="5200"/>
                            </p:stCondLst>
                            <p:childTnLst>
                              <p:par>
                                <p:cTn id="14" presetID="23" presetClass="entr" presetSubtype="16" fill="hold" grpId="0" nodeType="afterEffect">
                                  <p:stCondLst>
                                    <p:cond delay="2000"/>
                                  </p:stCondLst>
                                  <p:iterate type="wd">
                                    <p:tmPct val="100000"/>
                                  </p:iterate>
                                  <p:childTnLst>
                                    <p:set>
                                      <p:cBhvr>
                                        <p:cTn id="15" dur="1" fill="hold">
                                          <p:stCondLst>
                                            <p:cond delay="0"/>
                                          </p:stCondLst>
                                        </p:cTn>
                                        <p:tgtEl>
                                          <p:spTgt spid="88068">
                                            <p:txEl>
                                              <p:pRg st="1" end="1"/>
                                            </p:txEl>
                                          </p:spTgt>
                                        </p:tgtEl>
                                        <p:attrNameLst>
                                          <p:attrName>style.visibility</p:attrName>
                                        </p:attrNameLst>
                                      </p:cBhvr>
                                      <p:to>
                                        <p:strVal val="visible"/>
                                      </p:to>
                                    </p:set>
                                    <p:anim calcmode="lin" valueType="num">
                                      <p:cBhvr>
                                        <p:cTn id="16" dur="300" fill="hold"/>
                                        <p:tgtEl>
                                          <p:spTgt spid="88068">
                                            <p:txEl>
                                              <p:pRg st="1" end="1"/>
                                            </p:txEl>
                                          </p:spTgt>
                                        </p:tgtEl>
                                        <p:attrNameLst>
                                          <p:attrName>ppt_w</p:attrName>
                                        </p:attrNameLst>
                                      </p:cBhvr>
                                      <p:tavLst>
                                        <p:tav tm="0">
                                          <p:val>
                                            <p:fltVal val="0"/>
                                          </p:val>
                                        </p:tav>
                                        <p:tav tm="100000">
                                          <p:val>
                                            <p:strVal val="#ppt_w"/>
                                          </p:val>
                                        </p:tav>
                                      </p:tavLst>
                                    </p:anim>
                                    <p:anim calcmode="lin" valueType="num">
                                      <p:cBhvr>
                                        <p:cTn id="17" dur="300" fill="hold"/>
                                        <p:tgtEl>
                                          <p:spTgt spid="88068">
                                            <p:txEl>
                                              <p:pRg st="1" end="1"/>
                                            </p:txEl>
                                          </p:spTgt>
                                        </p:tgtEl>
                                        <p:attrNameLst>
                                          <p:attrName>ppt_h</p:attrName>
                                        </p:attrNameLst>
                                      </p:cBhvr>
                                      <p:tavLst>
                                        <p:tav tm="0">
                                          <p:val>
                                            <p:fltVal val="0"/>
                                          </p:val>
                                        </p:tav>
                                        <p:tav tm="100000">
                                          <p:val>
                                            <p:strVal val="#ppt_h"/>
                                          </p:val>
                                        </p:tav>
                                      </p:tavLst>
                                    </p:anim>
                                  </p:childTnLst>
                                </p:cTn>
                              </p:par>
                            </p:childTnLst>
                          </p:cTn>
                        </p:par>
                        <p:par>
                          <p:cTn id="18" fill="hold" nodeType="afterGroup">
                            <p:stCondLst>
                              <p:cond delay="10800"/>
                            </p:stCondLst>
                            <p:childTnLst>
                              <p:par>
                                <p:cTn id="19" presetID="23" presetClass="entr" presetSubtype="16" fill="hold" grpId="0" nodeType="afterEffect">
                                  <p:stCondLst>
                                    <p:cond delay="2000"/>
                                  </p:stCondLst>
                                  <p:iterate type="wd">
                                    <p:tmPct val="100000"/>
                                  </p:iterate>
                                  <p:childTnLst>
                                    <p:set>
                                      <p:cBhvr>
                                        <p:cTn id="20" dur="1" fill="hold">
                                          <p:stCondLst>
                                            <p:cond delay="0"/>
                                          </p:stCondLst>
                                        </p:cTn>
                                        <p:tgtEl>
                                          <p:spTgt spid="88068">
                                            <p:txEl>
                                              <p:pRg st="2" end="2"/>
                                            </p:txEl>
                                          </p:spTgt>
                                        </p:tgtEl>
                                        <p:attrNameLst>
                                          <p:attrName>style.visibility</p:attrName>
                                        </p:attrNameLst>
                                      </p:cBhvr>
                                      <p:to>
                                        <p:strVal val="visible"/>
                                      </p:to>
                                    </p:set>
                                    <p:anim calcmode="lin" valueType="num">
                                      <p:cBhvr>
                                        <p:cTn id="21" dur="300" fill="hold"/>
                                        <p:tgtEl>
                                          <p:spTgt spid="88068">
                                            <p:txEl>
                                              <p:pRg st="2" end="2"/>
                                            </p:txEl>
                                          </p:spTgt>
                                        </p:tgtEl>
                                        <p:attrNameLst>
                                          <p:attrName>ppt_w</p:attrName>
                                        </p:attrNameLst>
                                      </p:cBhvr>
                                      <p:tavLst>
                                        <p:tav tm="0">
                                          <p:val>
                                            <p:fltVal val="0"/>
                                          </p:val>
                                        </p:tav>
                                        <p:tav tm="100000">
                                          <p:val>
                                            <p:strVal val="#ppt_w"/>
                                          </p:val>
                                        </p:tav>
                                      </p:tavLst>
                                    </p:anim>
                                    <p:anim calcmode="lin" valueType="num">
                                      <p:cBhvr>
                                        <p:cTn id="22" dur="300" fill="hold"/>
                                        <p:tgtEl>
                                          <p:spTgt spid="88068">
                                            <p:txEl>
                                              <p:pRg st="2" end="2"/>
                                            </p:txEl>
                                          </p:spTgt>
                                        </p:tgtEl>
                                        <p:attrNameLst>
                                          <p:attrName>ppt_h</p:attrName>
                                        </p:attrNameLst>
                                      </p:cBhvr>
                                      <p:tavLst>
                                        <p:tav tm="0">
                                          <p:val>
                                            <p:fltVal val="0"/>
                                          </p:val>
                                        </p:tav>
                                        <p:tav tm="100000">
                                          <p:val>
                                            <p:strVal val="#ppt_h"/>
                                          </p:val>
                                        </p:tav>
                                      </p:tavLst>
                                    </p:anim>
                                  </p:childTnLst>
                                </p:cTn>
                              </p:par>
                            </p:childTnLst>
                          </p:cTn>
                        </p:par>
                        <p:par>
                          <p:cTn id="23" fill="hold" nodeType="afterGroup">
                            <p:stCondLst>
                              <p:cond delay="14600"/>
                            </p:stCondLst>
                            <p:childTnLst>
                              <p:par>
                                <p:cTn id="24" presetID="23" presetClass="entr" presetSubtype="16" fill="hold" grpId="0" nodeType="afterEffect">
                                  <p:stCondLst>
                                    <p:cond delay="2000"/>
                                  </p:stCondLst>
                                  <p:iterate type="wd">
                                    <p:tmPct val="100000"/>
                                  </p:iterate>
                                  <p:childTnLst>
                                    <p:set>
                                      <p:cBhvr>
                                        <p:cTn id="25" dur="1" fill="hold">
                                          <p:stCondLst>
                                            <p:cond delay="0"/>
                                          </p:stCondLst>
                                        </p:cTn>
                                        <p:tgtEl>
                                          <p:spTgt spid="88068">
                                            <p:txEl>
                                              <p:pRg st="3" end="3"/>
                                            </p:txEl>
                                          </p:spTgt>
                                        </p:tgtEl>
                                        <p:attrNameLst>
                                          <p:attrName>style.visibility</p:attrName>
                                        </p:attrNameLst>
                                      </p:cBhvr>
                                      <p:to>
                                        <p:strVal val="visible"/>
                                      </p:to>
                                    </p:set>
                                    <p:anim calcmode="lin" valueType="num">
                                      <p:cBhvr>
                                        <p:cTn id="26" dur="300" fill="hold"/>
                                        <p:tgtEl>
                                          <p:spTgt spid="88068">
                                            <p:txEl>
                                              <p:pRg st="3" end="3"/>
                                            </p:txEl>
                                          </p:spTgt>
                                        </p:tgtEl>
                                        <p:attrNameLst>
                                          <p:attrName>ppt_w</p:attrName>
                                        </p:attrNameLst>
                                      </p:cBhvr>
                                      <p:tavLst>
                                        <p:tav tm="0">
                                          <p:val>
                                            <p:fltVal val="0"/>
                                          </p:val>
                                        </p:tav>
                                        <p:tav tm="100000">
                                          <p:val>
                                            <p:strVal val="#ppt_w"/>
                                          </p:val>
                                        </p:tav>
                                      </p:tavLst>
                                    </p:anim>
                                    <p:anim calcmode="lin" valueType="num">
                                      <p:cBhvr>
                                        <p:cTn id="27" dur="300" fill="hold"/>
                                        <p:tgtEl>
                                          <p:spTgt spid="88068">
                                            <p:txEl>
                                              <p:pRg st="3" end="3"/>
                                            </p:txEl>
                                          </p:spTgt>
                                        </p:tgtEl>
                                        <p:attrNameLst>
                                          <p:attrName>ppt_h</p:attrName>
                                        </p:attrNameLst>
                                      </p:cBhvr>
                                      <p:tavLst>
                                        <p:tav tm="0">
                                          <p:val>
                                            <p:fltVal val="0"/>
                                          </p:val>
                                        </p:tav>
                                        <p:tav tm="100000">
                                          <p:val>
                                            <p:strVal val="#ppt_h"/>
                                          </p:val>
                                        </p:tav>
                                      </p:tavLst>
                                    </p:anim>
                                  </p:childTnLst>
                                </p:cTn>
                              </p:par>
                            </p:childTnLst>
                          </p:cTn>
                        </p:par>
                        <p:par>
                          <p:cTn id="28" fill="hold" nodeType="afterGroup">
                            <p:stCondLst>
                              <p:cond delay="18700"/>
                            </p:stCondLst>
                            <p:childTnLst>
                              <p:par>
                                <p:cTn id="29" presetID="15" presetClass="entr" presetSubtype="0" fill="hold" nodeType="afterEffect">
                                  <p:stCondLst>
                                    <p:cond delay="2000"/>
                                  </p:stCondLst>
                                  <p:childTnLst>
                                    <p:set>
                                      <p:cBhvr>
                                        <p:cTn id="30" dur="1" fill="hold">
                                          <p:stCondLst>
                                            <p:cond delay="0"/>
                                          </p:stCondLst>
                                        </p:cTn>
                                        <p:tgtEl>
                                          <p:spTgt spid="88070"/>
                                        </p:tgtEl>
                                        <p:attrNameLst>
                                          <p:attrName>style.visibility</p:attrName>
                                        </p:attrNameLst>
                                      </p:cBhvr>
                                      <p:to>
                                        <p:strVal val="visible"/>
                                      </p:to>
                                    </p:set>
                                    <p:anim calcmode="lin" valueType="num">
                                      <p:cBhvr>
                                        <p:cTn id="31" dur="1000" fill="hold"/>
                                        <p:tgtEl>
                                          <p:spTgt spid="88070"/>
                                        </p:tgtEl>
                                        <p:attrNameLst>
                                          <p:attrName>ppt_w</p:attrName>
                                        </p:attrNameLst>
                                      </p:cBhvr>
                                      <p:tavLst>
                                        <p:tav tm="0">
                                          <p:val>
                                            <p:fltVal val="0"/>
                                          </p:val>
                                        </p:tav>
                                        <p:tav tm="100000">
                                          <p:val>
                                            <p:strVal val="#ppt_w"/>
                                          </p:val>
                                        </p:tav>
                                      </p:tavLst>
                                    </p:anim>
                                    <p:anim calcmode="lin" valueType="num">
                                      <p:cBhvr>
                                        <p:cTn id="32" dur="1000" fill="hold"/>
                                        <p:tgtEl>
                                          <p:spTgt spid="88070"/>
                                        </p:tgtEl>
                                        <p:attrNameLst>
                                          <p:attrName>ppt_h</p:attrName>
                                        </p:attrNameLst>
                                      </p:cBhvr>
                                      <p:tavLst>
                                        <p:tav tm="0">
                                          <p:val>
                                            <p:fltVal val="0"/>
                                          </p:val>
                                        </p:tav>
                                        <p:tav tm="100000">
                                          <p:val>
                                            <p:strVal val="#ppt_h"/>
                                          </p:val>
                                        </p:tav>
                                      </p:tavLst>
                                    </p:anim>
                                    <p:anim calcmode="lin" valueType="num">
                                      <p:cBhvr>
                                        <p:cTn id="33" dur="1000" fill="hold"/>
                                        <p:tgtEl>
                                          <p:spTgt spid="88070"/>
                                        </p:tgtEl>
                                        <p:attrNameLst>
                                          <p:attrName>ppt_x</p:attrName>
                                        </p:attrNameLst>
                                      </p:cBhvr>
                                      <p:tavLst>
                                        <p:tav tm="0" fmla="#ppt_x+(cos(-2*pi*(1-$))*-#ppt_x-sin(-2*pi*(1-$))*(1-#ppt_y))*(1-$)">
                                          <p:val>
                                            <p:fltVal val="0"/>
                                          </p:val>
                                        </p:tav>
                                        <p:tav tm="100000">
                                          <p:val>
                                            <p:fltVal val="1"/>
                                          </p:val>
                                        </p:tav>
                                      </p:tavLst>
                                    </p:anim>
                                    <p:anim calcmode="lin" valueType="num">
                                      <p:cBhvr>
                                        <p:cTn id="34" dur="1000" fill="hold"/>
                                        <p:tgtEl>
                                          <p:spTgt spid="88070"/>
                                        </p:tgtEl>
                                        <p:attrNameLst>
                                          <p:attrName>ppt_y</p:attrName>
                                        </p:attrNameLst>
                                      </p:cBhvr>
                                      <p:tavLst>
                                        <p:tav tm="0" fmla="#ppt_y+(sin(-2*pi*(1-$))*-#ppt_x+cos(-2*pi*(1-$))*(1-#ppt_y))*(1-$)">
                                          <p:val>
                                            <p:fltVal val="0"/>
                                          </p:val>
                                        </p:tav>
                                        <p:tav tm="100000">
                                          <p:val>
                                            <p:fltVal val="1"/>
                                          </p:val>
                                        </p:tav>
                                      </p:tavLst>
                                    </p:anim>
                                  </p:childTnLst>
                                </p:cTn>
                              </p:par>
                            </p:childTnLst>
                          </p:cTn>
                        </p:par>
                        <p:par>
                          <p:cTn id="35" fill="hold" nodeType="afterGroup">
                            <p:stCondLst>
                              <p:cond delay="21700"/>
                            </p:stCondLst>
                            <p:childTnLst>
                              <p:par>
                                <p:cTn id="36" presetID="23" presetClass="entr" presetSubtype="16" fill="hold" grpId="0" nodeType="afterEffect">
                                  <p:stCondLst>
                                    <p:cond delay="5000"/>
                                  </p:stCondLst>
                                  <p:iterate type="wd">
                                    <p:tmPct val="100000"/>
                                  </p:iterate>
                                  <p:childTnLst>
                                    <p:set>
                                      <p:cBhvr>
                                        <p:cTn id="37" dur="1" fill="hold">
                                          <p:stCondLst>
                                            <p:cond delay="0"/>
                                          </p:stCondLst>
                                        </p:cTn>
                                        <p:tgtEl>
                                          <p:spTgt spid="88072">
                                            <p:txEl>
                                              <p:pRg st="0" end="0"/>
                                            </p:txEl>
                                          </p:spTgt>
                                        </p:tgtEl>
                                        <p:attrNameLst>
                                          <p:attrName>style.visibility</p:attrName>
                                        </p:attrNameLst>
                                      </p:cBhvr>
                                      <p:to>
                                        <p:strVal val="visible"/>
                                      </p:to>
                                    </p:set>
                                    <p:anim calcmode="lin" valueType="num">
                                      <p:cBhvr>
                                        <p:cTn id="38" dur="300" fill="hold"/>
                                        <p:tgtEl>
                                          <p:spTgt spid="88072">
                                            <p:txEl>
                                              <p:pRg st="0" end="0"/>
                                            </p:txEl>
                                          </p:spTgt>
                                        </p:tgtEl>
                                        <p:attrNameLst>
                                          <p:attrName>ppt_w</p:attrName>
                                        </p:attrNameLst>
                                      </p:cBhvr>
                                      <p:tavLst>
                                        <p:tav tm="0">
                                          <p:val>
                                            <p:fltVal val="0"/>
                                          </p:val>
                                        </p:tav>
                                        <p:tav tm="100000">
                                          <p:val>
                                            <p:strVal val="#ppt_w"/>
                                          </p:val>
                                        </p:tav>
                                      </p:tavLst>
                                    </p:anim>
                                    <p:anim calcmode="lin" valueType="num">
                                      <p:cBhvr>
                                        <p:cTn id="39" dur="300" fill="hold"/>
                                        <p:tgtEl>
                                          <p:spTgt spid="88072">
                                            <p:txEl>
                                              <p:pRg st="0" end="0"/>
                                            </p:txEl>
                                          </p:spTgt>
                                        </p:tgtEl>
                                        <p:attrNameLst>
                                          <p:attrName>ppt_h</p:attrName>
                                        </p:attrNameLst>
                                      </p:cBhvr>
                                      <p:tavLst>
                                        <p:tav tm="0">
                                          <p:val>
                                            <p:fltVal val="0"/>
                                          </p:val>
                                        </p:tav>
                                        <p:tav tm="100000">
                                          <p:val>
                                            <p:strVal val="#ppt_h"/>
                                          </p:val>
                                        </p:tav>
                                      </p:tavLst>
                                    </p:anim>
                                  </p:childTnLst>
                                </p:cTn>
                              </p:par>
                            </p:childTnLst>
                          </p:cTn>
                        </p:par>
                        <p:par>
                          <p:cTn id="40" fill="hold" nodeType="afterGroup">
                            <p:stCondLst>
                              <p:cond delay="31500"/>
                            </p:stCondLst>
                            <p:childTnLst>
                              <p:par>
                                <p:cTn id="41" presetID="23" presetClass="entr" presetSubtype="16" fill="hold" grpId="0" nodeType="afterEffect">
                                  <p:stCondLst>
                                    <p:cond delay="5000"/>
                                  </p:stCondLst>
                                  <p:iterate type="wd">
                                    <p:tmPct val="100000"/>
                                  </p:iterate>
                                  <p:childTnLst>
                                    <p:set>
                                      <p:cBhvr>
                                        <p:cTn id="42" dur="1" fill="hold">
                                          <p:stCondLst>
                                            <p:cond delay="0"/>
                                          </p:stCondLst>
                                        </p:cTn>
                                        <p:tgtEl>
                                          <p:spTgt spid="88072">
                                            <p:txEl>
                                              <p:pRg st="1" end="1"/>
                                            </p:txEl>
                                          </p:spTgt>
                                        </p:tgtEl>
                                        <p:attrNameLst>
                                          <p:attrName>style.visibility</p:attrName>
                                        </p:attrNameLst>
                                      </p:cBhvr>
                                      <p:to>
                                        <p:strVal val="visible"/>
                                      </p:to>
                                    </p:set>
                                    <p:anim calcmode="lin" valueType="num">
                                      <p:cBhvr>
                                        <p:cTn id="43" dur="300" fill="hold"/>
                                        <p:tgtEl>
                                          <p:spTgt spid="88072">
                                            <p:txEl>
                                              <p:pRg st="1" end="1"/>
                                            </p:txEl>
                                          </p:spTgt>
                                        </p:tgtEl>
                                        <p:attrNameLst>
                                          <p:attrName>ppt_w</p:attrName>
                                        </p:attrNameLst>
                                      </p:cBhvr>
                                      <p:tavLst>
                                        <p:tav tm="0">
                                          <p:val>
                                            <p:fltVal val="0"/>
                                          </p:val>
                                        </p:tav>
                                        <p:tav tm="100000">
                                          <p:val>
                                            <p:strVal val="#ppt_w"/>
                                          </p:val>
                                        </p:tav>
                                      </p:tavLst>
                                    </p:anim>
                                    <p:anim calcmode="lin" valueType="num">
                                      <p:cBhvr>
                                        <p:cTn id="44" dur="300" fill="hold"/>
                                        <p:tgtEl>
                                          <p:spTgt spid="88072">
                                            <p:txEl>
                                              <p:pRg st="1" end="1"/>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66" grpId="0" autoUpdateAnimBg="0"/>
      <p:bldP spid="88068" grpId="0" build="p" autoUpdateAnimBg="0" advAuto="2000"/>
      <p:bldP spid="88072" grpId="0" build="p" autoUpdateAnimBg="0" advAuto="5000"/>
    </p:bld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1219200" y="192088"/>
            <a:ext cx="7772400" cy="1431925"/>
          </a:xfrm>
        </p:spPr>
        <p:txBody>
          <a:bodyPr>
            <a:spAutoFit/>
          </a:bodyPr>
          <a:lstStyle/>
          <a:p>
            <a:pPr algn="ctr" eaLnBrk="1" hangingPunct="1"/>
            <a:r>
              <a:rPr lang="en-US" smtClean="0"/>
              <a:t>Person of Messiah:</a:t>
            </a:r>
            <a:br>
              <a:rPr lang="en-US" smtClean="0"/>
            </a:br>
            <a:r>
              <a:rPr lang="en-US" smtClean="0"/>
              <a:t>Jewish Messianic Expectations</a:t>
            </a:r>
          </a:p>
        </p:txBody>
      </p:sp>
      <p:sp>
        <p:nvSpPr>
          <p:cNvPr id="57348" name="Rectangle 4"/>
          <p:cNvSpPr>
            <a:spLocks noGrp="1" noChangeArrowheads="1"/>
          </p:cNvSpPr>
          <p:nvPr>
            <p:ph type="body" idx="1"/>
          </p:nvPr>
        </p:nvSpPr>
        <p:spPr>
          <a:xfrm>
            <a:off x="1219200" y="1752600"/>
            <a:ext cx="3581400" cy="4724400"/>
          </a:xfrm>
        </p:spPr>
        <p:txBody>
          <a:bodyPr/>
          <a:lstStyle/>
          <a:p>
            <a:pPr eaLnBrk="1" hangingPunct="1">
              <a:lnSpc>
                <a:spcPct val="90000"/>
              </a:lnSpc>
            </a:pPr>
            <a:r>
              <a:rPr lang="en-US" sz="2800" smtClean="0"/>
              <a:t>The Son of David</a:t>
            </a:r>
          </a:p>
          <a:p>
            <a:pPr eaLnBrk="1" hangingPunct="1">
              <a:lnSpc>
                <a:spcPct val="90000"/>
              </a:lnSpc>
            </a:pPr>
            <a:r>
              <a:rPr lang="en-US" sz="2800" smtClean="0"/>
              <a:t>A Political Deliverer</a:t>
            </a:r>
          </a:p>
          <a:p>
            <a:pPr eaLnBrk="1" hangingPunct="1">
              <a:lnSpc>
                <a:spcPct val="90000"/>
              </a:lnSpc>
            </a:pPr>
            <a:r>
              <a:rPr lang="en-US" sz="2800" smtClean="0"/>
              <a:t>A Military Leader</a:t>
            </a:r>
          </a:p>
          <a:p>
            <a:pPr eaLnBrk="1" hangingPunct="1">
              <a:lnSpc>
                <a:spcPct val="90000"/>
              </a:lnSpc>
            </a:pPr>
            <a:r>
              <a:rPr lang="en-US" sz="2800" smtClean="0"/>
              <a:t>Perfectly Holy</a:t>
            </a:r>
          </a:p>
          <a:p>
            <a:pPr eaLnBrk="1" hangingPunct="1">
              <a:lnSpc>
                <a:spcPct val="90000"/>
              </a:lnSpc>
            </a:pPr>
            <a:r>
              <a:rPr lang="en-US" sz="2800" smtClean="0"/>
              <a:t>Ideal Human Being</a:t>
            </a:r>
          </a:p>
          <a:p>
            <a:pPr eaLnBrk="1" hangingPunct="1">
              <a:lnSpc>
                <a:spcPct val="90000"/>
              </a:lnSpc>
            </a:pPr>
            <a:r>
              <a:rPr lang="en-US" sz="2800" smtClean="0"/>
              <a:t>Perfect Judge</a:t>
            </a:r>
          </a:p>
          <a:p>
            <a:pPr eaLnBrk="1" hangingPunct="1">
              <a:lnSpc>
                <a:spcPct val="90000"/>
              </a:lnSpc>
            </a:pPr>
            <a:r>
              <a:rPr lang="en-US" sz="2800" smtClean="0"/>
              <a:t>Greater than Moses</a:t>
            </a:r>
          </a:p>
          <a:p>
            <a:pPr lvl="1" eaLnBrk="1" hangingPunct="1">
              <a:lnSpc>
                <a:spcPct val="90000"/>
              </a:lnSpc>
            </a:pPr>
            <a:r>
              <a:rPr lang="en-US" sz="2400" smtClean="0"/>
              <a:t>Lawgiver</a:t>
            </a:r>
          </a:p>
          <a:p>
            <a:pPr lvl="1" eaLnBrk="1" hangingPunct="1">
              <a:lnSpc>
                <a:spcPct val="90000"/>
              </a:lnSpc>
            </a:pPr>
            <a:r>
              <a:rPr lang="en-US" sz="2400" smtClean="0"/>
              <a:t>Miracle Worker</a:t>
            </a:r>
          </a:p>
          <a:p>
            <a:pPr eaLnBrk="1" hangingPunct="1">
              <a:lnSpc>
                <a:spcPct val="90000"/>
              </a:lnSpc>
            </a:pPr>
            <a:r>
              <a:rPr lang="en-US" sz="2800" smtClean="0"/>
              <a:t>But is He more…?</a:t>
            </a:r>
          </a:p>
        </p:txBody>
      </p:sp>
      <p:pic>
        <p:nvPicPr>
          <p:cNvPr id="5735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1676400"/>
            <a:ext cx="37846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288" fill="hold" grpId="0" nodeType="afterEffect">
                                  <p:stCondLst>
                                    <p:cond delay="0"/>
                                  </p:stCondLst>
                                  <p:childTnLst>
                                    <p:set>
                                      <p:cBhvr>
                                        <p:cTn id="6" dur="1" fill="hold">
                                          <p:stCondLst>
                                            <p:cond delay="0"/>
                                          </p:stCondLst>
                                        </p:cTn>
                                        <p:tgtEl>
                                          <p:spTgt spid="57346"/>
                                        </p:tgtEl>
                                        <p:attrNameLst>
                                          <p:attrName>style.visibility</p:attrName>
                                        </p:attrNameLst>
                                      </p:cBhvr>
                                      <p:to>
                                        <p:strVal val="visible"/>
                                      </p:to>
                                    </p:set>
                                    <p:anim calcmode="lin" valueType="num">
                                      <p:cBhvr>
                                        <p:cTn id="7" dur="500" fill="hold"/>
                                        <p:tgtEl>
                                          <p:spTgt spid="57346"/>
                                        </p:tgtEl>
                                        <p:attrNameLst>
                                          <p:attrName>ppt_w</p:attrName>
                                        </p:attrNameLst>
                                      </p:cBhvr>
                                      <p:tavLst>
                                        <p:tav tm="0">
                                          <p:val>
                                            <p:strVal val="4/3*#ppt_w"/>
                                          </p:val>
                                        </p:tav>
                                        <p:tav tm="100000">
                                          <p:val>
                                            <p:strVal val="#ppt_w"/>
                                          </p:val>
                                        </p:tav>
                                      </p:tavLst>
                                    </p:anim>
                                    <p:anim calcmode="lin" valueType="num">
                                      <p:cBhvr>
                                        <p:cTn id="8" dur="500" fill="hold"/>
                                        <p:tgtEl>
                                          <p:spTgt spid="57346"/>
                                        </p:tgtEl>
                                        <p:attrNameLst>
                                          <p:attrName>ppt_h</p:attrName>
                                        </p:attrNameLst>
                                      </p:cBhvr>
                                      <p:tavLst>
                                        <p:tav tm="0">
                                          <p:val>
                                            <p:strVal val="4/3*#ppt_h"/>
                                          </p:val>
                                        </p:tav>
                                        <p:tav tm="100000">
                                          <p:val>
                                            <p:strVal val="#ppt_h"/>
                                          </p:val>
                                        </p:tav>
                                      </p:tavLst>
                                    </p:anim>
                                  </p:childTnLst>
                                </p:cTn>
                              </p:par>
                            </p:childTnLst>
                          </p:cTn>
                        </p:par>
                        <p:par>
                          <p:cTn id="9" fill="hold" nodeType="afterGroup">
                            <p:stCondLst>
                              <p:cond delay="500"/>
                            </p:stCondLst>
                            <p:childTnLst>
                              <p:par>
                                <p:cTn id="10" presetID="23" presetClass="entr" presetSubtype="16" fill="hold" nodeType="afterEffect">
                                  <p:stCondLst>
                                    <p:cond delay="0"/>
                                  </p:stCondLst>
                                  <p:childTnLst>
                                    <p:set>
                                      <p:cBhvr>
                                        <p:cTn id="11" dur="1" fill="hold">
                                          <p:stCondLst>
                                            <p:cond delay="0"/>
                                          </p:stCondLst>
                                        </p:cTn>
                                        <p:tgtEl>
                                          <p:spTgt spid="57351"/>
                                        </p:tgtEl>
                                        <p:attrNameLst>
                                          <p:attrName>style.visibility</p:attrName>
                                        </p:attrNameLst>
                                      </p:cBhvr>
                                      <p:to>
                                        <p:strVal val="visible"/>
                                      </p:to>
                                    </p:set>
                                    <p:anim calcmode="lin" valueType="num">
                                      <p:cBhvr>
                                        <p:cTn id="12" dur="500" fill="hold"/>
                                        <p:tgtEl>
                                          <p:spTgt spid="57351"/>
                                        </p:tgtEl>
                                        <p:attrNameLst>
                                          <p:attrName>ppt_w</p:attrName>
                                        </p:attrNameLst>
                                      </p:cBhvr>
                                      <p:tavLst>
                                        <p:tav tm="0">
                                          <p:val>
                                            <p:fltVal val="0"/>
                                          </p:val>
                                        </p:tav>
                                        <p:tav tm="100000">
                                          <p:val>
                                            <p:strVal val="#ppt_w"/>
                                          </p:val>
                                        </p:tav>
                                      </p:tavLst>
                                    </p:anim>
                                    <p:anim calcmode="lin" valueType="num">
                                      <p:cBhvr>
                                        <p:cTn id="13" dur="500" fill="hold"/>
                                        <p:tgtEl>
                                          <p:spTgt spid="57351"/>
                                        </p:tgtEl>
                                        <p:attrNameLst>
                                          <p:attrName>ppt_h</p:attrName>
                                        </p:attrNameLst>
                                      </p:cBhvr>
                                      <p:tavLst>
                                        <p:tav tm="0">
                                          <p:val>
                                            <p:fltVal val="0"/>
                                          </p:val>
                                        </p:tav>
                                        <p:tav tm="100000">
                                          <p:val>
                                            <p:strVal val="#ppt_h"/>
                                          </p:val>
                                        </p:tav>
                                      </p:tavLst>
                                    </p:anim>
                                  </p:childTnLst>
                                </p:cTn>
                              </p:par>
                            </p:childTnLst>
                          </p:cTn>
                        </p:par>
                        <p:par>
                          <p:cTn id="14" fill="hold" nodeType="afterGroup">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57348">
                                            <p:txEl>
                                              <p:pRg st="0" end="0"/>
                                            </p:txEl>
                                          </p:spTgt>
                                        </p:tgtEl>
                                        <p:attrNameLst>
                                          <p:attrName>style.visibility</p:attrName>
                                        </p:attrNameLst>
                                      </p:cBhvr>
                                      <p:to>
                                        <p:strVal val="visible"/>
                                      </p:to>
                                    </p:set>
                                    <p:animEffect transition="in" filter="dissolve">
                                      <p:cBhvr>
                                        <p:cTn id="17" dur="1000"/>
                                        <p:tgtEl>
                                          <p:spTgt spid="57348">
                                            <p:txEl>
                                              <p:pRg st="0" end="0"/>
                                            </p:txEl>
                                          </p:spTgt>
                                        </p:tgtEl>
                                      </p:cBhvr>
                                    </p:animEffect>
                                  </p:childTnLst>
                                </p:cTn>
                              </p:par>
                            </p:childTnLst>
                          </p:cTn>
                        </p:par>
                        <p:par>
                          <p:cTn id="18" fill="hold" nodeType="afterGroup">
                            <p:stCondLst>
                              <p:cond delay="2000"/>
                            </p:stCondLst>
                            <p:childTnLst>
                              <p:par>
                                <p:cTn id="19" presetID="9" presetClass="entr" presetSubtype="0" fill="hold" grpId="0" nodeType="afterEffect">
                                  <p:stCondLst>
                                    <p:cond delay="0"/>
                                  </p:stCondLst>
                                  <p:childTnLst>
                                    <p:set>
                                      <p:cBhvr>
                                        <p:cTn id="20" dur="1" fill="hold">
                                          <p:stCondLst>
                                            <p:cond delay="0"/>
                                          </p:stCondLst>
                                        </p:cTn>
                                        <p:tgtEl>
                                          <p:spTgt spid="57348">
                                            <p:txEl>
                                              <p:pRg st="1" end="1"/>
                                            </p:txEl>
                                          </p:spTgt>
                                        </p:tgtEl>
                                        <p:attrNameLst>
                                          <p:attrName>style.visibility</p:attrName>
                                        </p:attrNameLst>
                                      </p:cBhvr>
                                      <p:to>
                                        <p:strVal val="visible"/>
                                      </p:to>
                                    </p:set>
                                    <p:animEffect transition="in" filter="dissolve">
                                      <p:cBhvr>
                                        <p:cTn id="21" dur="1000"/>
                                        <p:tgtEl>
                                          <p:spTgt spid="57348">
                                            <p:txEl>
                                              <p:pRg st="1" end="1"/>
                                            </p:txEl>
                                          </p:spTgt>
                                        </p:tgtEl>
                                      </p:cBhvr>
                                    </p:animEffect>
                                  </p:childTnLst>
                                </p:cTn>
                              </p:par>
                            </p:childTnLst>
                          </p:cTn>
                        </p:par>
                        <p:par>
                          <p:cTn id="22" fill="hold" nodeType="afterGroup">
                            <p:stCondLst>
                              <p:cond delay="3000"/>
                            </p:stCondLst>
                            <p:childTnLst>
                              <p:par>
                                <p:cTn id="23" presetID="9" presetClass="entr" presetSubtype="0" fill="hold" grpId="0" nodeType="afterEffect">
                                  <p:stCondLst>
                                    <p:cond delay="0"/>
                                  </p:stCondLst>
                                  <p:childTnLst>
                                    <p:set>
                                      <p:cBhvr>
                                        <p:cTn id="24" dur="1" fill="hold">
                                          <p:stCondLst>
                                            <p:cond delay="0"/>
                                          </p:stCondLst>
                                        </p:cTn>
                                        <p:tgtEl>
                                          <p:spTgt spid="57348">
                                            <p:txEl>
                                              <p:pRg st="2" end="2"/>
                                            </p:txEl>
                                          </p:spTgt>
                                        </p:tgtEl>
                                        <p:attrNameLst>
                                          <p:attrName>style.visibility</p:attrName>
                                        </p:attrNameLst>
                                      </p:cBhvr>
                                      <p:to>
                                        <p:strVal val="visible"/>
                                      </p:to>
                                    </p:set>
                                    <p:animEffect transition="in" filter="dissolve">
                                      <p:cBhvr>
                                        <p:cTn id="25" dur="1000"/>
                                        <p:tgtEl>
                                          <p:spTgt spid="57348">
                                            <p:txEl>
                                              <p:pRg st="2" end="2"/>
                                            </p:txEl>
                                          </p:spTgt>
                                        </p:tgtEl>
                                      </p:cBhvr>
                                    </p:animEffect>
                                  </p:childTnLst>
                                </p:cTn>
                              </p:par>
                            </p:childTnLst>
                          </p:cTn>
                        </p:par>
                        <p:par>
                          <p:cTn id="26" fill="hold" nodeType="afterGroup">
                            <p:stCondLst>
                              <p:cond delay="4000"/>
                            </p:stCondLst>
                            <p:childTnLst>
                              <p:par>
                                <p:cTn id="27" presetID="9" presetClass="entr" presetSubtype="0" fill="hold" grpId="0" nodeType="afterEffect">
                                  <p:stCondLst>
                                    <p:cond delay="0"/>
                                  </p:stCondLst>
                                  <p:childTnLst>
                                    <p:set>
                                      <p:cBhvr>
                                        <p:cTn id="28" dur="1" fill="hold">
                                          <p:stCondLst>
                                            <p:cond delay="0"/>
                                          </p:stCondLst>
                                        </p:cTn>
                                        <p:tgtEl>
                                          <p:spTgt spid="57348">
                                            <p:txEl>
                                              <p:pRg st="3" end="3"/>
                                            </p:txEl>
                                          </p:spTgt>
                                        </p:tgtEl>
                                        <p:attrNameLst>
                                          <p:attrName>style.visibility</p:attrName>
                                        </p:attrNameLst>
                                      </p:cBhvr>
                                      <p:to>
                                        <p:strVal val="visible"/>
                                      </p:to>
                                    </p:set>
                                    <p:animEffect transition="in" filter="dissolve">
                                      <p:cBhvr>
                                        <p:cTn id="29" dur="1000"/>
                                        <p:tgtEl>
                                          <p:spTgt spid="57348">
                                            <p:txEl>
                                              <p:pRg st="3" end="3"/>
                                            </p:txEl>
                                          </p:spTgt>
                                        </p:tgtEl>
                                      </p:cBhvr>
                                    </p:animEffect>
                                  </p:childTnLst>
                                </p:cTn>
                              </p:par>
                            </p:childTnLst>
                          </p:cTn>
                        </p:par>
                        <p:par>
                          <p:cTn id="30" fill="hold" nodeType="afterGroup">
                            <p:stCondLst>
                              <p:cond delay="5000"/>
                            </p:stCondLst>
                            <p:childTnLst>
                              <p:par>
                                <p:cTn id="31" presetID="9" presetClass="entr" presetSubtype="0" fill="hold" grpId="0" nodeType="afterEffect">
                                  <p:stCondLst>
                                    <p:cond delay="0"/>
                                  </p:stCondLst>
                                  <p:childTnLst>
                                    <p:set>
                                      <p:cBhvr>
                                        <p:cTn id="32" dur="1" fill="hold">
                                          <p:stCondLst>
                                            <p:cond delay="0"/>
                                          </p:stCondLst>
                                        </p:cTn>
                                        <p:tgtEl>
                                          <p:spTgt spid="57348">
                                            <p:txEl>
                                              <p:pRg st="4" end="4"/>
                                            </p:txEl>
                                          </p:spTgt>
                                        </p:tgtEl>
                                        <p:attrNameLst>
                                          <p:attrName>style.visibility</p:attrName>
                                        </p:attrNameLst>
                                      </p:cBhvr>
                                      <p:to>
                                        <p:strVal val="visible"/>
                                      </p:to>
                                    </p:set>
                                    <p:animEffect transition="in" filter="dissolve">
                                      <p:cBhvr>
                                        <p:cTn id="33" dur="1000"/>
                                        <p:tgtEl>
                                          <p:spTgt spid="57348">
                                            <p:txEl>
                                              <p:pRg st="4" end="4"/>
                                            </p:txEl>
                                          </p:spTgt>
                                        </p:tgtEl>
                                      </p:cBhvr>
                                    </p:animEffect>
                                  </p:childTnLst>
                                </p:cTn>
                              </p:par>
                            </p:childTnLst>
                          </p:cTn>
                        </p:par>
                        <p:par>
                          <p:cTn id="34" fill="hold" nodeType="afterGroup">
                            <p:stCondLst>
                              <p:cond delay="6000"/>
                            </p:stCondLst>
                            <p:childTnLst>
                              <p:par>
                                <p:cTn id="35" presetID="9" presetClass="entr" presetSubtype="0" fill="hold" grpId="0" nodeType="afterEffect">
                                  <p:stCondLst>
                                    <p:cond delay="0"/>
                                  </p:stCondLst>
                                  <p:childTnLst>
                                    <p:set>
                                      <p:cBhvr>
                                        <p:cTn id="36" dur="1" fill="hold">
                                          <p:stCondLst>
                                            <p:cond delay="0"/>
                                          </p:stCondLst>
                                        </p:cTn>
                                        <p:tgtEl>
                                          <p:spTgt spid="57348">
                                            <p:txEl>
                                              <p:pRg st="5" end="5"/>
                                            </p:txEl>
                                          </p:spTgt>
                                        </p:tgtEl>
                                        <p:attrNameLst>
                                          <p:attrName>style.visibility</p:attrName>
                                        </p:attrNameLst>
                                      </p:cBhvr>
                                      <p:to>
                                        <p:strVal val="visible"/>
                                      </p:to>
                                    </p:set>
                                    <p:animEffect transition="in" filter="dissolve">
                                      <p:cBhvr>
                                        <p:cTn id="37" dur="1000"/>
                                        <p:tgtEl>
                                          <p:spTgt spid="57348">
                                            <p:txEl>
                                              <p:pRg st="5" end="5"/>
                                            </p:txEl>
                                          </p:spTgt>
                                        </p:tgtEl>
                                      </p:cBhvr>
                                    </p:animEffect>
                                  </p:childTnLst>
                                </p:cTn>
                              </p:par>
                            </p:childTnLst>
                          </p:cTn>
                        </p:par>
                        <p:par>
                          <p:cTn id="38" fill="hold" nodeType="afterGroup">
                            <p:stCondLst>
                              <p:cond delay="7000"/>
                            </p:stCondLst>
                            <p:childTnLst>
                              <p:par>
                                <p:cTn id="39" presetID="9" presetClass="entr" presetSubtype="0" fill="hold" grpId="0" nodeType="afterEffect">
                                  <p:stCondLst>
                                    <p:cond delay="0"/>
                                  </p:stCondLst>
                                  <p:childTnLst>
                                    <p:set>
                                      <p:cBhvr>
                                        <p:cTn id="40" dur="1" fill="hold">
                                          <p:stCondLst>
                                            <p:cond delay="0"/>
                                          </p:stCondLst>
                                        </p:cTn>
                                        <p:tgtEl>
                                          <p:spTgt spid="57348">
                                            <p:txEl>
                                              <p:pRg st="6" end="6"/>
                                            </p:txEl>
                                          </p:spTgt>
                                        </p:tgtEl>
                                        <p:attrNameLst>
                                          <p:attrName>style.visibility</p:attrName>
                                        </p:attrNameLst>
                                      </p:cBhvr>
                                      <p:to>
                                        <p:strVal val="visible"/>
                                      </p:to>
                                    </p:set>
                                    <p:animEffect transition="in" filter="dissolve">
                                      <p:cBhvr>
                                        <p:cTn id="41" dur="1000"/>
                                        <p:tgtEl>
                                          <p:spTgt spid="57348">
                                            <p:txEl>
                                              <p:pRg st="6" end="6"/>
                                            </p:txEl>
                                          </p:spTgt>
                                        </p:tgtEl>
                                      </p:cBhvr>
                                    </p:animEffect>
                                  </p:childTnLst>
                                </p:cTn>
                              </p:par>
                            </p:childTnLst>
                          </p:cTn>
                        </p:par>
                        <p:par>
                          <p:cTn id="42" fill="hold" nodeType="afterGroup">
                            <p:stCondLst>
                              <p:cond delay="8000"/>
                            </p:stCondLst>
                            <p:childTnLst>
                              <p:par>
                                <p:cTn id="43" presetID="9" presetClass="entr" presetSubtype="0" fill="hold" grpId="0" nodeType="afterEffect">
                                  <p:stCondLst>
                                    <p:cond delay="0"/>
                                  </p:stCondLst>
                                  <p:childTnLst>
                                    <p:set>
                                      <p:cBhvr>
                                        <p:cTn id="44" dur="1" fill="hold">
                                          <p:stCondLst>
                                            <p:cond delay="0"/>
                                          </p:stCondLst>
                                        </p:cTn>
                                        <p:tgtEl>
                                          <p:spTgt spid="57348">
                                            <p:txEl>
                                              <p:pRg st="7" end="7"/>
                                            </p:txEl>
                                          </p:spTgt>
                                        </p:tgtEl>
                                        <p:attrNameLst>
                                          <p:attrName>style.visibility</p:attrName>
                                        </p:attrNameLst>
                                      </p:cBhvr>
                                      <p:to>
                                        <p:strVal val="visible"/>
                                      </p:to>
                                    </p:set>
                                    <p:animEffect transition="in" filter="dissolve">
                                      <p:cBhvr>
                                        <p:cTn id="45" dur="1000"/>
                                        <p:tgtEl>
                                          <p:spTgt spid="57348">
                                            <p:txEl>
                                              <p:pRg st="7" end="7"/>
                                            </p:txEl>
                                          </p:spTgt>
                                        </p:tgtEl>
                                      </p:cBhvr>
                                    </p:animEffect>
                                  </p:childTnLst>
                                </p:cTn>
                              </p:par>
                            </p:childTnLst>
                          </p:cTn>
                        </p:par>
                        <p:par>
                          <p:cTn id="46" fill="hold" nodeType="afterGroup">
                            <p:stCondLst>
                              <p:cond delay="9000"/>
                            </p:stCondLst>
                            <p:childTnLst>
                              <p:par>
                                <p:cTn id="47" presetID="9" presetClass="entr" presetSubtype="0" fill="hold" grpId="0" nodeType="afterEffect">
                                  <p:stCondLst>
                                    <p:cond delay="0"/>
                                  </p:stCondLst>
                                  <p:childTnLst>
                                    <p:set>
                                      <p:cBhvr>
                                        <p:cTn id="48" dur="1" fill="hold">
                                          <p:stCondLst>
                                            <p:cond delay="0"/>
                                          </p:stCondLst>
                                        </p:cTn>
                                        <p:tgtEl>
                                          <p:spTgt spid="57348">
                                            <p:txEl>
                                              <p:pRg st="8" end="8"/>
                                            </p:txEl>
                                          </p:spTgt>
                                        </p:tgtEl>
                                        <p:attrNameLst>
                                          <p:attrName>style.visibility</p:attrName>
                                        </p:attrNameLst>
                                      </p:cBhvr>
                                      <p:to>
                                        <p:strVal val="visible"/>
                                      </p:to>
                                    </p:set>
                                    <p:animEffect transition="in" filter="dissolve">
                                      <p:cBhvr>
                                        <p:cTn id="49" dur="1000"/>
                                        <p:tgtEl>
                                          <p:spTgt spid="57348">
                                            <p:txEl>
                                              <p:pRg st="8" end="8"/>
                                            </p:txEl>
                                          </p:spTgt>
                                        </p:tgtEl>
                                      </p:cBhvr>
                                    </p:animEffect>
                                  </p:childTnLst>
                                </p:cTn>
                              </p:par>
                            </p:childTnLst>
                          </p:cTn>
                        </p:par>
                        <p:par>
                          <p:cTn id="50" fill="hold" nodeType="afterGroup">
                            <p:stCondLst>
                              <p:cond delay="10000"/>
                            </p:stCondLst>
                            <p:childTnLst>
                              <p:par>
                                <p:cTn id="51" presetID="9" presetClass="entr" presetSubtype="0" fill="hold" grpId="0" nodeType="afterEffect">
                                  <p:stCondLst>
                                    <p:cond delay="0"/>
                                  </p:stCondLst>
                                  <p:childTnLst>
                                    <p:set>
                                      <p:cBhvr>
                                        <p:cTn id="52" dur="1" fill="hold">
                                          <p:stCondLst>
                                            <p:cond delay="0"/>
                                          </p:stCondLst>
                                        </p:cTn>
                                        <p:tgtEl>
                                          <p:spTgt spid="57348">
                                            <p:txEl>
                                              <p:pRg st="9" end="9"/>
                                            </p:txEl>
                                          </p:spTgt>
                                        </p:tgtEl>
                                        <p:attrNameLst>
                                          <p:attrName>style.visibility</p:attrName>
                                        </p:attrNameLst>
                                      </p:cBhvr>
                                      <p:to>
                                        <p:strVal val="visible"/>
                                      </p:to>
                                    </p:set>
                                    <p:animEffect transition="in" filter="dissolve">
                                      <p:cBhvr>
                                        <p:cTn id="53" dur="1000"/>
                                        <p:tgtEl>
                                          <p:spTgt spid="57348">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6" grpId="0" autoUpdateAnimBg="0"/>
      <p:bldP spid="57348" grpId="0" build="p" autoUpdateAnimBg="0" advAuto="0"/>
    </p:bld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1219200" y="152400"/>
            <a:ext cx="7772400" cy="990600"/>
          </a:xfrm>
        </p:spPr>
        <p:txBody>
          <a:bodyPr/>
          <a:lstStyle/>
          <a:p>
            <a:pPr algn="ctr" eaLnBrk="1" hangingPunct="1"/>
            <a:r>
              <a:rPr lang="en-US" smtClean="0"/>
              <a:t>Messianic Speculations 1</a:t>
            </a:r>
          </a:p>
        </p:txBody>
      </p:sp>
      <p:sp>
        <p:nvSpPr>
          <p:cNvPr id="78851" name="Rectangle 3"/>
          <p:cNvSpPr>
            <a:spLocks noGrp="1" noChangeArrowheads="1"/>
          </p:cNvSpPr>
          <p:nvPr>
            <p:ph type="body" idx="1"/>
          </p:nvPr>
        </p:nvSpPr>
        <p:spPr>
          <a:xfrm>
            <a:off x="1219200" y="2209800"/>
            <a:ext cx="4953000" cy="3733800"/>
          </a:xfrm>
          <a:ln w="57150" cmpd="thickThin">
            <a:solidFill>
              <a:schemeClr val="tx2"/>
            </a:solidFill>
            <a:miter lim="800000"/>
            <a:headEnd/>
            <a:tailEnd/>
          </a:ln>
        </p:spPr>
        <p:txBody>
          <a:bodyPr/>
          <a:lstStyle/>
          <a:p>
            <a:pPr eaLnBrk="1" hangingPunct="1">
              <a:lnSpc>
                <a:spcPct val="90000"/>
              </a:lnSpc>
            </a:pPr>
            <a:r>
              <a:rPr lang="en-US" sz="2800" b="1" smtClean="0">
                <a:solidFill>
                  <a:schemeClr val="tx2"/>
                </a:solidFill>
              </a:rPr>
              <a:t>Messiah’s nature</a:t>
            </a:r>
            <a:r>
              <a:rPr lang="en-US" sz="2800" b="1" smtClean="0"/>
              <a:t>: human? Preexistent? Divine?</a:t>
            </a:r>
          </a:p>
          <a:p>
            <a:pPr eaLnBrk="1" hangingPunct="1">
              <a:lnSpc>
                <a:spcPct val="90000"/>
              </a:lnSpc>
            </a:pPr>
            <a:r>
              <a:rPr lang="en-US" sz="2800" b="1" smtClean="0">
                <a:solidFill>
                  <a:schemeClr val="tx2"/>
                </a:solidFill>
              </a:rPr>
              <a:t>Messiah’s role</a:t>
            </a:r>
            <a:r>
              <a:rPr lang="en-US" sz="2800" b="1" smtClean="0"/>
              <a:t>: King? Priest? How many Messiahs?</a:t>
            </a:r>
          </a:p>
          <a:p>
            <a:pPr lvl="2" eaLnBrk="1" hangingPunct="1">
              <a:lnSpc>
                <a:spcPct val="90000"/>
              </a:lnSpc>
            </a:pPr>
            <a:r>
              <a:rPr lang="en-US" sz="2000" b="1" smtClean="0"/>
              <a:t>Messiah Ben Judah (the King)</a:t>
            </a:r>
          </a:p>
          <a:p>
            <a:pPr lvl="2" eaLnBrk="1" hangingPunct="1">
              <a:lnSpc>
                <a:spcPct val="90000"/>
              </a:lnSpc>
            </a:pPr>
            <a:r>
              <a:rPr lang="en-US" sz="2000" b="1" smtClean="0"/>
              <a:t>Messiah Ben Joseph (suffering Messiah) </a:t>
            </a:r>
          </a:p>
          <a:p>
            <a:pPr lvl="2" eaLnBrk="1" hangingPunct="1">
              <a:lnSpc>
                <a:spcPct val="90000"/>
              </a:lnSpc>
            </a:pPr>
            <a:r>
              <a:rPr lang="en-US" sz="2000" b="1" smtClean="0"/>
              <a:t>Messiah Ben Levi (the Priest) </a:t>
            </a:r>
            <a:r>
              <a:rPr lang="en-US" sz="1200" b="1" smtClean="0"/>
              <a:t>Testament of Twelve, Testament of Reuben 6:7-12</a:t>
            </a:r>
          </a:p>
        </p:txBody>
      </p:sp>
      <p:sp>
        <p:nvSpPr>
          <p:cNvPr id="78852" name="Text Box 4"/>
          <p:cNvSpPr txBox="1">
            <a:spLocks noChangeArrowheads="1"/>
          </p:cNvSpPr>
          <p:nvPr/>
        </p:nvSpPr>
        <p:spPr bwMode="auto">
          <a:xfrm>
            <a:off x="1371600" y="1219200"/>
            <a:ext cx="4495800" cy="822325"/>
          </a:xfrm>
          <a:prstGeom prst="rect">
            <a:avLst/>
          </a:prstGeom>
          <a:noFill/>
          <a:ln>
            <a:noFill/>
          </a:ln>
          <a:effectLst/>
          <a:extLst>
            <a:ext uri="{909E8E84-426E-40DD-AFC4-6F175D3DCCD1}">
              <a14:hiddenFill xmlns:a14="http://schemas.microsoft.com/office/drawing/2010/main">
                <a:solidFill>
                  <a:srgbClr val="FFCC99"/>
                </a:solidFill>
              </a14:hiddenFill>
            </a:ext>
            <a:ext uri="{91240B29-F687-4F45-9708-019B960494DF}">
              <a14:hiddenLine xmlns:a14="http://schemas.microsoft.com/office/drawing/2010/main" w="12700"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b="1" i="1">
                <a:solidFill>
                  <a:schemeClr val="bg2"/>
                </a:solidFill>
                <a:latin typeface="Times New Roman" pitchFamily="18" charset="0"/>
                <a:cs typeface="Times New Roman" pitchFamily="18" charset="0"/>
              </a:defRPr>
            </a:lvl1pPr>
            <a:lvl2pPr marL="742950" indent="-285750" eaLnBrk="0" hangingPunct="0">
              <a:defRPr sz="2400" b="1" i="1">
                <a:solidFill>
                  <a:schemeClr val="bg2"/>
                </a:solidFill>
                <a:latin typeface="Times New Roman" pitchFamily="18" charset="0"/>
                <a:cs typeface="Times New Roman" pitchFamily="18" charset="0"/>
              </a:defRPr>
            </a:lvl2pPr>
            <a:lvl3pPr marL="1143000" indent="-228600" eaLnBrk="0" hangingPunct="0">
              <a:defRPr sz="2400" b="1" i="1">
                <a:solidFill>
                  <a:schemeClr val="bg2"/>
                </a:solidFill>
                <a:latin typeface="Times New Roman" pitchFamily="18" charset="0"/>
                <a:cs typeface="Times New Roman" pitchFamily="18" charset="0"/>
              </a:defRPr>
            </a:lvl3pPr>
            <a:lvl4pPr marL="1600200" indent="-228600" eaLnBrk="0" hangingPunct="0">
              <a:defRPr sz="2400" b="1" i="1">
                <a:solidFill>
                  <a:schemeClr val="bg2"/>
                </a:solidFill>
                <a:latin typeface="Times New Roman" pitchFamily="18" charset="0"/>
                <a:cs typeface="Times New Roman" pitchFamily="18" charset="0"/>
              </a:defRPr>
            </a:lvl4pPr>
            <a:lvl5pPr marL="2057400" indent="-228600" eaLnBrk="0" hangingPunct="0">
              <a:defRPr sz="2400" b="1" i="1">
                <a:solidFill>
                  <a:schemeClr val="bg2"/>
                </a:solidFill>
                <a:latin typeface="Times New Roman" pitchFamily="18" charset="0"/>
                <a:cs typeface="Times New Roman" pitchFamily="18" charset="0"/>
              </a:defRPr>
            </a:lvl5pPr>
            <a:lvl6pPr marL="25146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6pPr>
            <a:lvl7pPr marL="29718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7pPr>
            <a:lvl8pPr marL="34290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8pPr>
            <a:lvl9pPr marL="38862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9pPr>
          </a:lstStyle>
          <a:p>
            <a:pPr algn="l" eaLnBrk="1" hangingPunct="1"/>
            <a:r>
              <a:rPr lang="en-US" i="0">
                <a:solidFill>
                  <a:schemeClr val="tx1"/>
                </a:solidFill>
              </a:rPr>
              <a:t>Priests and Rabbis are now in disagreement about:</a:t>
            </a:r>
          </a:p>
        </p:txBody>
      </p:sp>
      <p:pic>
        <p:nvPicPr>
          <p:cNvPr id="78853" name="Picture 5" descr="Rabbi_Kanevsky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1676400"/>
            <a:ext cx="257175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78850"/>
                                        </p:tgtEl>
                                        <p:attrNameLst>
                                          <p:attrName>style.visibility</p:attrName>
                                        </p:attrNameLst>
                                      </p:cBhvr>
                                      <p:to>
                                        <p:strVal val="visible"/>
                                      </p:to>
                                    </p:set>
                                    <p:animEffect transition="in" filter="randombar(vertical)">
                                      <p:cBhvr>
                                        <p:cTn id="7" dur="500"/>
                                        <p:tgtEl>
                                          <p:spTgt spid="78850"/>
                                        </p:tgtEl>
                                      </p:cBhvr>
                                    </p:animEffect>
                                  </p:childTnLst>
                                </p:cTn>
                              </p:par>
                            </p:childTnLst>
                          </p:cTn>
                        </p:par>
                        <p:par>
                          <p:cTn id="8" fill="hold" nodeType="afterGroup">
                            <p:stCondLst>
                              <p:cond delay="500"/>
                            </p:stCondLst>
                            <p:childTnLst>
                              <p:par>
                                <p:cTn id="9" presetID="14" presetClass="entr" presetSubtype="5" fill="hold" nodeType="afterEffect">
                                  <p:stCondLst>
                                    <p:cond delay="0"/>
                                  </p:stCondLst>
                                  <p:childTnLst>
                                    <p:set>
                                      <p:cBhvr>
                                        <p:cTn id="10" dur="1" fill="hold">
                                          <p:stCondLst>
                                            <p:cond delay="0"/>
                                          </p:stCondLst>
                                        </p:cTn>
                                        <p:tgtEl>
                                          <p:spTgt spid="78853"/>
                                        </p:tgtEl>
                                        <p:attrNameLst>
                                          <p:attrName>style.visibility</p:attrName>
                                        </p:attrNameLst>
                                      </p:cBhvr>
                                      <p:to>
                                        <p:strVal val="visible"/>
                                      </p:to>
                                    </p:set>
                                    <p:animEffect transition="in" filter="randombar(vertical)">
                                      <p:cBhvr>
                                        <p:cTn id="11" dur="1000"/>
                                        <p:tgtEl>
                                          <p:spTgt spid="78853"/>
                                        </p:tgtEl>
                                      </p:cBhvr>
                                    </p:animEffect>
                                  </p:childTnLst>
                                </p:cTn>
                              </p:par>
                            </p:childTnLst>
                          </p:cTn>
                        </p:par>
                        <p:par>
                          <p:cTn id="12" fill="hold" nodeType="afterGroup">
                            <p:stCondLst>
                              <p:cond delay="1500"/>
                            </p:stCondLst>
                            <p:childTnLst>
                              <p:par>
                                <p:cTn id="13" presetID="9" presetClass="entr" presetSubtype="0" fill="hold" grpId="0" nodeType="afterEffect">
                                  <p:stCondLst>
                                    <p:cond delay="0"/>
                                  </p:stCondLst>
                                  <p:iterate type="wd">
                                    <p:tmPct val="100000"/>
                                  </p:iterate>
                                  <p:childTnLst>
                                    <p:set>
                                      <p:cBhvr>
                                        <p:cTn id="14" dur="1" fill="hold">
                                          <p:stCondLst>
                                            <p:cond delay="0"/>
                                          </p:stCondLst>
                                        </p:cTn>
                                        <p:tgtEl>
                                          <p:spTgt spid="78852">
                                            <p:txEl>
                                              <p:pRg st="0" end="0"/>
                                            </p:txEl>
                                          </p:spTgt>
                                        </p:tgtEl>
                                        <p:attrNameLst>
                                          <p:attrName>style.visibility</p:attrName>
                                        </p:attrNameLst>
                                      </p:cBhvr>
                                      <p:to>
                                        <p:strVal val="visible"/>
                                      </p:to>
                                    </p:set>
                                    <p:animEffect transition="in" filter="dissolve">
                                      <p:cBhvr>
                                        <p:cTn id="15" dur="500"/>
                                        <p:tgtEl>
                                          <p:spTgt spid="78852">
                                            <p:txEl>
                                              <p:pRg st="0" end="0"/>
                                            </p:txEl>
                                          </p:spTgt>
                                        </p:tgtEl>
                                      </p:cBhvr>
                                    </p:animEffect>
                                  </p:childTnLst>
                                </p:cTn>
                              </p:par>
                            </p:childTnLst>
                          </p:cTn>
                        </p:par>
                        <p:par>
                          <p:cTn id="16" fill="hold" nodeType="afterGroup">
                            <p:stCondLst>
                              <p:cond delay="6000"/>
                            </p:stCondLst>
                            <p:childTnLst>
                              <p:par>
                                <p:cTn id="17" presetID="23" presetClass="entr" presetSubtype="16" fill="hold" grpId="0" nodeType="afterEffect">
                                  <p:stCondLst>
                                    <p:cond delay="0"/>
                                  </p:stCondLst>
                                  <p:childTnLst>
                                    <p:set>
                                      <p:cBhvr>
                                        <p:cTn id="18" dur="1" fill="hold">
                                          <p:stCondLst>
                                            <p:cond delay="0"/>
                                          </p:stCondLst>
                                        </p:cTn>
                                        <p:tgtEl>
                                          <p:spTgt spid="78851">
                                            <p:bg/>
                                          </p:spTgt>
                                        </p:tgtEl>
                                        <p:attrNameLst>
                                          <p:attrName>style.visibility</p:attrName>
                                        </p:attrNameLst>
                                      </p:cBhvr>
                                      <p:to>
                                        <p:strVal val="visible"/>
                                      </p:to>
                                    </p:set>
                                    <p:anim calcmode="lin" valueType="num">
                                      <p:cBhvr>
                                        <p:cTn id="19" dur="1000" fill="hold"/>
                                        <p:tgtEl>
                                          <p:spTgt spid="78851">
                                            <p:bg/>
                                          </p:spTgt>
                                        </p:tgtEl>
                                        <p:attrNameLst>
                                          <p:attrName>ppt_w</p:attrName>
                                        </p:attrNameLst>
                                      </p:cBhvr>
                                      <p:tavLst>
                                        <p:tav tm="0">
                                          <p:val>
                                            <p:fltVal val="0"/>
                                          </p:val>
                                        </p:tav>
                                        <p:tav tm="100000">
                                          <p:val>
                                            <p:strVal val="#ppt_w"/>
                                          </p:val>
                                        </p:tav>
                                      </p:tavLst>
                                    </p:anim>
                                    <p:anim calcmode="lin" valueType="num">
                                      <p:cBhvr>
                                        <p:cTn id="20" dur="1000" fill="hold"/>
                                        <p:tgtEl>
                                          <p:spTgt spid="78851">
                                            <p:bg/>
                                          </p:spTgt>
                                        </p:tgtEl>
                                        <p:attrNameLst>
                                          <p:attrName>ppt_h</p:attrName>
                                        </p:attrNameLst>
                                      </p:cBhvr>
                                      <p:tavLst>
                                        <p:tav tm="0">
                                          <p:val>
                                            <p:fltVal val="0"/>
                                          </p:val>
                                        </p:tav>
                                        <p:tav tm="100000">
                                          <p:val>
                                            <p:strVal val="#ppt_h"/>
                                          </p:val>
                                        </p:tav>
                                      </p:tavLst>
                                    </p:anim>
                                  </p:childTnLst>
                                </p:cTn>
                              </p:par>
                            </p:childTnLst>
                          </p:cTn>
                        </p:par>
                        <p:par>
                          <p:cTn id="21" fill="hold" nodeType="afterGroup">
                            <p:stCondLst>
                              <p:cond delay="7000"/>
                            </p:stCondLst>
                            <p:childTnLst>
                              <p:par>
                                <p:cTn id="22" presetID="23" presetClass="entr" presetSubtype="16" fill="hold" grpId="0" nodeType="afterEffect">
                                  <p:stCondLst>
                                    <p:cond delay="0"/>
                                  </p:stCondLst>
                                  <p:childTnLst>
                                    <p:set>
                                      <p:cBhvr>
                                        <p:cTn id="23" dur="1" fill="hold">
                                          <p:stCondLst>
                                            <p:cond delay="0"/>
                                          </p:stCondLst>
                                        </p:cTn>
                                        <p:tgtEl>
                                          <p:spTgt spid="78851">
                                            <p:txEl>
                                              <p:pRg st="0" end="0"/>
                                            </p:txEl>
                                          </p:spTgt>
                                        </p:tgtEl>
                                        <p:attrNameLst>
                                          <p:attrName>style.visibility</p:attrName>
                                        </p:attrNameLst>
                                      </p:cBhvr>
                                      <p:to>
                                        <p:strVal val="visible"/>
                                      </p:to>
                                    </p:set>
                                    <p:anim calcmode="lin" valueType="num">
                                      <p:cBhvr>
                                        <p:cTn id="24" dur="1000" fill="hold"/>
                                        <p:tgtEl>
                                          <p:spTgt spid="78851">
                                            <p:txEl>
                                              <p:pRg st="0" end="0"/>
                                            </p:txEl>
                                          </p:spTgt>
                                        </p:tgtEl>
                                        <p:attrNameLst>
                                          <p:attrName>ppt_w</p:attrName>
                                        </p:attrNameLst>
                                      </p:cBhvr>
                                      <p:tavLst>
                                        <p:tav tm="0">
                                          <p:val>
                                            <p:fltVal val="0"/>
                                          </p:val>
                                        </p:tav>
                                        <p:tav tm="100000">
                                          <p:val>
                                            <p:strVal val="#ppt_w"/>
                                          </p:val>
                                        </p:tav>
                                      </p:tavLst>
                                    </p:anim>
                                    <p:anim calcmode="lin" valueType="num">
                                      <p:cBhvr>
                                        <p:cTn id="25" dur="1000" fill="hold"/>
                                        <p:tgtEl>
                                          <p:spTgt spid="78851">
                                            <p:txEl>
                                              <p:pRg st="0" end="0"/>
                                            </p:txEl>
                                          </p:spTgt>
                                        </p:tgtEl>
                                        <p:attrNameLst>
                                          <p:attrName>ppt_h</p:attrName>
                                        </p:attrNameLst>
                                      </p:cBhvr>
                                      <p:tavLst>
                                        <p:tav tm="0">
                                          <p:val>
                                            <p:fltVal val="0"/>
                                          </p:val>
                                        </p:tav>
                                        <p:tav tm="100000">
                                          <p:val>
                                            <p:strVal val="#ppt_h"/>
                                          </p:val>
                                        </p:tav>
                                      </p:tavLst>
                                    </p:anim>
                                  </p:childTnLst>
                                </p:cTn>
                              </p:par>
                            </p:childTnLst>
                          </p:cTn>
                        </p:par>
                        <p:par>
                          <p:cTn id="26" fill="hold" nodeType="afterGroup">
                            <p:stCondLst>
                              <p:cond delay="8000"/>
                            </p:stCondLst>
                            <p:childTnLst>
                              <p:par>
                                <p:cTn id="27" presetID="23" presetClass="entr" presetSubtype="16" fill="hold" grpId="0" nodeType="afterEffect">
                                  <p:stCondLst>
                                    <p:cond delay="0"/>
                                  </p:stCondLst>
                                  <p:childTnLst>
                                    <p:set>
                                      <p:cBhvr>
                                        <p:cTn id="28" dur="1" fill="hold">
                                          <p:stCondLst>
                                            <p:cond delay="0"/>
                                          </p:stCondLst>
                                        </p:cTn>
                                        <p:tgtEl>
                                          <p:spTgt spid="78851">
                                            <p:txEl>
                                              <p:pRg st="1" end="1"/>
                                            </p:txEl>
                                          </p:spTgt>
                                        </p:tgtEl>
                                        <p:attrNameLst>
                                          <p:attrName>style.visibility</p:attrName>
                                        </p:attrNameLst>
                                      </p:cBhvr>
                                      <p:to>
                                        <p:strVal val="visible"/>
                                      </p:to>
                                    </p:set>
                                    <p:anim calcmode="lin" valueType="num">
                                      <p:cBhvr>
                                        <p:cTn id="29" dur="1000" fill="hold"/>
                                        <p:tgtEl>
                                          <p:spTgt spid="78851">
                                            <p:txEl>
                                              <p:pRg st="1" end="1"/>
                                            </p:txEl>
                                          </p:spTgt>
                                        </p:tgtEl>
                                        <p:attrNameLst>
                                          <p:attrName>ppt_w</p:attrName>
                                        </p:attrNameLst>
                                      </p:cBhvr>
                                      <p:tavLst>
                                        <p:tav tm="0">
                                          <p:val>
                                            <p:fltVal val="0"/>
                                          </p:val>
                                        </p:tav>
                                        <p:tav tm="100000">
                                          <p:val>
                                            <p:strVal val="#ppt_w"/>
                                          </p:val>
                                        </p:tav>
                                      </p:tavLst>
                                    </p:anim>
                                    <p:anim calcmode="lin" valueType="num">
                                      <p:cBhvr>
                                        <p:cTn id="30" dur="1000" fill="hold"/>
                                        <p:tgtEl>
                                          <p:spTgt spid="78851">
                                            <p:txEl>
                                              <p:pRg st="1" end="1"/>
                                            </p:txEl>
                                          </p:spTgt>
                                        </p:tgtEl>
                                        <p:attrNameLst>
                                          <p:attrName>ppt_h</p:attrName>
                                        </p:attrNameLst>
                                      </p:cBhvr>
                                      <p:tavLst>
                                        <p:tav tm="0">
                                          <p:val>
                                            <p:fltVal val="0"/>
                                          </p:val>
                                        </p:tav>
                                        <p:tav tm="100000">
                                          <p:val>
                                            <p:strVal val="#ppt_h"/>
                                          </p:val>
                                        </p:tav>
                                      </p:tavLst>
                                    </p:anim>
                                  </p:childTnLst>
                                </p:cTn>
                              </p:par>
                            </p:childTnLst>
                          </p:cTn>
                        </p:par>
                        <p:par>
                          <p:cTn id="31" fill="hold" nodeType="afterGroup">
                            <p:stCondLst>
                              <p:cond delay="9000"/>
                            </p:stCondLst>
                            <p:childTnLst>
                              <p:par>
                                <p:cTn id="32" presetID="23" presetClass="entr" presetSubtype="16" fill="hold" grpId="0" nodeType="afterEffect">
                                  <p:stCondLst>
                                    <p:cond delay="0"/>
                                  </p:stCondLst>
                                  <p:childTnLst>
                                    <p:set>
                                      <p:cBhvr>
                                        <p:cTn id="33" dur="1" fill="hold">
                                          <p:stCondLst>
                                            <p:cond delay="0"/>
                                          </p:stCondLst>
                                        </p:cTn>
                                        <p:tgtEl>
                                          <p:spTgt spid="78851">
                                            <p:txEl>
                                              <p:pRg st="2" end="2"/>
                                            </p:txEl>
                                          </p:spTgt>
                                        </p:tgtEl>
                                        <p:attrNameLst>
                                          <p:attrName>style.visibility</p:attrName>
                                        </p:attrNameLst>
                                      </p:cBhvr>
                                      <p:to>
                                        <p:strVal val="visible"/>
                                      </p:to>
                                    </p:set>
                                    <p:anim calcmode="lin" valueType="num">
                                      <p:cBhvr>
                                        <p:cTn id="34" dur="1000" fill="hold"/>
                                        <p:tgtEl>
                                          <p:spTgt spid="78851">
                                            <p:txEl>
                                              <p:pRg st="2" end="2"/>
                                            </p:txEl>
                                          </p:spTgt>
                                        </p:tgtEl>
                                        <p:attrNameLst>
                                          <p:attrName>ppt_w</p:attrName>
                                        </p:attrNameLst>
                                      </p:cBhvr>
                                      <p:tavLst>
                                        <p:tav tm="0">
                                          <p:val>
                                            <p:fltVal val="0"/>
                                          </p:val>
                                        </p:tav>
                                        <p:tav tm="100000">
                                          <p:val>
                                            <p:strVal val="#ppt_w"/>
                                          </p:val>
                                        </p:tav>
                                      </p:tavLst>
                                    </p:anim>
                                    <p:anim calcmode="lin" valueType="num">
                                      <p:cBhvr>
                                        <p:cTn id="35" dur="1000" fill="hold"/>
                                        <p:tgtEl>
                                          <p:spTgt spid="78851">
                                            <p:txEl>
                                              <p:pRg st="2" end="2"/>
                                            </p:txEl>
                                          </p:spTgt>
                                        </p:tgtEl>
                                        <p:attrNameLst>
                                          <p:attrName>ppt_h</p:attrName>
                                        </p:attrNameLst>
                                      </p:cBhvr>
                                      <p:tavLst>
                                        <p:tav tm="0">
                                          <p:val>
                                            <p:fltVal val="0"/>
                                          </p:val>
                                        </p:tav>
                                        <p:tav tm="100000">
                                          <p:val>
                                            <p:strVal val="#ppt_h"/>
                                          </p:val>
                                        </p:tav>
                                      </p:tavLst>
                                    </p:anim>
                                  </p:childTnLst>
                                </p:cTn>
                              </p:par>
                            </p:childTnLst>
                          </p:cTn>
                        </p:par>
                        <p:par>
                          <p:cTn id="36" fill="hold" nodeType="afterGroup">
                            <p:stCondLst>
                              <p:cond delay="10000"/>
                            </p:stCondLst>
                            <p:childTnLst>
                              <p:par>
                                <p:cTn id="37" presetID="23" presetClass="entr" presetSubtype="16" fill="hold" grpId="0" nodeType="afterEffect">
                                  <p:stCondLst>
                                    <p:cond delay="0"/>
                                  </p:stCondLst>
                                  <p:childTnLst>
                                    <p:set>
                                      <p:cBhvr>
                                        <p:cTn id="38" dur="1" fill="hold">
                                          <p:stCondLst>
                                            <p:cond delay="0"/>
                                          </p:stCondLst>
                                        </p:cTn>
                                        <p:tgtEl>
                                          <p:spTgt spid="78851">
                                            <p:txEl>
                                              <p:pRg st="3" end="3"/>
                                            </p:txEl>
                                          </p:spTgt>
                                        </p:tgtEl>
                                        <p:attrNameLst>
                                          <p:attrName>style.visibility</p:attrName>
                                        </p:attrNameLst>
                                      </p:cBhvr>
                                      <p:to>
                                        <p:strVal val="visible"/>
                                      </p:to>
                                    </p:set>
                                    <p:anim calcmode="lin" valueType="num">
                                      <p:cBhvr>
                                        <p:cTn id="39" dur="1000" fill="hold"/>
                                        <p:tgtEl>
                                          <p:spTgt spid="78851">
                                            <p:txEl>
                                              <p:pRg st="3" end="3"/>
                                            </p:txEl>
                                          </p:spTgt>
                                        </p:tgtEl>
                                        <p:attrNameLst>
                                          <p:attrName>ppt_w</p:attrName>
                                        </p:attrNameLst>
                                      </p:cBhvr>
                                      <p:tavLst>
                                        <p:tav tm="0">
                                          <p:val>
                                            <p:fltVal val="0"/>
                                          </p:val>
                                        </p:tav>
                                        <p:tav tm="100000">
                                          <p:val>
                                            <p:strVal val="#ppt_w"/>
                                          </p:val>
                                        </p:tav>
                                      </p:tavLst>
                                    </p:anim>
                                    <p:anim calcmode="lin" valueType="num">
                                      <p:cBhvr>
                                        <p:cTn id="40" dur="1000" fill="hold"/>
                                        <p:tgtEl>
                                          <p:spTgt spid="78851">
                                            <p:txEl>
                                              <p:pRg st="3" end="3"/>
                                            </p:txEl>
                                          </p:spTgt>
                                        </p:tgtEl>
                                        <p:attrNameLst>
                                          <p:attrName>ppt_h</p:attrName>
                                        </p:attrNameLst>
                                      </p:cBhvr>
                                      <p:tavLst>
                                        <p:tav tm="0">
                                          <p:val>
                                            <p:fltVal val="0"/>
                                          </p:val>
                                        </p:tav>
                                        <p:tav tm="100000">
                                          <p:val>
                                            <p:strVal val="#ppt_h"/>
                                          </p:val>
                                        </p:tav>
                                      </p:tavLst>
                                    </p:anim>
                                  </p:childTnLst>
                                </p:cTn>
                              </p:par>
                            </p:childTnLst>
                          </p:cTn>
                        </p:par>
                        <p:par>
                          <p:cTn id="41" fill="hold" nodeType="afterGroup">
                            <p:stCondLst>
                              <p:cond delay="11000"/>
                            </p:stCondLst>
                            <p:childTnLst>
                              <p:par>
                                <p:cTn id="42" presetID="23" presetClass="entr" presetSubtype="16" fill="hold" grpId="0" nodeType="afterEffect">
                                  <p:stCondLst>
                                    <p:cond delay="0"/>
                                  </p:stCondLst>
                                  <p:childTnLst>
                                    <p:set>
                                      <p:cBhvr>
                                        <p:cTn id="43" dur="1" fill="hold">
                                          <p:stCondLst>
                                            <p:cond delay="0"/>
                                          </p:stCondLst>
                                        </p:cTn>
                                        <p:tgtEl>
                                          <p:spTgt spid="78851">
                                            <p:txEl>
                                              <p:pRg st="4" end="4"/>
                                            </p:txEl>
                                          </p:spTgt>
                                        </p:tgtEl>
                                        <p:attrNameLst>
                                          <p:attrName>style.visibility</p:attrName>
                                        </p:attrNameLst>
                                      </p:cBhvr>
                                      <p:to>
                                        <p:strVal val="visible"/>
                                      </p:to>
                                    </p:set>
                                    <p:anim calcmode="lin" valueType="num">
                                      <p:cBhvr>
                                        <p:cTn id="44" dur="1000" fill="hold"/>
                                        <p:tgtEl>
                                          <p:spTgt spid="78851">
                                            <p:txEl>
                                              <p:pRg st="4" end="4"/>
                                            </p:txEl>
                                          </p:spTgt>
                                        </p:tgtEl>
                                        <p:attrNameLst>
                                          <p:attrName>ppt_w</p:attrName>
                                        </p:attrNameLst>
                                      </p:cBhvr>
                                      <p:tavLst>
                                        <p:tav tm="0">
                                          <p:val>
                                            <p:fltVal val="0"/>
                                          </p:val>
                                        </p:tav>
                                        <p:tav tm="100000">
                                          <p:val>
                                            <p:strVal val="#ppt_w"/>
                                          </p:val>
                                        </p:tav>
                                      </p:tavLst>
                                    </p:anim>
                                    <p:anim calcmode="lin" valueType="num">
                                      <p:cBhvr>
                                        <p:cTn id="45" dur="1000" fill="hold"/>
                                        <p:tgtEl>
                                          <p:spTgt spid="78851">
                                            <p:txEl>
                                              <p:pRg st="4" end="4"/>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0" grpId="0" autoUpdateAnimBg="0"/>
      <p:bldP spid="78851" grpId="0" build="p" bldLvl="3" animBg="1" autoUpdateAnimBg="0"/>
      <p:bldP spid="78852" grpId="0" build="p" autoUpdateAnimBg="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1219200" y="304800"/>
            <a:ext cx="7772400" cy="914400"/>
          </a:xfrm>
        </p:spPr>
        <p:txBody>
          <a:bodyPr/>
          <a:lstStyle/>
          <a:p>
            <a:pPr algn="ctr" eaLnBrk="1" hangingPunct="1"/>
            <a:r>
              <a:rPr lang="en-US" smtClean="0"/>
              <a:t>Messianic Speculations 2</a:t>
            </a:r>
          </a:p>
        </p:txBody>
      </p:sp>
      <p:sp>
        <p:nvSpPr>
          <p:cNvPr id="89092" name="Rectangle 4"/>
          <p:cNvSpPr>
            <a:spLocks noGrp="1" noChangeArrowheads="1"/>
          </p:cNvSpPr>
          <p:nvPr>
            <p:ph type="body" sz="half" idx="2"/>
          </p:nvPr>
        </p:nvSpPr>
        <p:spPr>
          <a:xfrm>
            <a:off x="1371600" y="3657600"/>
            <a:ext cx="7467600" cy="2971800"/>
          </a:xfrm>
          <a:noFill/>
          <a:extLst>
            <a:ext uri="{91240B29-F687-4F45-9708-019B960494DF}">
              <a14:hiddenLine xmlns:a14="http://schemas.microsoft.com/office/drawing/2010/main" w="12700">
                <a:solidFill>
                  <a:schemeClr val="tx2"/>
                </a:solidFill>
                <a:miter lim="800000"/>
                <a:headEnd/>
                <a:tailEnd/>
              </a14:hiddenLine>
            </a:ext>
          </a:extLst>
        </p:spPr>
        <p:txBody>
          <a:bodyPr/>
          <a:lstStyle/>
          <a:p>
            <a:pPr eaLnBrk="1" hangingPunct="1"/>
            <a:r>
              <a:rPr lang="en-US" sz="2800" smtClean="0">
                <a:solidFill>
                  <a:schemeClr val="tx2"/>
                </a:solidFill>
              </a:rPr>
              <a:t>Messiah’s Delay</a:t>
            </a:r>
            <a:r>
              <a:rPr lang="en-US" sz="2800" smtClean="0"/>
              <a:t>:</a:t>
            </a:r>
          </a:p>
          <a:p>
            <a:pPr lvl="2" eaLnBrk="1" hangingPunct="1"/>
            <a:r>
              <a:rPr lang="en-US" sz="2000" b="1" smtClean="0"/>
              <a:t>2000 yrs waste + 2000 yrs Torah + 2000 yrs Messiah</a:t>
            </a:r>
          </a:p>
          <a:p>
            <a:pPr lvl="2" eaLnBrk="1" hangingPunct="1"/>
            <a:r>
              <a:rPr lang="en-US" sz="2000" b="1" smtClean="0"/>
              <a:t>Because the Lord says he will tarry for our sake in </a:t>
            </a:r>
            <a:r>
              <a:rPr lang="en-US" sz="2000" b="1" smtClean="0">
                <a:solidFill>
                  <a:schemeClr val="tx2"/>
                </a:solidFill>
              </a:rPr>
              <a:t>Isaiah 30:18</a:t>
            </a:r>
            <a:r>
              <a:rPr lang="en-US" sz="2000" b="1" smtClean="0"/>
              <a:t>, the Talmud comments, “Though he tarry, I will wait for Him”!</a:t>
            </a:r>
          </a:p>
        </p:txBody>
      </p:sp>
      <p:pic>
        <p:nvPicPr>
          <p:cNvPr id="89094" name="Picture 6" descr="Conference-Georgian-Rabban-small"/>
          <p:cNvPicPr>
            <a:picLocks noChangeAspect="1" noChangeArrowheads="1"/>
          </p:cNvPicPr>
          <p:nvPr>
            <p:ph type="clipArt" sz="half" idx="1"/>
          </p:nvPr>
        </p:nvPicPr>
        <p:blipFill>
          <a:blip r:embed="rId3">
            <a:extLst>
              <a:ext uri="{28A0092B-C50C-407E-A947-70E740481C1C}">
                <a14:useLocalDpi xmlns:a14="http://schemas.microsoft.com/office/drawing/2010/main" val="0"/>
              </a:ext>
            </a:extLst>
          </a:blip>
          <a:srcRect/>
          <a:stretch>
            <a:fillRect/>
          </a:stretch>
        </p:blipFill>
        <p:spPr>
          <a:xfrm>
            <a:off x="1676400" y="1295400"/>
            <a:ext cx="3286125" cy="213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miter lim="8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9095" name="Text Box 7"/>
          <p:cNvSpPr txBox="1">
            <a:spLocks noChangeArrowheads="1"/>
          </p:cNvSpPr>
          <p:nvPr/>
        </p:nvSpPr>
        <p:spPr bwMode="auto">
          <a:xfrm>
            <a:off x="5181600" y="1295400"/>
            <a:ext cx="3581400" cy="2403475"/>
          </a:xfrm>
          <a:prstGeom prst="rect">
            <a:avLst/>
          </a:prstGeom>
          <a:noFill/>
          <a:ln w="57150" cap="sq" cmpd="thickThin">
            <a:solidFill>
              <a:schemeClr val="tx2"/>
            </a:solidFill>
            <a:miter lim="800000"/>
            <a:headEnd/>
            <a:tailEnd/>
          </a:ln>
          <a:effectLst/>
          <a:extLst>
            <a:ext uri="{909E8E84-426E-40DD-AFC4-6F175D3DCCD1}">
              <a14:hiddenFill xmlns:a14="http://schemas.microsoft.com/office/drawing/2010/main">
                <a:solidFill>
                  <a:srgbClr val="FFCC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eaLnBrk="0" hangingPunct="0">
              <a:defRPr sz="2400" b="1" i="1">
                <a:solidFill>
                  <a:schemeClr val="bg2"/>
                </a:solidFill>
                <a:latin typeface="Times New Roman" pitchFamily="18" charset="0"/>
                <a:cs typeface="Times New Roman" pitchFamily="18" charset="0"/>
              </a:defRPr>
            </a:lvl1pPr>
            <a:lvl2pPr marL="914400" indent="-457200" eaLnBrk="0" hangingPunct="0">
              <a:defRPr sz="2400" b="1" i="1">
                <a:solidFill>
                  <a:schemeClr val="bg2"/>
                </a:solidFill>
                <a:latin typeface="Times New Roman" pitchFamily="18" charset="0"/>
                <a:cs typeface="Times New Roman" pitchFamily="18" charset="0"/>
              </a:defRPr>
            </a:lvl2pPr>
            <a:lvl3pPr marL="1143000" indent="-228600" eaLnBrk="0" hangingPunct="0">
              <a:defRPr sz="2400" b="1" i="1">
                <a:solidFill>
                  <a:schemeClr val="bg2"/>
                </a:solidFill>
                <a:latin typeface="Times New Roman" pitchFamily="18" charset="0"/>
                <a:cs typeface="Times New Roman" pitchFamily="18" charset="0"/>
              </a:defRPr>
            </a:lvl3pPr>
            <a:lvl4pPr marL="1600200" indent="-228600" eaLnBrk="0" hangingPunct="0">
              <a:defRPr sz="2400" b="1" i="1">
                <a:solidFill>
                  <a:schemeClr val="bg2"/>
                </a:solidFill>
                <a:latin typeface="Times New Roman" pitchFamily="18" charset="0"/>
                <a:cs typeface="Times New Roman" pitchFamily="18" charset="0"/>
              </a:defRPr>
            </a:lvl4pPr>
            <a:lvl5pPr marL="2057400" indent="-228600" eaLnBrk="0" hangingPunct="0">
              <a:defRPr sz="2400" b="1" i="1">
                <a:solidFill>
                  <a:schemeClr val="bg2"/>
                </a:solidFill>
                <a:latin typeface="Times New Roman" pitchFamily="18" charset="0"/>
                <a:cs typeface="Times New Roman" pitchFamily="18" charset="0"/>
              </a:defRPr>
            </a:lvl5pPr>
            <a:lvl6pPr marL="25146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6pPr>
            <a:lvl7pPr marL="29718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7pPr>
            <a:lvl8pPr marL="34290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8pPr>
            <a:lvl9pPr marL="38862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9pPr>
          </a:lstStyle>
          <a:p>
            <a:pPr algn="l" eaLnBrk="1" hangingPunct="1">
              <a:lnSpc>
                <a:spcPct val="90000"/>
              </a:lnSpc>
              <a:spcBef>
                <a:spcPct val="20000"/>
              </a:spcBef>
              <a:buClr>
                <a:schemeClr val="tx2"/>
              </a:buClr>
              <a:buSzPct val="90000"/>
              <a:buFont typeface="Symbol" pitchFamily="18" charset="2"/>
              <a:buChar char="¨"/>
            </a:pPr>
            <a:r>
              <a:rPr lang="en-US" b="0" i="0">
                <a:solidFill>
                  <a:schemeClr val="tx2"/>
                </a:solidFill>
              </a:rPr>
              <a:t>Manner of Messiah’s Coming</a:t>
            </a:r>
            <a:r>
              <a:rPr lang="en-US" b="0" i="0">
                <a:solidFill>
                  <a:schemeClr val="tx1"/>
                </a:solidFill>
              </a:rPr>
              <a:t>: (Zec 9:9)</a:t>
            </a:r>
          </a:p>
          <a:p>
            <a:pPr lvl="1" algn="l" eaLnBrk="1" hangingPunct="1">
              <a:lnSpc>
                <a:spcPct val="90000"/>
              </a:lnSpc>
              <a:spcBef>
                <a:spcPct val="20000"/>
              </a:spcBef>
              <a:buFontTx/>
              <a:buChar char="•"/>
            </a:pPr>
            <a:r>
              <a:rPr lang="en-US" sz="1800" i="0">
                <a:solidFill>
                  <a:schemeClr val="tx1"/>
                </a:solidFill>
              </a:rPr>
              <a:t>If Israel is worthy He will come “victoriously on clouds”</a:t>
            </a:r>
          </a:p>
          <a:p>
            <a:pPr lvl="1" algn="l" eaLnBrk="1" hangingPunct="1">
              <a:lnSpc>
                <a:spcPct val="90000"/>
              </a:lnSpc>
              <a:spcBef>
                <a:spcPct val="20000"/>
              </a:spcBef>
              <a:buFontTx/>
              <a:buChar char="•"/>
            </a:pPr>
            <a:r>
              <a:rPr lang="en-US" sz="1800" i="0">
                <a:solidFill>
                  <a:schemeClr val="tx1"/>
                </a:solidFill>
              </a:rPr>
              <a:t>If unworthy He will come “humbly on a donkey”</a:t>
            </a:r>
            <a:endParaRPr lang="en-US" sz="2000" i="0">
              <a:solidFill>
                <a:schemeClr val="tx1"/>
              </a:solidFill>
            </a:endParaRPr>
          </a:p>
        </p:txBody>
      </p:sp>
      <p:sp>
        <p:nvSpPr>
          <p:cNvPr id="89096" name="AutoShape 8"/>
          <p:cNvSpPr>
            <a:spLocks noChangeArrowheads="1"/>
          </p:cNvSpPr>
          <p:nvPr/>
        </p:nvSpPr>
        <p:spPr bwMode="auto">
          <a:xfrm flipH="1">
            <a:off x="1295400" y="5638800"/>
            <a:ext cx="3657600" cy="990600"/>
          </a:xfrm>
          <a:prstGeom prst="wedgeEllipseCallout">
            <a:avLst>
              <a:gd name="adj1" fmla="val -46097"/>
              <a:gd name="adj2" fmla="val 56727"/>
            </a:avLst>
          </a:prstGeom>
          <a:solidFill>
            <a:srgbClr val="FFCC99"/>
          </a:solidFill>
          <a:ln>
            <a:noFill/>
          </a:ln>
          <a:effectLst/>
          <a:extLst>
            <a:ext uri="{91240B29-F687-4F45-9708-019B960494DF}">
              <a14:hiddenLine xmlns:a14="http://schemas.microsoft.com/office/drawing/2010/main" w="12700"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sz="1600" i="0"/>
              <a:t>“He didn’t come  2000 years ago because Israel was unworthy”</a:t>
            </a:r>
          </a:p>
        </p:txBody>
      </p:sp>
      <p:sp>
        <p:nvSpPr>
          <p:cNvPr id="89097" name="AutoShape 9"/>
          <p:cNvSpPr>
            <a:spLocks noChangeArrowheads="1"/>
          </p:cNvSpPr>
          <p:nvPr/>
        </p:nvSpPr>
        <p:spPr bwMode="auto">
          <a:xfrm>
            <a:off x="5181600" y="5410200"/>
            <a:ext cx="3810000" cy="990600"/>
          </a:xfrm>
          <a:prstGeom prst="wedgeEllipseCallout">
            <a:avLst>
              <a:gd name="adj1" fmla="val -49750"/>
              <a:gd name="adj2" fmla="val 64903"/>
            </a:avLst>
          </a:prstGeom>
          <a:solidFill>
            <a:srgbClr val="FFCC99"/>
          </a:solidFill>
          <a:ln>
            <a:noFill/>
          </a:ln>
          <a:effectLst/>
          <a:extLst>
            <a:ext uri="{91240B29-F687-4F45-9708-019B960494DF}">
              <a14:hiddenLine xmlns:a14="http://schemas.microsoft.com/office/drawing/2010/main" w="12700"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sz="1600" i="0"/>
              <a:t>“If all Jews observe 2 shabbats in a row faithfully, He will come!”</a:t>
            </a: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4" fill="hold" nodeType="afterEffect">
                                  <p:stCondLst>
                                    <p:cond delay="0"/>
                                  </p:stCondLst>
                                  <p:childTnLst>
                                    <p:set>
                                      <p:cBhvr>
                                        <p:cTn id="6" dur="1" fill="hold">
                                          <p:stCondLst>
                                            <p:cond delay="0"/>
                                          </p:stCondLst>
                                        </p:cTn>
                                        <p:tgtEl>
                                          <p:spTgt spid="89094"/>
                                        </p:tgtEl>
                                        <p:attrNameLst>
                                          <p:attrName>style.visibility</p:attrName>
                                        </p:attrNameLst>
                                      </p:cBhvr>
                                      <p:to>
                                        <p:strVal val="visible"/>
                                      </p:to>
                                    </p:set>
                                    <p:animEffect transition="in" filter="wheel(4)">
                                      <p:cBhvr>
                                        <p:cTn id="7" dur="2000"/>
                                        <p:tgtEl>
                                          <p:spTgt spid="89094"/>
                                        </p:tgtEl>
                                      </p:cBhvr>
                                    </p:animEffect>
                                  </p:childTnLst>
                                </p:cTn>
                              </p:par>
                            </p:childTnLst>
                          </p:cTn>
                        </p:par>
                        <p:par>
                          <p:cTn id="8" fill="hold" nodeType="afterGroup">
                            <p:stCondLst>
                              <p:cond delay="2000"/>
                            </p:stCondLst>
                            <p:childTnLst>
                              <p:par>
                                <p:cTn id="9" presetID="23" presetClass="entr" presetSubtype="16" fill="hold" grpId="0" nodeType="afterEffect">
                                  <p:stCondLst>
                                    <p:cond delay="0"/>
                                  </p:stCondLst>
                                  <p:childTnLst>
                                    <p:set>
                                      <p:cBhvr>
                                        <p:cTn id="10" dur="1" fill="hold">
                                          <p:stCondLst>
                                            <p:cond delay="0"/>
                                          </p:stCondLst>
                                        </p:cTn>
                                        <p:tgtEl>
                                          <p:spTgt spid="89095">
                                            <p:bg/>
                                          </p:spTgt>
                                        </p:tgtEl>
                                        <p:attrNameLst>
                                          <p:attrName>style.visibility</p:attrName>
                                        </p:attrNameLst>
                                      </p:cBhvr>
                                      <p:to>
                                        <p:strVal val="visible"/>
                                      </p:to>
                                    </p:set>
                                    <p:anim calcmode="lin" valueType="num">
                                      <p:cBhvr>
                                        <p:cTn id="11" dur="2000" fill="hold"/>
                                        <p:tgtEl>
                                          <p:spTgt spid="89095">
                                            <p:bg/>
                                          </p:spTgt>
                                        </p:tgtEl>
                                        <p:attrNameLst>
                                          <p:attrName>ppt_w</p:attrName>
                                        </p:attrNameLst>
                                      </p:cBhvr>
                                      <p:tavLst>
                                        <p:tav tm="0">
                                          <p:val>
                                            <p:fltVal val="0"/>
                                          </p:val>
                                        </p:tav>
                                        <p:tav tm="100000">
                                          <p:val>
                                            <p:strVal val="#ppt_w"/>
                                          </p:val>
                                        </p:tav>
                                      </p:tavLst>
                                    </p:anim>
                                    <p:anim calcmode="lin" valueType="num">
                                      <p:cBhvr>
                                        <p:cTn id="12" dur="2000" fill="hold"/>
                                        <p:tgtEl>
                                          <p:spTgt spid="89095">
                                            <p:bg/>
                                          </p:spTgt>
                                        </p:tgtEl>
                                        <p:attrNameLst>
                                          <p:attrName>ppt_h</p:attrName>
                                        </p:attrNameLst>
                                      </p:cBhvr>
                                      <p:tavLst>
                                        <p:tav tm="0">
                                          <p:val>
                                            <p:fltVal val="0"/>
                                          </p:val>
                                        </p:tav>
                                        <p:tav tm="100000">
                                          <p:val>
                                            <p:strVal val="#ppt_h"/>
                                          </p:val>
                                        </p:tav>
                                      </p:tavLst>
                                    </p:anim>
                                  </p:childTnLst>
                                </p:cTn>
                              </p:par>
                            </p:childTnLst>
                          </p:cTn>
                        </p:par>
                        <p:par>
                          <p:cTn id="13" fill="hold" nodeType="afterGroup">
                            <p:stCondLst>
                              <p:cond delay="4000"/>
                            </p:stCondLst>
                            <p:childTnLst>
                              <p:par>
                                <p:cTn id="14" presetID="23" presetClass="entr" presetSubtype="16" fill="hold" grpId="0" nodeType="afterEffect">
                                  <p:stCondLst>
                                    <p:cond delay="0"/>
                                  </p:stCondLst>
                                  <p:childTnLst>
                                    <p:set>
                                      <p:cBhvr>
                                        <p:cTn id="15" dur="1" fill="hold">
                                          <p:stCondLst>
                                            <p:cond delay="0"/>
                                          </p:stCondLst>
                                        </p:cTn>
                                        <p:tgtEl>
                                          <p:spTgt spid="89095">
                                            <p:txEl>
                                              <p:pRg st="0" end="0"/>
                                            </p:txEl>
                                          </p:spTgt>
                                        </p:tgtEl>
                                        <p:attrNameLst>
                                          <p:attrName>style.visibility</p:attrName>
                                        </p:attrNameLst>
                                      </p:cBhvr>
                                      <p:to>
                                        <p:strVal val="visible"/>
                                      </p:to>
                                    </p:set>
                                    <p:anim calcmode="lin" valueType="num">
                                      <p:cBhvr>
                                        <p:cTn id="16" dur="2000" fill="hold"/>
                                        <p:tgtEl>
                                          <p:spTgt spid="89095">
                                            <p:txEl>
                                              <p:pRg st="0" end="0"/>
                                            </p:txEl>
                                          </p:spTgt>
                                        </p:tgtEl>
                                        <p:attrNameLst>
                                          <p:attrName>ppt_w</p:attrName>
                                        </p:attrNameLst>
                                      </p:cBhvr>
                                      <p:tavLst>
                                        <p:tav tm="0">
                                          <p:val>
                                            <p:fltVal val="0"/>
                                          </p:val>
                                        </p:tav>
                                        <p:tav tm="100000">
                                          <p:val>
                                            <p:strVal val="#ppt_w"/>
                                          </p:val>
                                        </p:tav>
                                      </p:tavLst>
                                    </p:anim>
                                    <p:anim calcmode="lin" valueType="num">
                                      <p:cBhvr>
                                        <p:cTn id="17" dur="2000" fill="hold"/>
                                        <p:tgtEl>
                                          <p:spTgt spid="89095">
                                            <p:txEl>
                                              <p:pRg st="0" end="0"/>
                                            </p:txEl>
                                          </p:spTgt>
                                        </p:tgtEl>
                                        <p:attrNameLst>
                                          <p:attrName>ppt_h</p:attrName>
                                        </p:attrNameLst>
                                      </p:cBhvr>
                                      <p:tavLst>
                                        <p:tav tm="0">
                                          <p:val>
                                            <p:fltVal val="0"/>
                                          </p:val>
                                        </p:tav>
                                        <p:tav tm="100000">
                                          <p:val>
                                            <p:strVal val="#ppt_h"/>
                                          </p:val>
                                        </p:tav>
                                      </p:tavLst>
                                    </p:anim>
                                  </p:childTnLst>
                                </p:cTn>
                              </p:par>
                            </p:childTnLst>
                          </p:cTn>
                        </p:par>
                        <p:par>
                          <p:cTn id="18" fill="hold" nodeType="afterGroup">
                            <p:stCondLst>
                              <p:cond delay="6000"/>
                            </p:stCondLst>
                            <p:childTnLst>
                              <p:par>
                                <p:cTn id="19" presetID="23" presetClass="entr" presetSubtype="16" fill="hold" grpId="0" nodeType="afterEffect">
                                  <p:stCondLst>
                                    <p:cond delay="0"/>
                                  </p:stCondLst>
                                  <p:childTnLst>
                                    <p:set>
                                      <p:cBhvr>
                                        <p:cTn id="20" dur="1" fill="hold">
                                          <p:stCondLst>
                                            <p:cond delay="0"/>
                                          </p:stCondLst>
                                        </p:cTn>
                                        <p:tgtEl>
                                          <p:spTgt spid="89095">
                                            <p:txEl>
                                              <p:pRg st="1" end="1"/>
                                            </p:txEl>
                                          </p:spTgt>
                                        </p:tgtEl>
                                        <p:attrNameLst>
                                          <p:attrName>style.visibility</p:attrName>
                                        </p:attrNameLst>
                                      </p:cBhvr>
                                      <p:to>
                                        <p:strVal val="visible"/>
                                      </p:to>
                                    </p:set>
                                    <p:anim calcmode="lin" valueType="num">
                                      <p:cBhvr>
                                        <p:cTn id="21" dur="2000" fill="hold"/>
                                        <p:tgtEl>
                                          <p:spTgt spid="89095">
                                            <p:txEl>
                                              <p:pRg st="1" end="1"/>
                                            </p:txEl>
                                          </p:spTgt>
                                        </p:tgtEl>
                                        <p:attrNameLst>
                                          <p:attrName>ppt_w</p:attrName>
                                        </p:attrNameLst>
                                      </p:cBhvr>
                                      <p:tavLst>
                                        <p:tav tm="0">
                                          <p:val>
                                            <p:fltVal val="0"/>
                                          </p:val>
                                        </p:tav>
                                        <p:tav tm="100000">
                                          <p:val>
                                            <p:strVal val="#ppt_w"/>
                                          </p:val>
                                        </p:tav>
                                      </p:tavLst>
                                    </p:anim>
                                    <p:anim calcmode="lin" valueType="num">
                                      <p:cBhvr>
                                        <p:cTn id="22" dur="2000" fill="hold"/>
                                        <p:tgtEl>
                                          <p:spTgt spid="89095">
                                            <p:txEl>
                                              <p:pRg st="1" end="1"/>
                                            </p:txEl>
                                          </p:spTgt>
                                        </p:tgtEl>
                                        <p:attrNameLst>
                                          <p:attrName>ppt_h</p:attrName>
                                        </p:attrNameLst>
                                      </p:cBhvr>
                                      <p:tavLst>
                                        <p:tav tm="0">
                                          <p:val>
                                            <p:fltVal val="0"/>
                                          </p:val>
                                        </p:tav>
                                        <p:tav tm="100000">
                                          <p:val>
                                            <p:strVal val="#ppt_h"/>
                                          </p:val>
                                        </p:tav>
                                      </p:tavLst>
                                    </p:anim>
                                  </p:childTnLst>
                                </p:cTn>
                              </p:par>
                            </p:childTnLst>
                          </p:cTn>
                        </p:par>
                        <p:par>
                          <p:cTn id="23" fill="hold" nodeType="afterGroup">
                            <p:stCondLst>
                              <p:cond delay="8000"/>
                            </p:stCondLst>
                            <p:childTnLst>
                              <p:par>
                                <p:cTn id="24" presetID="23" presetClass="entr" presetSubtype="16" fill="hold" grpId="0" nodeType="afterEffect">
                                  <p:stCondLst>
                                    <p:cond delay="0"/>
                                  </p:stCondLst>
                                  <p:childTnLst>
                                    <p:set>
                                      <p:cBhvr>
                                        <p:cTn id="25" dur="1" fill="hold">
                                          <p:stCondLst>
                                            <p:cond delay="0"/>
                                          </p:stCondLst>
                                        </p:cTn>
                                        <p:tgtEl>
                                          <p:spTgt spid="89095">
                                            <p:txEl>
                                              <p:pRg st="2" end="2"/>
                                            </p:txEl>
                                          </p:spTgt>
                                        </p:tgtEl>
                                        <p:attrNameLst>
                                          <p:attrName>style.visibility</p:attrName>
                                        </p:attrNameLst>
                                      </p:cBhvr>
                                      <p:to>
                                        <p:strVal val="visible"/>
                                      </p:to>
                                    </p:set>
                                    <p:anim calcmode="lin" valueType="num">
                                      <p:cBhvr>
                                        <p:cTn id="26" dur="2000" fill="hold"/>
                                        <p:tgtEl>
                                          <p:spTgt spid="89095">
                                            <p:txEl>
                                              <p:pRg st="2" end="2"/>
                                            </p:txEl>
                                          </p:spTgt>
                                        </p:tgtEl>
                                        <p:attrNameLst>
                                          <p:attrName>ppt_w</p:attrName>
                                        </p:attrNameLst>
                                      </p:cBhvr>
                                      <p:tavLst>
                                        <p:tav tm="0">
                                          <p:val>
                                            <p:fltVal val="0"/>
                                          </p:val>
                                        </p:tav>
                                        <p:tav tm="100000">
                                          <p:val>
                                            <p:strVal val="#ppt_w"/>
                                          </p:val>
                                        </p:tav>
                                      </p:tavLst>
                                    </p:anim>
                                    <p:anim calcmode="lin" valueType="num">
                                      <p:cBhvr>
                                        <p:cTn id="27" dur="2000" fill="hold"/>
                                        <p:tgtEl>
                                          <p:spTgt spid="89095">
                                            <p:txEl>
                                              <p:pRg st="2" end="2"/>
                                            </p:txEl>
                                          </p:spTgt>
                                        </p:tgtEl>
                                        <p:attrNameLst>
                                          <p:attrName>ppt_h</p:attrName>
                                        </p:attrNameLst>
                                      </p:cBhvr>
                                      <p:tavLst>
                                        <p:tav tm="0">
                                          <p:val>
                                            <p:fltVal val="0"/>
                                          </p:val>
                                        </p:tav>
                                        <p:tav tm="100000">
                                          <p:val>
                                            <p:strVal val="#ppt_h"/>
                                          </p:val>
                                        </p:tav>
                                      </p:tavLst>
                                    </p:anim>
                                  </p:childTnLst>
                                </p:cTn>
                              </p:par>
                            </p:childTnLst>
                          </p:cTn>
                        </p:par>
                        <p:par>
                          <p:cTn id="28" fill="hold" nodeType="afterGroup">
                            <p:stCondLst>
                              <p:cond delay="10000"/>
                            </p:stCondLst>
                            <p:childTnLst>
                              <p:par>
                                <p:cTn id="29" presetID="6" presetClass="entr" presetSubtype="32" fill="hold" grpId="0" nodeType="afterEffect">
                                  <p:stCondLst>
                                    <p:cond delay="0"/>
                                  </p:stCondLst>
                                  <p:childTnLst>
                                    <p:set>
                                      <p:cBhvr>
                                        <p:cTn id="30" dur="1" fill="hold">
                                          <p:stCondLst>
                                            <p:cond delay="0"/>
                                          </p:stCondLst>
                                        </p:cTn>
                                        <p:tgtEl>
                                          <p:spTgt spid="89092">
                                            <p:txEl>
                                              <p:pRg st="0" end="0"/>
                                            </p:txEl>
                                          </p:spTgt>
                                        </p:tgtEl>
                                        <p:attrNameLst>
                                          <p:attrName>style.visibility</p:attrName>
                                        </p:attrNameLst>
                                      </p:cBhvr>
                                      <p:to>
                                        <p:strVal val="visible"/>
                                      </p:to>
                                    </p:set>
                                    <p:animEffect transition="in" filter="circle(out)">
                                      <p:cBhvr>
                                        <p:cTn id="31" dur="2000"/>
                                        <p:tgtEl>
                                          <p:spTgt spid="89092">
                                            <p:txEl>
                                              <p:pRg st="0" end="0"/>
                                            </p:txEl>
                                          </p:spTgt>
                                        </p:tgtEl>
                                      </p:cBhvr>
                                    </p:animEffect>
                                  </p:childTnLst>
                                </p:cTn>
                              </p:par>
                            </p:childTnLst>
                          </p:cTn>
                        </p:par>
                        <p:par>
                          <p:cTn id="32" fill="hold" nodeType="afterGroup">
                            <p:stCondLst>
                              <p:cond delay="12000"/>
                            </p:stCondLst>
                            <p:childTnLst>
                              <p:par>
                                <p:cTn id="33" presetID="6" presetClass="entr" presetSubtype="32" fill="hold" grpId="0" nodeType="afterEffect">
                                  <p:stCondLst>
                                    <p:cond delay="0"/>
                                  </p:stCondLst>
                                  <p:childTnLst>
                                    <p:set>
                                      <p:cBhvr>
                                        <p:cTn id="34" dur="1" fill="hold">
                                          <p:stCondLst>
                                            <p:cond delay="0"/>
                                          </p:stCondLst>
                                        </p:cTn>
                                        <p:tgtEl>
                                          <p:spTgt spid="89092">
                                            <p:txEl>
                                              <p:pRg st="1" end="1"/>
                                            </p:txEl>
                                          </p:spTgt>
                                        </p:tgtEl>
                                        <p:attrNameLst>
                                          <p:attrName>style.visibility</p:attrName>
                                        </p:attrNameLst>
                                      </p:cBhvr>
                                      <p:to>
                                        <p:strVal val="visible"/>
                                      </p:to>
                                    </p:set>
                                    <p:animEffect transition="in" filter="circle(out)">
                                      <p:cBhvr>
                                        <p:cTn id="35" dur="2000"/>
                                        <p:tgtEl>
                                          <p:spTgt spid="89092">
                                            <p:txEl>
                                              <p:pRg st="1" end="1"/>
                                            </p:txEl>
                                          </p:spTgt>
                                        </p:tgtEl>
                                      </p:cBhvr>
                                    </p:animEffect>
                                  </p:childTnLst>
                                </p:cTn>
                              </p:par>
                            </p:childTnLst>
                          </p:cTn>
                        </p:par>
                        <p:par>
                          <p:cTn id="36" fill="hold" nodeType="afterGroup">
                            <p:stCondLst>
                              <p:cond delay="14000"/>
                            </p:stCondLst>
                            <p:childTnLst>
                              <p:par>
                                <p:cTn id="37" presetID="6" presetClass="entr" presetSubtype="32" fill="hold" grpId="0" nodeType="afterEffect">
                                  <p:stCondLst>
                                    <p:cond delay="0"/>
                                  </p:stCondLst>
                                  <p:childTnLst>
                                    <p:set>
                                      <p:cBhvr>
                                        <p:cTn id="38" dur="1" fill="hold">
                                          <p:stCondLst>
                                            <p:cond delay="0"/>
                                          </p:stCondLst>
                                        </p:cTn>
                                        <p:tgtEl>
                                          <p:spTgt spid="89092">
                                            <p:txEl>
                                              <p:pRg st="2" end="2"/>
                                            </p:txEl>
                                          </p:spTgt>
                                        </p:tgtEl>
                                        <p:attrNameLst>
                                          <p:attrName>style.visibility</p:attrName>
                                        </p:attrNameLst>
                                      </p:cBhvr>
                                      <p:to>
                                        <p:strVal val="visible"/>
                                      </p:to>
                                    </p:set>
                                    <p:animEffect transition="in" filter="circle(out)">
                                      <p:cBhvr>
                                        <p:cTn id="39" dur="2000"/>
                                        <p:tgtEl>
                                          <p:spTgt spid="89092">
                                            <p:txEl>
                                              <p:pRg st="2" end="2"/>
                                            </p:txEl>
                                          </p:spTgt>
                                        </p:tgtEl>
                                      </p:cBhvr>
                                    </p:animEffect>
                                  </p:childTnLst>
                                </p:cTn>
                              </p:par>
                            </p:childTnLst>
                          </p:cTn>
                        </p:par>
                        <p:par>
                          <p:cTn id="40" fill="hold" nodeType="afterGroup">
                            <p:stCondLst>
                              <p:cond delay="16000"/>
                            </p:stCondLst>
                            <p:childTnLst>
                              <p:par>
                                <p:cTn id="41" presetID="22" presetClass="entr" presetSubtype="2" fill="hold" grpId="0" nodeType="afterEffect">
                                  <p:stCondLst>
                                    <p:cond delay="2000"/>
                                  </p:stCondLst>
                                  <p:childTnLst>
                                    <p:set>
                                      <p:cBhvr>
                                        <p:cTn id="42" dur="1" fill="hold">
                                          <p:stCondLst>
                                            <p:cond delay="0"/>
                                          </p:stCondLst>
                                        </p:cTn>
                                        <p:tgtEl>
                                          <p:spTgt spid="89096"/>
                                        </p:tgtEl>
                                        <p:attrNameLst>
                                          <p:attrName>style.visibility</p:attrName>
                                        </p:attrNameLst>
                                      </p:cBhvr>
                                      <p:to>
                                        <p:strVal val="visible"/>
                                      </p:to>
                                    </p:set>
                                    <p:animEffect transition="in" filter="wipe(right)">
                                      <p:cBhvr>
                                        <p:cTn id="43" dur="1000"/>
                                        <p:tgtEl>
                                          <p:spTgt spid="89096"/>
                                        </p:tgtEl>
                                      </p:cBhvr>
                                    </p:animEffect>
                                  </p:childTnLst>
                                </p:cTn>
                              </p:par>
                            </p:childTnLst>
                          </p:cTn>
                        </p:par>
                        <p:par>
                          <p:cTn id="44" fill="hold" nodeType="afterGroup">
                            <p:stCondLst>
                              <p:cond delay="19000"/>
                            </p:stCondLst>
                            <p:childTnLst>
                              <p:par>
                                <p:cTn id="45" presetID="22" presetClass="entr" presetSubtype="8" fill="hold" grpId="0" nodeType="afterEffect">
                                  <p:stCondLst>
                                    <p:cond delay="0"/>
                                  </p:stCondLst>
                                  <p:childTnLst>
                                    <p:set>
                                      <p:cBhvr>
                                        <p:cTn id="46" dur="1" fill="hold">
                                          <p:stCondLst>
                                            <p:cond delay="0"/>
                                          </p:stCondLst>
                                        </p:cTn>
                                        <p:tgtEl>
                                          <p:spTgt spid="89097"/>
                                        </p:tgtEl>
                                        <p:attrNameLst>
                                          <p:attrName>style.visibility</p:attrName>
                                        </p:attrNameLst>
                                      </p:cBhvr>
                                      <p:to>
                                        <p:strVal val="visible"/>
                                      </p:to>
                                    </p:set>
                                    <p:animEffect transition="in" filter="wipe(left)">
                                      <p:cBhvr>
                                        <p:cTn id="47" dur="1000"/>
                                        <p:tgtEl>
                                          <p:spTgt spid="890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92" grpId="0" build="p" bldLvl="3"/>
      <p:bldP spid="89095" grpId="0" build="p" bldLvl="2" animBg="1" autoUpdateAnimBg="0"/>
      <p:bldP spid="89096" grpId="0" animBg="1"/>
      <p:bldP spid="89097" grpId="0" animBg="1"/>
    </p:bld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pPr algn="ctr" eaLnBrk="1" hangingPunct="1"/>
            <a:r>
              <a:rPr lang="en-US" smtClean="0"/>
              <a:t>Messianic expectations in OT</a:t>
            </a:r>
          </a:p>
        </p:txBody>
      </p:sp>
      <p:sp>
        <p:nvSpPr>
          <p:cNvPr id="73732" name="Rectangle 4"/>
          <p:cNvSpPr>
            <a:spLocks noGrp="1" noChangeArrowheads="1"/>
          </p:cNvSpPr>
          <p:nvPr>
            <p:ph type="body" sz="half" idx="2"/>
          </p:nvPr>
        </p:nvSpPr>
        <p:spPr/>
        <p:txBody>
          <a:bodyPr/>
          <a:lstStyle/>
          <a:p>
            <a:pPr eaLnBrk="1" hangingPunct="1">
              <a:lnSpc>
                <a:spcPct val="90000"/>
              </a:lnSpc>
            </a:pPr>
            <a:r>
              <a:rPr lang="en-US" sz="2400" smtClean="0"/>
              <a:t>The Good Shepherd</a:t>
            </a:r>
          </a:p>
          <a:p>
            <a:pPr eaLnBrk="1" hangingPunct="1">
              <a:lnSpc>
                <a:spcPct val="90000"/>
              </a:lnSpc>
            </a:pPr>
            <a:r>
              <a:rPr lang="en-US" sz="2400" smtClean="0"/>
              <a:t>Greater than Moses</a:t>
            </a:r>
          </a:p>
          <a:p>
            <a:pPr eaLnBrk="1" hangingPunct="1">
              <a:lnSpc>
                <a:spcPct val="90000"/>
              </a:lnSpc>
            </a:pPr>
            <a:r>
              <a:rPr lang="en-US" sz="2400" smtClean="0"/>
              <a:t>Wiser than Solomon</a:t>
            </a:r>
          </a:p>
          <a:p>
            <a:pPr eaLnBrk="1" hangingPunct="1">
              <a:lnSpc>
                <a:spcPct val="90000"/>
              </a:lnSpc>
            </a:pPr>
            <a:r>
              <a:rPr lang="en-US" sz="2400" smtClean="0"/>
              <a:t>Wonderful Counselor</a:t>
            </a:r>
          </a:p>
          <a:p>
            <a:pPr eaLnBrk="1" hangingPunct="1">
              <a:lnSpc>
                <a:spcPct val="90000"/>
              </a:lnSpc>
            </a:pPr>
            <a:r>
              <a:rPr lang="en-US" sz="2400" smtClean="0"/>
              <a:t>Prince of Peace</a:t>
            </a:r>
          </a:p>
          <a:p>
            <a:pPr eaLnBrk="1" hangingPunct="1">
              <a:lnSpc>
                <a:spcPct val="90000"/>
              </a:lnSpc>
            </a:pPr>
            <a:r>
              <a:rPr lang="en-US" sz="2400" smtClean="0"/>
              <a:t>Suffering Servant</a:t>
            </a:r>
          </a:p>
          <a:p>
            <a:pPr eaLnBrk="1" hangingPunct="1">
              <a:lnSpc>
                <a:spcPct val="90000"/>
              </a:lnSpc>
            </a:pPr>
            <a:r>
              <a:rPr lang="en-US" sz="2400" smtClean="0"/>
              <a:t>Savior Redeemer</a:t>
            </a:r>
          </a:p>
          <a:p>
            <a:pPr eaLnBrk="1" hangingPunct="1">
              <a:lnSpc>
                <a:spcPct val="90000"/>
              </a:lnSpc>
            </a:pPr>
            <a:r>
              <a:rPr lang="en-US" sz="2400" smtClean="0"/>
              <a:t>New Covenant Mediator</a:t>
            </a:r>
          </a:p>
          <a:p>
            <a:pPr eaLnBrk="1" hangingPunct="1">
              <a:lnSpc>
                <a:spcPct val="90000"/>
              </a:lnSpc>
            </a:pPr>
            <a:r>
              <a:rPr lang="en-US" sz="2400" smtClean="0"/>
              <a:t>Priest-King</a:t>
            </a:r>
          </a:p>
          <a:p>
            <a:pPr eaLnBrk="1" hangingPunct="1">
              <a:lnSpc>
                <a:spcPct val="90000"/>
              </a:lnSpc>
            </a:pPr>
            <a:r>
              <a:rPr lang="en-US" sz="2400" smtClean="0"/>
              <a:t>Firstborn of the Dead</a:t>
            </a:r>
          </a:p>
          <a:p>
            <a:pPr eaLnBrk="1" hangingPunct="1">
              <a:lnSpc>
                <a:spcPct val="90000"/>
              </a:lnSpc>
            </a:pPr>
            <a:r>
              <a:rPr lang="en-US" sz="2400" smtClean="0"/>
              <a:t>Eternal Son of God</a:t>
            </a:r>
          </a:p>
        </p:txBody>
      </p:sp>
      <p:pic>
        <p:nvPicPr>
          <p:cNvPr id="73733" name="Picture 5"/>
          <p:cNvPicPr>
            <a:picLocks noChangeAspect="1" noChangeArrowheads="1"/>
          </p:cNvPicPr>
          <p:nvPr>
            <p:ph type="clipArt" sz="half" idx="1"/>
          </p:nvPr>
        </p:nvPicPr>
        <p:blipFill>
          <a:blip r:embed="rId3">
            <a:extLst>
              <a:ext uri="{28A0092B-C50C-407E-A947-70E740481C1C}">
                <a14:useLocalDpi xmlns:a14="http://schemas.microsoft.com/office/drawing/2010/main" val="0"/>
              </a:ext>
            </a:extLst>
          </a:blip>
          <a:srcRect/>
          <a:stretch>
            <a:fillRect/>
          </a:stretch>
        </p:blipFill>
        <p:spPr>
          <a:xfrm>
            <a:off x="1255713" y="1600200"/>
            <a:ext cx="3735387" cy="4495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miter lim="8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5" fill="hold" grpId="0" nodeType="afterEffect">
                                  <p:stCondLst>
                                    <p:cond delay="0"/>
                                  </p:stCondLst>
                                  <p:childTnLst>
                                    <p:set>
                                      <p:cBhvr>
                                        <p:cTn id="6" dur="1" fill="hold">
                                          <p:stCondLst>
                                            <p:cond delay="0"/>
                                          </p:stCondLst>
                                        </p:cTn>
                                        <p:tgtEl>
                                          <p:spTgt spid="73730"/>
                                        </p:tgtEl>
                                        <p:attrNameLst>
                                          <p:attrName>style.visibility</p:attrName>
                                        </p:attrNameLst>
                                      </p:cBhvr>
                                      <p:to>
                                        <p:strVal val="visible"/>
                                      </p:to>
                                    </p:set>
                                    <p:animEffect transition="in" filter="checkerboard(down)">
                                      <p:cBhvr>
                                        <p:cTn id="7" dur="500"/>
                                        <p:tgtEl>
                                          <p:spTgt spid="73730"/>
                                        </p:tgtEl>
                                      </p:cBhvr>
                                    </p:animEffect>
                                  </p:childTnLst>
                                </p:cTn>
                              </p:par>
                            </p:childTnLst>
                          </p:cTn>
                        </p:par>
                        <p:par>
                          <p:cTn id="8" fill="hold" nodeType="afterGroup">
                            <p:stCondLst>
                              <p:cond delay="500"/>
                            </p:stCondLst>
                            <p:childTnLst>
                              <p:par>
                                <p:cTn id="9" presetID="14" presetClass="entr" presetSubtype="10" fill="hold" nodeType="afterEffect">
                                  <p:stCondLst>
                                    <p:cond delay="0"/>
                                  </p:stCondLst>
                                  <p:childTnLst>
                                    <p:set>
                                      <p:cBhvr>
                                        <p:cTn id="10" dur="1" fill="hold">
                                          <p:stCondLst>
                                            <p:cond delay="0"/>
                                          </p:stCondLst>
                                        </p:cTn>
                                        <p:tgtEl>
                                          <p:spTgt spid="73733"/>
                                        </p:tgtEl>
                                        <p:attrNameLst>
                                          <p:attrName>style.visibility</p:attrName>
                                        </p:attrNameLst>
                                      </p:cBhvr>
                                      <p:to>
                                        <p:strVal val="visible"/>
                                      </p:to>
                                    </p:set>
                                    <p:animEffect transition="in" filter="randombar(horizontal)">
                                      <p:cBhvr>
                                        <p:cTn id="11" dur="1000"/>
                                        <p:tgtEl>
                                          <p:spTgt spid="73733"/>
                                        </p:tgtEl>
                                      </p:cBhvr>
                                    </p:animEffect>
                                  </p:childTnLst>
                                </p:cTn>
                              </p:par>
                            </p:childTnLst>
                          </p:cTn>
                        </p:par>
                        <p:par>
                          <p:cTn id="12" fill="hold" nodeType="afterGroup">
                            <p:stCondLst>
                              <p:cond delay="1500"/>
                            </p:stCondLst>
                            <p:childTnLst>
                              <p:par>
                                <p:cTn id="13" presetID="17" presetClass="entr" presetSubtype="8" fill="hold" grpId="0" nodeType="afterEffect">
                                  <p:stCondLst>
                                    <p:cond delay="0"/>
                                  </p:stCondLst>
                                  <p:childTnLst>
                                    <p:set>
                                      <p:cBhvr>
                                        <p:cTn id="14" dur="1" fill="hold">
                                          <p:stCondLst>
                                            <p:cond delay="0"/>
                                          </p:stCondLst>
                                        </p:cTn>
                                        <p:tgtEl>
                                          <p:spTgt spid="73732">
                                            <p:txEl>
                                              <p:pRg st="0" end="0"/>
                                            </p:txEl>
                                          </p:spTgt>
                                        </p:tgtEl>
                                        <p:attrNameLst>
                                          <p:attrName>style.visibility</p:attrName>
                                        </p:attrNameLst>
                                      </p:cBhvr>
                                      <p:to>
                                        <p:strVal val="visible"/>
                                      </p:to>
                                    </p:set>
                                    <p:anim calcmode="lin" valueType="num">
                                      <p:cBhvr>
                                        <p:cTn id="15" dur="2000" fill="hold"/>
                                        <p:tgtEl>
                                          <p:spTgt spid="73732">
                                            <p:txEl>
                                              <p:pRg st="0" end="0"/>
                                            </p:txEl>
                                          </p:spTgt>
                                        </p:tgtEl>
                                        <p:attrNameLst>
                                          <p:attrName>ppt_x</p:attrName>
                                        </p:attrNameLst>
                                      </p:cBhvr>
                                      <p:tavLst>
                                        <p:tav tm="0">
                                          <p:val>
                                            <p:strVal val="#ppt_x-#ppt_w/2"/>
                                          </p:val>
                                        </p:tav>
                                        <p:tav tm="100000">
                                          <p:val>
                                            <p:strVal val="#ppt_x"/>
                                          </p:val>
                                        </p:tav>
                                      </p:tavLst>
                                    </p:anim>
                                    <p:anim calcmode="lin" valueType="num">
                                      <p:cBhvr>
                                        <p:cTn id="16" dur="2000" fill="hold"/>
                                        <p:tgtEl>
                                          <p:spTgt spid="73732">
                                            <p:txEl>
                                              <p:pRg st="0" end="0"/>
                                            </p:txEl>
                                          </p:spTgt>
                                        </p:tgtEl>
                                        <p:attrNameLst>
                                          <p:attrName>ppt_y</p:attrName>
                                        </p:attrNameLst>
                                      </p:cBhvr>
                                      <p:tavLst>
                                        <p:tav tm="0">
                                          <p:val>
                                            <p:strVal val="#ppt_y"/>
                                          </p:val>
                                        </p:tav>
                                        <p:tav tm="100000">
                                          <p:val>
                                            <p:strVal val="#ppt_y"/>
                                          </p:val>
                                        </p:tav>
                                      </p:tavLst>
                                    </p:anim>
                                    <p:anim calcmode="lin" valueType="num">
                                      <p:cBhvr>
                                        <p:cTn id="17" dur="2000" fill="hold"/>
                                        <p:tgtEl>
                                          <p:spTgt spid="73732">
                                            <p:txEl>
                                              <p:pRg st="0" end="0"/>
                                            </p:txEl>
                                          </p:spTgt>
                                        </p:tgtEl>
                                        <p:attrNameLst>
                                          <p:attrName>ppt_w</p:attrName>
                                        </p:attrNameLst>
                                      </p:cBhvr>
                                      <p:tavLst>
                                        <p:tav tm="0">
                                          <p:val>
                                            <p:fltVal val="0"/>
                                          </p:val>
                                        </p:tav>
                                        <p:tav tm="100000">
                                          <p:val>
                                            <p:strVal val="#ppt_w"/>
                                          </p:val>
                                        </p:tav>
                                      </p:tavLst>
                                    </p:anim>
                                    <p:anim calcmode="lin" valueType="num">
                                      <p:cBhvr>
                                        <p:cTn id="18" dur="2000" fill="hold"/>
                                        <p:tgtEl>
                                          <p:spTgt spid="73732">
                                            <p:txEl>
                                              <p:pRg st="0" end="0"/>
                                            </p:txEl>
                                          </p:spTgt>
                                        </p:tgtEl>
                                        <p:attrNameLst>
                                          <p:attrName>ppt_h</p:attrName>
                                        </p:attrNameLst>
                                      </p:cBhvr>
                                      <p:tavLst>
                                        <p:tav tm="0">
                                          <p:val>
                                            <p:strVal val="#ppt_h"/>
                                          </p:val>
                                        </p:tav>
                                        <p:tav tm="100000">
                                          <p:val>
                                            <p:strVal val="#ppt_h"/>
                                          </p:val>
                                        </p:tav>
                                      </p:tavLst>
                                    </p:anim>
                                  </p:childTnLst>
                                </p:cTn>
                              </p:par>
                            </p:childTnLst>
                          </p:cTn>
                        </p:par>
                        <p:par>
                          <p:cTn id="19" fill="hold" nodeType="afterGroup">
                            <p:stCondLst>
                              <p:cond delay="3500"/>
                            </p:stCondLst>
                            <p:childTnLst>
                              <p:par>
                                <p:cTn id="20" presetID="17" presetClass="entr" presetSubtype="8" fill="hold" grpId="0" nodeType="afterEffect">
                                  <p:stCondLst>
                                    <p:cond delay="0"/>
                                  </p:stCondLst>
                                  <p:childTnLst>
                                    <p:set>
                                      <p:cBhvr>
                                        <p:cTn id="21" dur="1" fill="hold">
                                          <p:stCondLst>
                                            <p:cond delay="0"/>
                                          </p:stCondLst>
                                        </p:cTn>
                                        <p:tgtEl>
                                          <p:spTgt spid="73732">
                                            <p:txEl>
                                              <p:pRg st="1" end="1"/>
                                            </p:txEl>
                                          </p:spTgt>
                                        </p:tgtEl>
                                        <p:attrNameLst>
                                          <p:attrName>style.visibility</p:attrName>
                                        </p:attrNameLst>
                                      </p:cBhvr>
                                      <p:to>
                                        <p:strVal val="visible"/>
                                      </p:to>
                                    </p:set>
                                    <p:anim calcmode="lin" valueType="num">
                                      <p:cBhvr>
                                        <p:cTn id="22" dur="2000" fill="hold"/>
                                        <p:tgtEl>
                                          <p:spTgt spid="73732">
                                            <p:txEl>
                                              <p:pRg st="1" end="1"/>
                                            </p:txEl>
                                          </p:spTgt>
                                        </p:tgtEl>
                                        <p:attrNameLst>
                                          <p:attrName>ppt_x</p:attrName>
                                        </p:attrNameLst>
                                      </p:cBhvr>
                                      <p:tavLst>
                                        <p:tav tm="0">
                                          <p:val>
                                            <p:strVal val="#ppt_x-#ppt_w/2"/>
                                          </p:val>
                                        </p:tav>
                                        <p:tav tm="100000">
                                          <p:val>
                                            <p:strVal val="#ppt_x"/>
                                          </p:val>
                                        </p:tav>
                                      </p:tavLst>
                                    </p:anim>
                                    <p:anim calcmode="lin" valueType="num">
                                      <p:cBhvr>
                                        <p:cTn id="23" dur="2000" fill="hold"/>
                                        <p:tgtEl>
                                          <p:spTgt spid="73732">
                                            <p:txEl>
                                              <p:pRg st="1" end="1"/>
                                            </p:txEl>
                                          </p:spTgt>
                                        </p:tgtEl>
                                        <p:attrNameLst>
                                          <p:attrName>ppt_y</p:attrName>
                                        </p:attrNameLst>
                                      </p:cBhvr>
                                      <p:tavLst>
                                        <p:tav tm="0">
                                          <p:val>
                                            <p:strVal val="#ppt_y"/>
                                          </p:val>
                                        </p:tav>
                                        <p:tav tm="100000">
                                          <p:val>
                                            <p:strVal val="#ppt_y"/>
                                          </p:val>
                                        </p:tav>
                                      </p:tavLst>
                                    </p:anim>
                                    <p:anim calcmode="lin" valueType="num">
                                      <p:cBhvr>
                                        <p:cTn id="24" dur="2000" fill="hold"/>
                                        <p:tgtEl>
                                          <p:spTgt spid="73732">
                                            <p:txEl>
                                              <p:pRg st="1" end="1"/>
                                            </p:txEl>
                                          </p:spTgt>
                                        </p:tgtEl>
                                        <p:attrNameLst>
                                          <p:attrName>ppt_w</p:attrName>
                                        </p:attrNameLst>
                                      </p:cBhvr>
                                      <p:tavLst>
                                        <p:tav tm="0">
                                          <p:val>
                                            <p:fltVal val="0"/>
                                          </p:val>
                                        </p:tav>
                                        <p:tav tm="100000">
                                          <p:val>
                                            <p:strVal val="#ppt_w"/>
                                          </p:val>
                                        </p:tav>
                                      </p:tavLst>
                                    </p:anim>
                                    <p:anim calcmode="lin" valueType="num">
                                      <p:cBhvr>
                                        <p:cTn id="25" dur="2000" fill="hold"/>
                                        <p:tgtEl>
                                          <p:spTgt spid="73732">
                                            <p:txEl>
                                              <p:pRg st="1" end="1"/>
                                            </p:txEl>
                                          </p:spTgt>
                                        </p:tgtEl>
                                        <p:attrNameLst>
                                          <p:attrName>ppt_h</p:attrName>
                                        </p:attrNameLst>
                                      </p:cBhvr>
                                      <p:tavLst>
                                        <p:tav tm="0">
                                          <p:val>
                                            <p:strVal val="#ppt_h"/>
                                          </p:val>
                                        </p:tav>
                                        <p:tav tm="100000">
                                          <p:val>
                                            <p:strVal val="#ppt_h"/>
                                          </p:val>
                                        </p:tav>
                                      </p:tavLst>
                                    </p:anim>
                                  </p:childTnLst>
                                </p:cTn>
                              </p:par>
                            </p:childTnLst>
                          </p:cTn>
                        </p:par>
                        <p:par>
                          <p:cTn id="26" fill="hold" nodeType="afterGroup">
                            <p:stCondLst>
                              <p:cond delay="5500"/>
                            </p:stCondLst>
                            <p:childTnLst>
                              <p:par>
                                <p:cTn id="27" presetID="17" presetClass="entr" presetSubtype="8" fill="hold" grpId="0" nodeType="afterEffect">
                                  <p:stCondLst>
                                    <p:cond delay="0"/>
                                  </p:stCondLst>
                                  <p:childTnLst>
                                    <p:set>
                                      <p:cBhvr>
                                        <p:cTn id="28" dur="1" fill="hold">
                                          <p:stCondLst>
                                            <p:cond delay="0"/>
                                          </p:stCondLst>
                                        </p:cTn>
                                        <p:tgtEl>
                                          <p:spTgt spid="73732">
                                            <p:txEl>
                                              <p:pRg st="2" end="2"/>
                                            </p:txEl>
                                          </p:spTgt>
                                        </p:tgtEl>
                                        <p:attrNameLst>
                                          <p:attrName>style.visibility</p:attrName>
                                        </p:attrNameLst>
                                      </p:cBhvr>
                                      <p:to>
                                        <p:strVal val="visible"/>
                                      </p:to>
                                    </p:set>
                                    <p:anim calcmode="lin" valueType="num">
                                      <p:cBhvr>
                                        <p:cTn id="29" dur="2000" fill="hold"/>
                                        <p:tgtEl>
                                          <p:spTgt spid="73732">
                                            <p:txEl>
                                              <p:pRg st="2" end="2"/>
                                            </p:txEl>
                                          </p:spTgt>
                                        </p:tgtEl>
                                        <p:attrNameLst>
                                          <p:attrName>ppt_x</p:attrName>
                                        </p:attrNameLst>
                                      </p:cBhvr>
                                      <p:tavLst>
                                        <p:tav tm="0">
                                          <p:val>
                                            <p:strVal val="#ppt_x-#ppt_w/2"/>
                                          </p:val>
                                        </p:tav>
                                        <p:tav tm="100000">
                                          <p:val>
                                            <p:strVal val="#ppt_x"/>
                                          </p:val>
                                        </p:tav>
                                      </p:tavLst>
                                    </p:anim>
                                    <p:anim calcmode="lin" valueType="num">
                                      <p:cBhvr>
                                        <p:cTn id="30" dur="2000" fill="hold"/>
                                        <p:tgtEl>
                                          <p:spTgt spid="73732">
                                            <p:txEl>
                                              <p:pRg st="2" end="2"/>
                                            </p:txEl>
                                          </p:spTgt>
                                        </p:tgtEl>
                                        <p:attrNameLst>
                                          <p:attrName>ppt_y</p:attrName>
                                        </p:attrNameLst>
                                      </p:cBhvr>
                                      <p:tavLst>
                                        <p:tav tm="0">
                                          <p:val>
                                            <p:strVal val="#ppt_y"/>
                                          </p:val>
                                        </p:tav>
                                        <p:tav tm="100000">
                                          <p:val>
                                            <p:strVal val="#ppt_y"/>
                                          </p:val>
                                        </p:tav>
                                      </p:tavLst>
                                    </p:anim>
                                    <p:anim calcmode="lin" valueType="num">
                                      <p:cBhvr>
                                        <p:cTn id="31" dur="2000" fill="hold"/>
                                        <p:tgtEl>
                                          <p:spTgt spid="73732">
                                            <p:txEl>
                                              <p:pRg st="2" end="2"/>
                                            </p:txEl>
                                          </p:spTgt>
                                        </p:tgtEl>
                                        <p:attrNameLst>
                                          <p:attrName>ppt_w</p:attrName>
                                        </p:attrNameLst>
                                      </p:cBhvr>
                                      <p:tavLst>
                                        <p:tav tm="0">
                                          <p:val>
                                            <p:fltVal val="0"/>
                                          </p:val>
                                        </p:tav>
                                        <p:tav tm="100000">
                                          <p:val>
                                            <p:strVal val="#ppt_w"/>
                                          </p:val>
                                        </p:tav>
                                      </p:tavLst>
                                    </p:anim>
                                    <p:anim calcmode="lin" valueType="num">
                                      <p:cBhvr>
                                        <p:cTn id="32" dur="2000" fill="hold"/>
                                        <p:tgtEl>
                                          <p:spTgt spid="73732">
                                            <p:txEl>
                                              <p:pRg st="2" end="2"/>
                                            </p:txEl>
                                          </p:spTgt>
                                        </p:tgtEl>
                                        <p:attrNameLst>
                                          <p:attrName>ppt_h</p:attrName>
                                        </p:attrNameLst>
                                      </p:cBhvr>
                                      <p:tavLst>
                                        <p:tav tm="0">
                                          <p:val>
                                            <p:strVal val="#ppt_h"/>
                                          </p:val>
                                        </p:tav>
                                        <p:tav tm="100000">
                                          <p:val>
                                            <p:strVal val="#ppt_h"/>
                                          </p:val>
                                        </p:tav>
                                      </p:tavLst>
                                    </p:anim>
                                  </p:childTnLst>
                                </p:cTn>
                              </p:par>
                            </p:childTnLst>
                          </p:cTn>
                        </p:par>
                        <p:par>
                          <p:cTn id="33" fill="hold" nodeType="afterGroup">
                            <p:stCondLst>
                              <p:cond delay="7500"/>
                            </p:stCondLst>
                            <p:childTnLst>
                              <p:par>
                                <p:cTn id="34" presetID="17" presetClass="entr" presetSubtype="8" fill="hold" grpId="0" nodeType="afterEffect">
                                  <p:stCondLst>
                                    <p:cond delay="0"/>
                                  </p:stCondLst>
                                  <p:childTnLst>
                                    <p:set>
                                      <p:cBhvr>
                                        <p:cTn id="35" dur="1" fill="hold">
                                          <p:stCondLst>
                                            <p:cond delay="0"/>
                                          </p:stCondLst>
                                        </p:cTn>
                                        <p:tgtEl>
                                          <p:spTgt spid="73732">
                                            <p:txEl>
                                              <p:pRg st="3" end="3"/>
                                            </p:txEl>
                                          </p:spTgt>
                                        </p:tgtEl>
                                        <p:attrNameLst>
                                          <p:attrName>style.visibility</p:attrName>
                                        </p:attrNameLst>
                                      </p:cBhvr>
                                      <p:to>
                                        <p:strVal val="visible"/>
                                      </p:to>
                                    </p:set>
                                    <p:anim calcmode="lin" valueType="num">
                                      <p:cBhvr>
                                        <p:cTn id="36" dur="2000" fill="hold"/>
                                        <p:tgtEl>
                                          <p:spTgt spid="73732">
                                            <p:txEl>
                                              <p:pRg st="3" end="3"/>
                                            </p:txEl>
                                          </p:spTgt>
                                        </p:tgtEl>
                                        <p:attrNameLst>
                                          <p:attrName>ppt_x</p:attrName>
                                        </p:attrNameLst>
                                      </p:cBhvr>
                                      <p:tavLst>
                                        <p:tav tm="0">
                                          <p:val>
                                            <p:strVal val="#ppt_x-#ppt_w/2"/>
                                          </p:val>
                                        </p:tav>
                                        <p:tav tm="100000">
                                          <p:val>
                                            <p:strVal val="#ppt_x"/>
                                          </p:val>
                                        </p:tav>
                                      </p:tavLst>
                                    </p:anim>
                                    <p:anim calcmode="lin" valueType="num">
                                      <p:cBhvr>
                                        <p:cTn id="37" dur="2000" fill="hold"/>
                                        <p:tgtEl>
                                          <p:spTgt spid="73732">
                                            <p:txEl>
                                              <p:pRg st="3" end="3"/>
                                            </p:txEl>
                                          </p:spTgt>
                                        </p:tgtEl>
                                        <p:attrNameLst>
                                          <p:attrName>ppt_y</p:attrName>
                                        </p:attrNameLst>
                                      </p:cBhvr>
                                      <p:tavLst>
                                        <p:tav tm="0">
                                          <p:val>
                                            <p:strVal val="#ppt_y"/>
                                          </p:val>
                                        </p:tav>
                                        <p:tav tm="100000">
                                          <p:val>
                                            <p:strVal val="#ppt_y"/>
                                          </p:val>
                                        </p:tav>
                                      </p:tavLst>
                                    </p:anim>
                                    <p:anim calcmode="lin" valueType="num">
                                      <p:cBhvr>
                                        <p:cTn id="38" dur="2000" fill="hold"/>
                                        <p:tgtEl>
                                          <p:spTgt spid="73732">
                                            <p:txEl>
                                              <p:pRg st="3" end="3"/>
                                            </p:txEl>
                                          </p:spTgt>
                                        </p:tgtEl>
                                        <p:attrNameLst>
                                          <p:attrName>ppt_w</p:attrName>
                                        </p:attrNameLst>
                                      </p:cBhvr>
                                      <p:tavLst>
                                        <p:tav tm="0">
                                          <p:val>
                                            <p:fltVal val="0"/>
                                          </p:val>
                                        </p:tav>
                                        <p:tav tm="100000">
                                          <p:val>
                                            <p:strVal val="#ppt_w"/>
                                          </p:val>
                                        </p:tav>
                                      </p:tavLst>
                                    </p:anim>
                                    <p:anim calcmode="lin" valueType="num">
                                      <p:cBhvr>
                                        <p:cTn id="39" dur="2000" fill="hold"/>
                                        <p:tgtEl>
                                          <p:spTgt spid="73732">
                                            <p:txEl>
                                              <p:pRg st="3" end="3"/>
                                            </p:txEl>
                                          </p:spTgt>
                                        </p:tgtEl>
                                        <p:attrNameLst>
                                          <p:attrName>ppt_h</p:attrName>
                                        </p:attrNameLst>
                                      </p:cBhvr>
                                      <p:tavLst>
                                        <p:tav tm="0">
                                          <p:val>
                                            <p:strVal val="#ppt_h"/>
                                          </p:val>
                                        </p:tav>
                                        <p:tav tm="100000">
                                          <p:val>
                                            <p:strVal val="#ppt_h"/>
                                          </p:val>
                                        </p:tav>
                                      </p:tavLst>
                                    </p:anim>
                                  </p:childTnLst>
                                </p:cTn>
                              </p:par>
                            </p:childTnLst>
                          </p:cTn>
                        </p:par>
                        <p:par>
                          <p:cTn id="40" fill="hold" nodeType="afterGroup">
                            <p:stCondLst>
                              <p:cond delay="9500"/>
                            </p:stCondLst>
                            <p:childTnLst>
                              <p:par>
                                <p:cTn id="41" presetID="17" presetClass="entr" presetSubtype="8" fill="hold" grpId="0" nodeType="afterEffect">
                                  <p:stCondLst>
                                    <p:cond delay="0"/>
                                  </p:stCondLst>
                                  <p:childTnLst>
                                    <p:set>
                                      <p:cBhvr>
                                        <p:cTn id="42" dur="1" fill="hold">
                                          <p:stCondLst>
                                            <p:cond delay="0"/>
                                          </p:stCondLst>
                                        </p:cTn>
                                        <p:tgtEl>
                                          <p:spTgt spid="73732">
                                            <p:txEl>
                                              <p:pRg st="4" end="4"/>
                                            </p:txEl>
                                          </p:spTgt>
                                        </p:tgtEl>
                                        <p:attrNameLst>
                                          <p:attrName>style.visibility</p:attrName>
                                        </p:attrNameLst>
                                      </p:cBhvr>
                                      <p:to>
                                        <p:strVal val="visible"/>
                                      </p:to>
                                    </p:set>
                                    <p:anim calcmode="lin" valueType="num">
                                      <p:cBhvr>
                                        <p:cTn id="43" dur="2000" fill="hold"/>
                                        <p:tgtEl>
                                          <p:spTgt spid="73732">
                                            <p:txEl>
                                              <p:pRg st="4" end="4"/>
                                            </p:txEl>
                                          </p:spTgt>
                                        </p:tgtEl>
                                        <p:attrNameLst>
                                          <p:attrName>ppt_x</p:attrName>
                                        </p:attrNameLst>
                                      </p:cBhvr>
                                      <p:tavLst>
                                        <p:tav tm="0">
                                          <p:val>
                                            <p:strVal val="#ppt_x-#ppt_w/2"/>
                                          </p:val>
                                        </p:tav>
                                        <p:tav tm="100000">
                                          <p:val>
                                            <p:strVal val="#ppt_x"/>
                                          </p:val>
                                        </p:tav>
                                      </p:tavLst>
                                    </p:anim>
                                    <p:anim calcmode="lin" valueType="num">
                                      <p:cBhvr>
                                        <p:cTn id="44" dur="2000" fill="hold"/>
                                        <p:tgtEl>
                                          <p:spTgt spid="73732">
                                            <p:txEl>
                                              <p:pRg st="4" end="4"/>
                                            </p:txEl>
                                          </p:spTgt>
                                        </p:tgtEl>
                                        <p:attrNameLst>
                                          <p:attrName>ppt_y</p:attrName>
                                        </p:attrNameLst>
                                      </p:cBhvr>
                                      <p:tavLst>
                                        <p:tav tm="0">
                                          <p:val>
                                            <p:strVal val="#ppt_y"/>
                                          </p:val>
                                        </p:tav>
                                        <p:tav tm="100000">
                                          <p:val>
                                            <p:strVal val="#ppt_y"/>
                                          </p:val>
                                        </p:tav>
                                      </p:tavLst>
                                    </p:anim>
                                    <p:anim calcmode="lin" valueType="num">
                                      <p:cBhvr>
                                        <p:cTn id="45" dur="2000" fill="hold"/>
                                        <p:tgtEl>
                                          <p:spTgt spid="73732">
                                            <p:txEl>
                                              <p:pRg st="4" end="4"/>
                                            </p:txEl>
                                          </p:spTgt>
                                        </p:tgtEl>
                                        <p:attrNameLst>
                                          <p:attrName>ppt_w</p:attrName>
                                        </p:attrNameLst>
                                      </p:cBhvr>
                                      <p:tavLst>
                                        <p:tav tm="0">
                                          <p:val>
                                            <p:fltVal val="0"/>
                                          </p:val>
                                        </p:tav>
                                        <p:tav tm="100000">
                                          <p:val>
                                            <p:strVal val="#ppt_w"/>
                                          </p:val>
                                        </p:tav>
                                      </p:tavLst>
                                    </p:anim>
                                    <p:anim calcmode="lin" valueType="num">
                                      <p:cBhvr>
                                        <p:cTn id="46" dur="2000" fill="hold"/>
                                        <p:tgtEl>
                                          <p:spTgt spid="73732">
                                            <p:txEl>
                                              <p:pRg st="4" end="4"/>
                                            </p:txEl>
                                          </p:spTgt>
                                        </p:tgtEl>
                                        <p:attrNameLst>
                                          <p:attrName>ppt_h</p:attrName>
                                        </p:attrNameLst>
                                      </p:cBhvr>
                                      <p:tavLst>
                                        <p:tav tm="0">
                                          <p:val>
                                            <p:strVal val="#ppt_h"/>
                                          </p:val>
                                        </p:tav>
                                        <p:tav tm="100000">
                                          <p:val>
                                            <p:strVal val="#ppt_h"/>
                                          </p:val>
                                        </p:tav>
                                      </p:tavLst>
                                    </p:anim>
                                  </p:childTnLst>
                                </p:cTn>
                              </p:par>
                            </p:childTnLst>
                          </p:cTn>
                        </p:par>
                        <p:par>
                          <p:cTn id="47" fill="hold" nodeType="afterGroup">
                            <p:stCondLst>
                              <p:cond delay="11500"/>
                            </p:stCondLst>
                            <p:childTnLst>
                              <p:par>
                                <p:cTn id="48" presetID="17" presetClass="entr" presetSubtype="8" fill="hold" grpId="0" nodeType="afterEffect">
                                  <p:stCondLst>
                                    <p:cond delay="0"/>
                                  </p:stCondLst>
                                  <p:childTnLst>
                                    <p:set>
                                      <p:cBhvr>
                                        <p:cTn id="49" dur="1" fill="hold">
                                          <p:stCondLst>
                                            <p:cond delay="0"/>
                                          </p:stCondLst>
                                        </p:cTn>
                                        <p:tgtEl>
                                          <p:spTgt spid="73732">
                                            <p:txEl>
                                              <p:pRg st="5" end="5"/>
                                            </p:txEl>
                                          </p:spTgt>
                                        </p:tgtEl>
                                        <p:attrNameLst>
                                          <p:attrName>style.visibility</p:attrName>
                                        </p:attrNameLst>
                                      </p:cBhvr>
                                      <p:to>
                                        <p:strVal val="visible"/>
                                      </p:to>
                                    </p:set>
                                    <p:anim calcmode="lin" valueType="num">
                                      <p:cBhvr>
                                        <p:cTn id="50" dur="2000" fill="hold"/>
                                        <p:tgtEl>
                                          <p:spTgt spid="73732">
                                            <p:txEl>
                                              <p:pRg st="5" end="5"/>
                                            </p:txEl>
                                          </p:spTgt>
                                        </p:tgtEl>
                                        <p:attrNameLst>
                                          <p:attrName>ppt_x</p:attrName>
                                        </p:attrNameLst>
                                      </p:cBhvr>
                                      <p:tavLst>
                                        <p:tav tm="0">
                                          <p:val>
                                            <p:strVal val="#ppt_x-#ppt_w/2"/>
                                          </p:val>
                                        </p:tav>
                                        <p:tav tm="100000">
                                          <p:val>
                                            <p:strVal val="#ppt_x"/>
                                          </p:val>
                                        </p:tav>
                                      </p:tavLst>
                                    </p:anim>
                                    <p:anim calcmode="lin" valueType="num">
                                      <p:cBhvr>
                                        <p:cTn id="51" dur="2000" fill="hold"/>
                                        <p:tgtEl>
                                          <p:spTgt spid="73732">
                                            <p:txEl>
                                              <p:pRg st="5" end="5"/>
                                            </p:txEl>
                                          </p:spTgt>
                                        </p:tgtEl>
                                        <p:attrNameLst>
                                          <p:attrName>ppt_y</p:attrName>
                                        </p:attrNameLst>
                                      </p:cBhvr>
                                      <p:tavLst>
                                        <p:tav tm="0">
                                          <p:val>
                                            <p:strVal val="#ppt_y"/>
                                          </p:val>
                                        </p:tav>
                                        <p:tav tm="100000">
                                          <p:val>
                                            <p:strVal val="#ppt_y"/>
                                          </p:val>
                                        </p:tav>
                                      </p:tavLst>
                                    </p:anim>
                                    <p:anim calcmode="lin" valueType="num">
                                      <p:cBhvr>
                                        <p:cTn id="52" dur="2000" fill="hold"/>
                                        <p:tgtEl>
                                          <p:spTgt spid="73732">
                                            <p:txEl>
                                              <p:pRg st="5" end="5"/>
                                            </p:txEl>
                                          </p:spTgt>
                                        </p:tgtEl>
                                        <p:attrNameLst>
                                          <p:attrName>ppt_w</p:attrName>
                                        </p:attrNameLst>
                                      </p:cBhvr>
                                      <p:tavLst>
                                        <p:tav tm="0">
                                          <p:val>
                                            <p:fltVal val="0"/>
                                          </p:val>
                                        </p:tav>
                                        <p:tav tm="100000">
                                          <p:val>
                                            <p:strVal val="#ppt_w"/>
                                          </p:val>
                                        </p:tav>
                                      </p:tavLst>
                                    </p:anim>
                                    <p:anim calcmode="lin" valueType="num">
                                      <p:cBhvr>
                                        <p:cTn id="53" dur="2000" fill="hold"/>
                                        <p:tgtEl>
                                          <p:spTgt spid="73732">
                                            <p:txEl>
                                              <p:pRg st="5" end="5"/>
                                            </p:txEl>
                                          </p:spTgt>
                                        </p:tgtEl>
                                        <p:attrNameLst>
                                          <p:attrName>ppt_h</p:attrName>
                                        </p:attrNameLst>
                                      </p:cBhvr>
                                      <p:tavLst>
                                        <p:tav tm="0">
                                          <p:val>
                                            <p:strVal val="#ppt_h"/>
                                          </p:val>
                                        </p:tav>
                                        <p:tav tm="100000">
                                          <p:val>
                                            <p:strVal val="#ppt_h"/>
                                          </p:val>
                                        </p:tav>
                                      </p:tavLst>
                                    </p:anim>
                                  </p:childTnLst>
                                </p:cTn>
                              </p:par>
                            </p:childTnLst>
                          </p:cTn>
                        </p:par>
                        <p:par>
                          <p:cTn id="54" fill="hold" nodeType="afterGroup">
                            <p:stCondLst>
                              <p:cond delay="13500"/>
                            </p:stCondLst>
                            <p:childTnLst>
                              <p:par>
                                <p:cTn id="55" presetID="17" presetClass="entr" presetSubtype="8" fill="hold" grpId="0" nodeType="afterEffect">
                                  <p:stCondLst>
                                    <p:cond delay="0"/>
                                  </p:stCondLst>
                                  <p:childTnLst>
                                    <p:set>
                                      <p:cBhvr>
                                        <p:cTn id="56" dur="1" fill="hold">
                                          <p:stCondLst>
                                            <p:cond delay="0"/>
                                          </p:stCondLst>
                                        </p:cTn>
                                        <p:tgtEl>
                                          <p:spTgt spid="73732">
                                            <p:txEl>
                                              <p:pRg st="6" end="6"/>
                                            </p:txEl>
                                          </p:spTgt>
                                        </p:tgtEl>
                                        <p:attrNameLst>
                                          <p:attrName>style.visibility</p:attrName>
                                        </p:attrNameLst>
                                      </p:cBhvr>
                                      <p:to>
                                        <p:strVal val="visible"/>
                                      </p:to>
                                    </p:set>
                                    <p:anim calcmode="lin" valueType="num">
                                      <p:cBhvr>
                                        <p:cTn id="57" dur="2000" fill="hold"/>
                                        <p:tgtEl>
                                          <p:spTgt spid="73732">
                                            <p:txEl>
                                              <p:pRg st="6" end="6"/>
                                            </p:txEl>
                                          </p:spTgt>
                                        </p:tgtEl>
                                        <p:attrNameLst>
                                          <p:attrName>ppt_x</p:attrName>
                                        </p:attrNameLst>
                                      </p:cBhvr>
                                      <p:tavLst>
                                        <p:tav tm="0">
                                          <p:val>
                                            <p:strVal val="#ppt_x-#ppt_w/2"/>
                                          </p:val>
                                        </p:tav>
                                        <p:tav tm="100000">
                                          <p:val>
                                            <p:strVal val="#ppt_x"/>
                                          </p:val>
                                        </p:tav>
                                      </p:tavLst>
                                    </p:anim>
                                    <p:anim calcmode="lin" valueType="num">
                                      <p:cBhvr>
                                        <p:cTn id="58" dur="2000" fill="hold"/>
                                        <p:tgtEl>
                                          <p:spTgt spid="73732">
                                            <p:txEl>
                                              <p:pRg st="6" end="6"/>
                                            </p:txEl>
                                          </p:spTgt>
                                        </p:tgtEl>
                                        <p:attrNameLst>
                                          <p:attrName>ppt_y</p:attrName>
                                        </p:attrNameLst>
                                      </p:cBhvr>
                                      <p:tavLst>
                                        <p:tav tm="0">
                                          <p:val>
                                            <p:strVal val="#ppt_y"/>
                                          </p:val>
                                        </p:tav>
                                        <p:tav tm="100000">
                                          <p:val>
                                            <p:strVal val="#ppt_y"/>
                                          </p:val>
                                        </p:tav>
                                      </p:tavLst>
                                    </p:anim>
                                    <p:anim calcmode="lin" valueType="num">
                                      <p:cBhvr>
                                        <p:cTn id="59" dur="2000" fill="hold"/>
                                        <p:tgtEl>
                                          <p:spTgt spid="73732">
                                            <p:txEl>
                                              <p:pRg st="6" end="6"/>
                                            </p:txEl>
                                          </p:spTgt>
                                        </p:tgtEl>
                                        <p:attrNameLst>
                                          <p:attrName>ppt_w</p:attrName>
                                        </p:attrNameLst>
                                      </p:cBhvr>
                                      <p:tavLst>
                                        <p:tav tm="0">
                                          <p:val>
                                            <p:fltVal val="0"/>
                                          </p:val>
                                        </p:tav>
                                        <p:tav tm="100000">
                                          <p:val>
                                            <p:strVal val="#ppt_w"/>
                                          </p:val>
                                        </p:tav>
                                      </p:tavLst>
                                    </p:anim>
                                    <p:anim calcmode="lin" valueType="num">
                                      <p:cBhvr>
                                        <p:cTn id="60" dur="2000" fill="hold"/>
                                        <p:tgtEl>
                                          <p:spTgt spid="73732">
                                            <p:txEl>
                                              <p:pRg st="6" end="6"/>
                                            </p:txEl>
                                          </p:spTgt>
                                        </p:tgtEl>
                                        <p:attrNameLst>
                                          <p:attrName>ppt_h</p:attrName>
                                        </p:attrNameLst>
                                      </p:cBhvr>
                                      <p:tavLst>
                                        <p:tav tm="0">
                                          <p:val>
                                            <p:strVal val="#ppt_h"/>
                                          </p:val>
                                        </p:tav>
                                        <p:tav tm="100000">
                                          <p:val>
                                            <p:strVal val="#ppt_h"/>
                                          </p:val>
                                        </p:tav>
                                      </p:tavLst>
                                    </p:anim>
                                  </p:childTnLst>
                                </p:cTn>
                              </p:par>
                            </p:childTnLst>
                          </p:cTn>
                        </p:par>
                        <p:par>
                          <p:cTn id="61" fill="hold" nodeType="afterGroup">
                            <p:stCondLst>
                              <p:cond delay="15500"/>
                            </p:stCondLst>
                            <p:childTnLst>
                              <p:par>
                                <p:cTn id="62" presetID="17" presetClass="entr" presetSubtype="8" fill="hold" grpId="0" nodeType="afterEffect">
                                  <p:stCondLst>
                                    <p:cond delay="0"/>
                                  </p:stCondLst>
                                  <p:childTnLst>
                                    <p:set>
                                      <p:cBhvr>
                                        <p:cTn id="63" dur="1" fill="hold">
                                          <p:stCondLst>
                                            <p:cond delay="0"/>
                                          </p:stCondLst>
                                        </p:cTn>
                                        <p:tgtEl>
                                          <p:spTgt spid="73732">
                                            <p:txEl>
                                              <p:pRg st="7" end="7"/>
                                            </p:txEl>
                                          </p:spTgt>
                                        </p:tgtEl>
                                        <p:attrNameLst>
                                          <p:attrName>style.visibility</p:attrName>
                                        </p:attrNameLst>
                                      </p:cBhvr>
                                      <p:to>
                                        <p:strVal val="visible"/>
                                      </p:to>
                                    </p:set>
                                    <p:anim calcmode="lin" valueType="num">
                                      <p:cBhvr>
                                        <p:cTn id="64" dur="2000" fill="hold"/>
                                        <p:tgtEl>
                                          <p:spTgt spid="73732">
                                            <p:txEl>
                                              <p:pRg st="7" end="7"/>
                                            </p:txEl>
                                          </p:spTgt>
                                        </p:tgtEl>
                                        <p:attrNameLst>
                                          <p:attrName>ppt_x</p:attrName>
                                        </p:attrNameLst>
                                      </p:cBhvr>
                                      <p:tavLst>
                                        <p:tav tm="0">
                                          <p:val>
                                            <p:strVal val="#ppt_x-#ppt_w/2"/>
                                          </p:val>
                                        </p:tav>
                                        <p:tav tm="100000">
                                          <p:val>
                                            <p:strVal val="#ppt_x"/>
                                          </p:val>
                                        </p:tav>
                                      </p:tavLst>
                                    </p:anim>
                                    <p:anim calcmode="lin" valueType="num">
                                      <p:cBhvr>
                                        <p:cTn id="65" dur="2000" fill="hold"/>
                                        <p:tgtEl>
                                          <p:spTgt spid="73732">
                                            <p:txEl>
                                              <p:pRg st="7" end="7"/>
                                            </p:txEl>
                                          </p:spTgt>
                                        </p:tgtEl>
                                        <p:attrNameLst>
                                          <p:attrName>ppt_y</p:attrName>
                                        </p:attrNameLst>
                                      </p:cBhvr>
                                      <p:tavLst>
                                        <p:tav tm="0">
                                          <p:val>
                                            <p:strVal val="#ppt_y"/>
                                          </p:val>
                                        </p:tav>
                                        <p:tav tm="100000">
                                          <p:val>
                                            <p:strVal val="#ppt_y"/>
                                          </p:val>
                                        </p:tav>
                                      </p:tavLst>
                                    </p:anim>
                                    <p:anim calcmode="lin" valueType="num">
                                      <p:cBhvr>
                                        <p:cTn id="66" dur="2000" fill="hold"/>
                                        <p:tgtEl>
                                          <p:spTgt spid="73732">
                                            <p:txEl>
                                              <p:pRg st="7" end="7"/>
                                            </p:txEl>
                                          </p:spTgt>
                                        </p:tgtEl>
                                        <p:attrNameLst>
                                          <p:attrName>ppt_w</p:attrName>
                                        </p:attrNameLst>
                                      </p:cBhvr>
                                      <p:tavLst>
                                        <p:tav tm="0">
                                          <p:val>
                                            <p:fltVal val="0"/>
                                          </p:val>
                                        </p:tav>
                                        <p:tav tm="100000">
                                          <p:val>
                                            <p:strVal val="#ppt_w"/>
                                          </p:val>
                                        </p:tav>
                                      </p:tavLst>
                                    </p:anim>
                                    <p:anim calcmode="lin" valueType="num">
                                      <p:cBhvr>
                                        <p:cTn id="67" dur="2000" fill="hold"/>
                                        <p:tgtEl>
                                          <p:spTgt spid="73732">
                                            <p:txEl>
                                              <p:pRg st="7" end="7"/>
                                            </p:txEl>
                                          </p:spTgt>
                                        </p:tgtEl>
                                        <p:attrNameLst>
                                          <p:attrName>ppt_h</p:attrName>
                                        </p:attrNameLst>
                                      </p:cBhvr>
                                      <p:tavLst>
                                        <p:tav tm="0">
                                          <p:val>
                                            <p:strVal val="#ppt_h"/>
                                          </p:val>
                                        </p:tav>
                                        <p:tav tm="100000">
                                          <p:val>
                                            <p:strVal val="#ppt_h"/>
                                          </p:val>
                                        </p:tav>
                                      </p:tavLst>
                                    </p:anim>
                                  </p:childTnLst>
                                </p:cTn>
                              </p:par>
                            </p:childTnLst>
                          </p:cTn>
                        </p:par>
                        <p:par>
                          <p:cTn id="68" fill="hold" nodeType="afterGroup">
                            <p:stCondLst>
                              <p:cond delay="17500"/>
                            </p:stCondLst>
                            <p:childTnLst>
                              <p:par>
                                <p:cTn id="69" presetID="17" presetClass="entr" presetSubtype="8" fill="hold" grpId="0" nodeType="afterEffect">
                                  <p:stCondLst>
                                    <p:cond delay="0"/>
                                  </p:stCondLst>
                                  <p:childTnLst>
                                    <p:set>
                                      <p:cBhvr>
                                        <p:cTn id="70" dur="1" fill="hold">
                                          <p:stCondLst>
                                            <p:cond delay="0"/>
                                          </p:stCondLst>
                                        </p:cTn>
                                        <p:tgtEl>
                                          <p:spTgt spid="73732">
                                            <p:txEl>
                                              <p:pRg st="8" end="8"/>
                                            </p:txEl>
                                          </p:spTgt>
                                        </p:tgtEl>
                                        <p:attrNameLst>
                                          <p:attrName>style.visibility</p:attrName>
                                        </p:attrNameLst>
                                      </p:cBhvr>
                                      <p:to>
                                        <p:strVal val="visible"/>
                                      </p:to>
                                    </p:set>
                                    <p:anim calcmode="lin" valueType="num">
                                      <p:cBhvr>
                                        <p:cTn id="71" dur="2000" fill="hold"/>
                                        <p:tgtEl>
                                          <p:spTgt spid="73732">
                                            <p:txEl>
                                              <p:pRg st="8" end="8"/>
                                            </p:txEl>
                                          </p:spTgt>
                                        </p:tgtEl>
                                        <p:attrNameLst>
                                          <p:attrName>ppt_x</p:attrName>
                                        </p:attrNameLst>
                                      </p:cBhvr>
                                      <p:tavLst>
                                        <p:tav tm="0">
                                          <p:val>
                                            <p:strVal val="#ppt_x-#ppt_w/2"/>
                                          </p:val>
                                        </p:tav>
                                        <p:tav tm="100000">
                                          <p:val>
                                            <p:strVal val="#ppt_x"/>
                                          </p:val>
                                        </p:tav>
                                      </p:tavLst>
                                    </p:anim>
                                    <p:anim calcmode="lin" valueType="num">
                                      <p:cBhvr>
                                        <p:cTn id="72" dur="2000" fill="hold"/>
                                        <p:tgtEl>
                                          <p:spTgt spid="73732">
                                            <p:txEl>
                                              <p:pRg st="8" end="8"/>
                                            </p:txEl>
                                          </p:spTgt>
                                        </p:tgtEl>
                                        <p:attrNameLst>
                                          <p:attrName>ppt_y</p:attrName>
                                        </p:attrNameLst>
                                      </p:cBhvr>
                                      <p:tavLst>
                                        <p:tav tm="0">
                                          <p:val>
                                            <p:strVal val="#ppt_y"/>
                                          </p:val>
                                        </p:tav>
                                        <p:tav tm="100000">
                                          <p:val>
                                            <p:strVal val="#ppt_y"/>
                                          </p:val>
                                        </p:tav>
                                      </p:tavLst>
                                    </p:anim>
                                    <p:anim calcmode="lin" valueType="num">
                                      <p:cBhvr>
                                        <p:cTn id="73" dur="2000" fill="hold"/>
                                        <p:tgtEl>
                                          <p:spTgt spid="73732">
                                            <p:txEl>
                                              <p:pRg st="8" end="8"/>
                                            </p:txEl>
                                          </p:spTgt>
                                        </p:tgtEl>
                                        <p:attrNameLst>
                                          <p:attrName>ppt_w</p:attrName>
                                        </p:attrNameLst>
                                      </p:cBhvr>
                                      <p:tavLst>
                                        <p:tav tm="0">
                                          <p:val>
                                            <p:fltVal val="0"/>
                                          </p:val>
                                        </p:tav>
                                        <p:tav tm="100000">
                                          <p:val>
                                            <p:strVal val="#ppt_w"/>
                                          </p:val>
                                        </p:tav>
                                      </p:tavLst>
                                    </p:anim>
                                    <p:anim calcmode="lin" valueType="num">
                                      <p:cBhvr>
                                        <p:cTn id="74" dur="2000" fill="hold"/>
                                        <p:tgtEl>
                                          <p:spTgt spid="73732">
                                            <p:txEl>
                                              <p:pRg st="8" end="8"/>
                                            </p:txEl>
                                          </p:spTgt>
                                        </p:tgtEl>
                                        <p:attrNameLst>
                                          <p:attrName>ppt_h</p:attrName>
                                        </p:attrNameLst>
                                      </p:cBhvr>
                                      <p:tavLst>
                                        <p:tav tm="0">
                                          <p:val>
                                            <p:strVal val="#ppt_h"/>
                                          </p:val>
                                        </p:tav>
                                        <p:tav tm="100000">
                                          <p:val>
                                            <p:strVal val="#ppt_h"/>
                                          </p:val>
                                        </p:tav>
                                      </p:tavLst>
                                    </p:anim>
                                  </p:childTnLst>
                                </p:cTn>
                              </p:par>
                            </p:childTnLst>
                          </p:cTn>
                        </p:par>
                        <p:par>
                          <p:cTn id="75" fill="hold" nodeType="afterGroup">
                            <p:stCondLst>
                              <p:cond delay="19500"/>
                            </p:stCondLst>
                            <p:childTnLst>
                              <p:par>
                                <p:cTn id="76" presetID="17" presetClass="entr" presetSubtype="8" fill="hold" grpId="0" nodeType="afterEffect">
                                  <p:stCondLst>
                                    <p:cond delay="0"/>
                                  </p:stCondLst>
                                  <p:childTnLst>
                                    <p:set>
                                      <p:cBhvr>
                                        <p:cTn id="77" dur="1" fill="hold">
                                          <p:stCondLst>
                                            <p:cond delay="0"/>
                                          </p:stCondLst>
                                        </p:cTn>
                                        <p:tgtEl>
                                          <p:spTgt spid="73732">
                                            <p:txEl>
                                              <p:pRg st="9" end="9"/>
                                            </p:txEl>
                                          </p:spTgt>
                                        </p:tgtEl>
                                        <p:attrNameLst>
                                          <p:attrName>style.visibility</p:attrName>
                                        </p:attrNameLst>
                                      </p:cBhvr>
                                      <p:to>
                                        <p:strVal val="visible"/>
                                      </p:to>
                                    </p:set>
                                    <p:anim calcmode="lin" valueType="num">
                                      <p:cBhvr>
                                        <p:cTn id="78" dur="2000" fill="hold"/>
                                        <p:tgtEl>
                                          <p:spTgt spid="73732">
                                            <p:txEl>
                                              <p:pRg st="9" end="9"/>
                                            </p:txEl>
                                          </p:spTgt>
                                        </p:tgtEl>
                                        <p:attrNameLst>
                                          <p:attrName>ppt_x</p:attrName>
                                        </p:attrNameLst>
                                      </p:cBhvr>
                                      <p:tavLst>
                                        <p:tav tm="0">
                                          <p:val>
                                            <p:strVal val="#ppt_x-#ppt_w/2"/>
                                          </p:val>
                                        </p:tav>
                                        <p:tav tm="100000">
                                          <p:val>
                                            <p:strVal val="#ppt_x"/>
                                          </p:val>
                                        </p:tav>
                                      </p:tavLst>
                                    </p:anim>
                                    <p:anim calcmode="lin" valueType="num">
                                      <p:cBhvr>
                                        <p:cTn id="79" dur="2000" fill="hold"/>
                                        <p:tgtEl>
                                          <p:spTgt spid="73732">
                                            <p:txEl>
                                              <p:pRg st="9" end="9"/>
                                            </p:txEl>
                                          </p:spTgt>
                                        </p:tgtEl>
                                        <p:attrNameLst>
                                          <p:attrName>ppt_y</p:attrName>
                                        </p:attrNameLst>
                                      </p:cBhvr>
                                      <p:tavLst>
                                        <p:tav tm="0">
                                          <p:val>
                                            <p:strVal val="#ppt_y"/>
                                          </p:val>
                                        </p:tav>
                                        <p:tav tm="100000">
                                          <p:val>
                                            <p:strVal val="#ppt_y"/>
                                          </p:val>
                                        </p:tav>
                                      </p:tavLst>
                                    </p:anim>
                                    <p:anim calcmode="lin" valueType="num">
                                      <p:cBhvr>
                                        <p:cTn id="80" dur="2000" fill="hold"/>
                                        <p:tgtEl>
                                          <p:spTgt spid="73732">
                                            <p:txEl>
                                              <p:pRg st="9" end="9"/>
                                            </p:txEl>
                                          </p:spTgt>
                                        </p:tgtEl>
                                        <p:attrNameLst>
                                          <p:attrName>ppt_w</p:attrName>
                                        </p:attrNameLst>
                                      </p:cBhvr>
                                      <p:tavLst>
                                        <p:tav tm="0">
                                          <p:val>
                                            <p:fltVal val="0"/>
                                          </p:val>
                                        </p:tav>
                                        <p:tav tm="100000">
                                          <p:val>
                                            <p:strVal val="#ppt_w"/>
                                          </p:val>
                                        </p:tav>
                                      </p:tavLst>
                                    </p:anim>
                                    <p:anim calcmode="lin" valueType="num">
                                      <p:cBhvr>
                                        <p:cTn id="81" dur="2000" fill="hold"/>
                                        <p:tgtEl>
                                          <p:spTgt spid="73732">
                                            <p:txEl>
                                              <p:pRg st="9" end="9"/>
                                            </p:txEl>
                                          </p:spTgt>
                                        </p:tgtEl>
                                        <p:attrNameLst>
                                          <p:attrName>ppt_h</p:attrName>
                                        </p:attrNameLst>
                                      </p:cBhvr>
                                      <p:tavLst>
                                        <p:tav tm="0">
                                          <p:val>
                                            <p:strVal val="#ppt_h"/>
                                          </p:val>
                                        </p:tav>
                                        <p:tav tm="100000">
                                          <p:val>
                                            <p:strVal val="#ppt_h"/>
                                          </p:val>
                                        </p:tav>
                                      </p:tavLst>
                                    </p:anim>
                                  </p:childTnLst>
                                </p:cTn>
                              </p:par>
                            </p:childTnLst>
                          </p:cTn>
                        </p:par>
                        <p:par>
                          <p:cTn id="82" fill="hold" nodeType="afterGroup">
                            <p:stCondLst>
                              <p:cond delay="21500"/>
                            </p:stCondLst>
                            <p:childTnLst>
                              <p:par>
                                <p:cTn id="83" presetID="17" presetClass="entr" presetSubtype="8" fill="hold" grpId="0" nodeType="afterEffect">
                                  <p:stCondLst>
                                    <p:cond delay="0"/>
                                  </p:stCondLst>
                                  <p:childTnLst>
                                    <p:set>
                                      <p:cBhvr>
                                        <p:cTn id="84" dur="1" fill="hold">
                                          <p:stCondLst>
                                            <p:cond delay="0"/>
                                          </p:stCondLst>
                                        </p:cTn>
                                        <p:tgtEl>
                                          <p:spTgt spid="73732">
                                            <p:txEl>
                                              <p:pRg st="10" end="10"/>
                                            </p:txEl>
                                          </p:spTgt>
                                        </p:tgtEl>
                                        <p:attrNameLst>
                                          <p:attrName>style.visibility</p:attrName>
                                        </p:attrNameLst>
                                      </p:cBhvr>
                                      <p:to>
                                        <p:strVal val="visible"/>
                                      </p:to>
                                    </p:set>
                                    <p:anim calcmode="lin" valueType="num">
                                      <p:cBhvr>
                                        <p:cTn id="85" dur="2000" fill="hold"/>
                                        <p:tgtEl>
                                          <p:spTgt spid="73732">
                                            <p:txEl>
                                              <p:pRg st="10" end="10"/>
                                            </p:txEl>
                                          </p:spTgt>
                                        </p:tgtEl>
                                        <p:attrNameLst>
                                          <p:attrName>ppt_x</p:attrName>
                                        </p:attrNameLst>
                                      </p:cBhvr>
                                      <p:tavLst>
                                        <p:tav tm="0">
                                          <p:val>
                                            <p:strVal val="#ppt_x-#ppt_w/2"/>
                                          </p:val>
                                        </p:tav>
                                        <p:tav tm="100000">
                                          <p:val>
                                            <p:strVal val="#ppt_x"/>
                                          </p:val>
                                        </p:tav>
                                      </p:tavLst>
                                    </p:anim>
                                    <p:anim calcmode="lin" valueType="num">
                                      <p:cBhvr>
                                        <p:cTn id="86" dur="2000" fill="hold"/>
                                        <p:tgtEl>
                                          <p:spTgt spid="73732">
                                            <p:txEl>
                                              <p:pRg st="10" end="10"/>
                                            </p:txEl>
                                          </p:spTgt>
                                        </p:tgtEl>
                                        <p:attrNameLst>
                                          <p:attrName>ppt_y</p:attrName>
                                        </p:attrNameLst>
                                      </p:cBhvr>
                                      <p:tavLst>
                                        <p:tav tm="0">
                                          <p:val>
                                            <p:strVal val="#ppt_y"/>
                                          </p:val>
                                        </p:tav>
                                        <p:tav tm="100000">
                                          <p:val>
                                            <p:strVal val="#ppt_y"/>
                                          </p:val>
                                        </p:tav>
                                      </p:tavLst>
                                    </p:anim>
                                    <p:anim calcmode="lin" valueType="num">
                                      <p:cBhvr>
                                        <p:cTn id="87" dur="2000" fill="hold"/>
                                        <p:tgtEl>
                                          <p:spTgt spid="73732">
                                            <p:txEl>
                                              <p:pRg st="10" end="10"/>
                                            </p:txEl>
                                          </p:spTgt>
                                        </p:tgtEl>
                                        <p:attrNameLst>
                                          <p:attrName>ppt_w</p:attrName>
                                        </p:attrNameLst>
                                      </p:cBhvr>
                                      <p:tavLst>
                                        <p:tav tm="0">
                                          <p:val>
                                            <p:fltVal val="0"/>
                                          </p:val>
                                        </p:tav>
                                        <p:tav tm="100000">
                                          <p:val>
                                            <p:strVal val="#ppt_w"/>
                                          </p:val>
                                        </p:tav>
                                      </p:tavLst>
                                    </p:anim>
                                    <p:anim calcmode="lin" valueType="num">
                                      <p:cBhvr>
                                        <p:cTn id="88" dur="2000" fill="hold"/>
                                        <p:tgtEl>
                                          <p:spTgt spid="73732">
                                            <p:txEl>
                                              <p:pRg st="10" end="1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0" grpId="0" autoUpdateAnimBg="0"/>
      <p:bldP spid="73732" grpId="0" build="p" autoUpdateAnimBg="0" advAuto="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1219200" y="304800"/>
            <a:ext cx="7772400" cy="990600"/>
          </a:xfrm>
        </p:spPr>
        <p:txBody>
          <a:bodyPr/>
          <a:lstStyle/>
          <a:p>
            <a:pPr algn="ctr" eaLnBrk="1" hangingPunct="1"/>
            <a:r>
              <a:rPr lang="en-US" b="1" smtClean="0"/>
              <a:t>A Messianic Portrait</a:t>
            </a:r>
          </a:p>
        </p:txBody>
      </p:sp>
      <p:pic>
        <p:nvPicPr>
          <p:cNvPr id="66565" name="Picture 5"/>
          <p:cNvPicPr>
            <a:picLocks noChangeAspect="1" noChangeArrowheads="1"/>
          </p:cNvPicPr>
          <p:nvPr>
            <p:ph type="clipArt" sz="half" idx="1"/>
          </p:nvPr>
        </p:nvPicPr>
        <p:blipFill>
          <a:blip r:embed="rId3">
            <a:extLst>
              <a:ext uri="{28A0092B-C50C-407E-A947-70E740481C1C}">
                <a14:useLocalDpi xmlns:a14="http://schemas.microsoft.com/office/drawing/2010/main" val="0"/>
              </a:ext>
            </a:extLst>
          </a:blip>
          <a:srcRect/>
          <a:stretch>
            <a:fillRect/>
          </a:stretch>
        </p:blipFill>
        <p:spPr>
          <a:xfrm>
            <a:off x="1219200" y="1295400"/>
            <a:ext cx="3629025" cy="4876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miter lim="8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9156" name="Text Box 6"/>
          <p:cNvSpPr txBox="1">
            <a:spLocks noChangeArrowheads="1"/>
          </p:cNvSpPr>
          <p:nvPr/>
        </p:nvSpPr>
        <p:spPr bwMode="auto">
          <a:xfrm>
            <a:off x="5181600" y="6096000"/>
            <a:ext cx="381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b="1" i="1">
                <a:solidFill>
                  <a:schemeClr val="bg2"/>
                </a:solidFill>
                <a:latin typeface="Times New Roman" pitchFamily="18" charset="0"/>
                <a:cs typeface="Times New Roman" pitchFamily="18" charset="0"/>
              </a:defRPr>
            </a:lvl1pPr>
            <a:lvl2pPr marL="742950" indent="-285750" eaLnBrk="0" hangingPunct="0">
              <a:defRPr sz="2400" b="1" i="1">
                <a:solidFill>
                  <a:schemeClr val="bg2"/>
                </a:solidFill>
                <a:latin typeface="Times New Roman" pitchFamily="18" charset="0"/>
                <a:cs typeface="Times New Roman" pitchFamily="18" charset="0"/>
              </a:defRPr>
            </a:lvl2pPr>
            <a:lvl3pPr marL="1143000" indent="-228600" eaLnBrk="0" hangingPunct="0">
              <a:defRPr sz="2400" b="1" i="1">
                <a:solidFill>
                  <a:schemeClr val="bg2"/>
                </a:solidFill>
                <a:latin typeface="Times New Roman" pitchFamily="18" charset="0"/>
                <a:cs typeface="Times New Roman" pitchFamily="18" charset="0"/>
              </a:defRPr>
            </a:lvl3pPr>
            <a:lvl4pPr marL="1600200" indent="-228600" eaLnBrk="0" hangingPunct="0">
              <a:defRPr sz="2400" b="1" i="1">
                <a:solidFill>
                  <a:schemeClr val="bg2"/>
                </a:solidFill>
                <a:latin typeface="Times New Roman" pitchFamily="18" charset="0"/>
                <a:cs typeface="Times New Roman" pitchFamily="18" charset="0"/>
              </a:defRPr>
            </a:lvl4pPr>
            <a:lvl5pPr marL="2057400" indent="-228600" eaLnBrk="0" hangingPunct="0">
              <a:defRPr sz="2400" b="1" i="1">
                <a:solidFill>
                  <a:schemeClr val="bg2"/>
                </a:solidFill>
                <a:latin typeface="Times New Roman" pitchFamily="18" charset="0"/>
                <a:cs typeface="Times New Roman" pitchFamily="18" charset="0"/>
              </a:defRPr>
            </a:lvl5pPr>
            <a:lvl6pPr marL="25146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6pPr>
            <a:lvl7pPr marL="29718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7pPr>
            <a:lvl8pPr marL="34290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8pPr>
            <a:lvl9pPr marL="38862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9pPr>
          </a:lstStyle>
          <a:p>
            <a:pPr eaLnBrk="1" hangingPunct="1"/>
            <a:endParaRPr lang="de-CH" b="0" i="0">
              <a:solidFill>
                <a:schemeClr val="tx1"/>
              </a:solidFill>
            </a:endParaRPr>
          </a:p>
        </p:txBody>
      </p:sp>
      <p:sp>
        <p:nvSpPr>
          <p:cNvPr id="66567" name="Rectangle 7"/>
          <p:cNvSpPr>
            <a:spLocks noChangeArrowheads="1"/>
          </p:cNvSpPr>
          <p:nvPr/>
        </p:nvSpPr>
        <p:spPr bwMode="auto">
          <a:xfrm>
            <a:off x="1143000" y="6345238"/>
            <a:ext cx="3886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r>
              <a:rPr lang="en-US" sz="1000" b="0" i="0">
                <a:solidFill>
                  <a:schemeClr val="tx2"/>
                </a:solidFill>
              </a:rPr>
              <a:t>William Blake, “The Ancient of Days,” 1834,  in </a:t>
            </a:r>
            <a:r>
              <a:rPr lang="en-US" sz="1000" b="0">
                <a:solidFill>
                  <a:schemeClr val="tx2"/>
                </a:solidFill>
              </a:rPr>
              <a:t>Sister Wendy’s 1000 Masterpieces</a:t>
            </a:r>
            <a:r>
              <a:rPr lang="en-US" sz="1000" b="0" i="0">
                <a:solidFill>
                  <a:schemeClr val="tx2"/>
                </a:solidFill>
              </a:rPr>
              <a:t> (New York: DK, 1999) 40</a:t>
            </a:r>
          </a:p>
        </p:txBody>
      </p:sp>
      <p:pic>
        <p:nvPicPr>
          <p:cNvPr id="66568"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3000" y="1295400"/>
            <a:ext cx="4038600" cy="4876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5" fill="hold" grpId="0" nodeType="afterEffect">
                                  <p:stCondLst>
                                    <p:cond delay="0"/>
                                  </p:stCondLst>
                                  <p:childTnLst>
                                    <p:set>
                                      <p:cBhvr>
                                        <p:cTn id="6" dur="1" fill="hold">
                                          <p:stCondLst>
                                            <p:cond delay="0"/>
                                          </p:stCondLst>
                                        </p:cTn>
                                        <p:tgtEl>
                                          <p:spTgt spid="66562"/>
                                        </p:tgtEl>
                                        <p:attrNameLst>
                                          <p:attrName>style.visibility</p:attrName>
                                        </p:attrNameLst>
                                      </p:cBhvr>
                                      <p:to>
                                        <p:strVal val="visible"/>
                                      </p:to>
                                    </p:set>
                                    <p:animEffect transition="in" filter="blinds(vertical)">
                                      <p:cBhvr>
                                        <p:cTn id="7" dur="500"/>
                                        <p:tgtEl>
                                          <p:spTgt spid="66562"/>
                                        </p:tgtEl>
                                      </p:cBhvr>
                                    </p:animEffect>
                                  </p:childTnLst>
                                </p:cTn>
                              </p:par>
                            </p:childTnLst>
                          </p:cTn>
                        </p:par>
                        <p:par>
                          <p:cTn id="8" fill="hold" nodeType="afterGroup">
                            <p:stCondLst>
                              <p:cond delay="500"/>
                            </p:stCondLst>
                            <p:childTnLst>
                              <p:par>
                                <p:cTn id="9" presetID="6" presetClass="entr" presetSubtype="32" fill="hold" nodeType="afterEffect">
                                  <p:stCondLst>
                                    <p:cond delay="0"/>
                                  </p:stCondLst>
                                  <p:childTnLst>
                                    <p:set>
                                      <p:cBhvr>
                                        <p:cTn id="10" dur="1" fill="hold">
                                          <p:stCondLst>
                                            <p:cond delay="0"/>
                                          </p:stCondLst>
                                        </p:cTn>
                                        <p:tgtEl>
                                          <p:spTgt spid="66565"/>
                                        </p:tgtEl>
                                        <p:attrNameLst>
                                          <p:attrName>style.visibility</p:attrName>
                                        </p:attrNameLst>
                                      </p:cBhvr>
                                      <p:to>
                                        <p:strVal val="visible"/>
                                      </p:to>
                                    </p:set>
                                    <p:animEffect transition="in" filter="circle(out)">
                                      <p:cBhvr>
                                        <p:cTn id="11" dur="2000"/>
                                        <p:tgtEl>
                                          <p:spTgt spid="66565"/>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66567"/>
                                        </p:tgtEl>
                                        <p:attrNameLst>
                                          <p:attrName>style.visibility</p:attrName>
                                        </p:attrNameLst>
                                      </p:cBhvr>
                                      <p:to>
                                        <p:strVal val="visible"/>
                                      </p:to>
                                    </p:set>
                                    <p:animEffect transition="in" filter="wipe(left)">
                                      <p:cBhvr>
                                        <p:cTn id="14" dur="500"/>
                                        <p:tgtEl>
                                          <p:spTgt spid="66567"/>
                                        </p:tgtEl>
                                      </p:cBhvr>
                                    </p:animEffect>
                                  </p:childTnLst>
                                </p:cTn>
                              </p:par>
                            </p:childTnLst>
                          </p:cTn>
                        </p:par>
                        <p:par>
                          <p:cTn id="15" fill="hold" nodeType="afterGroup">
                            <p:stCondLst>
                              <p:cond delay="2500"/>
                            </p:stCondLst>
                            <p:childTnLst>
                              <p:par>
                                <p:cTn id="16" presetID="6" presetClass="entr" presetSubtype="16" fill="hold" nodeType="afterEffect">
                                  <p:stCondLst>
                                    <p:cond delay="0"/>
                                  </p:stCondLst>
                                  <p:childTnLst>
                                    <p:set>
                                      <p:cBhvr>
                                        <p:cTn id="17" dur="1" fill="hold">
                                          <p:stCondLst>
                                            <p:cond delay="0"/>
                                          </p:stCondLst>
                                        </p:cTn>
                                        <p:tgtEl>
                                          <p:spTgt spid="66568"/>
                                        </p:tgtEl>
                                        <p:attrNameLst>
                                          <p:attrName>style.visibility</p:attrName>
                                        </p:attrNameLst>
                                      </p:cBhvr>
                                      <p:to>
                                        <p:strVal val="visible"/>
                                      </p:to>
                                    </p:set>
                                    <p:animEffect transition="in" filter="circle(in)">
                                      <p:cBhvr>
                                        <p:cTn id="18" dur="2000"/>
                                        <p:tgtEl>
                                          <p:spTgt spid="665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2" grpId="0"/>
      <p:bldP spid="66567" grpId="0"/>
    </p:bld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1219200" y="228600"/>
            <a:ext cx="4800600" cy="762000"/>
          </a:xfrm>
        </p:spPr>
        <p:txBody>
          <a:bodyPr>
            <a:spAutoFit/>
          </a:bodyPr>
          <a:lstStyle/>
          <a:p>
            <a:pPr eaLnBrk="1" hangingPunct="1"/>
            <a:r>
              <a:rPr lang="en-US" smtClean="0"/>
              <a:t>Ideal Human Being</a:t>
            </a:r>
          </a:p>
        </p:txBody>
      </p:sp>
      <p:sp>
        <p:nvSpPr>
          <p:cNvPr id="62468" name="Rectangle 4"/>
          <p:cNvSpPr>
            <a:spLocks noGrp="1" noChangeArrowheads="1"/>
          </p:cNvSpPr>
          <p:nvPr>
            <p:ph type="body" sz="half" idx="2"/>
          </p:nvPr>
        </p:nvSpPr>
        <p:spPr>
          <a:xfrm>
            <a:off x="4572000" y="990600"/>
            <a:ext cx="4343400" cy="5715000"/>
          </a:xfrm>
          <a:ln w="12700">
            <a:solidFill>
              <a:schemeClr val="tx1"/>
            </a:solidFill>
            <a:miter lim="800000"/>
            <a:headEnd/>
            <a:tailEnd/>
          </a:ln>
        </p:spPr>
        <p:txBody>
          <a:bodyPr/>
          <a:lstStyle/>
          <a:p>
            <a:pPr eaLnBrk="1" hangingPunct="1">
              <a:lnSpc>
                <a:spcPct val="90000"/>
              </a:lnSpc>
            </a:pPr>
            <a:r>
              <a:rPr lang="en-US" sz="2200" b="1" smtClean="0">
                <a:solidFill>
                  <a:schemeClr val="tx2"/>
                </a:solidFill>
              </a:rPr>
              <a:t>Worshipped Son of Man</a:t>
            </a:r>
            <a:r>
              <a:rPr lang="en-US" sz="2400" b="1" smtClean="0"/>
              <a:t> </a:t>
            </a:r>
          </a:p>
          <a:p>
            <a:pPr eaLnBrk="1" hangingPunct="1">
              <a:lnSpc>
                <a:spcPct val="90000"/>
              </a:lnSpc>
              <a:buFont typeface="Symbol" pitchFamily="18" charset="2"/>
              <a:buNone/>
            </a:pPr>
            <a:r>
              <a:rPr lang="en-US" sz="1800" b="1" smtClean="0">
                <a:solidFill>
                  <a:srgbClr val="7F7F7F"/>
                </a:solidFill>
              </a:rPr>
              <a:t>	</a:t>
            </a:r>
            <a:r>
              <a:rPr lang="en-US" sz="1800" b="1" smtClean="0"/>
              <a:t>Daniel 9:24-27</a:t>
            </a:r>
            <a:endParaRPr lang="en-US" sz="1800" b="1" smtClean="0">
              <a:solidFill>
                <a:schemeClr val="tx2"/>
              </a:solidFill>
            </a:endParaRPr>
          </a:p>
          <a:p>
            <a:pPr eaLnBrk="1" hangingPunct="1">
              <a:lnSpc>
                <a:spcPct val="90000"/>
              </a:lnSpc>
            </a:pPr>
            <a:r>
              <a:rPr lang="en-US" sz="2200" b="1" smtClean="0">
                <a:solidFill>
                  <a:schemeClr val="tx2"/>
                </a:solidFill>
              </a:rPr>
              <a:t>Companion of the Lord</a:t>
            </a:r>
            <a:r>
              <a:rPr lang="en-US" sz="2400" b="1" smtClean="0">
                <a:solidFill>
                  <a:schemeClr val="tx2"/>
                </a:solidFill>
              </a:rPr>
              <a:t> </a:t>
            </a:r>
            <a:r>
              <a:rPr lang="en-US" sz="1800" b="1" smtClean="0"/>
              <a:t>Zec 13:7</a:t>
            </a:r>
          </a:p>
          <a:p>
            <a:pPr eaLnBrk="1" hangingPunct="1">
              <a:lnSpc>
                <a:spcPct val="90000"/>
              </a:lnSpc>
            </a:pPr>
            <a:r>
              <a:rPr lang="en-US" sz="2200" b="1" smtClean="0">
                <a:solidFill>
                  <a:schemeClr val="tx2"/>
                </a:solidFill>
              </a:rPr>
              <a:t>Humble &amp; persistent servant</a:t>
            </a:r>
            <a:r>
              <a:rPr lang="en-US" sz="2400" b="1" smtClean="0">
                <a:solidFill>
                  <a:schemeClr val="tx2"/>
                </a:solidFill>
              </a:rPr>
              <a:t> </a:t>
            </a:r>
          </a:p>
          <a:p>
            <a:pPr eaLnBrk="1" hangingPunct="1">
              <a:lnSpc>
                <a:spcPct val="90000"/>
              </a:lnSpc>
              <a:buFont typeface="Symbol" pitchFamily="18" charset="2"/>
              <a:buNone/>
            </a:pPr>
            <a:r>
              <a:rPr lang="en-US" sz="1800" b="1" smtClean="0">
                <a:solidFill>
                  <a:srgbClr val="7F7F7F"/>
                </a:solidFill>
              </a:rPr>
              <a:t>	</a:t>
            </a:r>
            <a:r>
              <a:rPr lang="en-US" sz="1800" b="1" smtClean="0"/>
              <a:t>Is 42:1-4</a:t>
            </a:r>
          </a:p>
          <a:p>
            <a:pPr eaLnBrk="1" hangingPunct="1">
              <a:lnSpc>
                <a:spcPct val="90000"/>
              </a:lnSpc>
            </a:pPr>
            <a:r>
              <a:rPr lang="en-US" sz="2200" b="1" smtClean="0">
                <a:solidFill>
                  <a:schemeClr val="tx2"/>
                </a:solidFill>
              </a:rPr>
              <a:t>Hears Spiritual Instruction</a:t>
            </a:r>
            <a:r>
              <a:rPr lang="en-US" sz="2400" b="1" smtClean="0">
                <a:solidFill>
                  <a:schemeClr val="tx2"/>
                </a:solidFill>
              </a:rPr>
              <a:t> </a:t>
            </a:r>
            <a:endParaRPr lang="en-US" sz="2000" b="1" smtClean="0">
              <a:solidFill>
                <a:schemeClr val="tx2"/>
              </a:solidFill>
            </a:endParaRPr>
          </a:p>
          <a:p>
            <a:pPr eaLnBrk="1" hangingPunct="1">
              <a:lnSpc>
                <a:spcPct val="90000"/>
              </a:lnSpc>
              <a:buFont typeface="Symbol" pitchFamily="18" charset="2"/>
              <a:buNone/>
            </a:pPr>
            <a:r>
              <a:rPr lang="en-US" sz="1800" b="1" smtClean="0">
                <a:solidFill>
                  <a:srgbClr val="7F7F7F"/>
                </a:solidFill>
              </a:rPr>
              <a:t>	</a:t>
            </a:r>
            <a:r>
              <a:rPr lang="en-US" sz="1800" b="1" smtClean="0"/>
              <a:t>Is 50:4-5</a:t>
            </a:r>
            <a:endParaRPr lang="en-US" sz="1800" b="1" smtClean="0">
              <a:solidFill>
                <a:schemeClr val="tx2"/>
              </a:solidFill>
            </a:endParaRPr>
          </a:p>
          <a:p>
            <a:pPr eaLnBrk="1" hangingPunct="1">
              <a:lnSpc>
                <a:spcPct val="90000"/>
              </a:lnSpc>
            </a:pPr>
            <a:r>
              <a:rPr lang="en-US" sz="2200" b="1" smtClean="0">
                <a:solidFill>
                  <a:schemeClr val="tx2"/>
                </a:solidFill>
              </a:rPr>
              <a:t>Trusts God when discouraged</a:t>
            </a:r>
            <a:r>
              <a:rPr lang="en-US" sz="2400" b="1" smtClean="0">
                <a:solidFill>
                  <a:schemeClr val="tx2"/>
                </a:solidFill>
              </a:rPr>
              <a:t> </a:t>
            </a:r>
          </a:p>
          <a:p>
            <a:pPr eaLnBrk="1" hangingPunct="1">
              <a:lnSpc>
                <a:spcPct val="90000"/>
              </a:lnSpc>
              <a:buFont typeface="Symbol" pitchFamily="18" charset="2"/>
              <a:buNone/>
            </a:pPr>
            <a:r>
              <a:rPr lang="en-US" sz="1800" b="1" smtClean="0">
                <a:solidFill>
                  <a:srgbClr val="7F7F7F"/>
                </a:solidFill>
              </a:rPr>
              <a:t>	</a:t>
            </a:r>
            <a:r>
              <a:rPr lang="en-US" sz="1800" b="1" smtClean="0"/>
              <a:t>Is 49:4</a:t>
            </a:r>
            <a:endParaRPr lang="en-US" sz="1800" b="1" smtClean="0">
              <a:solidFill>
                <a:schemeClr val="tx2"/>
              </a:solidFill>
            </a:endParaRPr>
          </a:p>
          <a:p>
            <a:pPr eaLnBrk="1" hangingPunct="1">
              <a:lnSpc>
                <a:spcPct val="90000"/>
              </a:lnSpc>
            </a:pPr>
            <a:r>
              <a:rPr lang="en-US" sz="2200" b="1" smtClean="0">
                <a:solidFill>
                  <a:schemeClr val="tx2"/>
                </a:solidFill>
              </a:rPr>
              <a:t>Trusts the Lord for vindication</a:t>
            </a:r>
            <a:endParaRPr lang="en-US" sz="1800" b="1" smtClean="0"/>
          </a:p>
          <a:p>
            <a:pPr eaLnBrk="1" hangingPunct="1">
              <a:lnSpc>
                <a:spcPct val="90000"/>
              </a:lnSpc>
              <a:buFont typeface="Symbol" pitchFamily="18" charset="2"/>
              <a:buNone/>
            </a:pPr>
            <a:r>
              <a:rPr lang="en-US" sz="1800" b="1" smtClean="0">
                <a:solidFill>
                  <a:srgbClr val="7F7F7F"/>
                </a:solidFill>
              </a:rPr>
              <a:t>	</a:t>
            </a:r>
            <a:r>
              <a:rPr lang="en-US" sz="1800" b="1" smtClean="0"/>
              <a:t>Is 50:7-9</a:t>
            </a:r>
            <a:endParaRPr lang="en-US" sz="1800" b="1" smtClean="0">
              <a:solidFill>
                <a:schemeClr val="tx2"/>
              </a:solidFill>
            </a:endParaRPr>
          </a:p>
          <a:p>
            <a:pPr eaLnBrk="1" hangingPunct="1">
              <a:lnSpc>
                <a:spcPct val="90000"/>
              </a:lnSpc>
            </a:pPr>
            <a:r>
              <a:rPr lang="en-US" sz="2200" b="1" smtClean="0">
                <a:solidFill>
                  <a:schemeClr val="tx2"/>
                </a:solidFill>
              </a:rPr>
              <a:t>Kinsman-Redeemer</a:t>
            </a:r>
            <a:r>
              <a:rPr lang="en-US" sz="2200" b="1" smtClean="0"/>
              <a:t> </a:t>
            </a:r>
            <a:r>
              <a:rPr lang="en-US" sz="2200" b="1" smtClean="0">
                <a:solidFill>
                  <a:schemeClr val="tx2"/>
                </a:solidFill>
              </a:rPr>
              <a:t>“Goel”</a:t>
            </a:r>
            <a:r>
              <a:rPr lang="en-US" sz="2400" b="1" smtClean="0"/>
              <a:t> </a:t>
            </a:r>
          </a:p>
          <a:p>
            <a:pPr eaLnBrk="1" hangingPunct="1">
              <a:lnSpc>
                <a:spcPct val="90000"/>
              </a:lnSpc>
              <a:buFont typeface="Symbol" pitchFamily="18" charset="2"/>
              <a:buNone/>
            </a:pPr>
            <a:r>
              <a:rPr lang="en-US" sz="1800" b="1" smtClean="0">
                <a:solidFill>
                  <a:srgbClr val="7F7F7F"/>
                </a:solidFill>
              </a:rPr>
              <a:t>	</a:t>
            </a:r>
            <a:r>
              <a:rPr lang="en-US" sz="1800" b="1" smtClean="0"/>
              <a:t>Job 19:23-27</a:t>
            </a:r>
          </a:p>
          <a:p>
            <a:pPr eaLnBrk="1" hangingPunct="1">
              <a:lnSpc>
                <a:spcPct val="90000"/>
              </a:lnSpc>
            </a:pPr>
            <a:r>
              <a:rPr lang="en-US" sz="2200" b="1" smtClean="0">
                <a:solidFill>
                  <a:schemeClr val="tx2"/>
                </a:solidFill>
              </a:rPr>
              <a:t>Exalted among friends and nations</a:t>
            </a:r>
            <a:r>
              <a:rPr lang="en-US" sz="2400" b="1" smtClean="0">
                <a:solidFill>
                  <a:schemeClr val="tx2"/>
                </a:solidFill>
              </a:rPr>
              <a:t> </a:t>
            </a:r>
            <a:r>
              <a:rPr lang="en-US" sz="1800" b="1" smtClean="0"/>
              <a:t>Is 52:12-13, Ps 45:7</a:t>
            </a:r>
          </a:p>
          <a:p>
            <a:pPr eaLnBrk="1" hangingPunct="1">
              <a:lnSpc>
                <a:spcPct val="90000"/>
              </a:lnSpc>
            </a:pPr>
            <a:r>
              <a:rPr lang="en-US" sz="2200" b="1" smtClean="0">
                <a:solidFill>
                  <a:schemeClr val="tx2"/>
                </a:solidFill>
              </a:rPr>
              <a:t>Bridegroom</a:t>
            </a:r>
            <a:r>
              <a:rPr lang="en-US" sz="2400" b="1" smtClean="0"/>
              <a:t> </a:t>
            </a:r>
            <a:r>
              <a:rPr lang="en-US" sz="1800" b="1" smtClean="0"/>
              <a:t>Ps 40, 45</a:t>
            </a:r>
          </a:p>
        </p:txBody>
      </p:sp>
      <p:pic>
        <p:nvPicPr>
          <p:cNvPr id="62469" name="Picture 5"/>
          <p:cNvPicPr>
            <a:picLocks noChangeAspect="1" noChangeArrowheads="1"/>
          </p:cNvPicPr>
          <p:nvPr>
            <p:ph type="clipArt" sz="half" idx="1"/>
          </p:nvPr>
        </p:nvPicPr>
        <p:blipFill>
          <a:blip r:embed="rId3">
            <a:extLst>
              <a:ext uri="{28A0092B-C50C-407E-A947-70E740481C1C}">
                <a14:useLocalDpi xmlns:a14="http://schemas.microsoft.com/office/drawing/2010/main" val="0"/>
              </a:ext>
            </a:extLst>
          </a:blip>
          <a:srcRect/>
          <a:stretch>
            <a:fillRect/>
          </a:stretch>
        </p:blipFill>
        <p:spPr>
          <a:xfrm>
            <a:off x="1219200" y="1219200"/>
            <a:ext cx="3276600" cy="2209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miter lim="8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2471" name="Picture 7" descr="weddingcar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1600" y="3657600"/>
            <a:ext cx="2814638" cy="298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62466"/>
                                        </p:tgtEl>
                                        <p:attrNameLst>
                                          <p:attrName>style.visibility</p:attrName>
                                        </p:attrNameLst>
                                      </p:cBhvr>
                                      <p:to>
                                        <p:strVal val="visible"/>
                                      </p:to>
                                    </p:set>
                                    <p:anim calcmode="lin" valueType="num">
                                      <p:cBhvr>
                                        <p:cTn id="7" dur="500" fill="hold"/>
                                        <p:tgtEl>
                                          <p:spTgt spid="62466"/>
                                        </p:tgtEl>
                                        <p:attrNameLst>
                                          <p:attrName>ppt_w</p:attrName>
                                        </p:attrNameLst>
                                      </p:cBhvr>
                                      <p:tavLst>
                                        <p:tav tm="0">
                                          <p:val>
                                            <p:fltVal val="0"/>
                                          </p:val>
                                        </p:tav>
                                        <p:tav tm="100000">
                                          <p:val>
                                            <p:strVal val="#ppt_w"/>
                                          </p:val>
                                        </p:tav>
                                      </p:tavLst>
                                    </p:anim>
                                    <p:anim calcmode="lin" valueType="num">
                                      <p:cBhvr>
                                        <p:cTn id="8" dur="500" fill="hold"/>
                                        <p:tgtEl>
                                          <p:spTgt spid="62466"/>
                                        </p:tgtEl>
                                        <p:attrNameLst>
                                          <p:attrName>ppt_h</p:attrName>
                                        </p:attrNameLst>
                                      </p:cBhvr>
                                      <p:tavLst>
                                        <p:tav tm="0">
                                          <p:val>
                                            <p:strVal val="#ppt_h"/>
                                          </p:val>
                                        </p:tav>
                                        <p:tav tm="100000">
                                          <p:val>
                                            <p:strVal val="#ppt_h"/>
                                          </p:val>
                                        </p:tav>
                                      </p:tavLst>
                                    </p:anim>
                                  </p:childTnLst>
                                </p:cTn>
                              </p:par>
                            </p:childTnLst>
                          </p:cTn>
                        </p:par>
                        <p:par>
                          <p:cTn id="9" fill="hold" nodeType="afterGroup">
                            <p:stCondLst>
                              <p:cond delay="500"/>
                            </p:stCondLst>
                            <p:childTnLst>
                              <p:par>
                                <p:cTn id="10" presetID="23" presetClass="entr" presetSubtype="16" fill="hold" nodeType="afterEffect">
                                  <p:stCondLst>
                                    <p:cond delay="0"/>
                                  </p:stCondLst>
                                  <p:childTnLst>
                                    <p:set>
                                      <p:cBhvr>
                                        <p:cTn id="11" dur="1" fill="hold">
                                          <p:stCondLst>
                                            <p:cond delay="0"/>
                                          </p:stCondLst>
                                        </p:cTn>
                                        <p:tgtEl>
                                          <p:spTgt spid="62469"/>
                                        </p:tgtEl>
                                        <p:attrNameLst>
                                          <p:attrName>style.visibility</p:attrName>
                                        </p:attrNameLst>
                                      </p:cBhvr>
                                      <p:to>
                                        <p:strVal val="visible"/>
                                      </p:to>
                                    </p:set>
                                    <p:anim calcmode="lin" valueType="num">
                                      <p:cBhvr>
                                        <p:cTn id="12" dur="1000" fill="hold"/>
                                        <p:tgtEl>
                                          <p:spTgt spid="62469"/>
                                        </p:tgtEl>
                                        <p:attrNameLst>
                                          <p:attrName>ppt_w</p:attrName>
                                        </p:attrNameLst>
                                      </p:cBhvr>
                                      <p:tavLst>
                                        <p:tav tm="0">
                                          <p:val>
                                            <p:fltVal val="0"/>
                                          </p:val>
                                        </p:tav>
                                        <p:tav tm="100000">
                                          <p:val>
                                            <p:strVal val="#ppt_w"/>
                                          </p:val>
                                        </p:tav>
                                      </p:tavLst>
                                    </p:anim>
                                    <p:anim calcmode="lin" valueType="num">
                                      <p:cBhvr>
                                        <p:cTn id="13" dur="1000" fill="hold"/>
                                        <p:tgtEl>
                                          <p:spTgt spid="62469"/>
                                        </p:tgtEl>
                                        <p:attrNameLst>
                                          <p:attrName>ppt_h</p:attrName>
                                        </p:attrNameLst>
                                      </p:cBhvr>
                                      <p:tavLst>
                                        <p:tav tm="0">
                                          <p:val>
                                            <p:fltVal val="0"/>
                                          </p:val>
                                        </p:tav>
                                        <p:tav tm="100000">
                                          <p:val>
                                            <p:strVal val="#ppt_h"/>
                                          </p:val>
                                        </p:tav>
                                      </p:tavLst>
                                    </p:anim>
                                  </p:childTnLst>
                                </p:cTn>
                              </p:par>
                            </p:childTnLst>
                          </p:cTn>
                        </p:par>
                        <p:par>
                          <p:cTn id="14" fill="hold" nodeType="afterGroup">
                            <p:stCondLst>
                              <p:cond delay="1500"/>
                            </p:stCondLst>
                            <p:childTnLst>
                              <p:par>
                                <p:cTn id="15" presetID="17" presetClass="entr" presetSubtype="10" fill="hold" grpId="0" nodeType="afterEffect">
                                  <p:stCondLst>
                                    <p:cond delay="0"/>
                                  </p:stCondLst>
                                  <p:childTnLst>
                                    <p:set>
                                      <p:cBhvr>
                                        <p:cTn id="16" dur="1" fill="hold">
                                          <p:stCondLst>
                                            <p:cond delay="0"/>
                                          </p:stCondLst>
                                        </p:cTn>
                                        <p:tgtEl>
                                          <p:spTgt spid="62468">
                                            <p:bg/>
                                          </p:spTgt>
                                        </p:tgtEl>
                                        <p:attrNameLst>
                                          <p:attrName>style.visibility</p:attrName>
                                        </p:attrNameLst>
                                      </p:cBhvr>
                                      <p:to>
                                        <p:strVal val="visible"/>
                                      </p:to>
                                    </p:set>
                                    <p:anim calcmode="lin" valueType="num">
                                      <p:cBhvr>
                                        <p:cTn id="17" dur="500" fill="hold"/>
                                        <p:tgtEl>
                                          <p:spTgt spid="62468">
                                            <p:bg/>
                                          </p:spTgt>
                                        </p:tgtEl>
                                        <p:attrNameLst>
                                          <p:attrName>ppt_w</p:attrName>
                                        </p:attrNameLst>
                                      </p:cBhvr>
                                      <p:tavLst>
                                        <p:tav tm="0">
                                          <p:val>
                                            <p:fltVal val="0"/>
                                          </p:val>
                                        </p:tav>
                                        <p:tav tm="100000">
                                          <p:val>
                                            <p:strVal val="#ppt_w"/>
                                          </p:val>
                                        </p:tav>
                                      </p:tavLst>
                                    </p:anim>
                                    <p:anim calcmode="lin" valueType="num">
                                      <p:cBhvr>
                                        <p:cTn id="18" dur="500" fill="hold"/>
                                        <p:tgtEl>
                                          <p:spTgt spid="62468">
                                            <p:bg/>
                                          </p:spTgt>
                                        </p:tgtEl>
                                        <p:attrNameLst>
                                          <p:attrName>ppt_h</p:attrName>
                                        </p:attrNameLst>
                                      </p:cBhvr>
                                      <p:tavLst>
                                        <p:tav tm="0">
                                          <p:val>
                                            <p:strVal val="#ppt_h"/>
                                          </p:val>
                                        </p:tav>
                                        <p:tav tm="100000">
                                          <p:val>
                                            <p:strVal val="#ppt_h"/>
                                          </p:val>
                                        </p:tav>
                                      </p:tavLst>
                                    </p:anim>
                                  </p:childTnLst>
                                </p:cTn>
                              </p:par>
                            </p:childTnLst>
                          </p:cTn>
                        </p:par>
                        <p:par>
                          <p:cTn id="19" fill="hold" nodeType="afterGroup">
                            <p:stCondLst>
                              <p:cond delay="2000"/>
                            </p:stCondLst>
                            <p:childTnLst>
                              <p:par>
                                <p:cTn id="20" presetID="17" presetClass="entr" presetSubtype="10" fill="hold" grpId="0" nodeType="afterEffect">
                                  <p:stCondLst>
                                    <p:cond delay="0"/>
                                  </p:stCondLst>
                                  <p:childTnLst>
                                    <p:set>
                                      <p:cBhvr>
                                        <p:cTn id="21" dur="1" fill="hold">
                                          <p:stCondLst>
                                            <p:cond delay="0"/>
                                          </p:stCondLst>
                                        </p:cTn>
                                        <p:tgtEl>
                                          <p:spTgt spid="62468">
                                            <p:txEl>
                                              <p:pRg st="0" end="0"/>
                                            </p:txEl>
                                          </p:spTgt>
                                        </p:tgtEl>
                                        <p:attrNameLst>
                                          <p:attrName>style.visibility</p:attrName>
                                        </p:attrNameLst>
                                      </p:cBhvr>
                                      <p:to>
                                        <p:strVal val="visible"/>
                                      </p:to>
                                    </p:set>
                                    <p:anim calcmode="lin" valueType="num">
                                      <p:cBhvr>
                                        <p:cTn id="22" dur="500" fill="hold"/>
                                        <p:tgtEl>
                                          <p:spTgt spid="62468">
                                            <p:txEl>
                                              <p:pRg st="0" end="0"/>
                                            </p:txEl>
                                          </p:spTgt>
                                        </p:tgtEl>
                                        <p:attrNameLst>
                                          <p:attrName>ppt_w</p:attrName>
                                        </p:attrNameLst>
                                      </p:cBhvr>
                                      <p:tavLst>
                                        <p:tav tm="0">
                                          <p:val>
                                            <p:fltVal val="0"/>
                                          </p:val>
                                        </p:tav>
                                        <p:tav tm="100000">
                                          <p:val>
                                            <p:strVal val="#ppt_w"/>
                                          </p:val>
                                        </p:tav>
                                      </p:tavLst>
                                    </p:anim>
                                    <p:anim calcmode="lin" valueType="num">
                                      <p:cBhvr>
                                        <p:cTn id="23" dur="500" fill="hold"/>
                                        <p:tgtEl>
                                          <p:spTgt spid="62468">
                                            <p:txEl>
                                              <p:pRg st="0" end="0"/>
                                            </p:txEl>
                                          </p:spTgt>
                                        </p:tgtEl>
                                        <p:attrNameLst>
                                          <p:attrName>ppt_h</p:attrName>
                                        </p:attrNameLst>
                                      </p:cBhvr>
                                      <p:tavLst>
                                        <p:tav tm="0">
                                          <p:val>
                                            <p:strVal val="#ppt_h"/>
                                          </p:val>
                                        </p:tav>
                                        <p:tav tm="100000">
                                          <p:val>
                                            <p:strVal val="#ppt_h"/>
                                          </p:val>
                                        </p:tav>
                                      </p:tavLst>
                                    </p:anim>
                                  </p:childTnLst>
                                </p:cTn>
                              </p:par>
                            </p:childTnLst>
                          </p:cTn>
                        </p:par>
                        <p:par>
                          <p:cTn id="24" fill="hold" nodeType="afterGroup">
                            <p:stCondLst>
                              <p:cond delay="2500"/>
                            </p:stCondLst>
                            <p:childTnLst>
                              <p:par>
                                <p:cTn id="25" presetID="17" presetClass="entr" presetSubtype="10" fill="hold" grpId="0" nodeType="afterEffect">
                                  <p:stCondLst>
                                    <p:cond delay="0"/>
                                  </p:stCondLst>
                                  <p:childTnLst>
                                    <p:set>
                                      <p:cBhvr>
                                        <p:cTn id="26" dur="1" fill="hold">
                                          <p:stCondLst>
                                            <p:cond delay="0"/>
                                          </p:stCondLst>
                                        </p:cTn>
                                        <p:tgtEl>
                                          <p:spTgt spid="62468">
                                            <p:txEl>
                                              <p:pRg st="1" end="1"/>
                                            </p:txEl>
                                          </p:spTgt>
                                        </p:tgtEl>
                                        <p:attrNameLst>
                                          <p:attrName>style.visibility</p:attrName>
                                        </p:attrNameLst>
                                      </p:cBhvr>
                                      <p:to>
                                        <p:strVal val="visible"/>
                                      </p:to>
                                    </p:set>
                                    <p:anim calcmode="lin" valueType="num">
                                      <p:cBhvr>
                                        <p:cTn id="27" dur="500" fill="hold"/>
                                        <p:tgtEl>
                                          <p:spTgt spid="62468">
                                            <p:txEl>
                                              <p:pRg st="1" end="1"/>
                                            </p:txEl>
                                          </p:spTgt>
                                        </p:tgtEl>
                                        <p:attrNameLst>
                                          <p:attrName>ppt_w</p:attrName>
                                        </p:attrNameLst>
                                      </p:cBhvr>
                                      <p:tavLst>
                                        <p:tav tm="0">
                                          <p:val>
                                            <p:fltVal val="0"/>
                                          </p:val>
                                        </p:tav>
                                        <p:tav tm="100000">
                                          <p:val>
                                            <p:strVal val="#ppt_w"/>
                                          </p:val>
                                        </p:tav>
                                      </p:tavLst>
                                    </p:anim>
                                    <p:anim calcmode="lin" valueType="num">
                                      <p:cBhvr>
                                        <p:cTn id="28" dur="500" fill="hold"/>
                                        <p:tgtEl>
                                          <p:spTgt spid="62468">
                                            <p:txEl>
                                              <p:pRg st="1" end="1"/>
                                            </p:txEl>
                                          </p:spTgt>
                                        </p:tgtEl>
                                        <p:attrNameLst>
                                          <p:attrName>ppt_h</p:attrName>
                                        </p:attrNameLst>
                                      </p:cBhvr>
                                      <p:tavLst>
                                        <p:tav tm="0">
                                          <p:val>
                                            <p:strVal val="#ppt_h"/>
                                          </p:val>
                                        </p:tav>
                                        <p:tav tm="100000">
                                          <p:val>
                                            <p:strVal val="#ppt_h"/>
                                          </p:val>
                                        </p:tav>
                                      </p:tavLst>
                                    </p:anim>
                                  </p:childTnLst>
                                </p:cTn>
                              </p:par>
                            </p:childTnLst>
                          </p:cTn>
                        </p:par>
                        <p:par>
                          <p:cTn id="29" fill="hold" nodeType="afterGroup">
                            <p:stCondLst>
                              <p:cond delay="3000"/>
                            </p:stCondLst>
                            <p:childTnLst>
                              <p:par>
                                <p:cTn id="30" presetID="17" presetClass="entr" presetSubtype="10" fill="hold" grpId="0" nodeType="afterEffect">
                                  <p:stCondLst>
                                    <p:cond delay="0"/>
                                  </p:stCondLst>
                                  <p:childTnLst>
                                    <p:set>
                                      <p:cBhvr>
                                        <p:cTn id="31" dur="1" fill="hold">
                                          <p:stCondLst>
                                            <p:cond delay="0"/>
                                          </p:stCondLst>
                                        </p:cTn>
                                        <p:tgtEl>
                                          <p:spTgt spid="62468">
                                            <p:txEl>
                                              <p:pRg st="2" end="2"/>
                                            </p:txEl>
                                          </p:spTgt>
                                        </p:tgtEl>
                                        <p:attrNameLst>
                                          <p:attrName>style.visibility</p:attrName>
                                        </p:attrNameLst>
                                      </p:cBhvr>
                                      <p:to>
                                        <p:strVal val="visible"/>
                                      </p:to>
                                    </p:set>
                                    <p:anim calcmode="lin" valueType="num">
                                      <p:cBhvr>
                                        <p:cTn id="32" dur="500" fill="hold"/>
                                        <p:tgtEl>
                                          <p:spTgt spid="62468">
                                            <p:txEl>
                                              <p:pRg st="2" end="2"/>
                                            </p:txEl>
                                          </p:spTgt>
                                        </p:tgtEl>
                                        <p:attrNameLst>
                                          <p:attrName>ppt_w</p:attrName>
                                        </p:attrNameLst>
                                      </p:cBhvr>
                                      <p:tavLst>
                                        <p:tav tm="0">
                                          <p:val>
                                            <p:fltVal val="0"/>
                                          </p:val>
                                        </p:tav>
                                        <p:tav tm="100000">
                                          <p:val>
                                            <p:strVal val="#ppt_w"/>
                                          </p:val>
                                        </p:tav>
                                      </p:tavLst>
                                    </p:anim>
                                    <p:anim calcmode="lin" valueType="num">
                                      <p:cBhvr>
                                        <p:cTn id="33" dur="500" fill="hold"/>
                                        <p:tgtEl>
                                          <p:spTgt spid="62468">
                                            <p:txEl>
                                              <p:pRg st="2" end="2"/>
                                            </p:txEl>
                                          </p:spTgt>
                                        </p:tgtEl>
                                        <p:attrNameLst>
                                          <p:attrName>ppt_h</p:attrName>
                                        </p:attrNameLst>
                                      </p:cBhvr>
                                      <p:tavLst>
                                        <p:tav tm="0">
                                          <p:val>
                                            <p:strVal val="#ppt_h"/>
                                          </p:val>
                                        </p:tav>
                                        <p:tav tm="100000">
                                          <p:val>
                                            <p:strVal val="#ppt_h"/>
                                          </p:val>
                                        </p:tav>
                                      </p:tavLst>
                                    </p:anim>
                                  </p:childTnLst>
                                </p:cTn>
                              </p:par>
                            </p:childTnLst>
                          </p:cTn>
                        </p:par>
                        <p:par>
                          <p:cTn id="34" fill="hold" nodeType="afterGroup">
                            <p:stCondLst>
                              <p:cond delay="3500"/>
                            </p:stCondLst>
                            <p:childTnLst>
                              <p:par>
                                <p:cTn id="35" presetID="17" presetClass="entr" presetSubtype="10" fill="hold" grpId="0" nodeType="afterEffect">
                                  <p:stCondLst>
                                    <p:cond delay="0"/>
                                  </p:stCondLst>
                                  <p:childTnLst>
                                    <p:set>
                                      <p:cBhvr>
                                        <p:cTn id="36" dur="1" fill="hold">
                                          <p:stCondLst>
                                            <p:cond delay="0"/>
                                          </p:stCondLst>
                                        </p:cTn>
                                        <p:tgtEl>
                                          <p:spTgt spid="62468">
                                            <p:txEl>
                                              <p:pRg st="3" end="3"/>
                                            </p:txEl>
                                          </p:spTgt>
                                        </p:tgtEl>
                                        <p:attrNameLst>
                                          <p:attrName>style.visibility</p:attrName>
                                        </p:attrNameLst>
                                      </p:cBhvr>
                                      <p:to>
                                        <p:strVal val="visible"/>
                                      </p:to>
                                    </p:set>
                                    <p:anim calcmode="lin" valueType="num">
                                      <p:cBhvr>
                                        <p:cTn id="37" dur="500" fill="hold"/>
                                        <p:tgtEl>
                                          <p:spTgt spid="62468">
                                            <p:txEl>
                                              <p:pRg st="3" end="3"/>
                                            </p:txEl>
                                          </p:spTgt>
                                        </p:tgtEl>
                                        <p:attrNameLst>
                                          <p:attrName>ppt_w</p:attrName>
                                        </p:attrNameLst>
                                      </p:cBhvr>
                                      <p:tavLst>
                                        <p:tav tm="0">
                                          <p:val>
                                            <p:fltVal val="0"/>
                                          </p:val>
                                        </p:tav>
                                        <p:tav tm="100000">
                                          <p:val>
                                            <p:strVal val="#ppt_w"/>
                                          </p:val>
                                        </p:tav>
                                      </p:tavLst>
                                    </p:anim>
                                    <p:anim calcmode="lin" valueType="num">
                                      <p:cBhvr>
                                        <p:cTn id="38" dur="500" fill="hold"/>
                                        <p:tgtEl>
                                          <p:spTgt spid="62468">
                                            <p:txEl>
                                              <p:pRg st="3" end="3"/>
                                            </p:txEl>
                                          </p:spTgt>
                                        </p:tgtEl>
                                        <p:attrNameLst>
                                          <p:attrName>ppt_h</p:attrName>
                                        </p:attrNameLst>
                                      </p:cBhvr>
                                      <p:tavLst>
                                        <p:tav tm="0">
                                          <p:val>
                                            <p:strVal val="#ppt_h"/>
                                          </p:val>
                                        </p:tav>
                                        <p:tav tm="100000">
                                          <p:val>
                                            <p:strVal val="#ppt_h"/>
                                          </p:val>
                                        </p:tav>
                                      </p:tavLst>
                                    </p:anim>
                                  </p:childTnLst>
                                </p:cTn>
                              </p:par>
                            </p:childTnLst>
                          </p:cTn>
                        </p:par>
                        <p:par>
                          <p:cTn id="39" fill="hold" nodeType="afterGroup">
                            <p:stCondLst>
                              <p:cond delay="4000"/>
                            </p:stCondLst>
                            <p:childTnLst>
                              <p:par>
                                <p:cTn id="40" presetID="17" presetClass="entr" presetSubtype="10" fill="hold" grpId="0" nodeType="afterEffect">
                                  <p:stCondLst>
                                    <p:cond delay="0"/>
                                  </p:stCondLst>
                                  <p:childTnLst>
                                    <p:set>
                                      <p:cBhvr>
                                        <p:cTn id="41" dur="1" fill="hold">
                                          <p:stCondLst>
                                            <p:cond delay="0"/>
                                          </p:stCondLst>
                                        </p:cTn>
                                        <p:tgtEl>
                                          <p:spTgt spid="62468">
                                            <p:txEl>
                                              <p:pRg st="4" end="4"/>
                                            </p:txEl>
                                          </p:spTgt>
                                        </p:tgtEl>
                                        <p:attrNameLst>
                                          <p:attrName>style.visibility</p:attrName>
                                        </p:attrNameLst>
                                      </p:cBhvr>
                                      <p:to>
                                        <p:strVal val="visible"/>
                                      </p:to>
                                    </p:set>
                                    <p:anim calcmode="lin" valueType="num">
                                      <p:cBhvr>
                                        <p:cTn id="42" dur="500" fill="hold"/>
                                        <p:tgtEl>
                                          <p:spTgt spid="62468">
                                            <p:txEl>
                                              <p:pRg st="4" end="4"/>
                                            </p:txEl>
                                          </p:spTgt>
                                        </p:tgtEl>
                                        <p:attrNameLst>
                                          <p:attrName>ppt_w</p:attrName>
                                        </p:attrNameLst>
                                      </p:cBhvr>
                                      <p:tavLst>
                                        <p:tav tm="0">
                                          <p:val>
                                            <p:fltVal val="0"/>
                                          </p:val>
                                        </p:tav>
                                        <p:tav tm="100000">
                                          <p:val>
                                            <p:strVal val="#ppt_w"/>
                                          </p:val>
                                        </p:tav>
                                      </p:tavLst>
                                    </p:anim>
                                    <p:anim calcmode="lin" valueType="num">
                                      <p:cBhvr>
                                        <p:cTn id="43" dur="500" fill="hold"/>
                                        <p:tgtEl>
                                          <p:spTgt spid="62468">
                                            <p:txEl>
                                              <p:pRg st="4" end="4"/>
                                            </p:txEl>
                                          </p:spTgt>
                                        </p:tgtEl>
                                        <p:attrNameLst>
                                          <p:attrName>ppt_h</p:attrName>
                                        </p:attrNameLst>
                                      </p:cBhvr>
                                      <p:tavLst>
                                        <p:tav tm="0">
                                          <p:val>
                                            <p:strVal val="#ppt_h"/>
                                          </p:val>
                                        </p:tav>
                                        <p:tav tm="100000">
                                          <p:val>
                                            <p:strVal val="#ppt_h"/>
                                          </p:val>
                                        </p:tav>
                                      </p:tavLst>
                                    </p:anim>
                                  </p:childTnLst>
                                </p:cTn>
                              </p:par>
                            </p:childTnLst>
                          </p:cTn>
                        </p:par>
                        <p:par>
                          <p:cTn id="44" fill="hold" nodeType="afterGroup">
                            <p:stCondLst>
                              <p:cond delay="4500"/>
                            </p:stCondLst>
                            <p:childTnLst>
                              <p:par>
                                <p:cTn id="45" presetID="17" presetClass="entr" presetSubtype="10" fill="hold" grpId="0" nodeType="afterEffect">
                                  <p:stCondLst>
                                    <p:cond delay="0"/>
                                  </p:stCondLst>
                                  <p:childTnLst>
                                    <p:set>
                                      <p:cBhvr>
                                        <p:cTn id="46" dur="1" fill="hold">
                                          <p:stCondLst>
                                            <p:cond delay="0"/>
                                          </p:stCondLst>
                                        </p:cTn>
                                        <p:tgtEl>
                                          <p:spTgt spid="62468">
                                            <p:txEl>
                                              <p:pRg st="5" end="5"/>
                                            </p:txEl>
                                          </p:spTgt>
                                        </p:tgtEl>
                                        <p:attrNameLst>
                                          <p:attrName>style.visibility</p:attrName>
                                        </p:attrNameLst>
                                      </p:cBhvr>
                                      <p:to>
                                        <p:strVal val="visible"/>
                                      </p:to>
                                    </p:set>
                                    <p:anim calcmode="lin" valueType="num">
                                      <p:cBhvr>
                                        <p:cTn id="47" dur="500" fill="hold"/>
                                        <p:tgtEl>
                                          <p:spTgt spid="62468">
                                            <p:txEl>
                                              <p:pRg st="5" end="5"/>
                                            </p:txEl>
                                          </p:spTgt>
                                        </p:tgtEl>
                                        <p:attrNameLst>
                                          <p:attrName>ppt_w</p:attrName>
                                        </p:attrNameLst>
                                      </p:cBhvr>
                                      <p:tavLst>
                                        <p:tav tm="0">
                                          <p:val>
                                            <p:fltVal val="0"/>
                                          </p:val>
                                        </p:tav>
                                        <p:tav tm="100000">
                                          <p:val>
                                            <p:strVal val="#ppt_w"/>
                                          </p:val>
                                        </p:tav>
                                      </p:tavLst>
                                    </p:anim>
                                    <p:anim calcmode="lin" valueType="num">
                                      <p:cBhvr>
                                        <p:cTn id="48" dur="500" fill="hold"/>
                                        <p:tgtEl>
                                          <p:spTgt spid="62468">
                                            <p:txEl>
                                              <p:pRg st="5" end="5"/>
                                            </p:txEl>
                                          </p:spTgt>
                                        </p:tgtEl>
                                        <p:attrNameLst>
                                          <p:attrName>ppt_h</p:attrName>
                                        </p:attrNameLst>
                                      </p:cBhvr>
                                      <p:tavLst>
                                        <p:tav tm="0">
                                          <p:val>
                                            <p:strVal val="#ppt_h"/>
                                          </p:val>
                                        </p:tav>
                                        <p:tav tm="100000">
                                          <p:val>
                                            <p:strVal val="#ppt_h"/>
                                          </p:val>
                                        </p:tav>
                                      </p:tavLst>
                                    </p:anim>
                                  </p:childTnLst>
                                </p:cTn>
                              </p:par>
                            </p:childTnLst>
                          </p:cTn>
                        </p:par>
                        <p:par>
                          <p:cTn id="49" fill="hold" nodeType="afterGroup">
                            <p:stCondLst>
                              <p:cond delay="5000"/>
                            </p:stCondLst>
                            <p:childTnLst>
                              <p:par>
                                <p:cTn id="50" presetID="17" presetClass="entr" presetSubtype="10" fill="hold" grpId="0" nodeType="afterEffect">
                                  <p:stCondLst>
                                    <p:cond delay="0"/>
                                  </p:stCondLst>
                                  <p:childTnLst>
                                    <p:set>
                                      <p:cBhvr>
                                        <p:cTn id="51" dur="1" fill="hold">
                                          <p:stCondLst>
                                            <p:cond delay="0"/>
                                          </p:stCondLst>
                                        </p:cTn>
                                        <p:tgtEl>
                                          <p:spTgt spid="62468">
                                            <p:txEl>
                                              <p:pRg st="6" end="6"/>
                                            </p:txEl>
                                          </p:spTgt>
                                        </p:tgtEl>
                                        <p:attrNameLst>
                                          <p:attrName>style.visibility</p:attrName>
                                        </p:attrNameLst>
                                      </p:cBhvr>
                                      <p:to>
                                        <p:strVal val="visible"/>
                                      </p:to>
                                    </p:set>
                                    <p:anim calcmode="lin" valueType="num">
                                      <p:cBhvr>
                                        <p:cTn id="52" dur="500" fill="hold"/>
                                        <p:tgtEl>
                                          <p:spTgt spid="62468">
                                            <p:txEl>
                                              <p:pRg st="6" end="6"/>
                                            </p:txEl>
                                          </p:spTgt>
                                        </p:tgtEl>
                                        <p:attrNameLst>
                                          <p:attrName>ppt_w</p:attrName>
                                        </p:attrNameLst>
                                      </p:cBhvr>
                                      <p:tavLst>
                                        <p:tav tm="0">
                                          <p:val>
                                            <p:fltVal val="0"/>
                                          </p:val>
                                        </p:tav>
                                        <p:tav tm="100000">
                                          <p:val>
                                            <p:strVal val="#ppt_w"/>
                                          </p:val>
                                        </p:tav>
                                      </p:tavLst>
                                    </p:anim>
                                    <p:anim calcmode="lin" valueType="num">
                                      <p:cBhvr>
                                        <p:cTn id="53" dur="500" fill="hold"/>
                                        <p:tgtEl>
                                          <p:spTgt spid="62468">
                                            <p:txEl>
                                              <p:pRg st="6" end="6"/>
                                            </p:txEl>
                                          </p:spTgt>
                                        </p:tgtEl>
                                        <p:attrNameLst>
                                          <p:attrName>ppt_h</p:attrName>
                                        </p:attrNameLst>
                                      </p:cBhvr>
                                      <p:tavLst>
                                        <p:tav tm="0">
                                          <p:val>
                                            <p:strVal val="#ppt_h"/>
                                          </p:val>
                                        </p:tav>
                                        <p:tav tm="100000">
                                          <p:val>
                                            <p:strVal val="#ppt_h"/>
                                          </p:val>
                                        </p:tav>
                                      </p:tavLst>
                                    </p:anim>
                                  </p:childTnLst>
                                </p:cTn>
                              </p:par>
                            </p:childTnLst>
                          </p:cTn>
                        </p:par>
                        <p:par>
                          <p:cTn id="54" fill="hold" nodeType="afterGroup">
                            <p:stCondLst>
                              <p:cond delay="5500"/>
                            </p:stCondLst>
                            <p:childTnLst>
                              <p:par>
                                <p:cTn id="55" presetID="17" presetClass="entr" presetSubtype="10" fill="hold" grpId="0" nodeType="afterEffect">
                                  <p:stCondLst>
                                    <p:cond delay="0"/>
                                  </p:stCondLst>
                                  <p:childTnLst>
                                    <p:set>
                                      <p:cBhvr>
                                        <p:cTn id="56" dur="1" fill="hold">
                                          <p:stCondLst>
                                            <p:cond delay="0"/>
                                          </p:stCondLst>
                                        </p:cTn>
                                        <p:tgtEl>
                                          <p:spTgt spid="62468">
                                            <p:txEl>
                                              <p:pRg st="7" end="7"/>
                                            </p:txEl>
                                          </p:spTgt>
                                        </p:tgtEl>
                                        <p:attrNameLst>
                                          <p:attrName>style.visibility</p:attrName>
                                        </p:attrNameLst>
                                      </p:cBhvr>
                                      <p:to>
                                        <p:strVal val="visible"/>
                                      </p:to>
                                    </p:set>
                                    <p:anim calcmode="lin" valueType="num">
                                      <p:cBhvr>
                                        <p:cTn id="57" dur="500" fill="hold"/>
                                        <p:tgtEl>
                                          <p:spTgt spid="62468">
                                            <p:txEl>
                                              <p:pRg st="7" end="7"/>
                                            </p:txEl>
                                          </p:spTgt>
                                        </p:tgtEl>
                                        <p:attrNameLst>
                                          <p:attrName>ppt_w</p:attrName>
                                        </p:attrNameLst>
                                      </p:cBhvr>
                                      <p:tavLst>
                                        <p:tav tm="0">
                                          <p:val>
                                            <p:fltVal val="0"/>
                                          </p:val>
                                        </p:tav>
                                        <p:tav tm="100000">
                                          <p:val>
                                            <p:strVal val="#ppt_w"/>
                                          </p:val>
                                        </p:tav>
                                      </p:tavLst>
                                    </p:anim>
                                    <p:anim calcmode="lin" valueType="num">
                                      <p:cBhvr>
                                        <p:cTn id="58" dur="500" fill="hold"/>
                                        <p:tgtEl>
                                          <p:spTgt spid="62468">
                                            <p:txEl>
                                              <p:pRg st="7" end="7"/>
                                            </p:txEl>
                                          </p:spTgt>
                                        </p:tgtEl>
                                        <p:attrNameLst>
                                          <p:attrName>ppt_h</p:attrName>
                                        </p:attrNameLst>
                                      </p:cBhvr>
                                      <p:tavLst>
                                        <p:tav tm="0">
                                          <p:val>
                                            <p:strVal val="#ppt_h"/>
                                          </p:val>
                                        </p:tav>
                                        <p:tav tm="100000">
                                          <p:val>
                                            <p:strVal val="#ppt_h"/>
                                          </p:val>
                                        </p:tav>
                                      </p:tavLst>
                                    </p:anim>
                                  </p:childTnLst>
                                </p:cTn>
                              </p:par>
                            </p:childTnLst>
                          </p:cTn>
                        </p:par>
                        <p:par>
                          <p:cTn id="59" fill="hold" nodeType="afterGroup">
                            <p:stCondLst>
                              <p:cond delay="6000"/>
                            </p:stCondLst>
                            <p:childTnLst>
                              <p:par>
                                <p:cTn id="60" presetID="17" presetClass="entr" presetSubtype="10" fill="hold" grpId="0" nodeType="afterEffect">
                                  <p:stCondLst>
                                    <p:cond delay="0"/>
                                  </p:stCondLst>
                                  <p:childTnLst>
                                    <p:set>
                                      <p:cBhvr>
                                        <p:cTn id="61" dur="1" fill="hold">
                                          <p:stCondLst>
                                            <p:cond delay="0"/>
                                          </p:stCondLst>
                                        </p:cTn>
                                        <p:tgtEl>
                                          <p:spTgt spid="62468">
                                            <p:txEl>
                                              <p:pRg st="8" end="8"/>
                                            </p:txEl>
                                          </p:spTgt>
                                        </p:tgtEl>
                                        <p:attrNameLst>
                                          <p:attrName>style.visibility</p:attrName>
                                        </p:attrNameLst>
                                      </p:cBhvr>
                                      <p:to>
                                        <p:strVal val="visible"/>
                                      </p:to>
                                    </p:set>
                                    <p:anim calcmode="lin" valueType="num">
                                      <p:cBhvr>
                                        <p:cTn id="62" dur="500" fill="hold"/>
                                        <p:tgtEl>
                                          <p:spTgt spid="62468">
                                            <p:txEl>
                                              <p:pRg st="8" end="8"/>
                                            </p:txEl>
                                          </p:spTgt>
                                        </p:tgtEl>
                                        <p:attrNameLst>
                                          <p:attrName>ppt_w</p:attrName>
                                        </p:attrNameLst>
                                      </p:cBhvr>
                                      <p:tavLst>
                                        <p:tav tm="0">
                                          <p:val>
                                            <p:fltVal val="0"/>
                                          </p:val>
                                        </p:tav>
                                        <p:tav tm="100000">
                                          <p:val>
                                            <p:strVal val="#ppt_w"/>
                                          </p:val>
                                        </p:tav>
                                      </p:tavLst>
                                    </p:anim>
                                    <p:anim calcmode="lin" valueType="num">
                                      <p:cBhvr>
                                        <p:cTn id="63" dur="500" fill="hold"/>
                                        <p:tgtEl>
                                          <p:spTgt spid="62468">
                                            <p:txEl>
                                              <p:pRg st="8" end="8"/>
                                            </p:txEl>
                                          </p:spTgt>
                                        </p:tgtEl>
                                        <p:attrNameLst>
                                          <p:attrName>ppt_h</p:attrName>
                                        </p:attrNameLst>
                                      </p:cBhvr>
                                      <p:tavLst>
                                        <p:tav tm="0">
                                          <p:val>
                                            <p:strVal val="#ppt_h"/>
                                          </p:val>
                                        </p:tav>
                                        <p:tav tm="100000">
                                          <p:val>
                                            <p:strVal val="#ppt_h"/>
                                          </p:val>
                                        </p:tav>
                                      </p:tavLst>
                                    </p:anim>
                                  </p:childTnLst>
                                </p:cTn>
                              </p:par>
                            </p:childTnLst>
                          </p:cTn>
                        </p:par>
                        <p:par>
                          <p:cTn id="64" fill="hold" nodeType="afterGroup">
                            <p:stCondLst>
                              <p:cond delay="6500"/>
                            </p:stCondLst>
                            <p:childTnLst>
                              <p:par>
                                <p:cTn id="65" presetID="17" presetClass="entr" presetSubtype="10" fill="hold" grpId="0" nodeType="afterEffect">
                                  <p:stCondLst>
                                    <p:cond delay="0"/>
                                  </p:stCondLst>
                                  <p:childTnLst>
                                    <p:set>
                                      <p:cBhvr>
                                        <p:cTn id="66" dur="1" fill="hold">
                                          <p:stCondLst>
                                            <p:cond delay="0"/>
                                          </p:stCondLst>
                                        </p:cTn>
                                        <p:tgtEl>
                                          <p:spTgt spid="62468">
                                            <p:txEl>
                                              <p:pRg st="9" end="9"/>
                                            </p:txEl>
                                          </p:spTgt>
                                        </p:tgtEl>
                                        <p:attrNameLst>
                                          <p:attrName>style.visibility</p:attrName>
                                        </p:attrNameLst>
                                      </p:cBhvr>
                                      <p:to>
                                        <p:strVal val="visible"/>
                                      </p:to>
                                    </p:set>
                                    <p:anim calcmode="lin" valueType="num">
                                      <p:cBhvr>
                                        <p:cTn id="67" dur="500" fill="hold"/>
                                        <p:tgtEl>
                                          <p:spTgt spid="62468">
                                            <p:txEl>
                                              <p:pRg st="9" end="9"/>
                                            </p:txEl>
                                          </p:spTgt>
                                        </p:tgtEl>
                                        <p:attrNameLst>
                                          <p:attrName>ppt_w</p:attrName>
                                        </p:attrNameLst>
                                      </p:cBhvr>
                                      <p:tavLst>
                                        <p:tav tm="0">
                                          <p:val>
                                            <p:fltVal val="0"/>
                                          </p:val>
                                        </p:tav>
                                        <p:tav tm="100000">
                                          <p:val>
                                            <p:strVal val="#ppt_w"/>
                                          </p:val>
                                        </p:tav>
                                      </p:tavLst>
                                    </p:anim>
                                    <p:anim calcmode="lin" valueType="num">
                                      <p:cBhvr>
                                        <p:cTn id="68" dur="500" fill="hold"/>
                                        <p:tgtEl>
                                          <p:spTgt spid="62468">
                                            <p:txEl>
                                              <p:pRg st="9" end="9"/>
                                            </p:txEl>
                                          </p:spTgt>
                                        </p:tgtEl>
                                        <p:attrNameLst>
                                          <p:attrName>ppt_h</p:attrName>
                                        </p:attrNameLst>
                                      </p:cBhvr>
                                      <p:tavLst>
                                        <p:tav tm="0">
                                          <p:val>
                                            <p:strVal val="#ppt_h"/>
                                          </p:val>
                                        </p:tav>
                                        <p:tav tm="100000">
                                          <p:val>
                                            <p:strVal val="#ppt_h"/>
                                          </p:val>
                                        </p:tav>
                                      </p:tavLst>
                                    </p:anim>
                                  </p:childTnLst>
                                </p:cTn>
                              </p:par>
                            </p:childTnLst>
                          </p:cTn>
                        </p:par>
                        <p:par>
                          <p:cTn id="69" fill="hold" nodeType="afterGroup">
                            <p:stCondLst>
                              <p:cond delay="7000"/>
                            </p:stCondLst>
                            <p:childTnLst>
                              <p:par>
                                <p:cTn id="70" presetID="17" presetClass="entr" presetSubtype="10" fill="hold" grpId="0" nodeType="afterEffect">
                                  <p:stCondLst>
                                    <p:cond delay="0"/>
                                  </p:stCondLst>
                                  <p:childTnLst>
                                    <p:set>
                                      <p:cBhvr>
                                        <p:cTn id="71" dur="1" fill="hold">
                                          <p:stCondLst>
                                            <p:cond delay="0"/>
                                          </p:stCondLst>
                                        </p:cTn>
                                        <p:tgtEl>
                                          <p:spTgt spid="62468">
                                            <p:txEl>
                                              <p:pRg st="10" end="10"/>
                                            </p:txEl>
                                          </p:spTgt>
                                        </p:tgtEl>
                                        <p:attrNameLst>
                                          <p:attrName>style.visibility</p:attrName>
                                        </p:attrNameLst>
                                      </p:cBhvr>
                                      <p:to>
                                        <p:strVal val="visible"/>
                                      </p:to>
                                    </p:set>
                                    <p:anim calcmode="lin" valueType="num">
                                      <p:cBhvr>
                                        <p:cTn id="72" dur="500" fill="hold"/>
                                        <p:tgtEl>
                                          <p:spTgt spid="62468">
                                            <p:txEl>
                                              <p:pRg st="10" end="10"/>
                                            </p:txEl>
                                          </p:spTgt>
                                        </p:tgtEl>
                                        <p:attrNameLst>
                                          <p:attrName>ppt_w</p:attrName>
                                        </p:attrNameLst>
                                      </p:cBhvr>
                                      <p:tavLst>
                                        <p:tav tm="0">
                                          <p:val>
                                            <p:fltVal val="0"/>
                                          </p:val>
                                        </p:tav>
                                        <p:tav tm="100000">
                                          <p:val>
                                            <p:strVal val="#ppt_w"/>
                                          </p:val>
                                        </p:tav>
                                      </p:tavLst>
                                    </p:anim>
                                    <p:anim calcmode="lin" valueType="num">
                                      <p:cBhvr>
                                        <p:cTn id="73" dur="500" fill="hold"/>
                                        <p:tgtEl>
                                          <p:spTgt spid="62468">
                                            <p:txEl>
                                              <p:pRg st="10" end="10"/>
                                            </p:txEl>
                                          </p:spTgt>
                                        </p:tgtEl>
                                        <p:attrNameLst>
                                          <p:attrName>ppt_h</p:attrName>
                                        </p:attrNameLst>
                                      </p:cBhvr>
                                      <p:tavLst>
                                        <p:tav tm="0">
                                          <p:val>
                                            <p:strVal val="#ppt_h"/>
                                          </p:val>
                                        </p:tav>
                                        <p:tav tm="100000">
                                          <p:val>
                                            <p:strVal val="#ppt_h"/>
                                          </p:val>
                                        </p:tav>
                                      </p:tavLst>
                                    </p:anim>
                                  </p:childTnLst>
                                </p:cTn>
                              </p:par>
                            </p:childTnLst>
                          </p:cTn>
                        </p:par>
                        <p:par>
                          <p:cTn id="74" fill="hold" nodeType="afterGroup">
                            <p:stCondLst>
                              <p:cond delay="7500"/>
                            </p:stCondLst>
                            <p:childTnLst>
                              <p:par>
                                <p:cTn id="75" presetID="17" presetClass="entr" presetSubtype="10" fill="hold" grpId="0" nodeType="afterEffect">
                                  <p:stCondLst>
                                    <p:cond delay="0"/>
                                  </p:stCondLst>
                                  <p:childTnLst>
                                    <p:set>
                                      <p:cBhvr>
                                        <p:cTn id="76" dur="1" fill="hold">
                                          <p:stCondLst>
                                            <p:cond delay="0"/>
                                          </p:stCondLst>
                                        </p:cTn>
                                        <p:tgtEl>
                                          <p:spTgt spid="62468">
                                            <p:txEl>
                                              <p:pRg st="11" end="11"/>
                                            </p:txEl>
                                          </p:spTgt>
                                        </p:tgtEl>
                                        <p:attrNameLst>
                                          <p:attrName>style.visibility</p:attrName>
                                        </p:attrNameLst>
                                      </p:cBhvr>
                                      <p:to>
                                        <p:strVal val="visible"/>
                                      </p:to>
                                    </p:set>
                                    <p:anim calcmode="lin" valueType="num">
                                      <p:cBhvr>
                                        <p:cTn id="77" dur="500" fill="hold"/>
                                        <p:tgtEl>
                                          <p:spTgt spid="62468">
                                            <p:txEl>
                                              <p:pRg st="11" end="11"/>
                                            </p:txEl>
                                          </p:spTgt>
                                        </p:tgtEl>
                                        <p:attrNameLst>
                                          <p:attrName>ppt_w</p:attrName>
                                        </p:attrNameLst>
                                      </p:cBhvr>
                                      <p:tavLst>
                                        <p:tav tm="0">
                                          <p:val>
                                            <p:fltVal val="0"/>
                                          </p:val>
                                        </p:tav>
                                        <p:tav tm="100000">
                                          <p:val>
                                            <p:strVal val="#ppt_w"/>
                                          </p:val>
                                        </p:tav>
                                      </p:tavLst>
                                    </p:anim>
                                    <p:anim calcmode="lin" valueType="num">
                                      <p:cBhvr>
                                        <p:cTn id="78" dur="500" fill="hold"/>
                                        <p:tgtEl>
                                          <p:spTgt spid="62468">
                                            <p:txEl>
                                              <p:pRg st="11" end="11"/>
                                            </p:txEl>
                                          </p:spTgt>
                                        </p:tgtEl>
                                        <p:attrNameLst>
                                          <p:attrName>ppt_h</p:attrName>
                                        </p:attrNameLst>
                                      </p:cBhvr>
                                      <p:tavLst>
                                        <p:tav tm="0">
                                          <p:val>
                                            <p:strVal val="#ppt_h"/>
                                          </p:val>
                                        </p:tav>
                                        <p:tav tm="100000">
                                          <p:val>
                                            <p:strVal val="#ppt_h"/>
                                          </p:val>
                                        </p:tav>
                                      </p:tavLst>
                                    </p:anim>
                                  </p:childTnLst>
                                </p:cTn>
                              </p:par>
                            </p:childTnLst>
                          </p:cTn>
                        </p:par>
                        <p:par>
                          <p:cTn id="79" fill="hold" nodeType="afterGroup">
                            <p:stCondLst>
                              <p:cond delay="8000"/>
                            </p:stCondLst>
                            <p:childTnLst>
                              <p:par>
                                <p:cTn id="80" presetID="17" presetClass="entr" presetSubtype="10" fill="hold" grpId="0" nodeType="afterEffect">
                                  <p:stCondLst>
                                    <p:cond delay="0"/>
                                  </p:stCondLst>
                                  <p:childTnLst>
                                    <p:set>
                                      <p:cBhvr>
                                        <p:cTn id="81" dur="1" fill="hold">
                                          <p:stCondLst>
                                            <p:cond delay="0"/>
                                          </p:stCondLst>
                                        </p:cTn>
                                        <p:tgtEl>
                                          <p:spTgt spid="62468">
                                            <p:txEl>
                                              <p:pRg st="12" end="12"/>
                                            </p:txEl>
                                          </p:spTgt>
                                        </p:tgtEl>
                                        <p:attrNameLst>
                                          <p:attrName>style.visibility</p:attrName>
                                        </p:attrNameLst>
                                      </p:cBhvr>
                                      <p:to>
                                        <p:strVal val="visible"/>
                                      </p:to>
                                    </p:set>
                                    <p:anim calcmode="lin" valueType="num">
                                      <p:cBhvr>
                                        <p:cTn id="82" dur="500" fill="hold"/>
                                        <p:tgtEl>
                                          <p:spTgt spid="62468">
                                            <p:txEl>
                                              <p:pRg st="12" end="12"/>
                                            </p:txEl>
                                          </p:spTgt>
                                        </p:tgtEl>
                                        <p:attrNameLst>
                                          <p:attrName>ppt_w</p:attrName>
                                        </p:attrNameLst>
                                      </p:cBhvr>
                                      <p:tavLst>
                                        <p:tav tm="0">
                                          <p:val>
                                            <p:fltVal val="0"/>
                                          </p:val>
                                        </p:tav>
                                        <p:tav tm="100000">
                                          <p:val>
                                            <p:strVal val="#ppt_w"/>
                                          </p:val>
                                        </p:tav>
                                      </p:tavLst>
                                    </p:anim>
                                    <p:anim calcmode="lin" valueType="num">
                                      <p:cBhvr>
                                        <p:cTn id="83" dur="500" fill="hold"/>
                                        <p:tgtEl>
                                          <p:spTgt spid="62468">
                                            <p:txEl>
                                              <p:pRg st="12" end="12"/>
                                            </p:txEl>
                                          </p:spTgt>
                                        </p:tgtEl>
                                        <p:attrNameLst>
                                          <p:attrName>ppt_h</p:attrName>
                                        </p:attrNameLst>
                                      </p:cBhvr>
                                      <p:tavLst>
                                        <p:tav tm="0">
                                          <p:val>
                                            <p:strVal val="#ppt_h"/>
                                          </p:val>
                                        </p:tav>
                                        <p:tav tm="100000">
                                          <p:val>
                                            <p:strVal val="#ppt_h"/>
                                          </p:val>
                                        </p:tav>
                                      </p:tavLst>
                                    </p:anim>
                                  </p:childTnLst>
                                </p:cTn>
                              </p:par>
                            </p:childTnLst>
                          </p:cTn>
                        </p:par>
                        <p:par>
                          <p:cTn id="84" fill="hold" nodeType="afterGroup">
                            <p:stCondLst>
                              <p:cond delay="8500"/>
                            </p:stCondLst>
                            <p:childTnLst>
                              <p:par>
                                <p:cTn id="85" presetID="17" presetClass="entr" presetSubtype="10" fill="hold" grpId="0" nodeType="afterEffect">
                                  <p:stCondLst>
                                    <p:cond delay="0"/>
                                  </p:stCondLst>
                                  <p:childTnLst>
                                    <p:set>
                                      <p:cBhvr>
                                        <p:cTn id="86" dur="1" fill="hold">
                                          <p:stCondLst>
                                            <p:cond delay="0"/>
                                          </p:stCondLst>
                                        </p:cTn>
                                        <p:tgtEl>
                                          <p:spTgt spid="62468">
                                            <p:txEl>
                                              <p:pRg st="13" end="13"/>
                                            </p:txEl>
                                          </p:spTgt>
                                        </p:tgtEl>
                                        <p:attrNameLst>
                                          <p:attrName>style.visibility</p:attrName>
                                        </p:attrNameLst>
                                      </p:cBhvr>
                                      <p:to>
                                        <p:strVal val="visible"/>
                                      </p:to>
                                    </p:set>
                                    <p:anim calcmode="lin" valueType="num">
                                      <p:cBhvr>
                                        <p:cTn id="87" dur="500" fill="hold"/>
                                        <p:tgtEl>
                                          <p:spTgt spid="62468">
                                            <p:txEl>
                                              <p:pRg st="13" end="13"/>
                                            </p:txEl>
                                          </p:spTgt>
                                        </p:tgtEl>
                                        <p:attrNameLst>
                                          <p:attrName>ppt_w</p:attrName>
                                        </p:attrNameLst>
                                      </p:cBhvr>
                                      <p:tavLst>
                                        <p:tav tm="0">
                                          <p:val>
                                            <p:fltVal val="0"/>
                                          </p:val>
                                        </p:tav>
                                        <p:tav tm="100000">
                                          <p:val>
                                            <p:strVal val="#ppt_w"/>
                                          </p:val>
                                        </p:tav>
                                      </p:tavLst>
                                    </p:anim>
                                    <p:anim calcmode="lin" valueType="num">
                                      <p:cBhvr>
                                        <p:cTn id="88" dur="500" fill="hold"/>
                                        <p:tgtEl>
                                          <p:spTgt spid="62468">
                                            <p:txEl>
                                              <p:pRg st="13" end="13"/>
                                            </p:txEl>
                                          </p:spTgt>
                                        </p:tgtEl>
                                        <p:attrNameLst>
                                          <p:attrName>ppt_h</p:attrName>
                                        </p:attrNameLst>
                                      </p:cBhvr>
                                      <p:tavLst>
                                        <p:tav tm="0">
                                          <p:val>
                                            <p:strVal val="#ppt_h"/>
                                          </p:val>
                                        </p:tav>
                                        <p:tav tm="100000">
                                          <p:val>
                                            <p:strVal val="#ppt_h"/>
                                          </p:val>
                                        </p:tav>
                                      </p:tavLst>
                                    </p:anim>
                                  </p:childTnLst>
                                </p:cTn>
                              </p:par>
                            </p:childTnLst>
                          </p:cTn>
                        </p:par>
                        <p:par>
                          <p:cTn id="89" fill="hold" nodeType="afterGroup">
                            <p:stCondLst>
                              <p:cond delay="9000"/>
                            </p:stCondLst>
                            <p:childTnLst>
                              <p:par>
                                <p:cTn id="90" presetID="17" presetClass="entr" presetSubtype="10" fill="hold" grpId="0" nodeType="afterEffect">
                                  <p:stCondLst>
                                    <p:cond delay="0"/>
                                  </p:stCondLst>
                                  <p:childTnLst>
                                    <p:set>
                                      <p:cBhvr>
                                        <p:cTn id="91" dur="1" fill="hold">
                                          <p:stCondLst>
                                            <p:cond delay="0"/>
                                          </p:stCondLst>
                                        </p:cTn>
                                        <p:tgtEl>
                                          <p:spTgt spid="62468">
                                            <p:txEl>
                                              <p:pRg st="14" end="14"/>
                                            </p:txEl>
                                          </p:spTgt>
                                        </p:tgtEl>
                                        <p:attrNameLst>
                                          <p:attrName>style.visibility</p:attrName>
                                        </p:attrNameLst>
                                      </p:cBhvr>
                                      <p:to>
                                        <p:strVal val="visible"/>
                                      </p:to>
                                    </p:set>
                                    <p:anim calcmode="lin" valueType="num">
                                      <p:cBhvr>
                                        <p:cTn id="92" dur="500" fill="hold"/>
                                        <p:tgtEl>
                                          <p:spTgt spid="62468">
                                            <p:txEl>
                                              <p:pRg st="14" end="14"/>
                                            </p:txEl>
                                          </p:spTgt>
                                        </p:tgtEl>
                                        <p:attrNameLst>
                                          <p:attrName>ppt_w</p:attrName>
                                        </p:attrNameLst>
                                      </p:cBhvr>
                                      <p:tavLst>
                                        <p:tav tm="0">
                                          <p:val>
                                            <p:fltVal val="0"/>
                                          </p:val>
                                        </p:tav>
                                        <p:tav tm="100000">
                                          <p:val>
                                            <p:strVal val="#ppt_w"/>
                                          </p:val>
                                        </p:tav>
                                      </p:tavLst>
                                    </p:anim>
                                    <p:anim calcmode="lin" valueType="num">
                                      <p:cBhvr>
                                        <p:cTn id="93" dur="500" fill="hold"/>
                                        <p:tgtEl>
                                          <p:spTgt spid="62468">
                                            <p:txEl>
                                              <p:pRg st="14" end="14"/>
                                            </p:txEl>
                                          </p:spTgt>
                                        </p:tgtEl>
                                        <p:attrNameLst>
                                          <p:attrName>ppt_h</p:attrName>
                                        </p:attrNameLst>
                                      </p:cBhvr>
                                      <p:tavLst>
                                        <p:tav tm="0">
                                          <p:val>
                                            <p:strVal val="#ppt_h"/>
                                          </p:val>
                                        </p:tav>
                                        <p:tav tm="100000">
                                          <p:val>
                                            <p:strVal val="#ppt_h"/>
                                          </p:val>
                                        </p:tav>
                                      </p:tavLst>
                                    </p:anim>
                                  </p:childTnLst>
                                </p:cTn>
                              </p:par>
                            </p:childTnLst>
                          </p:cTn>
                        </p:par>
                        <p:par>
                          <p:cTn id="94" fill="hold" nodeType="afterGroup">
                            <p:stCondLst>
                              <p:cond delay="9500"/>
                            </p:stCondLst>
                            <p:childTnLst>
                              <p:par>
                                <p:cTn id="95" presetID="9" presetClass="entr" presetSubtype="0" fill="hold" nodeType="afterEffect">
                                  <p:stCondLst>
                                    <p:cond delay="0"/>
                                  </p:stCondLst>
                                  <p:childTnLst>
                                    <p:set>
                                      <p:cBhvr>
                                        <p:cTn id="96" dur="1" fill="hold">
                                          <p:stCondLst>
                                            <p:cond delay="0"/>
                                          </p:stCondLst>
                                        </p:cTn>
                                        <p:tgtEl>
                                          <p:spTgt spid="62471"/>
                                        </p:tgtEl>
                                        <p:attrNameLst>
                                          <p:attrName>style.visibility</p:attrName>
                                        </p:attrNameLst>
                                      </p:cBhvr>
                                      <p:to>
                                        <p:strVal val="visible"/>
                                      </p:to>
                                    </p:set>
                                    <p:animEffect transition="in" filter="dissolve">
                                      <p:cBhvr>
                                        <p:cTn id="97" dur="1000"/>
                                        <p:tgtEl>
                                          <p:spTgt spid="624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6" grpId="0" autoUpdateAnimBg="0"/>
      <p:bldP spid="62468" grpId="0" build="p" bldLvl="2" animBg="1" autoUpdateAnimBg="0"/>
    </p:bld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1219200" y="304800"/>
            <a:ext cx="7772400" cy="1066800"/>
          </a:xfrm>
        </p:spPr>
        <p:txBody>
          <a:bodyPr/>
          <a:lstStyle/>
          <a:p>
            <a:pPr algn="ctr" eaLnBrk="1" hangingPunct="1"/>
            <a:r>
              <a:rPr lang="en-US" b="1" smtClean="0"/>
              <a:t>Wonderful Counselor</a:t>
            </a:r>
          </a:p>
        </p:txBody>
      </p:sp>
      <p:sp>
        <p:nvSpPr>
          <p:cNvPr id="63492" name="Rectangle 4"/>
          <p:cNvSpPr>
            <a:spLocks noGrp="1" noChangeArrowheads="1"/>
          </p:cNvSpPr>
          <p:nvPr>
            <p:ph type="body" sz="half" idx="1"/>
          </p:nvPr>
        </p:nvSpPr>
        <p:spPr>
          <a:xfrm>
            <a:off x="4648200" y="1447800"/>
            <a:ext cx="4191000" cy="5105400"/>
          </a:xfrm>
          <a:ln w="12700">
            <a:solidFill>
              <a:schemeClr val="tx1"/>
            </a:solidFill>
            <a:miter lim="800000"/>
            <a:headEnd/>
            <a:tailEnd/>
          </a:ln>
        </p:spPr>
        <p:txBody>
          <a:bodyPr/>
          <a:lstStyle/>
          <a:p>
            <a:pPr eaLnBrk="1" hangingPunct="1">
              <a:lnSpc>
                <a:spcPct val="90000"/>
              </a:lnSpc>
            </a:pPr>
            <a:r>
              <a:rPr lang="en-US" sz="2400" b="1" smtClean="0">
                <a:solidFill>
                  <a:schemeClr val="tx2"/>
                </a:solidFill>
              </a:rPr>
              <a:t>“Wonderful Counselor” (Performs wonders/miracles) </a:t>
            </a:r>
            <a:r>
              <a:rPr lang="en-US" sz="1800" b="1" smtClean="0"/>
              <a:t>Is 9:6</a:t>
            </a:r>
            <a:endParaRPr lang="en-US" sz="2400" b="1" smtClean="0"/>
          </a:p>
          <a:p>
            <a:pPr eaLnBrk="1" hangingPunct="1">
              <a:lnSpc>
                <a:spcPct val="90000"/>
              </a:lnSpc>
            </a:pPr>
            <a:r>
              <a:rPr lang="en-US" sz="2400" b="1" smtClean="0">
                <a:solidFill>
                  <a:schemeClr val="tx2"/>
                </a:solidFill>
              </a:rPr>
              <a:t>Proclaims freedom, comfort &amp; healing </a:t>
            </a:r>
            <a:r>
              <a:rPr lang="en-US" sz="1800" b="1" smtClean="0"/>
              <a:t>Is 61: 1-3, Mal 4:2</a:t>
            </a:r>
          </a:p>
          <a:p>
            <a:pPr eaLnBrk="1" hangingPunct="1">
              <a:lnSpc>
                <a:spcPct val="90000"/>
              </a:lnSpc>
            </a:pPr>
            <a:r>
              <a:rPr lang="en-US" sz="2400" b="1" smtClean="0">
                <a:solidFill>
                  <a:schemeClr val="tx2"/>
                </a:solidFill>
              </a:rPr>
              <a:t>Spirit of Wisdom rests on Him </a:t>
            </a:r>
            <a:r>
              <a:rPr lang="en-US" sz="2000" b="1" smtClean="0"/>
              <a:t>Is 11:2-3</a:t>
            </a:r>
            <a:endParaRPr lang="en-US" sz="2400" b="1" smtClean="0"/>
          </a:p>
          <a:p>
            <a:pPr eaLnBrk="1" hangingPunct="1">
              <a:lnSpc>
                <a:spcPct val="90000"/>
              </a:lnSpc>
            </a:pPr>
            <a:r>
              <a:rPr lang="en-US" sz="2400" b="1" smtClean="0">
                <a:solidFill>
                  <a:schemeClr val="tx2"/>
                </a:solidFill>
              </a:rPr>
              <a:t>Wiser judge than Solomon </a:t>
            </a:r>
          </a:p>
          <a:p>
            <a:pPr eaLnBrk="1" hangingPunct="1">
              <a:lnSpc>
                <a:spcPct val="90000"/>
              </a:lnSpc>
              <a:buFont typeface="Symbol" pitchFamily="18" charset="2"/>
              <a:buNone/>
            </a:pPr>
            <a:r>
              <a:rPr lang="en-US" sz="2000" b="1" smtClean="0">
                <a:solidFill>
                  <a:srgbClr val="7F7F7F"/>
                </a:solidFill>
              </a:rPr>
              <a:t>	</a:t>
            </a:r>
            <a:r>
              <a:rPr lang="en-US" sz="2000" b="1" smtClean="0"/>
              <a:t>Is 11:4-5</a:t>
            </a:r>
            <a:endParaRPr lang="en-US" sz="2400" b="1" smtClean="0">
              <a:solidFill>
                <a:schemeClr val="tx2"/>
              </a:solidFill>
            </a:endParaRPr>
          </a:p>
          <a:p>
            <a:pPr eaLnBrk="1" hangingPunct="1">
              <a:lnSpc>
                <a:spcPct val="90000"/>
              </a:lnSpc>
            </a:pPr>
            <a:r>
              <a:rPr lang="en-US" sz="2400" b="1" smtClean="0">
                <a:solidFill>
                  <a:schemeClr val="tx2"/>
                </a:solidFill>
              </a:rPr>
              <a:t>Teacher of righteousness</a:t>
            </a:r>
            <a:r>
              <a:rPr lang="en-US" sz="2400" b="1" smtClean="0"/>
              <a:t> </a:t>
            </a:r>
            <a:r>
              <a:rPr lang="en-US" sz="1800" b="1" smtClean="0"/>
              <a:t>Joel 2:23</a:t>
            </a:r>
          </a:p>
          <a:p>
            <a:pPr eaLnBrk="1" hangingPunct="1">
              <a:lnSpc>
                <a:spcPct val="90000"/>
              </a:lnSpc>
            </a:pPr>
            <a:r>
              <a:rPr lang="en-US" sz="2400" b="1" smtClean="0">
                <a:solidFill>
                  <a:schemeClr val="tx2"/>
                </a:solidFill>
              </a:rPr>
              <a:t>A lamp and a light </a:t>
            </a:r>
            <a:r>
              <a:rPr lang="en-US" sz="2000" b="1" smtClean="0"/>
              <a:t>Ps 132:17, Is 9: 1-2; Is 42:6; Is 49:6; Is 60:1:3; Mal 4:2</a:t>
            </a:r>
            <a:endParaRPr lang="en-US" sz="2400" b="1" smtClean="0"/>
          </a:p>
        </p:txBody>
      </p:sp>
      <p:pic>
        <p:nvPicPr>
          <p:cNvPr id="63497" name="Picture 9" descr="baptism_of_messia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1371600"/>
            <a:ext cx="3209925"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8" name="Text Box 10"/>
          <p:cNvSpPr txBox="1">
            <a:spLocks noChangeArrowheads="1"/>
          </p:cNvSpPr>
          <p:nvPr/>
        </p:nvSpPr>
        <p:spPr bwMode="auto">
          <a:xfrm>
            <a:off x="1371600" y="6096000"/>
            <a:ext cx="2819400" cy="379413"/>
          </a:xfrm>
          <a:prstGeom prst="rect">
            <a:avLst/>
          </a:prstGeom>
          <a:noFill/>
          <a:ln w="12700" cap="sq">
            <a:solidFill>
              <a:schemeClr val="tx2"/>
            </a:solidFill>
            <a:miter lim="800000"/>
            <a:headEnd/>
            <a:tailEnd/>
          </a:ln>
          <a:effectLst/>
          <a:extLst>
            <a:ext uri="{909E8E84-426E-40DD-AFC4-6F175D3DCCD1}">
              <a14:hiddenFill xmlns:a14="http://schemas.microsoft.com/office/drawing/2010/main">
                <a:solidFill>
                  <a:srgbClr val="FFCC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b="1" i="1">
                <a:solidFill>
                  <a:schemeClr val="bg2"/>
                </a:solidFill>
                <a:latin typeface="Times New Roman" pitchFamily="18" charset="0"/>
                <a:cs typeface="Times New Roman" pitchFamily="18" charset="0"/>
              </a:defRPr>
            </a:lvl1pPr>
            <a:lvl2pPr marL="742950" indent="-285750" eaLnBrk="0" hangingPunct="0">
              <a:defRPr sz="2400" b="1" i="1">
                <a:solidFill>
                  <a:schemeClr val="bg2"/>
                </a:solidFill>
                <a:latin typeface="Times New Roman" pitchFamily="18" charset="0"/>
                <a:cs typeface="Times New Roman" pitchFamily="18" charset="0"/>
              </a:defRPr>
            </a:lvl2pPr>
            <a:lvl3pPr marL="1143000" indent="-228600" eaLnBrk="0" hangingPunct="0">
              <a:defRPr sz="2400" b="1" i="1">
                <a:solidFill>
                  <a:schemeClr val="bg2"/>
                </a:solidFill>
                <a:latin typeface="Times New Roman" pitchFamily="18" charset="0"/>
                <a:cs typeface="Times New Roman" pitchFamily="18" charset="0"/>
              </a:defRPr>
            </a:lvl3pPr>
            <a:lvl4pPr marL="1600200" indent="-228600" eaLnBrk="0" hangingPunct="0">
              <a:defRPr sz="2400" b="1" i="1">
                <a:solidFill>
                  <a:schemeClr val="bg2"/>
                </a:solidFill>
                <a:latin typeface="Times New Roman" pitchFamily="18" charset="0"/>
                <a:cs typeface="Times New Roman" pitchFamily="18" charset="0"/>
              </a:defRPr>
            </a:lvl4pPr>
            <a:lvl5pPr marL="2057400" indent="-228600" eaLnBrk="0" hangingPunct="0">
              <a:defRPr sz="2400" b="1" i="1">
                <a:solidFill>
                  <a:schemeClr val="bg2"/>
                </a:solidFill>
                <a:latin typeface="Times New Roman" pitchFamily="18" charset="0"/>
                <a:cs typeface="Times New Roman" pitchFamily="18" charset="0"/>
              </a:defRPr>
            </a:lvl5pPr>
            <a:lvl6pPr marL="25146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6pPr>
            <a:lvl7pPr marL="29718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7pPr>
            <a:lvl8pPr marL="34290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8pPr>
            <a:lvl9pPr marL="38862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9pPr>
          </a:lstStyle>
          <a:p>
            <a:pPr eaLnBrk="1" hangingPunct="1"/>
            <a:r>
              <a:rPr lang="en-US" sz="1800" i="0">
                <a:solidFill>
                  <a:schemeClr val="tx2"/>
                </a:solidFill>
              </a:rPr>
              <a:t>Baptism of Yeshua</a:t>
            </a: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63490"/>
                                        </p:tgtEl>
                                        <p:attrNameLst>
                                          <p:attrName>style.visibility</p:attrName>
                                        </p:attrNameLst>
                                      </p:cBhvr>
                                      <p:to>
                                        <p:strVal val="visible"/>
                                      </p:to>
                                    </p:set>
                                    <p:animEffect transition="in" filter="randombar(vertical)">
                                      <p:cBhvr>
                                        <p:cTn id="7" dur="500"/>
                                        <p:tgtEl>
                                          <p:spTgt spid="63490"/>
                                        </p:tgtEl>
                                      </p:cBhvr>
                                    </p:animEffect>
                                  </p:childTnLst>
                                </p:cTn>
                              </p:par>
                            </p:childTnLst>
                          </p:cTn>
                        </p:par>
                        <p:par>
                          <p:cTn id="8" fill="hold" nodeType="afterGroup">
                            <p:stCondLst>
                              <p:cond delay="500"/>
                            </p:stCondLst>
                            <p:childTnLst>
                              <p:par>
                                <p:cTn id="9" presetID="5" presetClass="entr" presetSubtype="10" fill="hold" nodeType="afterEffect">
                                  <p:stCondLst>
                                    <p:cond delay="0"/>
                                  </p:stCondLst>
                                  <p:childTnLst>
                                    <p:set>
                                      <p:cBhvr>
                                        <p:cTn id="10" dur="1" fill="hold">
                                          <p:stCondLst>
                                            <p:cond delay="0"/>
                                          </p:stCondLst>
                                        </p:cTn>
                                        <p:tgtEl>
                                          <p:spTgt spid="63497"/>
                                        </p:tgtEl>
                                        <p:attrNameLst>
                                          <p:attrName>style.visibility</p:attrName>
                                        </p:attrNameLst>
                                      </p:cBhvr>
                                      <p:to>
                                        <p:strVal val="visible"/>
                                      </p:to>
                                    </p:set>
                                    <p:animEffect transition="in" filter="checkerboard(across)">
                                      <p:cBhvr>
                                        <p:cTn id="11" dur="500"/>
                                        <p:tgtEl>
                                          <p:spTgt spid="63497"/>
                                        </p:tgtEl>
                                      </p:cBhvr>
                                    </p:animEffect>
                                  </p:childTnLst>
                                </p:cTn>
                              </p:par>
                            </p:childTnLst>
                          </p:cTn>
                        </p:par>
                        <p:par>
                          <p:cTn id="12" fill="hold" nodeType="afterGroup">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63498"/>
                                        </p:tgtEl>
                                        <p:attrNameLst>
                                          <p:attrName>style.visibility</p:attrName>
                                        </p:attrNameLst>
                                      </p:cBhvr>
                                      <p:to>
                                        <p:strVal val="visible"/>
                                      </p:to>
                                    </p:set>
                                    <p:animEffect transition="in" filter="dissolve">
                                      <p:cBhvr>
                                        <p:cTn id="15" dur="500"/>
                                        <p:tgtEl>
                                          <p:spTgt spid="63498"/>
                                        </p:tgtEl>
                                      </p:cBhvr>
                                    </p:animEffect>
                                  </p:childTnLst>
                                </p:cTn>
                              </p:par>
                            </p:childTnLst>
                          </p:cTn>
                        </p:par>
                        <p:par>
                          <p:cTn id="16" fill="hold" nodeType="afterGroup">
                            <p:stCondLst>
                              <p:cond delay="1500"/>
                            </p:stCondLst>
                            <p:childTnLst>
                              <p:par>
                                <p:cTn id="17" presetID="9" presetClass="entr" presetSubtype="0" fill="hold" grpId="0" nodeType="afterEffect">
                                  <p:stCondLst>
                                    <p:cond delay="0"/>
                                  </p:stCondLst>
                                  <p:childTnLst>
                                    <p:set>
                                      <p:cBhvr>
                                        <p:cTn id="18" dur="1" fill="hold">
                                          <p:stCondLst>
                                            <p:cond delay="0"/>
                                          </p:stCondLst>
                                        </p:cTn>
                                        <p:tgtEl>
                                          <p:spTgt spid="63492">
                                            <p:bg/>
                                          </p:spTgt>
                                        </p:tgtEl>
                                        <p:attrNameLst>
                                          <p:attrName>style.visibility</p:attrName>
                                        </p:attrNameLst>
                                      </p:cBhvr>
                                      <p:to>
                                        <p:strVal val="visible"/>
                                      </p:to>
                                    </p:set>
                                    <p:animEffect transition="in" filter="dissolve">
                                      <p:cBhvr>
                                        <p:cTn id="19" dur="1000"/>
                                        <p:tgtEl>
                                          <p:spTgt spid="63492">
                                            <p:bg/>
                                          </p:spTgt>
                                        </p:tgtEl>
                                      </p:cBhvr>
                                    </p:animEffect>
                                  </p:childTnLst>
                                </p:cTn>
                              </p:par>
                            </p:childTnLst>
                          </p:cTn>
                        </p:par>
                        <p:par>
                          <p:cTn id="20" fill="hold" nodeType="afterGroup">
                            <p:stCondLst>
                              <p:cond delay="2500"/>
                            </p:stCondLst>
                            <p:childTnLst>
                              <p:par>
                                <p:cTn id="21" presetID="9" presetClass="entr" presetSubtype="0" fill="hold" grpId="0" nodeType="afterEffect">
                                  <p:stCondLst>
                                    <p:cond delay="0"/>
                                  </p:stCondLst>
                                  <p:childTnLst>
                                    <p:set>
                                      <p:cBhvr>
                                        <p:cTn id="22" dur="1" fill="hold">
                                          <p:stCondLst>
                                            <p:cond delay="0"/>
                                          </p:stCondLst>
                                        </p:cTn>
                                        <p:tgtEl>
                                          <p:spTgt spid="63492">
                                            <p:txEl>
                                              <p:pRg st="0" end="0"/>
                                            </p:txEl>
                                          </p:spTgt>
                                        </p:tgtEl>
                                        <p:attrNameLst>
                                          <p:attrName>style.visibility</p:attrName>
                                        </p:attrNameLst>
                                      </p:cBhvr>
                                      <p:to>
                                        <p:strVal val="visible"/>
                                      </p:to>
                                    </p:set>
                                    <p:animEffect transition="in" filter="dissolve">
                                      <p:cBhvr>
                                        <p:cTn id="23" dur="1000"/>
                                        <p:tgtEl>
                                          <p:spTgt spid="63492">
                                            <p:txEl>
                                              <p:pRg st="0" end="0"/>
                                            </p:txEl>
                                          </p:spTgt>
                                        </p:tgtEl>
                                      </p:cBhvr>
                                    </p:animEffect>
                                  </p:childTnLst>
                                </p:cTn>
                              </p:par>
                            </p:childTnLst>
                          </p:cTn>
                        </p:par>
                        <p:par>
                          <p:cTn id="24" fill="hold" nodeType="afterGroup">
                            <p:stCondLst>
                              <p:cond delay="3500"/>
                            </p:stCondLst>
                            <p:childTnLst>
                              <p:par>
                                <p:cTn id="25" presetID="9" presetClass="entr" presetSubtype="0" fill="hold" grpId="0" nodeType="afterEffect">
                                  <p:stCondLst>
                                    <p:cond delay="0"/>
                                  </p:stCondLst>
                                  <p:childTnLst>
                                    <p:set>
                                      <p:cBhvr>
                                        <p:cTn id="26" dur="1" fill="hold">
                                          <p:stCondLst>
                                            <p:cond delay="0"/>
                                          </p:stCondLst>
                                        </p:cTn>
                                        <p:tgtEl>
                                          <p:spTgt spid="63492">
                                            <p:txEl>
                                              <p:pRg st="1" end="1"/>
                                            </p:txEl>
                                          </p:spTgt>
                                        </p:tgtEl>
                                        <p:attrNameLst>
                                          <p:attrName>style.visibility</p:attrName>
                                        </p:attrNameLst>
                                      </p:cBhvr>
                                      <p:to>
                                        <p:strVal val="visible"/>
                                      </p:to>
                                    </p:set>
                                    <p:animEffect transition="in" filter="dissolve">
                                      <p:cBhvr>
                                        <p:cTn id="27" dur="1000"/>
                                        <p:tgtEl>
                                          <p:spTgt spid="63492">
                                            <p:txEl>
                                              <p:pRg st="1" end="1"/>
                                            </p:txEl>
                                          </p:spTgt>
                                        </p:tgtEl>
                                      </p:cBhvr>
                                    </p:animEffect>
                                  </p:childTnLst>
                                </p:cTn>
                              </p:par>
                            </p:childTnLst>
                          </p:cTn>
                        </p:par>
                        <p:par>
                          <p:cTn id="28" fill="hold" nodeType="afterGroup">
                            <p:stCondLst>
                              <p:cond delay="4500"/>
                            </p:stCondLst>
                            <p:childTnLst>
                              <p:par>
                                <p:cTn id="29" presetID="9" presetClass="entr" presetSubtype="0" fill="hold" grpId="0" nodeType="afterEffect">
                                  <p:stCondLst>
                                    <p:cond delay="0"/>
                                  </p:stCondLst>
                                  <p:childTnLst>
                                    <p:set>
                                      <p:cBhvr>
                                        <p:cTn id="30" dur="1" fill="hold">
                                          <p:stCondLst>
                                            <p:cond delay="0"/>
                                          </p:stCondLst>
                                        </p:cTn>
                                        <p:tgtEl>
                                          <p:spTgt spid="63492">
                                            <p:txEl>
                                              <p:pRg st="2" end="2"/>
                                            </p:txEl>
                                          </p:spTgt>
                                        </p:tgtEl>
                                        <p:attrNameLst>
                                          <p:attrName>style.visibility</p:attrName>
                                        </p:attrNameLst>
                                      </p:cBhvr>
                                      <p:to>
                                        <p:strVal val="visible"/>
                                      </p:to>
                                    </p:set>
                                    <p:animEffect transition="in" filter="dissolve">
                                      <p:cBhvr>
                                        <p:cTn id="31" dur="1000"/>
                                        <p:tgtEl>
                                          <p:spTgt spid="63492">
                                            <p:txEl>
                                              <p:pRg st="2" end="2"/>
                                            </p:txEl>
                                          </p:spTgt>
                                        </p:tgtEl>
                                      </p:cBhvr>
                                    </p:animEffect>
                                  </p:childTnLst>
                                </p:cTn>
                              </p:par>
                            </p:childTnLst>
                          </p:cTn>
                        </p:par>
                        <p:par>
                          <p:cTn id="32" fill="hold" nodeType="afterGroup">
                            <p:stCondLst>
                              <p:cond delay="5500"/>
                            </p:stCondLst>
                            <p:childTnLst>
                              <p:par>
                                <p:cTn id="33" presetID="9" presetClass="entr" presetSubtype="0" fill="hold" grpId="0" nodeType="afterEffect">
                                  <p:stCondLst>
                                    <p:cond delay="0"/>
                                  </p:stCondLst>
                                  <p:childTnLst>
                                    <p:set>
                                      <p:cBhvr>
                                        <p:cTn id="34" dur="1" fill="hold">
                                          <p:stCondLst>
                                            <p:cond delay="0"/>
                                          </p:stCondLst>
                                        </p:cTn>
                                        <p:tgtEl>
                                          <p:spTgt spid="63492">
                                            <p:txEl>
                                              <p:pRg st="3" end="3"/>
                                            </p:txEl>
                                          </p:spTgt>
                                        </p:tgtEl>
                                        <p:attrNameLst>
                                          <p:attrName>style.visibility</p:attrName>
                                        </p:attrNameLst>
                                      </p:cBhvr>
                                      <p:to>
                                        <p:strVal val="visible"/>
                                      </p:to>
                                    </p:set>
                                    <p:animEffect transition="in" filter="dissolve">
                                      <p:cBhvr>
                                        <p:cTn id="35" dur="1000"/>
                                        <p:tgtEl>
                                          <p:spTgt spid="63492">
                                            <p:txEl>
                                              <p:pRg st="3" end="3"/>
                                            </p:txEl>
                                          </p:spTgt>
                                        </p:tgtEl>
                                      </p:cBhvr>
                                    </p:animEffect>
                                  </p:childTnLst>
                                </p:cTn>
                              </p:par>
                            </p:childTnLst>
                          </p:cTn>
                        </p:par>
                        <p:par>
                          <p:cTn id="36" fill="hold" nodeType="afterGroup">
                            <p:stCondLst>
                              <p:cond delay="6500"/>
                            </p:stCondLst>
                            <p:childTnLst>
                              <p:par>
                                <p:cTn id="37" presetID="9" presetClass="entr" presetSubtype="0" fill="hold" grpId="0" nodeType="afterEffect">
                                  <p:stCondLst>
                                    <p:cond delay="0"/>
                                  </p:stCondLst>
                                  <p:childTnLst>
                                    <p:set>
                                      <p:cBhvr>
                                        <p:cTn id="38" dur="1" fill="hold">
                                          <p:stCondLst>
                                            <p:cond delay="0"/>
                                          </p:stCondLst>
                                        </p:cTn>
                                        <p:tgtEl>
                                          <p:spTgt spid="63492">
                                            <p:txEl>
                                              <p:pRg st="4" end="4"/>
                                            </p:txEl>
                                          </p:spTgt>
                                        </p:tgtEl>
                                        <p:attrNameLst>
                                          <p:attrName>style.visibility</p:attrName>
                                        </p:attrNameLst>
                                      </p:cBhvr>
                                      <p:to>
                                        <p:strVal val="visible"/>
                                      </p:to>
                                    </p:set>
                                    <p:animEffect transition="in" filter="dissolve">
                                      <p:cBhvr>
                                        <p:cTn id="39" dur="1000"/>
                                        <p:tgtEl>
                                          <p:spTgt spid="63492">
                                            <p:txEl>
                                              <p:pRg st="4" end="4"/>
                                            </p:txEl>
                                          </p:spTgt>
                                        </p:tgtEl>
                                      </p:cBhvr>
                                    </p:animEffect>
                                  </p:childTnLst>
                                </p:cTn>
                              </p:par>
                            </p:childTnLst>
                          </p:cTn>
                        </p:par>
                        <p:par>
                          <p:cTn id="40" fill="hold" nodeType="afterGroup">
                            <p:stCondLst>
                              <p:cond delay="7500"/>
                            </p:stCondLst>
                            <p:childTnLst>
                              <p:par>
                                <p:cTn id="41" presetID="9" presetClass="entr" presetSubtype="0" fill="hold" grpId="0" nodeType="afterEffect">
                                  <p:stCondLst>
                                    <p:cond delay="0"/>
                                  </p:stCondLst>
                                  <p:childTnLst>
                                    <p:set>
                                      <p:cBhvr>
                                        <p:cTn id="42" dur="1" fill="hold">
                                          <p:stCondLst>
                                            <p:cond delay="0"/>
                                          </p:stCondLst>
                                        </p:cTn>
                                        <p:tgtEl>
                                          <p:spTgt spid="63492">
                                            <p:txEl>
                                              <p:pRg st="5" end="5"/>
                                            </p:txEl>
                                          </p:spTgt>
                                        </p:tgtEl>
                                        <p:attrNameLst>
                                          <p:attrName>style.visibility</p:attrName>
                                        </p:attrNameLst>
                                      </p:cBhvr>
                                      <p:to>
                                        <p:strVal val="visible"/>
                                      </p:to>
                                    </p:set>
                                    <p:animEffect transition="in" filter="dissolve">
                                      <p:cBhvr>
                                        <p:cTn id="43" dur="1000"/>
                                        <p:tgtEl>
                                          <p:spTgt spid="63492">
                                            <p:txEl>
                                              <p:pRg st="5" end="5"/>
                                            </p:txEl>
                                          </p:spTgt>
                                        </p:tgtEl>
                                      </p:cBhvr>
                                    </p:animEffect>
                                  </p:childTnLst>
                                </p:cTn>
                              </p:par>
                            </p:childTnLst>
                          </p:cTn>
                        </p:par>
                        <p:par>
                          <p:cTn id="44" fill="hold" nodeType="afterGroup">
                            <p:stCondLst>
                              <p:cond delay="8500"/>
                            </p:stCondLst>
                            <p:childTnLst>
                              <p:par>
                                <p:cTn id="45" presetID="9" presetClass="entr" presetSubtype="0" fill="hold" grpId="0" nodeType="afterEffect">
                                  <p:stCondLst>
                                    <p:cond delay="0"/>
                                  </p:stCondLst>
                                  <p:childTnLst>
                                    <p:set>
                                      <p:cBhvr>
                                        <p:cTn id="46" dur="1" fill="hold">
                                          <p:stCondLst>
                                            <p:cond delay="0"/>
                                          </p:stCondLst>
                                        </p:cTn>
                                        <p:tgtEl>
                                          <p:spTgt spid="63492">
                                            <p:txEl>
                                              <p:pRg st="6" end="6"/>
                                            </p:txEl>
                                          </p:spTgt>
                                        </p:tgtEl>
                                        <p:attrNameLst>
                                          <p:attrName>style.visibility</p:attrName>
                                        </p:attrNameLst>
                                      </p:cBhvr>
                                      <p:to>
                                        <p:strVal val="visible"/>
                                      </p:to>
                                    </p:set>
                                    <p:animEffect transition="in" filter="dissolve">
                                      <p:cBhvr>
                                        <p:cTn id="47" dur="1000"/>
                                        <p:tgtEl>
                                          <p:spTgt spid="6349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0" grpId="0" autoUpdateAnimBg="0"/>
      <p:bldP spid="63492" grpId="0" build="p" bldLvl="2" animBg="1" autoUpdateAnimBg="0"/>
      <p:bldP spid="63498" grpId="0" animBg="1" autoUpdateAnimBg="0"/>
    </p:bld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algn="ctr" eaLnBrk="1" hangingPunct="1"/>
            <a:r>
              <a:rPr lang="en-US" b="1" smtClean="0"/>
              <a:t>The Suffering Servant</a:t>
            </a:r>
          </a:p>
        </p:txBody>
      </p:sp>
      <p:sp>
        <p:nvSpPr>
          <p:cNvPr id="30724" name="Rectangle 4"/>
          <p:cNvSpPr>
            <a:spLocks noGrp="1" noChangeArrowheads="1"/>
          </p:cNvSpPr>
          <p:nvPr>
            <p:ph type="body" sz="half" idx="2"/>
          </p:nvPr>
        </p:nvSpPr>
        <p:spPr>
          <a:xfrm>
            <a:off x="5257800" y="1447800"/>
            <a:ext cx="3657600" cy="5181600"/>
          </a:xfrm>
          <a:ln w="12700">
            <a:solidFill>
              <a:schemeClr val="tx1"/>
            </a:solidFill>
            <a:miter lim="800000"/>
            <a:headEnd/>
            <a:tailEnd/>
          </a:ln>
        </p:spPr>
        <p:txBody>
          <a:bodyPr/>
          <a:lstStyle/>
          <a:p>
            <a:pPr eaLnBrk="1" hangingPunct="1">
              <a:lnSpc>
                <a:spcPct val="90000"/>
              </a:lnSpc>
            </a:pPr>
            <a:r>
              <a:rPr lang="en-US" sz="2400" b="1" smtClean="0">
                <a:solidFill>
                  <a:schemeClr val="tx2"/>
                </a:solidFill>
              </a:rPr>
              <a:t>Despised</a:t>
            </a:r>
            <a:r>
              <a:rPr lang="en-US" sz="2400" b="1" smtClean="0"/>
              <a:t> </a:t>
            </a:r>
            <a:r>
              <a:rPr lang="en-US" sz="1800" b="1" smtClean="0"/>
              <a:t>Is 53:3; Ps 22:6</a:t>
            </a:r>
          </a:p>
          <a:p>
            <a:pPr eaLnBrk="1" hangingPunct="1">
              <a:lnSpc>
                <a:spcPct val="90000"/>
              </a:lnSpc>
            </a:pPr>
            <a:r>
              <a:rPr lang="en-US" sz="2400" b="1" smtClean="0">
                <a:solidFill>
                  <a:schemeClr val="tx2"/>
                </a:solidFill>
              </a:rPr>
              <a:t>Mocked</a:t>
            </a:r>
            <a:r>
              <a:rPr lang="en-US" sz="2400" b="1" smtClean="0"/>
              <a:t>   </a:t>
            </a:r>
            <a:r>
              <a:rPr lang="en-US" sz="1800" b="1" smtClean="0"/>
              <a:t>Ps 22:7-8; 109:25 </a:t>
            </a:r>
          </a:p>
          <a:p>
            <a:pPr eaLnBrk="1" hangingPunct="1">
              <a:lnSpc>
                <a:spcPct val="90000"/>
              </a:lnSpc>
            </a:pPr>
            <a:r>
              <a:rPr lang="en-US" sz="2400" b="1" smtClean="0">
                <a:solidFill>
                  <a:schemeClr val="tx2"/>
                </a:solidFill>
              </a:rPr>
              <a:t>Hated without cause</a:t>
            </a:r>
            <a:r>
              <a:rPr lang="en-US" sz="2400" b="1" smtClean="0"/>
              <a:t> </a:t>
            </a:r>
          </a:p>
          <a:p>
            <a:pPr eaLnBrk="1" hangingPunct="1">
              <a:lnSpc>
                <a:spcPct val="90000"/>
              </a:lnSpc>
              <a:buFont typeface="Symbol" pitchFamily="18" charset="2"/>
              <a:buNone/>
            </a:pPr>
            <a:r>
              <a:rPr lang="en-US" sz="2000" b="1" smtClean="0"/>
              <a:t>                          Ps 69:4</a:t>
            </a:r>
          </a:p>
          <a:p>
            <a:pPr eaLnBrk="1" hangingPunct="1">
              <a:lnSpc>
                <a:spcPct val="90000"/>
              </a:lnSpc>
            </a:pPr>
            <a:r>
              <a:rPr lang="en-US" sz="2400" b="1" smtClean="0">
                <a:solidFill>
                  <a:schemeClr val="tx2"/>
                </a:solidFill>
              </a:rPr>
              <a:t>Betrayed</a:t>
            </a:r>
            <a:r>
              <a:rPr lang="en-US" sz="2400" b="1" smtClean="0"/>
              <a:t>  </a:t>
            </a:r>
            <a:r>
              <a:rPr lang="en-US" sz="1800" b="1" smtClean="0"/>
              <a:t>Ps 69:4,25; 109:8;</a:t>
            </a:r>
          </a:p>
          <a:p>
            <a:pPr eaLnBrk="1" hangingPunct="1">
              <a:lnSpc>
                <a:spcPct val="90000"/>
              </a:lnSpc>
              <a:buFont typeface="Symbol" pitchFamily="18" charset="2"/>
              <a:buNone/>
            </a:pPr>
            <a:r>
              <a:rPr lang="en-US" sz="1800" b="1" smtClean="0"/>
              <a:t>                            Zec 11:12-13</a:t>
            </a:r>
          </a:p>
          <a:p>
            <a:pPr eaLnBrk="1" hangingPunct="1">
              <a:lnSpc>
                <a:spcPct val="90000"/>
              </a:lnSpc>
            </a:pPr>
            <a:r>
              <a:rPr lang="en-US" sz="2400" b="1" smtClean="0">
                <a:solidFill>
                  <a:schemeClr val="tx2"/>
                </a:solidFill>
              </a:rPr>
              <a:t>Afflicted</a:t>
            </a:r>
            <a:r>
              <a:rPr lang="en-US" sz="2400" b="1" smtClean="0"/>
              <a:t>  </a:t>
            </a:r>
            <a:r>
              <a:rPr lang="en-US" sz="1800" b="1" smtClean="0"/>
              <a:t>Is 50:4-9; 52:14;</a:t>
            </a:r>
          </a:p>
          <a:p>
            <a:pPr eaLnBrk="1" hangingPunct="1">
              <a:lnSpc>
                <a:spcPct val="90000"/>
              </a:lnSpc>
              <a:buFont typeface="Symbol" pitchFamily="18" charset="2"/>
              <a:buNone/>
            </a:pPr>
            <a:r>
              <a:rPr lang="en-US" sz="1800" b="1" smtClean="0"/>
              <a:t>                            Ps 69:21</a:t>
            </a:r>
          </a:p>
          <a:p>
            <a:pPr eaLnBrk="1" hangingPunct="1">
              <a:lnSpc>
                <a:spcPct val="90000"/>
              </a:lnSpc>
            </a:pPr>
            <a:r>
              <a:rPr lang="en-US" sz="2400" b="1" smtClean="0">
                <a:solidFill>
                  <a:schemeClr val="tx2"/>
                </a:solidFill>
              </a:rPr>
              <a:t>Rejected</a:t>
            </a:r>
            <a:r>
              <a:rPr lang="en-US" sz="2400" b="1" smtClean="0"/>
              <a:t>  </a:t>
            </a:r>
            <a:r>
              <a:rPr lang="en-US" sz="1800" b="1" smtClean="0"/>
              <a:t>Is 53:3-4; </a:t>
            </a:r>
          </a:p>
          <a:p>
            <a:pPr eaLnBrk="1" hangingPunct="1">
              <a:lnSpc>
                <a:spcPct val="90000"/>
              </a:lnSpc>
              <a:buFont typeface="Symbol" pitchFamily="18" charset="2"/>
              <a:buNone/>
            </a:pPr>
            <a:r>
              <a:rPr lang="en-US" sz="1800" b="1" smtClean="0">
                <a:solidFill>
                  <a:srgbClr val="7F7F7F"/>
                </a:solidFill>
              </a:rPr>
              <a:t>		</a:t>
            </a:r>
            <a:r>
              <a:rPr lang="en-US" sz="1800" b="1" smtClean="0"/>
              <a:t>            Ps 118:22-23</a:t>
            </a:r>
          </a:p>
          <a:p>
            <a:pPr eaLnBrk="1" hangingPunct="1">
              <a:lnSpc>
                <a:spcPct val="90000"/>
              </a:lnSpc>
            </a:pPr>
            <a:r>
              <a:rPr lang="en-US" sz="2400" b="1" smtClean="0">
                <a:solidFill>
                  <a:schemeClr val="tx2"/>
                </a:solidFill>
              </a:rPr>
              <a:t>Crucified</a:t>
            </a:r>
            <a:r>
              <a:rPr lang="en-US" sz="2400" b="1" smtClean="0"/>
              <a:t> </a:t>
            </a:r>
            <a:r>
              <a:rPr lang="en-US" sz="1800" b="1" smtClean="0"/>
              <a:t>Ps 22</a:t>
            </a:r>
          </a:p>
          <a:p>
            <a:pPr eaLnBrk="1" hangingPunct="1">
              <a:lnSpc>
                <a:spcPct val="90000"/>
              </a:lnSpc>
            </a:pPr>
            <a:r>
              <a:rPr lang="en-US" sz="2400" b="1" smtClean="0">
                <a:solidFill>
                  <a:schemeClr val="tx2"/>
                </a:solidFill>
              </a:rPr>
              <a:t>Pierced</a:t>
            </a:r>
            <a:r>
              <a:rPr lang="en-US" sz="2400" b="1" smtClean="0"/>
              <a:t>    </a:t>
            </a:r>
            <a:r>
              <a:rPr lang="en-US" sz="1800" b="1" smtClean="0"/>
              <a:t>Zec 12:10</a:t>
            </a:r>
          </a:p>
          <a:p>
            <a:pPr eaLnBrk="1" hangingPunct="1">
              <a:lnSpc>
                <a:spcPct val="90000"/>
              </a:lnSpc>
            </a:pPr>
            <a:r>
              <a:rPr lang="en-US" sz="2400" b="1" smtClean="0">
                <a:solidFill>
                  <a:schemeClr val="tx2"/>
                </a:solidFill>
              </a:rPr>
              <a:t>Cut off, but not for his sins</a:t>
            </a:r>
            <a:r>
              <a:rPr lang="en-US" sz="2400" b="1" smtClean="0"/>
              <a:t>   </a:t>
            </a:r>
            <a:r>
              <a:rPr lang="en-US" sz="1800" b="1" smtClean="0"/>
              <a:t>Is 53:6-9, 12; Dan 9:26</a:t>
            </a:r>
          </a:p>
        </p:txBody>
      </p:sp>
      <p:pic>
        <p:nvPicPr>
          <p:cNvPr id="30727"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1600200"/>
            <a:ext cx="3810000" cy="44846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30722"/>
                                        </p:tgtEl>
                                        <p:attrNameLst>
                                          <p:attrName>style.visibility</p:attrName>
                                        </p:attrNameLst>
                                      </p:cBhvr>
                                      <p:to>
                                        <p:strVal val="visible"/>
                                      </p:to>
                                    </p:set>
                                    <p:animEffect transition="in" filter="dissolve">
                                      <p:cBhvr>
                                        <p:cTn id="7" dur="500"/>
                                        <p:tgtEl>
                                          <p:spTgt spid="30722"/>
                                        </p:tgtEl>
                                      </p:cBhvr>
                                    </p:animEffect>
                                  </p:childTnLst>
                                </p:cTn>
                              </p:par>
                            </p:childTnLst>
                          </p:cTn>
                        </p:par>
                        <p:par>
                          <p:cTn id="8" fill="hold" nodeType="afterGroup">
                            <p:stCondLst>
                              <p:cond delay="500"/>
                            </p:stCondLst>
                            <p:childTnLst>
                              <p:par>
                                <p:cTn id="9" presetID="14" presetClass="entr" presetSubtype="10" fill="hold" nodeType="afterEffect">
                                  <p:stCondLst>
                                    <p:cond delay="0"/>
                                  </p:stCondLst>
                                  <p:childTnLst>
                                    <p:set>
                                      <p:cBhvr>
                                        <p:cTn id="10" dur="1" fill="hold">
                                          <p:stCondLst>
                                            <p:cond delay="0"/>
                                          </p:stCondLst>
                                        </p:cTn>
                                        <p:tgtEl>
                                          <p:spTgt spid="30727"/>
                                        </p:tgtEl>
                                        <p:attrNameLst>
                                          <p:attrName>style.visibility</p:attrName>
                                        </p:attrNameLst>
                                      </p:cBhvr>
                                      <p:to>
                                        <p:strVal val="visible"/>
                                      </p:to>
                                    </p:set>
                                    <p:animEffect transition="in" filter="randombar(horizontal)">
                                      <p:cBhvr>
                                        <p:cTn id="11" dur="500"/>
                                        <p:tgtEl>
                                          <p:spTgt spid="30727"/>
                                        </p:tgtEl>
                                      </p:cBhvr>
                                    </p:animEffect>
                                  </p:childTnLst>
                                </p:cTn>
                              </p:par>
                            </p:childTnLst>
                          </p:cTn>
                        </p:par>
                        <p:par>
                          <p:cTn id="12" fill="hold" nodeType="afterGroup">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30724">
                                            <p:txEl>
                                              <p:pRg st="0" end="0"/>
                                            </p:txEl>
                                          </p:spTgt>
                                        </p:tgtEl>
                                        <p:attrNameLst>
                                          <p:attrName>style.visibility</p:attrName>
                                        </p:attrNameLst>
                                      </p:cBhvr>
                                      <p:to>
                                        <p:strVal val="visible"/>
                                      </p:to>
                                    </p:set>
                                    <p:animEffect transition="in" filter="wipe(up)">
                                      <p:cBhvr>
                                        <p:cTn id="15" dur="500"/>
                                        <p:tgtEl>
                                          <p:spTgt spid="30724">
                                            <p:txEl>
                                              <p:pRg st="0" end="0"/>
                                            </p:txEl>
                                          </p:spTgt>
                                        </p:tgtEl>
                                      </p:cBhvr>
                                    </p:animEffect>
                                  </p:childTnLst>
                                </p:cTn>
                              </p:par>
                            </p:childTnLst>
                          </p:cTn>
                        </p:par>
                        <p:par>
                          <p:cTn id="16" fill="hold" nodeType="afterGroup">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0724">
                                            <p:txEl>
                                              <p:pRg st="1" end="1"/>
                                            </p:txEl>
                                          </p:spTgt>
                                        </p:tgtEl>
                                        <p:attrNameLst>
                                          <p:attrName>style.visibility</p:attrName>
                                        </p:attrNameLst>
                                      </p:cBhvr>
                                      <p:to>
                                        <p:strVal val="visible"/>
                                      </p:to>
                                    </p:set>
                                    <p:animEffect transition="in" filter="wipe(up)">
                                      <p:cBhvr>
                                        <p:cTn id="19" dur="500"/>
                                        <p:tgtEl>
                                          <p:spTgt spid="30724">
                                            <p:txEl>
                                              <p:pRg st="1" end="1"/>
                                            </p:txEl>
                                          </p:spTgt>
                                        </p:tgtEl>
                                      </p:cBhvr>
                                    </p:animEffect>
                                  </p:childTnLst>
                                </p:cTn>
                              </p:par>
                            </p:childTnLst>
                          </p:cTn>
                        </p:par>
                        <p:par>
                          <p:cTn id="20" fill="hold" nodeType="afterGroup">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30724">
                                            <p:txEl>
                                              <p:pRg st="2" end="2"/>
                                            </p:txEl>
                                          </p:spTgt>
                                        </p:tgtEl>
                                        <p:attrNameLst>
                                          <p:attrName>style.visibility</p:attrName>
                                        </p:attrNameLst>
                                      </p:cBhvr>
                                      <p:to>
                                        <p:strVal val="visible"/>
                                      </p:to>
                                    </p:set>
                                    <p:animEffect transition="in" filter="wipe(up)">
                                      <p:cBhvr>
                                        <p:cTn id="23" dur="500"/>
                                        <p:tgtEl>
                                          <p:spTgt spid="30724">
                                            <p:txEl>
                                              <p:pRg st="2" end="2"/>
                                            </p:txEl>
                                          </p:spTgt>
                                        </p:tgtEl>
                                      </p:cBhvr>
                                    </p:animEffect>
                                  </p:childTnLst>
                                </p:cTn>
                              </p:par>
                            </p:childTnLst>
                          </p:cTn>
                        </p:par>
                        <p:par>
                          <p:cTn id="24" fill="hold" nodeType="afterGroup">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30724">
                                            <p:txEl>
                                              <p:pRg st="3" end="3"/>
                                            </p:txEl>
                                          </p:spTgt>
                                        </p:tgtEl>
                                        <p:attrNameLst>
                                          <p:attrName>style.visibility</p:attrName>
                                        </p:attrNameLst>
                                      </p:cBhvr>
                                      <p:to>
                                        <p:strVal val="visible"/>
                                      </p:to>
                                    </p:set>
                                    <p:animEffect transition="in" filter="wipe(up)">
                                      <p:cBhvr>
                                        <p:cTn id="27" dur="500"/>
                                        <p:tgtEl>
                                          <p:spTgt spid="30724">
                                            <p:txEl>
                                              <p:pRg st="3" end="3"/>
                                            </p:txEl>
                                          </p:spTgt>
                                        </p:tgtEl>
                                      </p:cBhvr>
                                    </p:animEffect>
                                  </p:childTnLst>
                                </p:cTn>
                              </p:par>
                            </p:childTnLst>
                          </p:cTn>
                        </p:par>
                        <p:par>
                          <p:cTn id="28" fill="hold" nodeType="afterGroup">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0724">
                                            <p:txEl>
                                              <p:pRg st="4" end="4"/>
                                            </p:txEl>
                                          </p:spTgt>
                                        </p:tgtEl>
                                        <p:attrNameLst>
                                          <p:attrName>style.visibility</p:attrName>
                                        </p:attrNameLst>
                                      </p:cBhvr>
                                      <p:to>
                                        <p:strVal val="visible"/>
                                      </p:to>
                                    </p:set>
                                    <p:animEffect transition="in" filter="wipe(up)">
                                      <p:cBhvr>
                                        <p:cTn id="31" dur="500"/>
                                        <p:tgtEl>
                                          <p:spTgt spid="30724">
                                            <p:txEl>
                                              <p:pRg st="4" end="4"/>
                                            </p:txEl>
                                          </p:spTgt>
                                        </p:tgtEl>
                                      </p:cBhvr>
                                    </p:animEffect>
                                  </p:childTnLst>
                                </p:cTn>
                              </p:par>
                            </p:childTnLst>
                          </p:cTn>
                        </p:par>
                        <p:par>
                          <p:cTn id="32" fill="hold" nodeType="afterGroup">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30724">
                                            <p:txEl>
                                              <p:pRg st="5" end="5"/>
                                            </p:txEl>
                                          </p:spTgt>
                                        </p:tgtEl>
                                        <p:attrNameLst>
                                          <p:attrName>style.visibility</p:attrName>
                                        </p:attrNameLst>
                                      </p:cBhvr>
                                      <p:to>
                                        <p:strVal val="visible"/>
                                      </p:to>
                                    </p:set>
                                    <p:animEffect transition="in" filter="wipe(up)">
                                      <p:cBhvr>
                                        <p:cTn id="35" dur="500"/>
                                        <p:tgtEl>
                                          <p:spTgt spid="30724">
                                            <p:txEl>
                                              <p:pRg st="5" end="5"/>
                                            </p:txEl>
                                          </p:spTgt>
                                        </p:tgtEl>
                                      </p:cBhvr>
                                    </p:animEffect>
                                  </p:childTnLst>
                                </p:cTn>
                              </p:par>
                            </p:childTnLst>
                          </p:cTn>
                        </p:par>
                        <p:par>
                          <p:cTn id="36" fill="hold" nodeType="afterGroup">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30724">
                                            <p:txEl>
                                              <p:pRg st="6" end="6"/>
                                            </p:txEl>
                                          </p:spTgt>
                                        </p:tgtEl>
                                        <p:attrNameLst>
                                          <p:attrName>style.visibility</p:attrName>
                                        </p:attrNameLst>
                                      </p:cBhvr>
                                      <p:to>
                                        <p:strVal val="visible"/>
                                      </p:to>
                                    </p:set>
                                    <p:animEffect transition="in" filter="wipe(up)">
                                      <p:cBhvr>
                                        <p:cTn id="39" dur="500"/>
                                        <p:tgtEl>
                                          <p:spTgt spid="30724">
                                            <p:txEl>
                                              <p:pRg st="6" end="6"/>
                                            </p:txEl>
                                          </p:spTgt>
                                        </p:tgtEl>
                                      </p:cBhvr>
                                    </p:animEffect>
                                  </p:childTnLst>
                                </p:cTn>
                              </p:par>
                            </p:childTnLst>
                          </p:cTn>
                        </p:par>
                        <p:par>
                          <p:cTn id="40" fill="hold" nodeType="afterGroup">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0724">
                                            <p:txEl>
                                              <p:pRg st="7" end="7"/>
                                            </p:txEl>
                                          </p:spTgt>
                                        </p:tgtEl>
                                        <p:attrNameLst>
                                          <p:attrName>style.visibility</p:attrName>
                                        </p:attrNameLst>
                                      </p:cBhvr>
                                      <p:to>
                                        <p:strVal val="visible"/>
                                      </p:to>
                                    </p:set>
                                    <p:animEffect transition="in" filter="wipe(up)">
                                      <p:cBhvr>
                                        <p:cTn id="43" dur="500"/>
                                        <p:tgtEl>
                                          <p:spTgt spid="30724">
                                            <p:txEl>
                                              <p:pRg st="7" end="7"/>
                                            </p:txEl>
                                          </p:spTgt>
                                        </p:tgtEl>
                                      </p:cBhvr>
                                    </p:animEffect>
                                  </p:childTnLst>
                                </p:cTn>
                              </p:par>
                            </p:childTnLst>
                          </p:cTn>
                        </p:par>
                        <p:par>
                          <p:cTn id="44" fill="hold" nodeType="afterGroup">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30724">
                                            <p:txEl>
                                              <p:pRg st="8" end="8"/>
                                            </p:txEl>
                                          </p:spTgt>
                                        </p:tgtEl>
                                        <p:attrNameLst>
                                          <p:attrName>style.visibility</p:attrName>
                                        </p:attrNameLst>
                                      </p:cBhvr>
                                      <p:to>
                                        <p:strVal val="visible"/>
                                      </p:to>
                                    </p:set>
                                    <p:animEffect transition="in" filter="wipe(up)">
                                      <p:cBhvr>
                                        <p:cTn id="47" dur="500"/>
                                        <p:tgtEl>
                                          <p:spTgt spid="30724">
                                            <p:txEl>
                                              <p:pRg st="8" end="8"/>
                                            </p:txEl>
                                          </p:spTgt>
                                        </p:tgtEl>
                                      </p:cBhvr>
                                    </p:animEffect>
                                  </p:childTnLst>
                                </p:cTn>
                              </p:par>
                            </p:childTnLst>
                          </p:cTn>
                        </p:par>
                        <p:par>
                          <p:cTn id="48" fill="hold" nodeType="afterGroup">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30724">
                                            <p:txEl>
                                              <p:pRg st="9" end="9"/>
                                            </p:txEl>
                                          </p:spTgt>
                                        </p:tgtEl>
                                        <p:attrNameLst>
                                          <p:attrName>style.visibility</p:attrName>
                                        </p:attrNameLst>
                                      </p:cBhvr>
                                      <p:to>
                                        <p:strVal val="visible"/>
                                      </p:to>
                                    </p:set>
                                    <p:animEffect transition="in" filter="wipe(up)">
                                      <p:cBhvr>
                                        <p:cTn id="51" dur="500"/>
                                        <p:tgtEl>
                                          <p:spTgt spid="30724">
                                            <p:txEl>
                                              <p:pRg st="9" end="9"/>
                                            </p:txEl>
                                          </p:spTgt>
                                        </p:tgtEl>
                                      </p:cBhvr>
                                    </p:animEffect>
                                  </p:childTnLst>
                                </p:cTn>
                              </p:par>
                            </p:childTnLst>
                          </p:cTn>
                        </p:par>
                        <p:par>
                          <p:cTn id="52" fill="hold" nodeType="afterGroup">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0724">
                                            <p:txEl>
                                              <p:pRg st="10" end="10"/>
                                            </p:txEl>
                                          </p:spTgt>
                                        </p:tgtEl>
                                        <p:attrNameLst>
                                          <p:attrName>style.visibility</p:attrName>
                                        </p:attrNameLst>
                                      </p:cBhvr>
                                      <p:to>
                                        <p:strVal val="visible"/>
                                      </p:to>
                                    </p:set>
                                    <p:animEffect transition="in" filter="wipe(up)">
                                      <p:cBhvr>
                                        <p:cTn id="55" dur="500"/>
                                        <p:tgtEl>
                                          <p:spTgt spid="30724">
                                            <p:txEl>
                                              <p:pRg st="10" end="10"/>
                                            </p:txEl>
                                          </p:spTgt>
                                        </p:tgtEl>
                                      </p:cBhvr>
                                    </p:animEffect>
                                  </p:childTnLst>
                                </p:cTn>
                              </p:par>
                            </p:childTnLst>
                          </p:cTn>
                        </p:par>
                        <p:par>
                          <p:cTn id="56" fill="hold" nodeType="afterGroup">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30724">
                                            <p:txEl>
                                              <p:pRg st="11" end="11"/>
                                            </p:txEl>
                                          </p:spTgt>
                                        </p:tgtEl>
                                        <p:attrNameLst>
                                          <p:attrName>style.visibility</p:attrName>
                                        </p:attrNameLst>
                                      </p:cBhvr>
                                      <p:to>
                                        <p:strVal val="visible"/>
                                      </p:to>
                                    </p:set>
                                    <p:animEffect transition="in" filter="wipe(up)">
                                      <p:cBhvr>
                                        <p:cTn id="59" dur="500"/>
                                        <p:tgtEl>
                                          <p:spTgt spid="30724">
                                            <p:txEl>
                                              <p:pRg st="11" end="11"/>
                                            </p:txEl>
                                          </p:spTgt>
                                        </p:tgtEl>
                                      </p:cBhvr>
                                    </p:animEffect>
                                  </p:childTnLst>
                                </p:cTn>
                              </p:par>
                            </p:childTnLst>
                          </p:cTn>
                        </p:par>
                        <p:par>
                          <p:cTn id="60" fill="hold" nodeType="afterGroup">
                            <p:stCondLst>
                              <p:cond delay="7000"/>
                            </p:stCondLst>
                            <p:childTnLst>
                              <p:par>
                                <p:cTn id="61" presetID="22" presetClass="entr" presetSubtype="1" fill="hold" grpId="0" nodeType="afterEffect">
                                  <p:stCondLst>
                                    <p:cond delay="0"/>
                                  </p:stCondLst>
                                  <p:childTnLst>
                                    <p:set>
                                      <p:cBhvr>
                                        <p:cTn id="62" dur="1" fill="hold">
                                          <p:stCondLst>
                                            <p:cond delay="0"/>
                                          </p:stCondLst>
                                        </p:cTn>
                                        <p:tgtEl>
                                          <p:spTgt spid="30724">
                                            <p:txEl>
                                              <p:pRg st="12" end="12"/>
                                            </p:txEl>
                                          </p:spTgt>
                                        </p:tgtEl>
                                        <p:attrNameLst>
                                          <p:attrName>style.visibility</p:attrName>
                                        </p:attrNameLst>
                                      </p:cBhvr>
                                      <p:to>
                                        <p:strVal val="visible"/>
                                      </p:to>
                                    </p:set>
                                    <p:animEffect transition="in" filter="wipe(up)">
                                      <p:cBhvr>
                                        <p:cTn id="63" dur="500"/>
                                        <p:tgtEl>
                                          <p:spTgt spid="30724">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2" grpId="0" autoUpdateAnimBg="0"/>
      <p:bldP spid="30724" grpId="0" build="p" bldLvl="2" autoUpdateAnimBg="0" advAuto="0"/>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algn="ctr" eaLnBrk="1" hangingPunct="1"/>
            <a:r>
              <a:rPr lang="en-US" b="1" smtClean="0"/>
              <a:t>What is a Prophet?</a:t>
            </a:r>
          </a:p>
        </p:txBody>
      </p:sp>
      <p:sp>
        <p:nvSpPr>
          <p:cNvPr id="34819" name="Rectangle 3"/>
          <p:cNvSpPr>
            <a:spLocks noGrp="1" noChangeArrowheads="1"/>
          </p:cNvSpPr>
          <p:nvPr>
            <p:ph type="body" idx="1"/>
          </p:nvPr>
        </p:nvSpPr>
        <p:spPr>
          <a:xfrm>
            <a:off x="1752600" y="1600200"/>
            <a:ext cx="6934200" cy="4495800"/>
          </a:xfrm>
        </p:spPr>
        <p:txBody>
          <a:bodyPr/>
          <a:lstStyle/>
          <a:p>
            <a:pPr marL="609600" indent="-609600" eaLnBrk="1" hangingPunct="1"/>
            <a:r>
              <a:rPr lang="en-US" b="1" smtClean="0">
                <a:solidFill>
                  <a:schemeClr val="tx2"/>
                </a:solidFill>
              </a:rPr>
              <a:t>“Navi” (Hebrew)</a:t>
            </a:r>
            <a:r>
              <a:rPr lang="en-US" smtClean="0">
                <a:solidFill>
                  <a:schemeClr val="tx2"/>
                </a:solidFill>
              </a:rPr>
              <a:t> </a:t>
            </a:r>
          </a:p>
          <a:p>
            <a:pPr marL="609600" indent="-609600" eaLnBrk="1" hangingPunct="1">
              <a:buFont typeface="Symbol" pitchFamily="18" charset="2"/>
              <a:buNone/>
            </a:pPr>
            <a:r>
              <a:rPr lang="en-US" smtClean="0">
                <a:solidFill>
                  <a:srgbClr val="7F7F7F"/>
                </a:solidFill>
              </a:rPr>
              <a:t>	</a:t>
            </a:r>
            <a:r>
              <a:rPr lang="en-US" b="1" smtClean="0">
                <a:solidFill>
                  <a:schemeClr val="tx2"/>
                </a:solidFill>
              </a:rPr>
              <a:t>= A spokesman for God</a:t>
            </a:r>
            <a:r>
              <a:rPr lang="en-US" smtClean="0"/>
              <a:t> </a:t>
            </a:r>
          </a:p>
          <a:p>
            <a:pPr marL="609600" indent="-609600" eaLnBrk="1" hangingPunct="1">
              <a:buFont typeface="Symbol" pitchFamily="18" charset="2"/>
              <a:buNone/>
            </a:pPr>
            <a:r>
              <a:rPr lang="en-US" sz="2800" smtClean="0"/>
              <a:t>       “You shall be as my Mouth” (Jer 15:19)</a:t>
            </a:r>
          </a:p>
          <a:p>
            <a:pPr marL="609600" indent="-609600" eaLnBrk="1" hangingPunct="1"/>
            <a:r>
              <a:rPr lang="en-US" b="1" smtClean="0">
                <a:solidFill>
                  <a:schemeClr val="tx2"/>
                </a:solidFill>
              </a:rPr>
              <a:t>Tests of a true prophet (Deut 18)</a:t>
            </a:r>
          </a:p>
          <a:p>
            <a:pPr marL="990600" lvl="1" indent="-533400" eaLnBrk="1" hangingPunct="1"/>
            <a:r>
              <a:rPr lang="en-US" sz="2400" smtClean="0"/>
              <a:t>Does not use pagan divination (v. 9-13)</a:t>
            </a:r>
          </a:p>
          <a:p>
            <a:pPr marL="990600" lvl="1" indent="-533400" eaLnBrk="1" hangingPunct="1"/>
            <a:r>
              <a:rPr lang="en-US" sz="2400" smtClean="0"/>
              <a:t>Speaks only in God’s name (v. 19-20)</a:t>
            </a:r>
          </a:p>
          <a:p>
            <a:pPr marL="990600" lvl="1" indent="-533400" eaLnBrk="1" hangingPunct="1"/>
            <a:r>
              <a:rPr lang="en-US" sz="2400" smtClean="0"/>
              <a:t>Is completely accurate (v. 21-22)</a:t>
            </a:r>
          </a:p>
          <a:p>
            <a:pPr marL="609600" indent="-609600" eaLnBrk="1" hangingPunct="1"/>
            <a:endParaRPr lang="en-US" smtClean="0"/>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34818"/>
                                        </p:tgtEl>
                                        <p:attrNameLst>
                                          <p:attrName>style.visibility</p:attrName>
                                        </p:attrNameLst>
                                      </p:cBhvr>
                                      <p:to>
                                        <p:strVal val="visible"/>
                                      </p:to>
                                    </p:set>
                                    <p:animEffect transition="in" filter="randombar(vertical)">
                                      <p:cBhvr>
                                        <p:cTn id="7" dur="500"/>
                                        <p:tgtEl>
                                          <p:spTgt spid="34818"/>
                                        </p:tgtEl>
                                      </p:cBhvr>
                                    </p:animEffect>
                                  </p:childTnLst>
                                </p:cTn>
                              </p:par>
                            </p:childTnLst>
                          </p:cTn>
                        </p:par>
                        <p:par>
                          <p:cTn id="8" fill="hold" nodeType="afterGroup">
                            <p:stCondLst>
                              <p:cond delay="500"/>
                            </p:stCondLst>
                            <p:childTnLst>
                              <p:par>
                                <p:cTn id="9" presetID="22" presetClass="entr" presetSubtype="1" fill="hold" grpId="0" nodeType="afterEffect">
                                  <p:stCondLst>
                                    <p:cond delay="1000"/>
                                  </p:stCondLst>
                                  <p:childTnLst>
                                    <p:set>
                                      <p:cBhvr>
                                        <p:cTn id="10" dur="1" fill="hold">
                                          <p:stCondLst>
                                            <p:cond delay="0"/>
                                          </p:stCondLst>
                                        </p:cTn>
                                        <p:tgtEl>
                                          <p:spTgt spid="34819">
                                            <p:txEl>
                                              <p:pRg st="0" end="0"/>
                                            </p:txEl>
                                          </p:spTgt>
                                        </p:tgtEl>
                                        <p:attrNameLst>
                                          <p:attrName>style.visibility</p:attrName>
                                        </p:attrNameLst>
                                      </p:cBhvr>
                                      <p:to>
                                        <p:strVal val="visible"/>
                                      </p:to>
                                    </p:set>
                                    <p:animEffect transition="in" filter="wipe(up)">
                                      <p:cBhvr>
                                        <p:cTn id="11" dur="500"/>
                                        <p:tgtEl>
                                          <p:spTgt spid="34819">
                                            <p:txEl>
                                              <p:pRg st="0" end="0"/>
                                            </p:txEl>
                                          </p:spTgt>
                                        </p:tgtEl>
                                      </p:cBhvr>
                                    </p:animEffect>
                                  </p:childTnLst>
                                </p:cTn>
                              </p:par>
                            </p:childTnLst>
                          </p:cTn>
                        </p:par>
                        <p:par>
                          <p:cTn id="12" fill="hold" nodeType="afterGroup">
                            <p:stCondLst>
                              <p:cond delay="2000"/>
                            </p:stCondLst>
                            <p:childTnLst>
                              <p:par>
                                <p:cTn id="13" presetID="22" presetClass="entr" presetSubtype="1" fill="hold" grpId="0" nodeType="afterEffect">
                                  <p:stCondLst>
                                    <p:cond delay="1000"/>
                                  </p:stCondLst>
                                  <p:childTnLst>
                                    <p:set>
                                      <p:cBhvr>
                                        <p:cTn id="14" dur="1" fill="hold">
                                          <p:stCondLst>
                                            <p:cond delay="0"/>
                                          </p:stCondLst>
                                        </p:cTn>
                                        <p:tgtEl>
                                          <p:spTgt spid="34819">
                                            <p:txEl>
                                              <p:pRg st="1" end="1"/>
                                            </p:txEl>
                                          </p:spTgt>
                                        </p:tgtEl>
                                        <p:attrNameLst>
                                          <p:attrName>style.visibility</p:attrName>
                                        </p:attrNameLst>
                                      </p:cBhvr>
                                      <p:to>
                                        <p:strVal val="visible"/>
                                      </p:to>
                                    </p:set>
                                    <p:animEffect transition="in" filter="wipe(up)">
                                      <p:cBhvr>
                                        <p:cTn id="15" dur="500"/>
                                        <p:tgtEl>
                                          <p:spTgt spid="34819">
                                            <p:txEl>
                                              <p:pRg st="1" end="1"/>
                                            </p:txEl>
                                          </p:spTgt>
                                        </p:tgtEl>
                                      </p:cBhvr>
                                    </p:animEffect>
                                  </p:childTnLst>
                                </p:cTn>
                              </p:par>
                            </p:childTnLst>
                          </p:cTn>
                        </p:par>
                        <p:par>
                          <p:cTn id="16" fill="hold" nodeType="afterGroup">
                            <p:stCondLst>
                              <p:cond delay="3500"/>
                            </p:stCondLst>
                            <p:childTnLst>
                              <p:par>
                                <p:cTn id="17" presetID="22" presetClass="entr" presetSubtype="1" fill="hold" grpId="0" nodeType="afterEffect">
                                  <p:stCondLst>
                                    <p:cond delay="1000"/>
                                  </p:stCondLst>
                                  <p:childTnLst>
                                    <p:set>
                                      <p:cBhvr>
                                        <p:cTn id="18" dur="1" fill="hold">
                                          <p:stCondLst>
                                            <p:cond delay="0"/>
                                          </p:stCondLst>
                                        </p:cTn>
                                        <p:tgtEl>
                                          <p:spTgt spid="34819">
                                            <p:txEl>
                                              <p:pRg st="2" end="2"/>
                                            </p:txEl>
                                          </p:spTgt>
                                        </p:tgtEl>
                                        <p:attrNameLst>
                                          <p:attrName>style.visibility</p:attrName>
                                        </p:attrNameLst>
                                      </p:cBhvr>
                                      <p:to>
                                        <p:strVal val="visible"/>
                                      </p:to>
                                    </p:set>
                                    <p:animEffect transition="in" filter="wipe(up)">
                                      <p:cBhvr>
                                        <p:cTn id="19" dur="500"/>
                                        <p:tgtEl>
                                          <p:spTgt spid="34819">
                                            <p:txEl>
                                              <p:pRg st="2" end="2"/>
                                            </p:txEl>
                                          </p:spTgt>
                                        </p:tgtEl>
                                      </p:cBhvr>
                                    </p:animEffect>
                                  </p:childTnLst>
                                </p:cTn>
                              </p:par>
                            </p:childTnLst>
                          </p:cTn>
                        </p:par>
                        <p:par>
                          <p:cTn id="20" fill="hold" nodeType="afterGroup">
                            <p:stCondLst>
                              <p:cond delay="5000"/>
                            </p:stCondLst>
                            <p:childTnLst>
                              <p:par>
                                <p:cTn id="21" presetID="22" presetClass="entr" presetSubtype="1" fill="hold" grpId="0" nodeType="afterEffect">
                                  <p:stCondLst>
                                    <p:cond delay="1000"/>
                                  </p:stCondLst>
                                  <p:childTnLst>
                                    <p:set>
                                      <p:cBhvr>
                                        <p:cTn id="22" dur="1" fill="hold">
                                          <p:stCondLst>
                                            <p:cond delay="0"/>
                                          </p:stCondLst>
                                        </p:cTn>
                                        <p:tgtEl>
                                          <p:spTgt spid="34819">
                                            <p:txEl>
                                              <p:pRg st="3" end="3"/>
                                            </p:txEl>
                                          </p:spTgt>
                                        </p:tgtEl>
                                        <p:attrNameLst>
                                          <p:attrName>style.visibility</p:attrName>
                                        </p:attrNameLst>
                                      </p:cBhvr>
                                      <p:to>
                                        <p:strVal val="visible"/>
                                      </p:to>
                                    </p:set>
                                    <p:animEffect transition="in" filter="wipe(up)">
                                      <p:cBhvr>
                                        <p:cTn id="23" dur="500"/>
                                        <p:tgtEl>
                                          <p:spTgt spid="34819">
                                            <p:txEl>
                                              <p:pRg st="3" end="3"/>
                                            </p:txEl>
                                          </p:spTgt>
                                        </p:tgtEl>
                                      </p:cBhvr>
                                    </p:animEffect>
                                  </p:childTnLst>
                                </p:cTn>
                              </p:par>
                            </p:childTnLst>
                          </p:cTn>
                        </p:par>
                        <p:par>
                          <p:cTn id="24" fill="hold" nodeType="afterGroup">
                            <p:stCondLst>
                              <p:cond delay="6500"/>
                            </p:stCondLst>
                            <p:childTnLst>
                              <p:par>
                                <p:cTn id="25" presetID="22" presetClass="entr" presetSubtype="1" fill="hold" grpId="0" nodeType="afterEffect">
                                  <p:stCondLst>
                                    <p:cond delay="1000"/>
                                  </p:stCondLst>
                                  <p:childTnLst>
                                    <p:set>
                                      <p:cBhvr>
                                        <p:cTn id="26" dur="1" fill="hold">
                                          <p:stCondLst>
                                            <p:cond delay="0"/>
                                          </p:stCondLst>
                                        </p:cTn>
                                        <p:tgtEl>
                                          <p:spTgt spid="34819">
                                            <p:txEl>
                                              <p:pRg st="4" end="4"/>
                                            </p:txEl>
                                          </p:spTgt>
                                        </p:tgtEl>
                                        <p:attrNameLst>
                                          <p:attrName>style.visibility</p:attrName>
                                        </p:attrNameLst>
                                      </p:cBhvr>
                                      <p:to>
                                        <p:strVal val="visible"/>
                                      </p:to>
                                    </p:set>
                                    <p:animEffect transition="in" filter="wipe(up)">
                                      <p:cBhvr>
                                        <p:cTn id="27" dur="500"/>
                                        <p:tgtEl>
                                          <p:spTgt spid="34819">
                                            <p:txEl>
                                              <p:pRg st="4" end="4"/>
                                            </p:txEl>
                                          </p:spTgt>
                                        </p:tgtEl>
                                      </p:cBhvr>
                                    </p:animEffect>
                                  </p:childTnLst>
                                </p:cTn>
                              </p:par>
                            </p:childTnLst>
                          </p:cTn>
                        </p:par>
                        <p:par>
                          <p:cTn id="28" fill="hold" nodeType="afterGroup">
                            <p:stCondLst>
                              <p:cond delay="8000"/>
                            </p:stCondLst>
                            <p:childTnLst>
                              <p:par>
                                <p:cTn id="29" presetID="22" presetClass="entr" presetSubtype="1" fill="hold" grpId="0" nodeType="afterEffect">
                                  <p:stCondLst>
                                    <p:cond delay="1000"/>
                                  </p:stCondLst>
                                  <p:childTnLst>
                                    <p:set>
                                      <p:cBhvr>
                                        <p:cTn id="30" dur="1" fill="hold">
                                          <p:stCondLst>
                                            <p:cond delay="0"/>
                                          </p:stCondLst>
                                        </p:cTn>
                                        <p:tgtEl>
                                          <p:spTgt spid="34819">
                                            <p:txEl>
                                              <p:pRg st="5" end="5"/>
                                            </p:txEl>
                                          </p:spTgt>
                                        </p:tgtEl>
                                        <p:attrNameLst>
                                          <p:attrName>style.visibility</p:attrName>
                                        </p:attrNameLst>
                                      </p:cBhvr>
                                      <p:to>
                                        <p:strVal val="visible"/>
                                      </p:to>
                                    </p:set>
                                    <p:animEffect transition="in" filter="wipe(up)">
                                      <p:cBhvr>
                                        <p:cTn id="31" dur="500"/>
                                        <p:tgtEl>
                                          <p:spTgt spid="34819">
                                            <p:txEl>
                                              <p:pRg st="5" end="5"/>
                                            </p:txEl>
                                          </p:spTgt>
                                        </p:tgtEl>
                                      </p:cBhvr>
                                    </p:animEffect>
                                  </p:childTnLst>
                                </p:cTn>
                              </p:par>
                            </p:childTnLst>
                          </p:cTn>
                        </p:par>
                        <p:par>
                          <p:cTn id="32" fill="hold" nodeType="afterGroup">
                            <p:stCondLst>
                              <p:cond delay="9500"/>
                            </p:stCondLst>
                            <p:childTnLst>
                              <p:par>
                                <p:cTn id="33" presetID="22" presetClass="entr" presetSubtype="1" fill="hold" grpId="0" nodeType="afterEffect">
                                  <p:stCondLst>
                                    <p:cond delay="1000"/>
                                  </p:stCondLst>
                                  <p:childTnLst>
                                    <p:set>
                                      <p:cBhvr>
                                        <p:cTn id="34" dur="1" fill="hold">
                                          <p:stCondLst>
                                            <p:cond delay="0"/>
                                          </p:stCondLst>
                                        </p:cTn>
                                        <p:tgtEl>
                                          <p:spTgt spid="34819">
                                            <p:txEl>
                                              <p:pRg st="6" end="6"/>
                                            </p:txEl>
                                          </p:spTgt>
                                        </p:tgtEl>
                                        <p:attrNameLst>
                                          <p:attrName>style.visibility</p:attrName>
                                        </p:attrNameLst>
                                      </p:cBhvr>
                                      <p:to>
                                        <p:strVal val="visible"/>
                                      </p:to>
                                    </p:set>
                                    <p:animEffect transition="in" filter="wipe(up)">
                                      <p:cBhvr>
                                        <p:cTn id="35" dur="500"/>
                                        <p:tgtEl>
                                          <p:spTgt spid="3481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8" grpId="0" autoUpdateAnimBg="0"/>
      <p:bldP spid="34819" grpId="0" build="p" bldLvl="2" autoUpdateAnimBg="0" advAuto="1000"/>
    </p:bldLst>
  </p:timing>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1219200" y="304800"/>
            <a:ext cx="3886200" cy="1066800"/>
          </a:xfrm>
        </p:spPr>
        <p:txBody>
          <a:bodyPr/>
          <a:lstStyle/>
          <a:p>
            <a:pPr eaLnBrk="1" hangingPunct="1"/>
            <a:r>
              <a:rPr lang="en-US" sz="4000" smtClean="0"/>
              <a:t>  </a:t>
            </a:r>
            <a:r>
              <a:rPr lang="en-US" sz="4000" b="1" smtClean="0"/>
              <a:t>Perfectly Holy</a:t>
            </a:r>
          </a:p>
        </p:txBody>
      </p:sp>
      <p:sp>
        <p:nvSpPr>
          <p:cNvPr id="60419" name="Rectangle 3"/>
          <p:cNvSpPr>
            <a:spLocks noGrp="1" noChangeArrowheads="1"/>
          </p:cNvSpPr>
          <p:nvPr>
            <p:ph type="body" sz="half" idx="1"/>
          </p:nvPr>
        </p:nvSpPr>
        <p:spPr>
          <a:xfrm>
            <a:off x="1371600" y="1371600"/>
            <a:ext cx="3657600" cy="2286000"/>
          </a:xfrm>
          <a:ln w="12700">
            <a:solidFill>
              <a:schemeClr val="tx1"/>
            </a:solidFill>
            <a:miter lim="800000"/>
            <a:headEnd/>
            <a:tailEnd/>
          </a:ln>
        </p:spPr>
        <p:txBody>
          <a:bodyPr/>
          <a:lstStyle/>
          <a:p>
            <a:pPr eaLnBrk="1" hangingPunct="1">
              <a:lnSpc>
                <a:spcPct val="90000"/>
              </a:lnSpc>
            </a:pPr>
            <a:r>
              <a:rPr lang="en-US" sz="2000" b="1" smtClean="0">
                <a:solidFill>
                  <a:schemeClr val="tx2"/>
                </a:solidFill>
              </a:rPr>
              <a:t>Sinless, Innocent </a:t>
            </a:r>
            <a:r>
              <a:rPr lang="en-US" sz="1800" b="1" smtClean="0"/>
              <a:t>Is 53:9</a:t>
            </a:r>
            <a:r>
              <a:rPr lang="en-US" sz="2000" b="1" smtClean="0"/>
              <a:t> </a:t>
            </a:r>
            <a:endParaRPr lang="en-US" sz="2000" b="1" smtClean="0">
              <a:solidFill>
                <a:schemeClr val="tx2"/>
              </a:solidFill>
            </a:endParaRPr>
          </a:p>
          <a:p>
            <a:pPr eaLnBrk="1" hangingPunct="1">
              <a:lnSpc>
                <a:spcPct val="90000"/>
              </a:lnSpc>
            </a:pPr>
            <a:r>
              <a:rPr lang="en-US" sz="2000" b="1" smtClean="0">
                <a:solidFill>
                  <a:schemeClr val="tx2"/>
                </a:solidFill>
              </a:rPr>
              <a:t>Obedient unto death</a:t>
            </a:r>
            <a:r>
              <a:rPr lang="en-US" sz="2000" b="1" smtClean="0"/>
              <a:t> </a:t>
            </a:r>
            <a:r>
              <a:rPr lang="en-US" sz="1800" b="1" smtClean="0"/>
              <a:t>Is 53</a:t>
            </a:r>
          </a:p>
          <a:p>
            <a:pPr eaLnBrk="1" hangingPunct="1">
              <a:lnSpc>
                <a:spcPct val="90000"/>
              </a:lnSpc>
            </a:pPr>
            <a:r>
              <a:rPr lang="en-US" sz="2000" b="1" smtClean="0">
                <a:solidFill>
                  <a:schemeClr val="tx2"/>
                </a:solidFill>
              </a:rPr>
              <a:t>No bone broken</a:t>
            </a:r>
            <a:r>
              <a:rPr lang="en-US" sz="2000" b="1" smtClean="0"/>
              <a:t> </a:t>
            </a:r>
            <a:r>
              <a:rPr lang="en-US" sz="1800" b="1" smtClean="0"/>
              <a:t>Ps 34:20</a:t>
            </a:r>
            <a:r>
              <a:rPr lang="en-US" sz="2000" b="1" smtClean="0"/>
              <a:t> </a:t>
            </a:r>
          </a:p>
          <a:p>
            <a:pPr eaLnBrk="1" hangingPunct="1">
              <a:lnSpc>
                <a:spcPct val="90000"/>
              </a:lnSpc>
            </a:pPr>
            <a:r>
              <a:rPr lang="en-US" sz="2000" b="1" smtClean="0">
                <a:solidFill>
                  <a:schemeClr val="tx2"/>
                </a:solidFill>
              </a:rPr>
              <a:t>Unblemished lamb</a:t>
            </a:r>
            <a:r>
              <a:rPr lang="en-US" sz="2000" b="1" smtClean="0"/>
              <a:t> </a:t>
            </a:r>
            <a:r>
              <a:rPr lang="en-US" sz="1800" b="1" smtClean="0"/>
              <a:t>Is 53:7</a:t>
            </a:r>
          </a:p>
          <a:p>
            <a:pPr eaLnBrk="1" hangingPunct="1">
              <a:lnSpc>
                <a:spcPct val="90000"/>
              </a:lnSpc>
            </a:pPr>
            <a:r>
              <a:rPr lang="en-US" sz="2000" b="1" smtClean="0">
                <a:solidFill>
                  <a:schemeClr val="tx2"/>
                </a:solidFill>
              </a:rPr>
              <a:t>Fitting sacrifice (sprinkle nations with His blood) </a:t>
            </a:r>
            <a:r>
              <a:rPr lang="en-US" sz="1800" b="1" smtClean="0"/>
              <a:t>Is 52:15</a:t>
            </a:r>
            <a:endParaRPr lang="en-US" sz="2000" b="1" smtClean="0">
              <a:solidFill>
                <a:schemeClr val="tx2"/>
              </a:solidFill>
            </a:endParaRPr>
          </a:p>
        </p:txBody>
      </p:sp>
      <p:pic>
        <p:nvPicPr>
          <p:cNvPr id="60430" name="Picture 14" descr="lambofGodmat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914400"/>
            <a:ext cx="28829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31" name="Picture 15" descr="sacrific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0200" y="3810000"/>
            <a:ext cx="2857500" cy="280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32" name="Text Box 16"/>
          <p:cNvSpPr txBox="1">
            <a:spLocks noChangeArrowheads="1"/>
          </p:cNvSpPr>
          <p:nvPr/>
        </p:nvSpPr>
        <p:spPr bwMode="auto">
          <a:xfrm>
            <a:off x="5029200" y="4038600"/>
            <a:ext cx="3733800" cy="2573338"/>
          </a:xfrm>
          <a:prstGeom prst="rect">
            <a:avLst/>
          </a:prstGeom>
          <a:noFill/>
          <a:ln w="9525" cap="sq">
            <a:solidFill>
              <a:schemeClr val="tx1"/>
            </a:solidFill>
            <a:miter lim="800000"/>
            <a:headEnd/>
            <a:tailEnd/>
          </a:ln>
          <a:effectLst/>
          <a:extLst>
            <a:ext uri="{909E8E84-426E-40DD-AFC4-6F175D3DCCD1}">
              <a14:hiddenFill xmlns:a14="http://schemas.microsoft.com/office/drawing/2010/main">
                <a:solidFill>
                  <a:srgbClr val="FFCC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b="1" i="1">
                <a:solidFill>
                  <a:schemeClr val="bg2"/>
                </a:solidFill>
                <a:latin typeface="Times New Roman" pitchFamily="18" charset="0"/>
                <a:cs typeface="Times New Roman" pitchFamily="18" charset="0"/>
              </a:defRPr>
            </a:lvl1pPr>
            <a:lvl2pPr marL="742950" indent="-285750" eaLnBrk="0" hangingPunct="0">
              <a:defRPr sz="2400" b="1" i="1">
                <a:solidFill>
                  <a:schemeClr val="bg2"/>
                </a:solidFill>
                <a:latin typeface="Times New Roman" pitchFamily="18" charset="0"/>
                <a:cs typeface="Times New Roman" pitchFamily="18" charset="0"/>
              </a:defRPr>
            </a:lvl2pPr>
            <a:lvl3pPr marL="1143000" indent="-228600" eaLnBrk="0" hangingPunct="0">
              <a:defRPr sz="2400" b="1" i="1">
                <a:solidFill>
                  <a:schemeClr val="bg2"/>
                </a:solidFill>
                <a:latin typeface="Times New Roman" pitchFamily="18" charset="0"/>
                <a:cs typeface="Times New Roman" pitchFamily="18" charset="0"/>
              </a:defRPr>
            </a:lvl3pPr>
            <a:lvl4pPr marL="1600200" indent="-228600" eaLnBrk="0" hangingPunct="0">
              <a:defRPr sz="2400" b="1" i="1">
                <a:solidFill>
                  <a:schemeClr val="bg2"/>
                </a:solidFill>
                <a:latin typeface="Times New Roman" pitchFamily="18" charset="0"/>
                <a:cs typeface="Times New Roman" pitchFamily="18" charset="0"/>
              </a:defRPr>
            </a:lvl4pPr>
            <a:lvl5pPr marL="2057400" indent="-228600" eaLnBrk="0" hangingPunct="0">
              <a:defRPr sz="2400" b="1" i="1">
                <a:solidFill>
                  <a:schemeClr val="bg2"/>
                </a:solidFill>
                <a:latin typeface="Times New Roman" pitchFamily="18" charset="0"/>
                <a:cs typeface="Times New Roman" pitchFamily="18" charset="0"/>
              </a:defRPr>
            </a:lvl5pPr>
            <a:lvl6pPr marL="25146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6pPr>
            <a:lvl7pPr marL="29718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7pPr>
            <a:lvl8pPr marL="34290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8pPr>
            <a:lvl9pPr marL="38862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9pPr>
          </a:lstStyle>
          <a:p>
            <a:pPr algn="l" eaLnBrk="1" hangingPunct="1">
              <a:lnSpc>
                <a:spcPct val="70000"/>
              </a:lnSpc>
              <a:buSzPct val="90000"/>
              <a:buFont typeface="Symbol" pitchFamily="18" charset="2"/>
              <a:buChar char="¨"/>
            </a:pPr>
            <a:r>
              <a:rPr lang="en-US" i="0">
                <a:solidFill>
                  <a:schemeClr val="tx2"/>
                </a:solidFill>
              </a:rPr>
              <a:t> </a:t>
            </a:r>
            <a:r>
              <a:rPr lang="en-US" sz="2200" i="0">
                <a:solidFill>
                  <a:schemeClr val="tx2"/>
                </a:solidFill>
              </a:rPr>
              <a:t>Victory over Serpent </a:t>
            </a:r>
          </a:p>
          <a:p>
            <a:pPr algn="l" eaLnBrk="1" hangingPunct="1">
              <a:lnSpc>
                <a:spcPct val="70000"/>
              </a:lnSpc>
              <a:buSzPct val="90000"/>
              <a:buFont typeface="Symbol" pitchFamily="18" charset="2"/>
              <a:buNone/>
            </a:pPr>
            <a:r>
              <a:rPr lang="en-US" sz="2200" i="0">
                <a:solidFill>
                  <a:schemeClr val="tx1"/>
                </a:solidFill>
              </a:rPr>
              <a:t>    Gen 3:15</a:t>
            </a:r>
          </a:p>
          <a:p>
            <a:pPr algn="l" eaLnBrk="1" hangingPunct="1">
              <a:lnSpc>
                <a:spcPct val="70000"/>
              </a:lnSpc>
              <a:buSzPct val="90000"/>
              <a:buFont typeface="Symbol" pitchFamily="18" charset="2"/>
              <a:buChar char="¨"/>
            </a:pPr>
            <a:r>
              <a:rPr lang="en-US" sz="2200" i="0">
                <a:solidFill>
                  <a:schemeClr val="tx2"/>
                </a:solidFill>
              </a:rPr>
              <a:t> Victory over all evil-doers</a:t>
            </a:r>
          </a:p>
          <a:p>
            <a:pPr algn="l" eaLnBrk="1" hangingPunct="1">
              <a:lnSpc>
                <a:spcPct val="70000"/>
              </a:lnSpc>
              <a:buSzPct val="90000"/>
              <a:buFont typeface="Symbol" pitchFamily="18" charset="2"/>
              <a:buNone/>
            </a:pPr>
            <a:r>
              <a:rPr lang="en-US" sz="2200" i="0">
                <a:solidFill>
                  <a:schemeClr val="tx1"/>
                </a:solidFill>
              </a:rPr>
              <a:t>    Mal 4:3</a:t>
            </a:r>
            <a:endParaRPr lang="en-US" sz="2200" i="0">
              <a:solidFill>
                <a:schemeClr val="tx2"/>
              </a:solidFill>
            </a:endParaRPr>
          </a:p>
          <a:p>
            <a:pPr algn="l" eaLnBrk="1" hangingPunct="1">
              <a:buSzPct val="90000"/>
              <a:buFont typeface="Symbol" pitchFamily="18" charset="2"/>
              <a:buChar char="¨"/>
            </a:pPr>
            <a:r>
              <a:rPr lang="en-US" sz="2200" i="0">
                <a:solidFill>
                  <a:schemeClr val="tx2"/>
                </a:solidFill>
              </a:rPr>
              <a:t> Victory over Death </a:t>
            </a:r>
          </a:p>
          <a:p>
            <a:pPr algn="l" eaLnBrk="1" hangingPunct="1">
              <a:buSzPct val="90000"/>
              <a:buFont typeface="Symbol" pitchFamily="18" charset="2"/>
              <a:buNone/>
            </a:pPr>
            <a:r>
              <a:rPr lang="en-US" sz="2200" i="0">
                <a:solidFill>
                  <a:schemeClr val="tx1"/>
                </a:solidFill>
              </a:rPr>
              <a:t>    Ps 16:8-10;  Is 53:10</a:t>
            </a:r>
            <a:endParaRPr lang="en-US" sz="2200" i="0"/>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60418"/>
                                        </p:tgtEl>
                                        <p:attrNameLst>
                                          <p:attrName>style.visibility</p:attrName>
                                        </p:attrNameLst>
                                      </p:cBhvr>
                                      <p:to>
                                        <p:strVal val="visible"/>
                                      </p:to>
                                    </p:set>
                                    <p:animEffect transition="in" filter="slide(fromRight)">
                                      <p:cBhvr>
                                        <p:cTn id="7" dur="500"/>
                                        <p:tgtEl>
                                          <p:spTgt spid="60418"/>
                                        </p:tgtEl>
                                      </p:cBhvr>
                                    </p:animEffect>
                                  </p:childTnLst>
                                </p:cTn>
                              </p:par>
                            </p:childTnLst>
                          </p:cTn>
                        </p:par>
                        <p:par>
                          <p:cTn id="8" fill="hold" nodeType="afterGroup">
                            <p:stCondLst>
                              <p:cond delay="500"/>
                            </p:stCondLst>
                            <p:childTnLst>
                              <p:par>
                                <p:cTn id="9" presetID="21" presetClass="entr" presetSubtype="1" fill="hold" nodeType="afterEffect">
                                  <p:stCondLst>
                                    <p:cond delay="0"/>
                                  </p:stCondLst>
                                  <p:childTnLst>
                                    <p:set>
                                      <p:cBhvr>
                                        <p:cTn id="10" dur="1" fill="hold">
                                          <p:stCondLst>
                                            <p:cond delay="0"/>
                                          </p:stCondLst>
                                        </p:cTn>
                                        <p:tgtEl>
                                          <p:spTgt spid="60431"/>
                                        </p:tgtEl>
                                        <p:attrNameLst>
                                          <p:attrName>style.visibility</p:attrName>
                                        </p:attrNameLst>
                                      </p:cBhvr>
                                      <p:to>
                                        <p:strVal val="visible"/>
                                      </p:to>
                                    </p:set>
                                    <p:animEffect transition="in" filter="wheel(1)">
                                      <p:cBhvr>
                                        <p:cTn id="11" dur="2000"/>
                                        <p:tgtEl>
                                          <p:spTgt spid="60431"/>
                                        </p:tgtEl>
                                      </p:cBhvr>
                                    </p:animEffect>
                                  </p:childTnLst>
                                </p:cTn>
                              </p:par>
                            </p:childTnLst>
                          </p:cTn>
                        </p:par>
                        <p:par>
                          <p:cTn id="12" fill="hold" nodeType="afterGroup">
                            <p:stCondLst>
                              <p:cond delay="2500"/>
                            </p:stCondLst>
                            <p:childTnLst>
                              <p:par>
                                <p:cTn id="13" presetID="22" presetClass="entr" presetSubtype="1" fill="hold" grpId="0" nodeType="afterEffect">
                                  <p:stCondLst>
                                    <p:cond delay="0"/>
                                  </p:stCondLst>
                                  <p:childTnLst>
                                    <p:set>
                                      <p:cBhvr>
                                        <p:cTn id="14" dur="1" fill="hold">
                                          <p:stCondLst>
                                            <p:cond delay="0"/>
                                          </p:stCondLst>
                                        </p:cTn>
                                        <p:tgtEl>
                                          <p:spTgt spid="60419">
                                            <p:bg/>
                                          </p:spTgt>
                                        </p:tgtEl>
                                        <p:attrNameLst>
                                          <p:attrName>style.visibility</p:attrName>
                                        </p:attrNameLst>
                                      </p:cBhvr>
                                      <p:to>
                                        <p:strVal val="visible"/>
                                      </p:to>
                                    </p:set>
                                    <p:animEffect transition="in" filter="wipe(up)">
                                      <p:cBhvr>
                                        <p:cTn id="15" dur="1000"/>
                                        <p:tgtEl>
                                          <p:spTgt spid="60419">
                                            <p:bg/>
                                          </p:spTgt>
                                        </p:tgtEl>
                                      </p:cBhvr>
                                    </p:animEffect>
                                  </p:childTnLst>
                                </p:cTn>
                              </p:par>
                            </p:childTnLst>
                          </p:cTn>
                        </p:par>
                        <p:par>
                          <p:cTn id="16" fill="hold" nodeType="afterGroup">
                            <p:stCondLst>
                              <p:cond delay="3500"/>
                            </p:stCondLst>
                            <p:childTnLst>
                              <p:par>
                                <p:cTn id="17" presetID="22" presetClass="entr" presetSubtype="1" fill="hold" grpId="0" nodeType="afterEffect">
                                  <p:stCondLst>
                                    <p:cond delay="0"/>
                                  </p:stCondLst>
                                  <p:childTnLst>
                                    <p:set>
                                      <p:cBhvr>
                                        <p:cTn id="18" dur="1" fill="hold">
                                          <p:stCondLst>
                                            <p:cond delay="0"/>
                                          </p:stCondLst>
                                        </p:cTn>
                                        <p:tgtEl>
                                          <p:spTgt spid="60419">
                                            <p:txEl>
                                              <p:pRg st="0" end="0"/>
                                            </p:txEl>
                                          </p:spTgt>
                                        </p:tgtEl>
                                        <p:attrNameLst>
                                          <p:attrName>style.visibility</p:attrName>
                                        </p:attrNameLst>
                                      </p:cBhvr>
                                      <p:to>
                                        <p:strVal val="visible"/>
                                      </p:to>
                                    </p:set>
                                    <p:animEffect transition="in" filter="wipe(up)">
                                      <p:cBhvr>
                                        <p:cTn id="19" dur="1000"/>
                                        <p:tgtEl>
                                          <p:spTgt spid="60419">
                                            <p:txEl>
                                              <p:pRg st="0" end="0"/>
                                            </p:txEl>
                                          </p:spTgt>
                                        </p:tgtEl>
                                      </p:cBhvr>
                                    </p:animEffect>
                                  </p:childTnLst>
                                </p:cTn>
                              </p:par>
                            </p:childTnLst>
                          </p:cTn>
                        </p:par>
                        <p:par>
                          <p:cTn id="20" fill="hold" nodeType="afterGroup">
                            <p:stCondLst>
                              <p:cond delay="4500"/>
                            </p:stCondLst>
                            <p:childTnLst>
                              <p:par>
                                <p:cTn id="21" presetID="22" presetClass="entr" presetSubtype="1" fill="hold" grpId="0" nodeType="afterEffect">
                                  <p:stCondLst>
                                    <p:cond delay="0"/>
                                  </p:stCondLst>
                                  <p:childTnLst>
                                    <p:set>
                                      <p:cBhvr>
                                        <p:cTn id="22" dur="1" fill="hold">
                                          <p:stCondLst>
                                            <p:cond delay="0"/>
                                          </p:stCondLst>
                                        </p:cTn>
                                        <p:tgtEl>
                                          <p:spTgt spid="60419">
                                            <p:txEl>
                                              <p:pRg st="1" end="1"/>
                                            </p:txEl>
                                          </p:spTgt>
                                        </p:tgtEl>
                                        <p:attrNameLst>
                                          <p:attrName>style.visibility</p:attrName>
                                        </p:attrNameLst>
                                      </p:cBhvr>
                                      <p:to>
                                        <p:strVal val="visible"/>
                                      </p:to>
                                    </p:set>
                                    <p:animEffect transition="in" filter="wipe(up)">
                                      <p:cBhvr>
                                        <p:cTn id="23" dur="1000"/>
                                        <p:tgtEl>
                                          <p:spTgt spid="60419">
                                            <p:txEl>
                                              <p:pRg st="1" end="1"/>
                                            </p:txEl>
                                          </p:spTgt>
                                        </p:tgtEl>
                                      </p:cBhvr>
                                    </p:animEffect>
                                  </p:childTnLst>
                                </p:cTn>
                              </p:par>
                            </p:childTnLst>
                          </p:cTn>
                        </p:par>
                        <p:par>
                          <p:cTn id="24" fill="hold" nodeType="afterGroup">
                            <p:stCondLst>
                              <p:cond delay="5500"/>
                            </p:stCondLst>
                            <p:childTnLst>
                              <p:par>
                                <p:cTn id="25" presetID="22" presetClass="entr" presetSubtype="1" fill="hold" grpId="0" nodeType="afterEffect">
                                  <p:stCondLst>
                                    <p:cond delay="0"/>
                                  </p:stCondLst>
                                  <p:childTnLst>
                                    <p:set>
                                      <p:cBhvr>
                                        <p:cTn id="26" dur="1" fill="hold">
                                          <p:stCondLst>
                                            <p:cond delay="0"/>
                                          </p:stCondLst>
                                        </p:cTn>
                                        <p:tgtEl>
                                          <p:spTgt spid="60419">
                                            <p:txEl>
                                              <p:pRg st="2" end="2"/>
                                            </p:txEl>
                                          </p:spTgt>
                                        </p:tgtEl>
                                        <p:attrNameLst>
                                          <p:attrName>style.visibility</p:attrName>
                                        </p:attrNameLst>
                                      </p:cBhvr>
                                      <p:to>
                                        <p:strVal val="visible"/>
                                      </p:to>
                                    </p:set>
                                    <p:animEffect transition="in" filter="wipe(up)">
                                      <p:cBhvr>
                                        <p:cTn id="27" dur="1000"/>
                                        <p:tgtEl>
                                          <p:spTgt spid="60419">
                                            <p:txEl>
                                              <p:pRg st="2" end="2"/>
                                            </p:txEl>
                                          </p:spTgt>
                                        </p:tgtEl>
                                      </p:cBhvr>
                                    </p:animEffect>
                                  </p:childTnLst>
                                </p:cTn>
                              </p:par>
                            </p:childTnLst>
                          </p:cTn>
                        </p:par>
                        <p:par>
                          <p:cTn id="28" fill="hold" nodeType="afterGroup">
                            <p:stCondLst>
                              <p:cond delay="6500"/>
                            </p:stCondLst>
                            <p:childTnLst>
                              <p:par>
                                <p:cTn id="29" presetID="22" presetClass="entr" presetSubtype="1" fill="hold" grpId="0" nodeType="afterEffect">
                                  <p:stCondLst>
                                    <p:cond delay="0"/>
                                  </p:stCondLst>
                                  <p:childTnLst>
                                    <p:set>
                                      <p:cBhvr>
                                        <p:cTn id="30" dur="1" fill="hold">
                                          <p:stCondLst>
                                            <p:cond delay="0"/>
                                          </p:stCondLst>
                                        </p:cTn>
                                        <p:tgtEl>
                                          <p:spTgt spid="60419">
                                            <p:txEl>
                                              <p:pRg st="3" end="3"/>
                                            </p:txEl>
                                          </p:spTgt>
                                        </p:tgtEl>
                                        <p:attrNameLst>
                                          <p:attrName>style.visibility</p:attrName>
                                        </p:attrNameLst>
                                      </p:cBhvr>
                                      <p:to>
                                        <p:strVal val="visible"/>
                                      </p:to>
                                    </p:set>
                                    <p:animEffect transition="in" filter="wipe(up)">
                                      <p:cBhvr>
                                        <p:cTn id="31" dur="1000"/>
                                        <p:tgtEl>
                                          <p:spTgt spid="60419">
                                            <p:txEl>
                                              <p:pRg st="3" end="3"/>
                                            </p:txEl>
                                          </p:spTgt>
                                        </p:tgtEl>
                                      </p:cBhvr>
                                    </p:animEffect>
                                  </p:childTnLst>
                                </p:cTn>
                              </p:par>
                            </p:childTnLst>
                          </p:cTn>
                        </p:par>
                        <p:par>
                          <p:cTn id="32" fill="hold" nodeType="afterGroup">
                            <p:stCondLst>
                              <p:cond delay="7500"/>
                            </p:stCondLst>
                            <p:childTnLst>
                              <p:par>
                                <p:cTn id="33" presetID="22" presetClass="entr" presetSubtype="1" fill="hold" grpId="0" nodeType="afterEffect">
                                  <p:stCondLst>
                                    <p:cond delay="0"/>
                                  </p:stCondLst>
                                  <p:childTnLst>
                                    <p:set>
                                      <p:cBhvr>
                                        <p:cTn id="34" dur="1" fill="hold">
                                          <p:stCondLst>
                                            <p:cond delay="0"/>
                                          </p:stCondLst>
                                        </p:cTn>
                                        <p:tgtEl>
                                          <p:spTgt spid="60419">
                                            <p:txEl>
                                              <p:pRg st="4" end="4"/>
                                            </p:txEl>
                                          </p:spTgt>
                                        </p:tgtEl>
                                        <p:attrNameLst>
                                          <p:attrName>style.visibility</p:attrName>
                                        </p:attrNameLst>
                                      </p:cBhvr>
                                      <p:to>
                                        <p:strVal val="visible"/>
                                      </p:to>
                                    </p:set>
                                    <p:animEffect transition="in" filter="wipe(up)">
                                      <p:cBhvr>
                                        <p:cTn id="35" dur="1000"/>
                                        <p:tgtEl>
                                          <p:spTgt spid="60419">
                                            <p:txEl>
                                              <p:pRg st="4" end="4"/>
                                            </p:txEl>
                                          </p:spTgt>
                                        </p:tgtEl>
                                      </p:cBhvr>
                                    </p:animEffect>
                                  </p:childTnLst>
                                </p:cTn>
                              </p:par>
                            </p:childTnLst>
                          </p:cTn>
                        </p:par>
                        <p:par>
                          <p:cTn id="36" fill="hold" nodeType="afterGroup">
                            <p:stCondLst>
                              <p:cond delay="8500"/>
                            </p:stCondLst>
                            <p:childTnLst>
                              <p:par>
                                <p:cTn id="37" presetID="6" presetClass="entr" presetSubtype="16" fill="hold" grpId="0" nodeType="afterEffect">
                                  <p:stCondLst>
                                    <p:cond delay="0"/>
                                  </p:stCondLst>
                                  <p:childTnLst>
                                    <p:set>
                                      <p:cBhvr>
                                        <p:cTn id="38" dur="1" fill="hold">
                                          <p:stCondLst>
                                            <p:cond delay="0"/>
                                          </p:stCondLst>
                                        </p:cTn>
                                        <p:tgtEl>
                                          <p:spTgt spid="60432">
                                            <p:bg/>
                                          </p:spTgt>
                                        </p:tgtEl>
                                        <p:attrNameLst>
                                          <p:attrName>style.visibility</p:attrName>
                                        </p:attrNameLst>
                                      </p:cBhvr>
                                      <p:to>
                                        <p:strVal val="visible"/>
                                      </p:to>
                                    </p:set>
                                    <p:animEffect transition="in" filter="circle(in)">
                                      <p:cBhvr>
                                        <p:cTn id="39" dur="2000"/>
                                        <p:tgtEl>
                                          <p:spTgt spid="60432">
                                            <p:bg/>
                                          </p:spTgt>
                                        </p:tgtEl>
                                      </p:cBhvr>
                                    </p:animEffect>
                                  </p:childTnLst>
                                </p:cTn>
                              </p:par>
                            </p:childTnLst>
                          </p:cTn>
                        </p:par>
                        <p:par>
                          <p:cTn id="40" fill="hold" nodeType="afterGroup">
                            <p:stCondLst>
                              <p:cond delay="10500"/>
                            </p:stCondLst>
                            <p:childTnLst>
                              <p:par>
                                <p:cTn id="41" presetID="6" presetClass="entr" presetSubtype="16" fill="hold" grpId="0" nodeType="afterEffect">
                                  <p:stCondLst>
                                    <p:cond delay="0"/>
                                  </p:stCondLst>
                                  <p:childTnLst>
                                    <p:set>
                                      <p:cBhvr>
                                        <p:cTn id="42" dur="1" fill="hold">
                                          <p:stCondLst>
                                            <p:cond delay="0"/>
                                          </p:stCondLst>
                                        </p:cTn>
                                        <p:tgtEl>
                                          <p:spTgt spid="60432">
                                            <p:txEl>
                                              <p:pRg st="0" end="0"/>
                                            </p:txEl>
                                          </p:spTgt>
                                        </p:tgtEl>
                                        <p:attrNameLst>
                                          <p:attrName>style.visibility</p:attrName>
                                        </p:attrNameLst>
                                      </p:cBhvr>
                                      <p:to>
                                        <p:strVal val="visible"/>
                                      </p:to>
                                    </p:set>
                                    <p:animEffect transition="in" filter="circle(in)">
                                      <p:cBhvr>
                                        <p:cTn id="43" dur="2000"/>
                                        <p:tgtEl>
                                          <p:spTgt spid="60432">
                                            <p:txEl>
                                              <p:pRg st="0" end="0"/>
                                            </p:txEl>
                                          </p:spTgt>
                                        </p:tgtEl>
                                      </p:cBhvr>
                                    </p:animEffect>
                                  </p:childTnLst>
                                </p:cTn>
                              </p:par>
                            </p:childTnLst>
                          </p:cTn>
                        </p:par>
                        <p:par>
                          <p:cTn id="44" fill="hold" nodeType="afterGroup">
                            <p:stCondLst>
                              <p:cond delay="12500"/>
                            </p:stCondLst>
                            <p:childTnLst>
                              <p:par>
                                <p:cTn id="45" presetID="6" presetClass="entr" presetSubtype="16" fill="hold" grpId="0" nodeType="afterEffect">
                                  <p:stCondLst>
                                    <p:cond delay="0"/>
                                  </p:stCondLst>
                                  <p:childTnLst>
                                    <p:set>
                                      <p:cBhvr>
                                        <p:cTn id="46" dur="1" fill="hold">
                                          <p:stCondLst>
                                            <p:cond delay="0"/>
                                          </p:stCondLst>
                                        </p:cTn>
                                        <p:tgtEl>
                                          <p:spTgt spid="60432">
                                            <p:txEl>
                                              <p:pRg st="1" end="1"/>
                                            </p:txEl>
                                          </p:spTgt>
                                        </p:tgtEl>
                                        <p:attrNameLst>
                                          <p:attrName>style.visibility</p:attrName>
                                        </p:attrNameLst>
                                      </p:cBhvr>
                                      <p:to>
                                        <p:strVal val="visible"/>
                                      </p:to>
                                    </p:set>
                                    <p:animEffect transition="in" filter="circle(in)">
                                      <p:cBhvr>
                                        <p:cTn id="47" dur="2000"/>
                                        <p:tgtEl>
                                          <p:spTgt spid="60432">
                                            <p:txEl>
                                              <p:pRg st="1" end="1"/>
                                            </p:txEl>
                                          </p:spTgt>
                                        </p:tgtEl>
                                      </p:cBhvr>
                                    </p:animEffect>
                                  </p:childTnLst>
                                </p:cTn>
                              </p:par>
                            </p:childTnLst>
                          </p:cTn>
                        </p:par>
                        <p:par>
                          <p:cTn id="48" fill="hold" nodeType="afterGroup">
                            <p:stCondLst>
                              <p:cond delay="14500"/>
                            </p:stCondLst>
                            <p:childTnLst>
                              <p:par>
                                <p:cTn id="49" presetID="6" presetClass="entr" presetSubtype="16" fill="hold" grpId="0" nodeType="afterEffect">
                                  <p:stCondLst>
                                    <p:cond delay="0"/>
                                  </p:stCondLst>
                                  <p:childTnLst>
                                    <p:set>
                                      <p:cBhvr>
                                        <p:cTn id="50" dur="1" fill="hold">
                                          <p:stCondLst>
                                            <p:cond delay="0"/>
                                          </p:stCondLst>
                                        </p:cTn>
                                        <p:tgtEl>
                                          <p:spTgt spid="60432">
                                            <p:txEl>
                                              <p:pRg st="2" end="2"/>
                                            </p:txEl>
                                          </p:spTgt>
                                        </p:tgtEl>
                                        <p:attrNameLst>
                                          <p:attrName>style.visibility</p:attrName>
                                        </p:attrNameLst>
                                      </p:cBhvr>
                                      <p:to>
                                        <p:strVal val="visible"/>
                                      </p:to>
                                    </p:set>
                                    <p:animEffect transition="in" filter="circle(in)">
                                      <p:cBhvr>
                                        <p:cTn id="51" dur="2000"/>
                                        <p:tgtEl>
                                          <p:spTgt spid="60432">
                                            <p:txEl>
                                              <p:pRg st="2" end="2"/>
                                            </p:txEl>
                                          </p:spTgt>
                                        </p:tgtEl>
                                      </p:cBhvr>
                                    </p:animEffect>
                                  </p:childTnLst>
                                </p:cTn>
                              </p:par>
                            </p:childTnLst>
                          </p:cTn>
                        </p:par>
                        <p:par>
                          <p:cTn id="52" fill="hold" nodeType="afterGroup">
                            <p:stCondLst>
                              <p:cond delay="16500"/>
                            </p:stCondLst>
                            <p:childTnLst>
                              <p:par>
                                <p:cTn id="53" presetID="6" presetClass="entr" presetSubtype="16" fill="hold" grpId="0" nodeType="afterEffect">
                                  <p:stCondLst>
                                    <p:cond delay="0"/>
                                  </p:stCondLst>
                                  <p:childTnLst>
                                    <p:set>
                                      <p:cBhvr>
                                        <p:cTn id="54" dur="1" fill="hold">
                                          <p:stCondLst>
                                            <p:cond delay="0"/>
                                          </p:stCondLst>
                                        </p:cTn>
                                        <p:tgtEl>
                                          <p:spTgt spid="60432">
                                            <p:txEl>
                                              <p:pRg st="3" end="3"/>
                                            </p:txEl>
                                          </p:spTgt>
                                        </p:tgtEl>
                                        <p:attrNameLst>
                                          <p:attrName>style.visibility</p:attrName>
                                        </p:attrNameLst>
                                      </p:cBhvr>
                                      <p:to>
                                        <p:strVal val="visible"/>
                                      </p:to>
                                    </p:set>
                                    <p:animEffect transition="in" filter="circle(in)">
                                      <p:cBhvr>
                                        <p:cTn id="55" dur="2000"/>
                                        <p:tgtEl>
                                          <p:spTgt spid="60432">
                                            <p:txEl>
                                              <p:pRg st="3" end="3"/>
                                            </p:txEl>
                                          </p:spTgt>
                                        </p:tgtEl>
                                      </p:cBhvr>
                                    </p:animEffect>
                                  </p:childTnLst>
                                </p:cTn>
                              </p:par>
                            </p:childTnLst>
                          </p:cTn>
                        </p:par>
                        <p:par>
                          <p:cTn id="56" fill="hold" nodeType="afterGroup">
                            <p:stCondLst>
                              <p:cond delay="18500"/>
                            </p:stCondLst>
                            <p:childTnLst>
                              <p:par>
                                <p:cTn id="57" presetID="6" presetClass="entr" presetSubtype="16" fill="hold" grpId="0" nodeType="afterEffect">
                                  <p:stCondLst>
                                    <p:cond delay="0"/>
                                  </p:stCondLst>
                                  <p:childTnLst>
                                    <p:set>
                                      <p:cBhvr>
                                        <p:cTn id="58" dur="1" fill="hold">
                                          <p:stCondLst>
                                            <p:cond delay="0"/>
                                          </p:stCondLst>
                                        </p:cTn>
                                        <p:tgtEl>
                                          <p:spTgt spid="60432">
                                            <p:txEl>
                                              <p:pRg st="4" end="4"/>
                                            </p:txEl>
                                          </p:spTgt>
                                        </p:tgtEl>
                                        <p:attrNameLst>
                                          <p:attrName>style.visibility</p:attrName>
                                        </p:attrNameLst>
                                      </p:cBhvr>
                                      <p:to>
                                        <p:strVal val="visible"/>
                                      </p:to>
                                    </p:set>
                                    <p:animEffect transition="in" filter="circle(in)">
                                      <p:cBhvr>
                                        <p:cTn id="59" dur="2000"/>
                                        <p:tgtEl>
                                          <p:spTgt spid="60432">
                                            <p:txEl>
                                              <p:pRg st="4" end="4"/>
                                            </p:txEl>
                                          </p:spTgt>
                                        </p:tgtEl>
                                      </p:cBhvr>
                                    </p:animEffect>
                                  </p:childTnLst>
                                </p:cTn>
                              </p:par>
                            </p:childTnLst>
                          </p:cTn>
                        </p:par>
                        <p:par>
                          <p:cTn id="60" fill="hold" nodeType="afterGroup">
                            <p:stCondLst>
                              <p:cond delay="20500"/>
                            </p:stCondLst>
                            <p:childTnLst>
                              <p:par>
                                <p:cTn id="61" presetID="6" presetClass="entr" presetSubtype="16" fill="hold" grpId="0" nodeType="afterEffect">
                                  <p:stCondLst>
                                    <p:cond delay="0"/>
                                  </p:stCondLst>
                                  <p:childTnLst>
                                    <p:set>
                                      <p:cBhvr>
                                        <p:cTn id="62" dur="1" fill="hold">
                                          <p:stCondLst>
                                            <p:cond delay="0"/>
                                          </p:stCondLst>
                                        </p:cTn>
                                        <p:tgtEl>
                                          <p:spTgt spid="60432">
                                            <p:txEl>
                                              <p:pRg st="5" end="5"/>
                                            </p:txEl>
                                          </p:spTgt>
                                        </p:tgtEl>
                                        <p:attrNameLst>
                                          <p:attrName>style.visibility</p:attrName>
                                        </p:attrNameLst>
                                      </p:cBhvr>
                                      <p:to>
                                        <p:strVal val="visible"/>
                                      </p:to>
                                    </p:set>
                                    <p:animEffect transition="in" filter="circle(in)">
                                      <p:cBhvr>
                                        <p:cTn id="63" dur="2000"/>
                                        <p:tgtEl>
                                          <p:spTgt spid="60432">
                                            <p:txEl>
                                              <p:pRg st="5" end="5"/>
                                            </p:txEl>
                                          </p:spTgt>
                                        </p:tgtEl>
                                      </p:cBhvr>
                                    </p:animEffect>
                                  </p:childTnLst>
                                </p:cTn>
                              </p:par>
                            </p:childTnLst>
                          </p:cTn>
                        </p:par>
                        <p:par>
                          <p:cTn id="64" fill="hold" nodeType="afterGroup">
                            <p:stCondLst>
                              <p:cond delay="22500"/>
                            </p:stCondLst>
                            <p:childTnLst>
                              <p:par>
                                <p:cTn id="65" presetID="6" presetClass="entr" presetSubtype="16" fill="hold" nodeType="afterEffect">
                                  <p:stCondLst>
                                    <p:cond delay="0"/>
                                  </p:stCondLst>
                                  <p:childTnLst>
                                    <p:set>
                                      <p:cBhvr>
                                        <p:cTn id="66" dur="1" fill="hold">
                                          <p:stCondLst>
                                            <p:cond delay="0"/>
                                          </p:stCondLst>
                                        </p:cTn>
                                        <p:tgtEl>
                                          <p:spTgt spid="60430"/>
                                        </p:tgtEl>
                                        <p:attrNameLst>
                                          <p:attrName>style.visibility</p:attrName>
                                        </p:attrNameLst>
                                      </p:cBhvr>
                                      <p:to>
                                        <p:strVal val="visible"/>
                                      </p:to>
                                    </p:set>
                                    <p:animEffect transition="in" filter="circle(in)">
                                      <p:cBhvr>
                                        <p:cTn id="67" dur="2000"/>
                                        <p:tgtEl>
                                          <p:spTgt spid="604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8" grpId="0" autoUpdateAnimBg="0"/>
      <p:bldP spid="60419" grpId="0" build="p" bldLvl="2" animBg="1" autoUpdateAnimBg="0"/>
      <p:bldP spid="60432" grpId="0" build="p" animBg="1"/>
    </p:bldLst>
  </p:timing>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xfrm>
            <a:off x="1219200" y="304800"/>
            <a:ext cx="7772400" cy="838200"/>
          </a:xfrm>
        </p:spPr>
        <p:txBody>
          <a:bodyPr/>
          <a:lstStyle/>
          <a:p>
            <a:pPr algn="ctr" eaLnBrk="1" hangingPunct="1"/>
            <a:r>
              <a:rPr lang="en-US" sz="4800" b="1" smtClean="0"/>
              <a:t>Savior</a:t>
            </a:r>
          </a:p>
        </p:txBody>
      </p:sp>
      <p:sp>
        <p:nvSpPr>
          <p:cNvPr id="77827" name="Rectangle 3"/>
          <p:cNvSpPr>
            <a:spLocks noGrp="1" noChangeArrowheads="1"/>
          </p:cNvSpPr>
          <p:nvPr>
            <p:ph type="body" sz="half" idx="1"/>
          </p:nvPr>
        </p:nvSpPr>
        <p:spPr>
          <a:xfrm>
            <a:off x="1447800" y="1219200"/>
            <a:ext cx="7010400" cy="1524000"/>
          </a:xfrm>
          <a:ln w="12700">
            <a:solidFill>
              <a:schemeClr val="tx1"/>
            </a:solidFill>
            <a:miter lim="800000"/>
            <a:headEnd/>
            <a:tailEnd/>
          </a:ln>
        </p:spPr>
        <p:txBody>
          <a:bodyPr/>
          <a:lstStyle/>
          <a:p>
            <a:pPr eaLnBrk="1" hangingPunct="1"/>
            <a:r>
              <a:rPr lang="en-US" sz="2400" b="1" smtClean="0">
                <a:solidFill>
                  <a:schemeClr val="tx2"/>
                </a:solidFill>
              </a:rPr>
              <a:t>Salvation “Yeshua” for all  </a:t>
            </a:r>
            <a:r>
              <a:rPr lang="en-US" sz="2000" b="1" smtClean="0"/>
              <a:t> </a:t>
            </a:r>
            <a:r>
              <a:rPr lang="en-US" sz="1800" b="1" smtClean="0"/>
              <a:t>Is 49:5-6; Is 51:5</a:t>
            </a:r>
          </a:p>
          <a:p>
            <a:pPr eaLnBrk="1" hangingPunct="1"/>
            <a:r>
              <a:rPr lang="en-US" sz="2400" b="1" smtClean="0">
                <a:solidFill>
                  <a:schemeClr val="tx2"/>
                </a:solidFill>
              </a:rPr>
              <a:t>The Arm</a:t>
            </a:r>
            <a:r>
              <a:rPr lang="en-US" sz="2400" b="1" smtClean="0"/>
              <a:t> </a:t>
            </a:r>
            <a:r>
              <a:rPr lang="en-US" sz="2400" b="1" smtClean="0">
                <a:solidFill>
                  <a:schemeClr val="tx2"/>
                </a:solidFill>
              </a:rPr>
              <a:t>of the Lord </a:t>
            </a:r>
            <a:r>
              <a:rPr lang="en-US" sz="1800" b="1" smtClean="0">
                <a:solidFill>
                  <a:srgbClr val="7F7F7F"/>
                </a:solidFill>
              </a:rPr>
              <a:t>	</a:t>
            </a:r>
            <a:r>
              <a:rPr lang="en-US" sz="1800" b="1" smtClean="0"/>
              <a:t> Is 53:1, Is 59:16-20</a:t>
            </a:r>
          </a:p>
          <a:p>
            <a:pPr eaLnBrk="1" hangingPunct="1"/>
            <a:r>
              <a:rPr lang="en-US" sz="2400" b="1" smtClean="0">
                <a:solidFill>
                  <a:schemeClr val="tx2"/>
                </a:solidFill>
              </a:rPr>
              <a:t>Cleanses Israel’s sins in one day</a:t>
            </a:r>
            <a:r>
              <a:rPr lang="en-US" sz="2400" b="1" smtClean="0"/>
              <a:t> </a:t>
            </a:r>
            <a:r>
              <a:rPr lang="en-US" sz="1800" b="1" smtClean="0"/>
              <a:t>Zec 3:9; 12:10</a:t>
            </a:r>
          </a:p>
        </p:txBody>
      </p:sp>
      <p:pic>
        <p:nvPicPr>
          <p:cNvPr id="77829" name="Picture 5" descr="crucifix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2971800"/>
            <a:ext cx="320675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830" name="Picture 6" descr="Scapegoa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3000" y="2971800"/>
            <a:ext cx="3535363"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36" fill="hold" grpId="0" nodeType="afterEffect">
                                  <p:stCondLst>
                                    <p:cond delay="0"/>
                                  </p:stCondLst>
                                  <p:childTnLst>
                                    <p:set>
                                      <p:cBhvr>
                                        <p:cTn id="6" dur="1" fill="hold">
                                          <p:stCondLst>
                                            <p:cond delay="0"/>
                                          </p:stCondLst>
                                        </p:cTn>
                                        <p:tgtEl>
                                          <p:spTgt spid="77826"/>
                                        </p:tgtEl>
                                        <p:attrNameLst>
                                          <p:attrName>style.visibility</p:attrName>
                                        </p:attrNameLst>
                                      </p:cBhvr>
                                      <p:to>
                                        <p:strVal val="visible"/>
                                      </p:to>
                                    </p:set>
                                    <p:anim calcmode="lin" valueType="num">
                                      <p:cBhvr>
                                        <p:cTn id="7" dur="500" fill="hold"/>
                                        <p:tgtEl>
                                          <p:spTgt spid="77826"/>
                                        </p:tgtEl>
                                        <p:attrNameLst>
                                          <p:attrName>ppt_w</p:attrName>
                                        </p:attrNameLst>
                                      </p:cBhvr>
                                      <p:tavLst>
                                        <p:tav tm="0">
                                          <p:val>
                                            <p:strVal val="(6*min(max(#ppt_w*#ppt_h,.3),1)-7.4)/-.7*#ppt_w"/>
                                          </p:val>
                                        </p:tav>
                                        <p:tav tm="100000">
                                          <p:val>
                                            <p:strVal val="#ppt_w"/>
                                          </p:val>
                                        </p:tav>
                                      </p:tavLst>
                                    </p:anim>
                                    <p:anim calcmode="lin" valueType="num">
                                      <p:cBhvr>
                                        <p:cTn id="8" dur="500" fill="hold"/>
                                        <p:tgtEl>
                                          <p:spTgt spid="77826"/>
                                        </p:tgtEl>
                                        <p:attrNameLst>
                                          <p:attrName>ppt_h</p:attrName>
                                        </p:attrNameLst>
                                      </p:cBhvr>
                                      <p:tavLst>
                                        <p:tav tm="0">
                                          <p:val>
                                            <p:strVal val="(6*min(max(#ppt_w*#ppt_h,.3),1)-7.4)/-.7*#ppt_h"/>
                                          </p:val>
                                        </p:tav>
                                        <p:tav tm="100000">
                                          <p:val>
                                            <p:strVal val="#ppt_h"/>
                                          </p:val>
                                        </p:tav>
                                      </p:tavLst>
                                    </p:anim>
                                    <p:anim calcmode="lin" valueType="num">
                                      <p:cBhvr>
                                        <p:cTn id="9" dur="500" fill="hold"/>
                                        <p:tgtEl>
                                          <p:spTgt spid="77826"/>
                                        </p:tgtEl>
                                        <p:attrNameLst>
                                          <p:attrName>ppt_x</p:attrName>
                                        </p:attrNameLst>
                                      </p:cBhvr>
                                      <p:tavLst>
                                        <p:tav tm="0">
                                          <p:val>
                                            <p:fltVal val="0.5"/>
                                          </p:val>
                                        </p:tav>
                                        <p:tav tm="100000">
                                          <p:val>
                                            <p:strVal val="#ppt_x"/>
                                          </p:val>
                                        </p:tav>
                                      </p:tavLst>
                                    </p:anim>
                                    <p:anim calcmode="lin" valueType="num">
                                      <p:cBhvr>
                                        <p:cTn id="10" dur="500" fill="hold"/>
                                        <p:tgtEl>
                                          <p:spTgt spid="77826"/>
                                        </p:tgtEl>
                                        <p:attrNameLst>
                                          <p:attrName>ppt_y</p:attrName>
                                        </p:attrNameLst>
                                      </p:cBhvr>
                                      <p:tavLst>
                                        <p:tav tm="0">
                                          <p:val>
                                            <p:strVal val="1+(6*min(max(#ppt_w*#ppt_h,.3),1)-7.4)/-.7*#ppt_h/2"/>
                                          </p:val>
                                        </p:tav>
                                        <p:tav tm="100000">
                                          <p:val>
                                            <p:strVal val="#ppt_y"/>
                                          </p:val>
                                        </p:tav>
                                      </p:tavLst>
                                    </p:anim>
                                  </p:childTnLst>
                                </p:cTn>
                              </p:par>
                            </p:childTnLst>
                          </p:cTn>
                        </p:par>
                        <p:par>
                          <p:cTn id="11" fill="hold" nodeType="afterGroup">
                            <p:stCondLst>
                              <p:cond delay="500"/>
                            </p:stCondLst>
                            <p:childTnLst>
                              <p:par>
                                <p:cTn id="12" presetID="3" presetClass="entr" presetSubtype="10" fill="hold" nodeType="afterEffect">
                                  <p:stCondLst>
                                    <p:cond delay="0"/>
                                  </p:stCondLst>
                                  <p:childTnLst>
                                    <p:set>
                                      <p:cBhvr>
                                        <p:cTn id="13" dur="1" fill="hold">
                                          <p:stCondLst>
                                            <p:cond delay="0"/>
                                          </p:stCondLst>
                                        </p:cTn>
                                        <p:tgtEl>
                                          <p:spTgt spid="77829"/>
                                        </p:tgtEl>
                                        <p:attrNameLst>
                                          <p:attrName>style.visibility</p:attrName>
                                        </p:attrNameLst>
                                      </p:cBhvr>
                                      <p:to>
                                        <p:strVal val="visible"/>
                                      </p:to>
                                    </p:set>
                                    <p:animEffect transition="in" filter="blinds(horizontal)">
                                      <p:cBhvr>
                                        <p:cTn id="14" dur="1000"/>
                                        <p:tgtEl>
                                          <p:spTgt spid="77829"/>
                                        </p:tgtEl>
                                      </p:cBhvr>
                                    </p:animEffect>
                                  </p:childTnLst>
                                </p:cTn>
                              </p:par>
                            </p:childTnLst>
                          </p:cTn>
                        </p:par>
                        <p:par>
                          <p:cTn id="15" fill="hold" nodeType="afterGroup">
                            <p:stCondLst>
                              <p:cond delay="2500"/>
                            </p:stCondLst>
                            <p:childTnLst>
                              <p:par>
                                <p:cTn id="16" presetID="23" presetClass="entr" presetSubtype="288" fill="hold" grpId="0" nodeType="afterEffect">
                                  <p:stCondLst>
                                    <p:cond delay="0"/>
                                  </p:stCondLst>
                                  <p:childTnLst>
                                    <p:set>
                                      <p:cBhvr>
                                        <p:cTn id="17" dur="1" fill="hold">
                                          <p:stCondLst>
                                            <p:cond delay="0"/>
                                          </p:stCondLst>
                                        </p:cTn>
                                        <p:tgtEl>
                                          <p:spTgt spid="77827">
                                            <p:bg/>
                                          </p:spTgt>
                                        </p:tgtEl>
                                        <p:attrNameLst>
                                          <p:attrName>style.visibility</p:attrName>
                                        </p:attrNameLst>
                                      </p:cBhvr>
                                      <p:to>
                                        <p:strVal val="visible"/>
                                      </p:to>
                                    </p:set>
                                    <p:anim calcmode="lin" valueType="num">
                                      <p:cBhvr>
                                        <p:cTn id="18" dur="1000" fill="hold"/>
                                        <p:tgtEl>
                                          <p:spTgt spid="77827">
                                            <p:bg/>
                                          </p:spTgt>
                                        </p:tgtEl>
                                        <p:attrNameLst>
                                          <p:attrName>ppt_w</p:attrName>
                                        </p:attrNameLst>
                                      </p:cBhvr>
                                      <p:tavLst>
                                        <p:tav tm="0">
                                          <p:val>
                                            <p:strVal val="4/3*#ppt_w"/>
                                          </p:val>
                                        </p:tav>
                                        <p:tav tm="100000">
                                          <p:val>
                                            <p:strVal val="#ppt_w"/>
                                          </p:val>
                                        </p:tav>
                                      </p:tavLst>
                                    </p:anim>
                                    <p:anim calcmode="lin" valueType="num">
                                      <p:cBhvr>
                                        <p:cTn id="19" dur="1000" fill="hold"/>
                                        <p:tgtEl>
                                          <p:spTgt spid="77827">
                                            <p:bg/>
                                          </p:spTgt>
                                        </p:tgtEl>
                                        <p:attrNameLst>
                                          <p:attrName>ppt_h</p:attrName>
                                        </p:attrNameLst>
                                      </p:cBhvr>
                                      <p:tavLst>
                                        <p:tav tm="0">
                                          <p:val>
                                            <p:strVal val="4/3*#ppt_h"/>
                                          </p:val>
                                        </p:tav>
                                        <p:tav tm="100000">
                                          <p:val>
                                            <p:strVal val="#ppt_h"/>
                                          </p:val>
                                        </p:tav>
                                      </p:tavLst>
                                    </p:anim>
                                  </p:childTnLst>
                                </p:cTn>
                              </p:par>
                            </p:childTnLst>
                          </p:cTn>
                        </p:par>
                        <p:par>
                          <p:cTn id="20" fill="hold" nodeType="afterGroup">
                            <p:stCondLst>
                              <p:cond delay="3500"/>
                            </p:stCondLst>
                            <p:childTnLst>
                              <p:par>
                                <p:cTn id="21" presetID="23" presetClass="entr" presetSubtype="288" fill="hold" grpId="0" nodeType="afterEffect">
                                  <p:stCondLst>
                                    <p:cond delay="0"/>
                                  </p:stCondLst>
                                  <p:childTnLst>
                                    <p:set>
                                      <p:cBhvr>
                                        <p:cTn id="22" dur="1" fill="hold">
                                          <p:stCondLst>
                                            <p:cond delay="0"/>
                                          </p:stCondLst>
                                        </p:cTn>
                                        <p:tgtEl>
                                          <p:spTgt spid="77827">
                                            <p:txEl>
                                              <p:pRg st="0" end="0"/>
                                            </p:txEl>
                                          </p:spTgt>
                                        </p:tgtEl>
                                        <p:attrNameLst>
                                          <p:attrName>style.visibility</p:attrName>
                                        </p:attrNameLst>
                                      </p:cBhvr>
                                      <p:to>
                                        <p:strVal val="visible"/>
                                      </p:to>
                                    </p:set>
                                    <p:anim calcmode="lin" valueType="num">
                                      <p:cBhvr>
                                        <p:cTn id="23" dur="1000" fill="hold"/>
                                        <p:tgtEl>
                                          <p:spTgt spid="77827">
                                            <p:txEl>
                                              <p:pRg st="0" end="0"/>
                                            </p:txEl>
                                          </p:spTgt>
                                        </p:tgtEl>
                                        <p:attrNameLst>
                                          <p:attrName>ppt_w</p:attrName>
                                        </p:attrNameLst>
                                      </p:cBhvr>
                                      <p:tavLst>
                                        <p:tav tm="0">
                                          <p:val>
                                            <p:strVal val="4/3*#ppt_w"/>
                                          </p:val>
                                        </p:tav>
                                        <p:tav tm="100000">
                                          <p:val>
                                            <p:strVal val="#ppt_w"/>
                                          </p:val>
                                        </p:tav>
                                      </p:tavLst>
                                    </p:anim>
                                    <p:anim calcmode="lin" valueType="num">
                                      <p:cBhvr>
                                        <p:cTn id="24" dur="1000" fill="hold"/>
                                        <p:tgtEl>
                                          <p:spTgt spid="77827">
                                            <p:txEl>
                                              <p:pRg st="0" end="0"/>
                                            </p:txEl>
                                          </p:spTgt>
                                        </p:tgtEl>
                                        <p:attrNameLst>
                                          <p:attrName>ppt_h</p:attrName>
                                        </p:attrNameLst>
                                      </p:cBhvr>
                                      <p:tavLst>
                                        <p:tav tm="0">
                                          <p:val>
                                            <p:strVal val="4/3*#ppt_h"/>
                                          </p:val>
                                        </p:tav>
                                        <p:tav tm="100000">
                                          <p:val>
                                            <p:strVal val="#ppt_h"/>
                                          </p:val>
                                        </p:tav>
                                      </p:tavLst>
                                    </p:anim>
                                  </p:childTnLst>
                                </p:cTn>
                              </p:par>
                            </p:childTnLst>
                          </p:cTn>
                        </p:par>
                        <p:par>
                          <p:cTn id="25" fill="hold" nodeType="afterGroup">
                            <p:stCondLst>
                              <p:cond delay="4500"/>
                            </p:stCondLst>
                            <p:childTnLst>
                              <p:par>
                                <p:cTn id="26" presetID="23" presetClass="entr" presetSubtype="288" fill="hold" grpId="0" nodeType="afterEffect">
                                  <p:stCondLst>
                                    <p:cond delay="0"/>
                                  </p:stCondLst>
                                  <p:childTnLst>
                                    <p:set>
                                      <p:cBhvr>
                                        <p:cTn id="27" dur="1" fill="hold">
                                          <p:stCondLst>
                                            <p:cond delay="0"/>
                                          </p:stCondLst>
                                        </p:cTn>
                                        <p:tgtEl>
                                          <p:spTgt spid="77827">
                                            <p:txEl>
                                              <p:pRg st="1" end="1"/>
                                            </p:txEl>
                                          </p:spTgt>
                                        </p:tgtEl>
                                        <p:attrNameLst>
                                          <p:attrName>style.visibility</p:attrName>
                                        </p:attrNameLst>
                                      </p:cBhvr>
                                      <p:to>
                                        <p:strVal val="visible"/>
                                      </p:to>
                                    </p:set>
                                    <p:anim calcmode="lin" valueType="num">
                                      <p:cBhvr>
                                        <p:cTn id="28" dur="1000" fill="hold"/>
                                        <p:tgtEl>
                                          <p:spTgt spid="77827">
                                            <p:txEl>
                                              <p:pRg st="1" end="1"/>
                                            </p:txEl>
                                          </p:spTgt>
                                        </p:tgtEl>
                                        <p:attrNameLst>
                                          <p:attrName>ppt_w</p:attrName>
                                        </p:attrNameLst>
                                      </p:cBhvr>
                                      <p:tavLst>
                                        <p:tav tm="0">
                                          <p:val>
                                            <p:strVal val="4/3*#ppt_w"/>
                                          </p:val>
                                        </p:tav>
                                        <p:tav tm="100000">
                                          <p:val>
                                            <p:strVal val="#ppt_w"/>
                                          </p:val>
                                        </p:tav>
                                      </p:tavLst>
                                    </p:anim>
                                    <p:anim calcmode="lin" valueType="num">
                                      <p:cBhvr>
                                        <p:cTn id="29" dur="1000" fill="hold"/>
                                        <p:tgtEl>
                                          <p:spTgt spid="77827">
                                            <p:txEl>
                                              <p:pRg st="1" end="1"/>
                                            </p:txEl>
                                          </p:spTgt>
                                        </p:tgtEl>
                                        <p:attrNameLst>
                                          <p:attrName>ppt_h</p:attrName>
                                        </p:attrNameLst>
                                      </p:cBhvr>
                                      <p:tavLst>
                                        <p:tav tm="0">
                                          <p:val>
                                            <p:strVal val="4/3*#ppt_h"/>
                                          </p:val>
                                        </p:tav>
                                        <p:tav tm="100000">
                                          <p:val>
                                            <p:strVal val="#ppt_h"/>
                                          </p:val>
                                        </p:tav>
                                      </p:tavLst>
                                    </p:anim>
                                  </p:childTnLst>
                                </p:cTn>
                              </p:par>
                            </p:childTnLst>
                          </p:cTn>
                        </p:par>
                        <p:par>
                          <p:cTn id="30" fill="hold" nodeType="afterGroup">
                            <p:stCondLst>
                              <p:cond delay="5500"/>
                            </p:stCondLst>
                            <p:childTnLst>
                              <p:par>
                                <p:cTn id="31" presetID="23" presetClass="entr" presetSubtype="288" fill="hold" grpId="0" nodeType="afterEffect">
                                  <p:stCondLst>
                                    <p:cond delay="0"/>
                                  </p:stCondLst>
                                  <p:childTnLst>
                                    <p:set>
                                      <p:cBhvr>
                                        <p:cTn id="32" dur="1" fill="hold">
                                          <p:stCondLst>
                                            <p:cond delay="0"/>
                                          </p:stCondLst>
                                        </p:cTn>
                                        <p:tgtEl>
                                          <p:spTgt spid="77827">
                                            <p:txEl>
                                              <p:pRg st="2" end="2"/>
                                            </p:txEl>
                                          </p:spTgt>
                                        </p:tgtEl>
                                        <p:attrNameLst>
                                          <p:attrName>style.visibility</p:attrName>
                                        </p:attrNameLst>
                                      </p:cBhvr>
                                      <p:to>
                                        <p:strVal val="visible"/>
                                      </p:to>
                                    </p:set>
                                    <p:anim calcmode="lin" valueType="num">
                                      <p:cBhvr>
                                        <p:cTn id="33" dur="1000" fill="hold"/>
                                        <p:tgtEl>
                                          <p:spTgt spid="77827">
                                            <p:txEl>
                                              <p:pRg st="2" end="2"/>
                                            </p:txEl>
                                          </p:spTgt>
                                        </p:tgtEl>
                                        <p:attrNameLst>
                                          <p:attrName>ppt_w</p:attrName>
                                        </p:attrNameLst>
                                      </p:cBhvr>
                                      <p:tavLst>
                                        <p:tav tm="0">
                                          <p:val>
                                            <p:strVal val="4/3*#ppt_w"/>
                                          </p:val>
                                        </p:tav>
                                        <p:tav tm="100000">
                                          <p:val>
                                            <p:strVal val="#ppt_w"/>
                                          </p:val>
                                        </p:tav>
                                      </p:tavLst>
                                    </p:anim>
                                    <p:anim calcmode="lin" valueType="num">
                                      <p:cBhvr>
                                        <p:cTn id="34" dur="1000" fill="hold"/>
                                        <p:tgtEl>
                                          <p:spTgt spid="77827">
                                            <p:txEl>
                                              <p:pRg st="2" end="2"/>
                                            </p:txEl>
                                          </p:spTgt>
                                        </p:tgtEl>
                                        <p:attrNameLst>
                                          <p:attrName>ppt_h</p:attrName>
                                        </p:attrNameLst>
                                      </p:cBhvr>
                                      <p:tavLst>
                                        <p:tav tm="0">
                                          <p:val>
                                            <p:strVal val="4/3*#ppt_h"/>
                                          </p:val>
                                        </p:tav>
                                        <p:tav tm="100000">
                                          <p:val>
                                            <p:strVal val="#ppt_h"/>
                                          </p:val>
                                        </p:tav>
                                      </p:tavLst>
                                    </p:anim>
                                  </p:childTnLst>
                                </p:cTn>
                              </p:par>
                            </p:childTnLst>
                          </p:cTn>
                        </p:par>
                        <p:par>
                          <p:cTn id="35" fill="hold" nodeType="afterGroup">
                            <p:stCondLst>
                              <p:cond delay="6500"/>
                            </p:stCondLst>
                            <p:childTnLst>
                              <p:par>
                                <p:cTn id="36" presetID="3" presetClass="entr" presetSubtype="5" fill="hold" nodeType="afterEffect">
                                  <p:stCondLst>
                                    <p:cond delay="0"/>
                                  </p:stCondLst>
                                  <p:childTnLst>
                                    <p:set>
                                      <p:cBhvr>
                                        <p:cTn id="37" dur="1" fill="hold">
                                          <p:stCondLst>
                                            <p:cond delay="0"/>
                                          </p:stCondLst>
                                        </p:cTn>
                                        <p:tgtEl>
                                          <p:spTgt spid="77830"/>
                                        </p:tgtEl>
                                        <p:attrNameLst>
                                          <p:attrName>style.visibility</p:attrName>
                                        </p:attrNameLst>
                                      </p:cBhvr>
                                      <p:to>
                                        <p:strVal val="visible"/>
                                      </p:to>
                                    </p:set>
                                    <p:animEffect transition="in" filter="blinds(vertical)">
                                      <p:cBhvr>
                                        <p:cTn id="38" dur="1000"/>
                                        <p:tgtEl>
                                          <p:spTgt spid="778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26" grpId="0" autoUpdateAnimBg="0"/>
      <p:bldP spid="77827" grpId="0" build="p" bldLvl="2" animBg="1" autoUpdateAnimBg="0"/>
    </p:bldLst>
  </p:timing>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a:xfrm>
            <a:off x="5181600" y="457200"/>
            <a:ext cx="3810000" cy="914400"/>
          </a:xfrm>
        </p:spPr>
        <p:txBody>
          <a:bodyPr/>
          <a:lstStyle/>
          <a:p>
            <a:pPr algn="r" eaLnBrk="1" hangingPunct="1"/>
            <a:r>
              <a:rPr lang="en-US" smtClean="0"/>
              <a:t>The High Priest</a:t>
            </a:r>
          </a:p>
        </p:txBody>
      </p:sp>
      <p:sp>
        <p:nvSpPr>
          <p:cNvPr id="91139" name="Rectangle 3"/>
          <p:cNvSpPr>
            <a:spLocks noGrp="1" noChangeArrowheads="1"/>
          </p:cNvSpPr>
          <p:nvPr>
            <p:ph type="body" sz="half" idx="1"/>
          </p:nvPr>
        </p:nvSpPr>
        <p:spPr>
          <a:xfrm>
            <a:off x="1295400" y="990600"/>
            <a:ext cx="3810000" cy="5486400"/>
          </a:xfrm>
          <a:ln w="12700">
            <a:solidFill>
              <a:schemeClr val="tx1"/>
            </a:solidFill>
            <a:miter lim="800000"/>
            <a:headEnd/>
            <a:tailEnd/>
          </a:ln>
        </p:spPr>
        <p:txBody>
          <a:bodyPr/>
          <a:lstStyle/>
          <a:p>
            <a:pPr eaLnBrk="1" hangingPunct="1">
              <a:lnSpc>
                <a:spcPct val="80000"/>
              </a:lnSpc>
            </a:pPr>
            <a:r>
              <a:rPr lang="en-US" sz="2400" b="1" smtClean="0">
                <a:solidFill>
                  <a:schemeClr val="tx2"/>
                </a:solidFill>
              </a:rPr>
              <a:t>Faithful Priest = Messiah</a:t>
            </a:r>
            <a:r>
              <a:rPr lang="en-US" sz="2400" b="1" smtClean="0"/>
              <a:t>: </a:t>
            </a:r>
            <a:r>
              <a:rPr lang="en-US" sz="2000" b="1" smtClean="0"/>
              <a:t>“His established house will minister (walk) before my Messiah forever” 1 Sam 2:35</a:t>
            </a:r>
          </a:p>
          <a:p>
            <a:pPr eaLnBrk="1" hangingPunct="1">
              <a:lnSpc>
                <a:spcPct val="80000"/>
              </a:lnSpc>
            </a:pPr>
            <a:r>
              <a:rPr lang="en-US" sz="2400" b="1" smtClean="0">
                <a:solidFill>
                  <a:schemeClr val="tx2"/>
                </a:solidFill>
              </a:rPr>
              <a:t>Will build a House for God’s Name</a:t>
            </a:r>
            <a:r>
              <a:rPr lang="en-US" sz="2400" b="1" smtClean="0"/>
              <a:t> </a:t>
            </a:r>
            <a:r>
              <a:rPr lang="en-US" sz="2000" b="1" smtClean="0"/>
              <a:t>2 Sam 7:13</a:t>
            </a:r>
          </a:p>
          <a:p>
            <a:pPr eaLnBrk="1" hangingPunct="1">
              <a:lnSpc>
                <a:spcPct val="80000"/>
              </a:lnSpc>
            </a:pPr>
            <a:r>
              <a:rPr lang="en-US" sz="2400" b="1" smtClean="0">
                <a:solidFill>
                  <a:schemeClr val="tx2"/>
                </a:solidFill>
              </a:rPr>
              <a:t>“Messenger of the Covenant”</a:t>
            </a:r>
            <a:r>
              <a:rPr lang="en-US" sz="2400" b="1" smtClean="0"/>
              <a:t> </a:t>
            </a:r>
            <a:r>
              <a:rPr lang="en-US" sz="2400" b="1" smtClean="0">
                <a:solidFill>
                  <a:schemeClr val="tx2"/>
                </a:solidFill>
              </a:rPr>
              <a:t>(all of them)</a:t>
            </a:r>
            <a:r>
              <a:rPr lang="en-US" sz="2400" b="1" smtClean="0"/>
              <a:t> </a:t>
            </a:r>
            <a:r>
              <a:rPr lang="en-US" sz="1800" b="1" smtClean="0"/>
              <a:t>Mal 3:1</a:t>
            </a:r>
          </a:p>
          <a:p>
            <a:pPr eaLnBrk="1" hangingPunct="1">
              <a:lnSpc>
                <a:spcPct val="80000"/>
              </a:lnSpc>
            </a:pPr>
            <a:r>
              <a:rPr lang="en-US" sz="2400" b="1" smtClean="0">
                <a:solidFill>
                  <a:schemeClr val="tx2"/>
                </a:solidFill>
              </a:rPr>
              <a:t>Mediator of New Covenant </a:t>
            </a:r>
            <a:r>
              <a:rPr lang="en-US" sz="2000" b="1" smtClean="0"/>
              <a:t>Zec 3:8-10, Is 49:8-12</a:t>
            </a:r>
            <a:endParaRPr lang="en-US" sz="2400" b="1" smtClean="0">
              <a:solidFill>
                <a:schemeClr val="tx2"/>
              </a:solidFill>
            </a:endParaRPr>
          </a:p>
          <a:p>
            <a:pPr eaLnBrk="1" hangingPunct="1">
              <a:lnSpc>
                <a:spcPct val="80000"/>
              </a:lnSpc>
            </a:pPr>
            <a:r>
              <a:rPr lang="en-US" sz="2400" b="1" smtClean="0">
                <a:solidFill>
                  <a:schemeClr val="tx2"/>
                </a:solidFill>
              </a:rPr>
              <a:t>Advocate in heaven </a:t>
            </a:r>
            <a:r>
              <a:rPr lang="en-US" sz="2000" b="1" smtClean="0"/>
              <a:t>Job 16:19-21</a:t>
            </a:r>
            <a:endParaRPr lang="en-US" sz="2400" b="1" smtClean="0">
              <a:solidFill>
                <a:schemeClr val="tx2"/>
              </a:solidFill>
            </a:endParaRPr>
          </a:p>
          <a:p>
            <a:pPr eaLnBrk="1" hangingPunct="1">
              <a:lnSpc>
                <a:spcPct val="80000"/>
              </a:lnSpc>
            </a:pPr>
            <a:r>
              <a:rPr lang="en-US" sz="2400" b="1" smtClean="0">
                <a:solidFill>
                  <a:schemeClr val="tx2"/>
                </a:solidFill>
              </a:rPr>
              <a:t>The Priest-King</a:t>
            </a:r>
            <a:r>
              <a:rPr lang="en-US" sz="2000" b="1" smtClean="0"/>
              <a:t> Jer 30: 9, 21; Zec 6:9-15</a:t>
            </a:r>
          </a:p>
          <a:p>
            <a:pPr eaLnBrk="1" hangingPunct="1">
              <a:lnSpc>
                <a:spcPct val="80000"/>
              </a:lnSpc>
            </a:pPr>
            <a:r>
              <a:rPr lang="en-US" sz="2400" b="1" smtClean="0">
                <a:solidFill>
                  <a:schemeClr val="tx2"/>
                </a:solidFill>
              </a:rPr>
              <a:t>Eternal Priest</a:t>
            </a:r>
            <a:r>
              <a:rPr lang="en-US" sz="2000" b="1" smtClean="0"/>
              <a:t> Ps 110:4</a:t>
            </a:r>
          </a:p>
        </p:txBody>
      </p:sp>
      <p:pic>
        <p:nvPicPr>
          <p:cNvPr id="9114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1447800"/>
            <a:ext cx="3784600" cy="449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1142" name="Text Box 6"/>
          <p:cNvSpPr txBox="1">
            <a:spLocks noChangeArrowheads="1"/>
          </p:cNvSpPr>
          <p:nvPr/>
        </p:nvSpPr>
        <p:spPr bwMode="auto">
          <a:xfrm>
            <a:off x="5257800" y="6096000"/>
            <a:ext cx="373380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b="1" i="1">
                <a:solidFill>
                  <a:schemeClr val="bg2"/>
                </a:solidFill>
                <a:latin typeface="Times New Roman" pitchFamily="18" charset="0"/>
                <a:cs typeface="Times New Roman" pitchFamily="18" charset="0"/>
              </a:defRPr>
            </a:lvl1pPr>
            <a:lvl2pPr marL="742950" indent="-285750" eaLnBrk="0" hangingPunct="0">
              <a:defRPr sz="2400" b="1" i="1">
                <a:solidFill>
                  <a:schemeClr val="bg2"/>
                </a:solidFill>
                <a:latin typeface="Times New Roman" pitchFamily="18" charset="0"/>
                <a:cs typeface="Times New Roman" pitchFamily="18" charset="0"/>
              </a:defRPr>
            </a:lvl2pPr>
            <a:lvl3pPr marL="1143000" indent="-228600" eaLnBrk="0" hangingPunct="0">
              <a:defRPr sz="2400" b="1" i="1">
                <a:solidFill>
                  <a:schemeClr val="bg2"/>
                </a:solidFill>
                <a:latin typeface="Times New Roman" pitchFamily="18" charset="0"/>
                <a:cs typeface="Times New Roman" pitchFamily="18" charset="0"/>
              </a:defRPr>
            </a:lvl3pPr>
            <a:lvl4pPr marL="1600200" indent="-228600" eaLnBrk="0" hangingPunct="0">
              <a:defRPr sz="2400" b="1" i="1">
                <a:solidFill>
                  <a:schemeClr val="bg2"/>
                </a:solidFill>
                <a:latin typeface="Times New Roman" pitchFamily="18" charset="0"/>
                <a:cs typeface="Times New Roman" pitchFamily="18" charset="0"/>
              </a:defRPr>
            </a:lvl4pPr>
            <a:lvl5pPr marL="2057400" indent="-228600" eaLnBrk="0" hangingPunct="0">
              <a:defRPr sz="2400" b="1" i="1">
                <a:solidFill>
                  <a:schemeClr val="bg2"/>
                </a:solidFill>
                <a:latin typeface="Times New Roman" pitchFamily="18" charset="0"/>
                <a:cs typeface="Times New Roman" pitchFamily="18" charset="0"/>
              </a:defRPr>
            </a:lvl5pPr>
            <a:lvl6pPr marL="25146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6pPr>
            <a:lvl7pPr marL="29718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7pPr>
            <a:lvl8pPr marL="34290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8pPr>
            <a:lvl9pPr marL="38862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9pPr>
          </a:lstStyle>
          <a:p>
            <a:pPr algn="r">
              <a:spcBef>
                <a:spcPct val="0"/>
              </a:spcBef>
            </a:pPr>
            <a:r>
              <a:rPr lang="en-US" sz="1000" b="0" i="0">
                <a:solidFill>
                  <a:schemeClr val="tx1"/>
                </a:solidFill>
              </a:rPr>
              <a:t>Andrei Rublev, “The Old Testament Trinity,”1410-20, </a:t>
            </a:r>
          </a:p>
          <a:p>
            <a:pPr algn="r">
              <a:lnSpc>
                <a:spcPct val="90000"/>
              </a:lnSpc>
              <a:spcBef>
                <a:spcPct val="0"/>
              </a:spcBef>
            </a:pPr>
            <a:r>
              <a:rPr lang="en-US" sz="1000" b="0" i="0">
                <a:solidFill>
                  <a:schemeClr val="tx1"/>
                </a:solidFill>
              </a:rPr>
              <a:t>Tretyakov Gallery, Moscow,  in </a:t>
            </a:r>
            <a:r>
              <a:rPr lang="en-US" sz="1000" b="0">
                <a:solidFill>
                  <a:schemeClr val="tx1"/>
                </a:solidFill>
              </a:rPr>
              <a:t>Sister Wendy’s 1000 Masterpeices</a:t>
            </a:r>
            <a:r>
              <a:rPr lang="en-US" sz="1000" b="0" i="0">
                <a:solidFill>
                  <a:schemeClr val="tx1"/>
                </a:solidFill>
              </a:rPr>
              <a:t> </a:t>
            </a:r>
          </a:p>
          <a:p>
            <a:pPr algn="r">
              <a:lnSpc>
                <a:spcPct val="90000"/>
              </a:lnSpc>
              <a:spcBef>
                <a:spcPct val="0"/>
              </a:spcBef>
            </a:pPr>
            <a:r>
              <a:rPr lang="en-US" sz="1000" b="0" i="0">
                <a:solidFill>
                  <a:schemeClr val="tx1"/>
                </a:solidFill>
              </a:rPr>
              <a:t>(DK, 1999) 406</a:t>
            </a: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91138"/>
                                        </p:tgtEl>
                                        <p:attrNameLst>
                                          <p:attrName>style.visibility</p:attrName>
                                        </p:attrNameLst>
                                      </p:cBhvr>
                                      <p:to>
                                        <p:strVal val="visible"/>
                                      </p:to>
                                    </p:set>
                                    <p:anim calcmode="lin" valueType="num">
                                      <p:cBhvr>
                                        <p:cTn id="7" dur="1000" fill="hold"/>
                                        <p:tgtEl>
                                          <p:spTgt spid="91138"/>
                                        </p:tgtEl>
                                        <p:attrNameLst>
                                          <p:attrName>ppt_w</p:attrName>
                                        </p:attrNameLst>
                                      </p:cBhvr>
                                      <p:tavLst>
                                        <p:tav tm="0">
                                          <p:val>
                                            <p:fltVal val="0"/>
                                          </p:val>
                                        </p:tav>
                                        <p:tav tm="100000">
                                          <p:val>
                                            <p:strVal val="#ppt_w"/>
                                          </p:val>
                                        </p:tav>
                                      </p:tavLst>
                                    </p:anim>
                                    <p:anim calcmode="lin" valueType="num">
                                      <p:cBhvr>
                                        <p:cTn id="8" dur="1000" fill="hold"/>
                                        <p:tgtEl>
                                          <p:spTgt spid="91138"/>
                                        </p:tgtEl>
                                        <p:attrNameLst>
                                          <p:attrName>ppt_h</p:attrName>
                                        </p:attrNameLst>
                                      </p:cBhvr>
                                      <p:tavLst>
                                        <p:tav tm="0">
                                          <p:val>
                                            <p:fltVal val="0"/>
                                          </p:val>
                                        </p:tav>
                                        <p:tav tm="100000">
                                          <p:val>
                                            <p:strVal val="#ppt_h"/>
                                          </p:val>
                                        </p:tav>
                                      </p:tavLst>
                                    </p:anim>
                                    <p:anim calcmode="lin" valueType="num">
                                      <p:cBhvr>
                                        <p:cTn id="9" dur="1000" fill="hold"/>
                                        <p:tgtEl>
                                          <p:spTgt spid="91138"/>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91138"/>
                                        </p:tgtEl>
                                        <p:attrNameLst>
                                          <p:attrName>ppt_y</p:attrName>
                                        </p:attrNameLst>
                                      </p:cBhvr>
                                      <p:tavLst>
                                        <p:tav tm="0" fmla="#ppt_y+(sin(-2*pi*(1-$))*-#ppt_x+cos(-2*pi*(1-$))*(1-#ppt_y))*(1-$)">
                                          <p:val>
                                            <p:fltVal val="0"/>
                                          </p:val>
                                        </p:tav>
                                        <p:tav tm="100000">
                                          <p:val>
                                            <p:fltVal val="1"/>
                                          </p:val>
                                        </p:tav>
                                      </p:tavLst>
                                    </p:anim>
                                  </p:childTnLst>
                                </p:cTn>
                              </p:par>
                            </p:childTnLst>
                          </p:cTn>
                        </p:par>
                        <p:par>
                          <p:cTn id="11" fill="hold" nodeType="afterGroup">
                            <p:stCondLst>
                              <p:cond delay="1000"/>
                            </p:stCondLst>
                            <p:childTnLst>
                              <p:par>
                                <p:cTn id="12" presetID="9" presetClass="entr" presetSubtype="0" fill="hold" nodeType="afterEffect">
                                  <p:stCondLst>
                                    <p:cond delay="0"/>
                                  </p:stCondLst>
                                  <p:childTnLst>
                                    <p:set>
                                      <p:cBhvr>
                                        <p:cTn id="13" dur="1" fill="hold">
                                          <p:stCondLst>
                                            <p:cond delay="0"/>
                                          </p:stCondLst>
                                        </p:cTn>
                                        <p:tgtEl>
                                          <p:spTgt spid="91141"/>
                                        </p:tgtEl>
                                        <p:attrNameLst>
                                          <p:attrName>style.visibility</p:attrName>
                                        </p:attrNameLst>
                                      </p:cBhvr>
                                      <p:to>
                                        <p:strVal val="visible"/>
                                      </p:to>
                                    </p:set>
                                    <p:animEffect transition="in" filter="dissolve">
                                      <p:cBhvr>
                                        <p:cTn id="14" dur="2000"/>
                                        <p:tgtEl>
                                          <p:spTgt spid="91141"/>
                                        </p:tgtEl>
                                      </p:cBhvr>
                                    </p:animEffect>
                                  </p:childTnLst>
                                </p:cTn>
                              </p:par>
                            </p:childTnLst>
                          </p:cTn>
                        </p:par>
                        <p:par>
                          <p:cTn id="15" fill="hold" nodeType="afterGroup">
                            <p:stCondLst>
                              <p:cond delay="3000"/>
                            </p:stCondLst>
                            <p:childTnLst>
                              <p:par>
                                <p:cTn id="16" presetID="17" presetClass="entr" presetSubtype="4" fill="hold" grpId="0" nodeType="afterEffect">
                                  <p:stCondLst>
                                    <p:cond delay="0"/>
                                  </p:stCondLst>
                                  <p:childTnLst>
                                    <p:set>
                                      <p:cBhvr>
                                        <p:cTn id="17" dur="1" fill="hold">
                                          <p:stCondLst>
                                            <p:cond delay="0"/>
                                          </p:stCondLst>
                                        </p:cTn>
                                        <p:tgtEl>
                                          <p:spTgt spid="91142"/>
                                        </p:tgtEl>
                                        <p:attrNameLst>
                                          <p:attrName>style.visibility</p:attrName>
                                        </p:attrNameLst>
                                      </p:cBhvr>
                                      <p:to>
                                        <p:strVal val="visible"/>
                                      </p:to>
                                    </p:set>
                                    <p:anim calcmode="lin" valueType="num">
                                      <p:cBhvr>
                                        <p:cTn id="18" dur="500" fill="hold"/>
                                        <p:tgtEl>
                                          <p:spTgt spid="91142"/>
                                        </p:tgtEl>
                                        <p:attrNameLst>
                                          <p:attrName>ppt_x</p:attrName>
                                        </p:attrNameLst>
                                      </p:cBhvr>
                                      <p:tavLst>
                                        <p:tav tm="0">
                                          <p:val>
                                            <p:strVal val="#ppt_x"/>
                                          </p:val>
                                        </p:tav>
                                        <p:tav tm="100000">
                                          <p:val>
                                            <p:strVal val="#ppt_x"/>
                                          </p:val>
                                        </p:tav>
                                      </p:tavLst>
                                    </p:anim>
                                    <p:anim calcmode="lin" valueType="num">
                                      <p:cBhvr>
                                        <p:cTn id="19" dur="500" fill="hold"/>
                                        <p:tgtEl>
                                          <p:spTgt spid="91142"/>
                                        </p:tgtEl>
                                        <p:attrNameLst>
                                          <p:attrName>ppt_y</p:attrName>
                                        </p:attrNameLst>
                                      </p:cBhvr>
                                      <p:tavLst>
                                        <p:tav tm="0">
                                          <p:val>
                                            <p:strVal val="#ppt_y+#ppt_h/2"/>
                                          </p:val>
                                        </p:tav>
                                        <p:tav tm="100000">
                                          <p:val>
                                            <p:strVal val="#ppt_y"/>
                                          </p:val>
                                        </p:tav>
                                      </p:tavLst>
                                    </p:anim>
                                    <p:anim calcmode="lin" valueType="num">
                                      <p:cBhvr>
                                        <p:cTn id="20" dur="500" fill="hold"/>
                                        <p:tgtEl>
                                          <p:spTgt spid="91142"/>
                                        </p:tgtEl>
                                        <p:attrNameLst>
                                          <p:attrName>ppt_w</p:attrName>
                                        </p:attrNameLst>
                                      </p:cBhvr>
                                      <p:tavLst>
                                        <p:tav tm="0">
                                          <p:val>
                                            <p:strVal val="#ppt_w"/>
                                          </p:val>
                                        </p:tav>
                                        <p:tav tm="100000">
                                          <p:val>
                                            <p:strVal val="#ppt_w"/>
                                          </p:val>
                                        </p:tav>
                                      </p:tavLst>
                                    </p:anim>
                                    <p:anim calcmode="lin" valueType="num">
                                      <p:cBhvr>
                                        <p:cTn id="21" dur="500" fill="hold"/>
                                        <p:tgtEl>
                                          <p:spTgt spid="91142"/>
                                        </p:tgtEl>
                                        <p:attrNameLst>
                                          <p:attrName>ppt_h</p:attrName>
                                        </p:attrNameLst>
                                      </p:cBhvr>
                                      <p:tavLst>
                                        <p:tav tm="0">
                                          <p:val>
                                            <p:fltVal val="0"/>
                                          </p:val>
                                        </p:tav>
                                        <p:tav tm="100000">
                                          <p:val>
                                            <p:strVal val="#ppt_h"/>
                                          </p:val>
                                        </p:tav>
                                      </p:tavLst>
                                    </p:anim>
                                  </p:childTnLst>
                                </p:cTn>
                              </p:par>
                            </p:childTnLst>
                          </p:cTn>
                        </p:par>
                        <p:par>
                          <p:cTn id="22" fill="hold" nodeType="afterGroup">
                            <p:stCondLst>
                              <p:cond delay="3500"/>
                            </p:stCondLst>
                            <p:childTnLst>
                              <p:par>
                                <p:cTn id="23" presetID="23" presetClass="entr" presetSubtype="272" fill="hold" grpId="0" nodeType="afterEffect">
                                  <p:stCondLst>
                                    <p:cond delay="0"/>
                                  </p:stCondLst>
                                  <p:childTnLst>
                                    <p:set>
                                      <p:cBhvr>
                                        <p:cTn id="24" dur="1" fill="hold">
                                          <p:stCondLst>
                                            <p:cond delay="0"/>
                                          </p:stCondLst>
                                        </p:cTn>
                                        <p:tgtEl>
                                          <p:spTgt spid="91139">
                                            <p:bg/>
                                          </p:spTgt>
                                        </p:tgtEl>
                                        <p:attrNameLst>
                                          <p:attrName>style.visibility</p:attrName>
                                        </p:attrNameLst>
                                      </p:cBhvr>
                                      <p:to>
                                        <p:strVal val="visible"/>
                                      </p:to>
                                    </p:set>
                                    <p:anim calcmode="lin" valueType="num">
                                      <p:cBhvr>
                                        <p:cTn id="25" dur="1000" fill="hold"/>
                                        <p:tgtEl>
                                          <p:spTgt spid="91139">
                                            <p:bg/>
                                          </p:spTgt>
                                        </p:tgtEl>
                                        <p:attrNameLst>
                                          <p:attrName>ppt_w</p:attrName>
                                        </p:attrNameLst>
                                      </p:cBhvr>
                                      <p:tavLst>
                                        <p:tav tm="0">
                                          <p:val>
                                            <p:strVal val="2/3*#ppt_w"/>
                                          </p:val>
                                        </p:tav>
                                        <p:tav tm="100000">
                                          <p:val>
                                            <p:strVal val="#ppt_w"/>
                                          </p:val>
                                        </p:tav>
                                      </p:tavLst>
                                    </p:anim>
                                    <p:anim calcmode="lin" valueType="num">
                                      <p:cBhvr>
                                        <p:cTn id="26" dur="1000" fill="hold"/>
                                        <p:tgtEl>
                                          <p:spTgt spid="91139">
                                            <p:bg/>
                                          </p:spTgt>
                                        </p:tgtEl>
                                        <p:attrNameLst>
                                          <p:attrName>ppt_h</p:attrName>
                                        </p:attrNameLst>
                                      </p:cBhvr>
                                      <p:tavLst>
                                        <p:tav tm="0">
                                          <p:val>
                                            <p:strVal val="2/3*#ppt_h"/>
                                          </p:val>
                                        </p:tav>
                                        <p:tav tm="100000">
                                          <p:val>
                                            <p:strVal val="#ppt_h"/>
                                          </p:val>
                                        </p:tav>
                                      </p:tavLst>
                                    </p:anim>
                                  </p:childTnLst>
                                </p:cTn>
                              </p:par>
                            </p:childTnLst>
                          </p:cTn>
                        </p:par>
                        <p:par>
                          <p:cTn id="27" fill="hold" nodeType="afterGroup">
                            <p:stCondLst>
                              <p:cond delay="4500"/>
                            </p:stCondLst>
                            <p:childTnLst>
                              <p:par>
                                <p:cTn id="28" presetID="23" presetClass="entr" presetSubtype="272" fill="hold" grpId="0" nodeType="afterEffect">
                                  <p:stCondLst>
                                    <p:cond delay="0"/>
                                  </p:stCondLst>
                                  <p:childTnLst>
                                    <p:set>
                                      <p:cBhvr>
                                        <p:cTn id="29" dur="1" fill="hold">
                                          <p:stCondLst>
                                            <p:cond delay="0"/>
                                          </p:stCondLst>
                                        </p:cTn>
                                        <p:tgtEl>
                                          <p:spTgt spid="91139">
                                            <p:txEl>
                                              <p:pRg st="0" end="0"/>
                                            </p:txEl>
                                          </p:spTgt>
                                        </p:tgtEl>
                                        <p:attrNameLst>
                                          <p:attrName>style.visibility</p:attrName>
                                        </p:attrNameLst>
                                      </p:cBhvr>
                                      <p:to>
                                        <p:strVal val="visible"/>
                                      </p:to>
                                    </p:set>
                                    <p:anim calcmode="lin" valueType="num">
                                      <p:cBhvr>
                                        <p:cTn id="30" dur="1000" fill="hold"/>
                                        <p:tgtEl>
                                          <p:spTgt spid="91139">
                                            <p:txEl>
                                              <p:pRg st="0" end="0"/>
                                            </p:txEl>
                                          </p:spTgt>
                                        </p:tgtEl>
                                        <p:attrNameLst>
                                          <p:attrName>ppt_w</p:attrName>
                                        </p:attrNameLst>
                                      </p:cBhvr>
                                      <p:tavLst>
                                        <p:tav tm="0">
                                          <p:val>
                                            <p:strVal val="2/3*#ppt_w"/>
                                          </p:val>
                                        </p:tav>
                                        <p:tav tm="100000">
                                          <p:val>
                                            <p:strVal val="#ppt_w"/>
                                          </p:val>
                                        </p:tav>
                                      </p:tavLst>
                                    </p:anim>
                                    <p:anim calcmode="lin" valueType="num">
                                      <p:cBhvr>
                                        <p:cTn id="31" dur="1000" fill="hold"/>
                                        <p:tgtEl>
                                          <p:spTgt spid="91139">
                                            <p:txEl>
                                              <p:pRg st="0" end="0"/>
                                            </p:txEl>
                                          </p:spTgt>
                                        </p:tgtEl>
                                        <p:attrNameLst>
                                          <p:attrName>ppt_h</p:attrName>
                                        </p:attrNameLst>
                                      </p:cBhvr>
                                      <p:tavLst>
                                        <p:tav tm="0">
                                          <p:val>
                                            <p:strVal val="2/3*#ppt_h"/>
                                          </p:val>
                                        </p:tav>
                                        <p:tav tm="100000">
                                          <p:val>
                                            <p:strVal val="#ppt_h"/>
                                          </p:val>
                                        </p:tav>
                                      </p:tavLst>
                                    </p:anim>
                                  </p:childTnLst>
                                </p:cTn>
                              </p:par>
                            </p:childTnLst>
                          </p:cTn>
                        </p:par>
                        <p:par>
                          <p:cTn id="32" fill="hold" nodeType="afterGroup">
                            <p:stCondLst>
                              <p:cond delay="5500"/>
                            </p:stCondLst>
                            <p:childTnLst>
                              <p:par>
                                <p:cTn id="33" presetID="23" presetClass="entr" presetSubtype="272" fill="hold" grpId="0" nodeType="afterEffect">
                                  <p:stCondLst>
                                    <p:cond delay="0"/>
                                  </p:stCondLst>
                                  <p:childTnLst>
                                    <p:set>
                                      <p:cBhvr>
                                        <p:cTn id="34" dur="1" fill="hold">
                                          <p:stCondLst>
                                            <p:cond delay="0"/>
                                          </p:stCondLst>
                                        </p:cTn>
                                        <p:tgtEl>
                                          <p:spTgt spid="91139">
                                            <p:txEl>
                                              <p:pRg st="1" end="1"/>
                                            </p:txEl>
                                          </p:spTgt>
                                        </p:tgtEl>
                                        <p:attrNameLst>
                                          <p:attrName>style.visibility</p:attrName>
                                        </p:attrNameLst>
                                      </p:cBhvr>
                                      <p:to>
                                        <p:strVal val="visible"/>
                                      </p:to>
                                    </p:set>
                                    <p:anim calcmode="lin" valueType="num">
                                      <p:cBhvr>
                                        <p:cTn id="35" dur="1000" fill="hold"/>
                                        <p:tgtEl>
                                          <p:spTgt spid="91139">
                                            <p:txEl>
                                              <p:pRg st="1" end="1"/>
                                            </p:txEl>
                                          </p:spTgt>
                                        </p:tgtEl>
                                        <p:attrNameLst>
                                          <p:attrName>ppt_w</p:attrName>
                                        </p:attrNameLst>
                                      </p:cBhvr>
                                      <p:tavLst>
                                        <p:tav tm="0">
                                          <p:val>
                                            <p:strVal val="2/3*#ppt_w"/>
                                          </p:val>
                                        </p:tav>
                                        <p:tav tm="100000">
                                          <p:val>
                                            <p:strVal val="#ppt_w"/>
                                          </p:val>
                                        </p:tav>
                                      </p:tavLst>
                                    </p:anim>
                                    <p:anim calcmode="lin" valueType="num">
                                      <p:cBhvr>
                                        <p:cTn id="36" dur="1000" fill="hold"/>
                                        <p:tgtEl>
                                          <p:spTgt spid="91139">
                                            <p:txEl>
                                              <p:pRg st="1" end="1"/>
                                            </p:txEl>
                                          </p:spTgt>
                                        </p:tgtEl>
                                        <p:attrNameLst>
                                          <p:attrName>ppt_h</p:attrName>
                                        </p:attrNameLst>
                                      </p:cBhvr>
                                      <p:tavLst>
                                        <p:tav tm="0">
                                          <p:val>
                                            <p:strVal val="2/3*#ppt_h"/>
                                          </p:val>
                                        </p:tav>
                                        <p:tav tm="100000">
                                          <p:val>
                                            <p:strVal val="#ppt_h"/>
                                          </p:val>
                                        </p:tav>
                                      </p:tavLst>
                                    </p:anim>
                                  </p:childTnLst>
                                </p:cTn>
                              </p:par>
                            </p:childTnLst>
                          </p:cTn>
                        </p:par>
                        <p:par>
                          <p:cTn id="37" fill="hold" nodeType="afterGroup">
                            <p:stCondLst>
                              <p:cond delay="6500"/>
                            </p:stCondLst>
                            <p:childTnLst>
                              <p:par>
                                <p:cTn id="38" presetID="23" presetClass="entr" presetSubtype="272" fill="hold" grpId="0" nodeType="afterEffect">
                                  <p:stCondLst>
                                    <p:cond delay="0"/>
                                  </p:stCondLst>
                                  <p:childTnLst>
                                    <p:set>
                                      <p:cBhvr>
                                        <p:cTn id="39" dur="1" fill="hold">
                                          <p:stCondLst>
                                            <p:cond delay="0"/>
                                          </p:stCondLst>
                                        </p:cTn>
                                        <p:tgtEl>
                                          <p:spTgt spid="91139">
                                            <p:txEl>
                                              <p:pRg st="2" end="2"/>
                                            </p:txEl>
                                          </p:spTgt>
                                        </p:tgtEl>
                                        <p:attrNameLst>
                                          <p:attrName>style.visibility</p:attrName>
                                        </p:attrNameLst>
                                      </p:cBhvr>
                                      <p:to>
                                        <p:strVal val="visible"/>
                                      </p:to>
                                    </p:set>
                                    <p:anim calcmode="lin" valueType="num">
                                      <p:cBhvr>
                                        <p:cTn id="40" dur="1000" fill="hold"/>
                                        <p:tgtEl>
                                          <p:spTgt spid="91139">
                                            <p:txEl>
                                              <p:pRg st="2" end="2"/>
                                            </p:txEl>
                                          </p:spTgt>
                                        </p:tgtEl>
                                        <p:attrNameLst>
                                          <p:attrName>ppt_w</p:attrName>
                                        </p:attrNameLst>
                                      </p:cBhvr>
                                      <p:tavLst>
                                        <p:tav tm="0">
                                          <p:val>
                                            <p:strVal val="2/3*#ppt_w"/>
                                          </p:val>
                                        </p:tav>
                                        <p:tav tm="100000">
                                          <p:val>
                                            <p:strVal val="#ppt_w"/>
                                          </p:val>
                                        </p:tav>
                                      </p:tavLst>
                                    </p:anim>
                                    <p:anim calcmode="lin" valueType="num">
                                      <p:cBhvr>
                                        <p:cTn id="41" dur="1000" fill="hold"/>
                                        <p:tgtEl>
                                          <p:spTgt spid="91139">
                                            <p:txEl>
                                              <p:pRg st="2" end="2"/>
                                            </p:txEl>
                                          </p:spTgt>
                                        </p:tgtEl>
                                        <p:attrNameLst>
                                          <p:attrName>ppt_h</p:attrName>
                                        </p:attrNameLst>
                                      </p:cBhvr>
                                      <p:tavLst>
                                        <p:tav tm="0">
                                          <p:val>
                                            <p:strVal val="2/3*#ppt_h"/>
                                          </p:val>
                                        </p:tav>
                                        <p:tav tm="100000">
                                          <p:val>
                                            <p:strVal val="#ppt_h"/>
                                          </p:val>
                                        </p:tav>
                                      </p:tavLst>
                                    </p:anim>
                                  </p:childTnLst>
                                </p:cTn>
                              </p:par>
                            </p:childTnLst>
                          </p:cTn>
                        </p:par>
                        <p:par>
                          <p:cTn id="42" fill="hold" nodeType="afterGroup">
                            <p:stCondLst>
                              <p:cond delay="7500"/>
                            </p:stCondLst>
                            <p:childTnLst>
                              <p:par>
                                <p:cTn id="43" presetID="23" presetClass="entr" presetSubtype="272" fill="hold" grpId="0" nodeType="afterEffect">
                                  <p:stCondLst>
                                    <p:cond delay="0"/>
                                  </p:stCondLst>
                                  <p:childTnLst>
                                    <p:set>
                                      <p:cBhvr>
                                        <p:cTn id="44" dur="1" fill="hold">
                                          <p:stCondLst>
                                            <p:cond delay="0"/>
                                          </p:stCondLst>
                                        </p:cTn>
                                        <p:tgtEl>
                                          <p:spTgt spid="91139">
                                            <p:txEl>
                                              <p:pRg st="3" end="3"/>
                                            </p:txEl>
                                          </p:spTgt>
                                        </p:tgtEl>
                                        <p:attrNameLst>
                                          <p:attrName>style.visibility</p:attrName>
                                        </p:attrNameLst>
                                      </p:cBhvr>
                                      <p:to>
                                        <p:strVal val="visible"/>
                                      </p:to>
                                    </p:set>
                                    <p:anim calcmode="lin" valueType="num">
                                      <p:cBhvr>
                                        <p:cTn id="45" dur="1000" fill="hold"/>
                                        <p:tgtEl>
                                          <p:spTgt spid="91139">
                                            <p:txEl>
                                              <p:pRg st="3" end="3"/>
                                            </p:txEl>
                                          </p:spTgt>
                                        </p:tgtEl>
                                        <p:attrNameLst>
                                          <p:attrName>ppt_w</p:attrName>
                                        </p:attrNameLst>
                                      </p:cBhvr>
                                      <p:tavLst>
                                        <p:tav tm="0">
                                          <p:val>
                                            <p:strVal val="2/3*#ppt_w"/>
                                          </p:val>
                                        </p:tav>
                                        <p:tav tm="100000">
                                          <p:val>
                                            <p:strVal val="#ppt_w"/>
                                          </p:val>
                                        </p:tav>
                                      </p:tavLst>
                                    </p:anim>
                                    <p:anim calcmode="lin" valueType="num">
                                      <p:cBhvr>
                                        <p:cTn id="46" dur="1000" fill="hold"/>
                                        <p:tgtEl>
                                          <p:spTgt spid="91139">
                                            <p:txEl>
                                              <p:pRg st="3" end="3"/>
                                            </p:txEl>
                                          </p:spTgt>
                                        </p:tgtEl>
                                        <p:attrNameLst>
                                          <p:attrName>ppt_h</p:attrName>
                                        </p:attrNameLst>
                                      </p:cBhvr>
                                      <p:tavLst>
                                        <p:tav tm="0">
                                          <p:val>
                                            <p:strVal val="2/3*#ppt_h"/>
                                          </p:val>
                                        </p:tav>
                                        <p:tav tm="100000">
                                          <p:val>
                                            <p:strVal val="#ppt_h"/>
                                          </p:val>
                                        </p:tav>
                                      </p:tavLst>
                                    </p:anim>
                                  </p:childTnLst>
                                </p:cTn>
                              </p:par>
                            </p:childTnLst>
                          </p:cTn>
                        </p:par>
                        <p:par>
                          <p:cTn id="47" fill="hold" nodeType="afterGroup">
                            <p:stCondLst>
                              <p:cond delay="8500"/>
                            </p:stCondLst>
                            <p:childTnLst>
                              <p:par>
                                <p:cTn id="48" presetID="23" presetClass="entr" presetSubtype="272" fill="hold" grpId="0" nodeType="afterEffect">
                                  <p:stCondLst>
                                    <p:cond delay="0"/>
                                  </p:stCondLst>
                                  <p:childTnLst>
                                    <p:set>
                                      <p:cBhvr>
                                        <p:cTn id="49" dur="1" fill="hold">
                                          <p:stCondLst>
                                            <p:cond delay="0"/>
                                          </p:stCondLst>
                                        </p:cTn>
                                        <p:tgtEl>
                                          <p:spTgt spid="91139">
                                            <p:txEl>
                                              <p:pRg st="4" end="4"/>
                                            </p:txEl>
                                          </p:spTgt>
                                        </p:tgtEl>
                                        <p:attrNameLst>
                                          <p:attrName>style.visibility</p:attrName>
                                        </p:attrNameLst>
                                      </p:cBhvr>
                                      <p:to>
                                        <p:strVal val="visible"/>
                                      </p:to>
                                    </p:set>
                                    <p:anim calcmode="lin" valueType="num">
                                      <p:cBhvr>
                                        <p:cTn id="50" dur="1000" fill="hold"/>
                                        <p:tgtEl>
                                          <p:spTgt spid="91139">
                                            <p:txEl>
                                              <p:pRg st="4" end="4"/>
                                            </p:txEl>
                                          </p:spTgt>
                                        </p:tgtEl>
                                        <p:attrNameLst>
                                          <p:attrName>ppt_w</p:attrName>
                                        </p:attrNameLst>
                                      </p:cBhvr>
                                      <p:tavLst>
                                        <p:tav tm="0">
                                          <p:val>
                                            <p:strVal val="2/3*#ppt_w"/>
                                          </p:val>
                                        </p:tav>
                                        <p:tav tm="100000">
                                          <p:val>
                                            <p:strVal val="#ppt_w"/>
                                          </p:val>
                                        </p:tav>
                                      </p:tavLst>
                                    </p:anim>
                                    <p:anim calcmode="lin" valueType="num">
                                      <p:cBhvr>
                                        <p:cTn id="51" dur="1000" fill="hold"/>
                                        <p:tgtEl>
                                          <p:spTgt spid="91139">
                                            <p:txEl>
                                              <p:pRg st="4" end="4"/>
                                            </p:txEl>
                                          </p:spTgt>
                                        </p:tgtEl>
                                        <p:attrNameLst>
                                          <p:attrName>ppt_h</p:attrName>
                                        </p:attrNameLst>
                                      </p:cBhvr>
                                      <p:tavLst>
                                        <p:tav tm="0">
                                          <p:val>
                                            <p:strVal val="2/3*#ppt_h"/>
                                          </p:val>
                                        </p:tav>
                                        <p:tav tm="100000">
                                          <p:val>
                                            <p:strVal val="#ppt_h"/>
                                          </p:val>
                                        </p:tav>
                                      </p:tavLst>
                                    </p:anim>
                                  </p:childTnLst>
                                </p:cTn>
                              </p:par>
                            </p:childTnLst>
                          </p:cTn>
                        </p:par>
                        <p:par>
                          <p:cTn id="52" fill="hold" nodeType="afterGroup">
                            <p:stCondLst>
                              <p:cond delay="9500"/>
                            </p:stCondLst>
                            <p:childTnLst>
                              <p:par>
                                <p:cTn id="53" presetID="23" presetClass="entr" presetSubtype="272" fill="hold" grpId="0" nodeType="afterEffect">
                                  <p:stCondLst>
                                    <p:cond delay="0"/>
                                  </p:stCondLst>
                                  <p:childTnLst>
                                    <p:set>
                                      <p:cBhvr>
                                        <p:cTn id="54" dur="1" fill="hold">
                                          <p:stCondLst>
                                            <p:cond delay="0"/>
                                          </p:stCondLst>
                                        </p:cTn>
                                        <p:tgtEl>
                                          <p:spTgt spid="91139">
                                            <p:txEl>
                                              <p:pRg st="5" end="5"/>
                                            </p:txEl>
                                          </p:spTgt>
                                        </p:tgtEl>
                                        <p:attrNameLst>
                                          <p:attrName>style.visibility</p:attrName>
                                        </p:attrNameLst>
                                      </p:cBhvr>
                                      <p:to>
                                        <p:strVal val="visible"/>
                                      </p:to>
                                    </p:set>
                                    <p:anim calcmode="lin" valueType="num">
                                      <p:cBhvr>
                                        <p:cTn id="55" dur="1000" fill="hold"/>
                                        <p:tgtEl>
                                          <p:spTgt spid="91139">
                                            <p:txEl>
                                              <p:pRg st="5" end="5"/>
                                            </p:txEl>
                                          </p:spTgt>
                                        </p:tgtEl>
                                        <p:attrNameLst>
                                          <p:attrName>ppt_w</p:attrName>
                                        </p:attrNameLst>
                                      </p:cBhvr>
                                      <p:tavLst>
                                        <p:tav tm="0">
                                          <p:val>
                                            <p:strVal val="2/3*#ppt_w"/>
                                          </p:val>
                                        </p:tav>
                                        <p:tav tm="100000">
                                          <p:val>
                                            <p:strVal val="#ppt_w"/>
                                          </p:val>
                                        </p:tav>
                                      </p:tavLst>
                                    </p:anim>
                                    <p:anim calcmode="lin" valueType="num">
                                      <p:cBhvr>
                                        <p:cTn id="56" dur="1000" fill="hold"/>
                                        <p:tgtEl>
                                          <p:spTgt spid="91139">
                                            <p:txEl>
                                              <p:pRg st="5" end="5"/>
                                            </p:txEl>
                                          </p:spTgt>
                                        </p:tgtEl>
                                        <p:attrNameLst>
                                          <p:attrName>ppt_h</p:attrName>
                                        </p:attrNameLst>
                                      </p:cBhvr>
                                      <p:tavLst>
                                        <p:tav tm="0">
                                          <p:val>
                                            <p:strVal val="2/3*#ppt_h"/>
                                          </p:val>
                                        </p:tav>
                                        <p:tav tm="100000">
                                          <p:val>
                                            <p:strVal val="#ppt_h"/>
                                          </p:val>
                                        </p:tav>
                                      </p:tavLst>
                                    </p:anim>
                                  </p:childTnLst>
                                </p:cTn>
                              </p:par>
                            </p:childTnLst>
                          </p:cTn>
                        </p:par>
                        <p:par>
                          <p:cTn id="57" fill="hold" nodeType="afterGroup">
                            <p:stCondLst>
                              <p:cond delay="10500"/>
                            </p:stCondLst>
                            <p:childTnLst>
                              <p:par>
                                <p:cTn id="58" presetID="23" presetClass="entr" presetSubtype="272" fill="hold" grpId="0" nodeType="afterEffect">
                                  <p:stCondLst>
                                    <p:cond delay="0"/>
                                  </p:stCondLst>
                                  <p:childTnLst>
                                    <p:set>
                                      <p:cBhvr>
                                        <p:cTn id="59" dur="1" fill="hold">
                                          <p:stCondLst>
                                            <p:cond delay="0"/>
                                          </p:stCondLst>
                                        </p:cTn>
                                        <p:tgtEl>
                                          <p:spTgt spid="91139">
                                            <p:txEl>
                                              <p:pRg st="6" end="6"/>
                                            </p:txEl>
                                          </p:spTgt>
                                        </p:tgtEl>
                                        <p:attrNameLst>
                                          <p:attrName>style.visibility</p:attrName>
                                        </p:attrNameLst>
                                      </p:cBhvr>
                                      <p:to>
                                        <p:strVal val="visible"/>
                                      </p:to>
                                    </p:set>
                                    <p:anim calcmode="lin" valueType="num">
                                      <p:cBhvr>
                                        <p:cTn id="60" dur="1000" fill="hold"/>
                                        <p:tgtEl>
                                          <p:spTgt spid="91139">
                                            <p:txEl>
                                              <p:pRg st="6" end="6"/>
                                            </p:txEl>
                                          </p:spTgt>
                                        </p:tgtEl>
                                        <p:attrNameLst>
                                          <p:attrName>ppt_w</p:attrName>
                                        </p:attrNameLst>
                                      </p:cBhvr>
                                      <p:tavLst>
                                        <p:tav tm="0">
                                          <p:val>
                                            <p:strVal val="2/3*#ppt_w"/>
                                          </p:val>
                                        </p:tav>
                                        <p:tav tm="100000">
                                          <p:val>
                                            <p:strVal val="#ppt_w"/>
                                          </p:val>
                                        </p:tav>
                                      </p:tavLst>
                                    </p:anim>
                                    <p:anim calcmode="lin" valueType="num">
                                      <p:cBhvr>
                                        <p:cTn id="61" dur="1000" fill="hold"/>
                                        <p:tgtEl>
                                          <p:spTgt spid="91139">
                                            <p:txEl>
                                              <p:pRg st="6" end="6"/>
                                            </p:txEl>
                                          </p:spTgt>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38" grpId="0" autoUpdateAnimBg="0"/>
      <p:bldP spid="91139" grpId="0" build="p" bldLvl="2" animBg="1" autoUpdateAnimBg="0"/>
      <p:bldP spid="91142" grpId="0" autoUpdateAnimBg="0"/>
    </p:bldLst>
  </p:timing>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1219200" y="304800"/>
            <a:ext cx="7772400" cy="990600"/>
          </a:xfrm>
        </p:spPr>
        <p:txBody>
          <a:bodyPr/>
          <a:lstStyle/>
          <a:p>
            <a:pPr algn="ctr" eaLnBrk="1" hangingPunct="1"/>
            <a:r>
              <a:rPr lang="en-US" smtClean="0"/>
              <a:t>Shepherds His People</a:t>
            </a:r>
          </a:p>
        </p:txBody>
      </p:sp>
      <p:sp>
        <p:nvSpPr>
          <p:cNvPr id="59396" name="Rectangle 4"/>
          <p:cNvSpPr>
            <a:spLocks noGrp="1" noChangeArrowheads="1"/>
          </p:cNvSpPr>
          <p:nvPr>
            <p:ph type="body" sz="half" idx="2"/>
          </p:nvPr>
        </p:nvSpPr>
        <p:spPr>
          <a:xfrm>
            <a:off x="5105400" y="1295400"/>
            <a:ext cx="3810000" cy="5410200"/>
          </a:xfrm>
          <a:ln w="12700">
            <a:solidFill>
              <a:schemeClr val="tx1"/>
            </a:solidFill>
            <a:miter lim="800000"/>
            <a:headEnd/>
            <a:tailEnd/>
          </a:ln>
        </p:spPr>
        <p:txBody>
          <a:bodyPr/>
          <a:lstStyle/>
          <a:p>
            <a:pPr eaLnBrk="1" hangingPunct="1">
              <a:lnSpc>
                <a:spcPct val="90000"/>
              </a:lnSpc>
            </a:pPr>
            <a:r>
              <a:rPr lang="en-US" sz="2400" b="1" smtClean="0">
                <a:solidFill>
                  <a:schemeClr val="tx2"/>
                </a:solidFill>
              </a:rPr>
              <a:t>The Good shepherd</a:t>
            </a:r>
            <a:r>
              <a:rPr lang="en-US" sz="2400" b="1" smtClean="0"/>
              <a:t> </a:t>
            </a:r>
            <a:r>
              <a:rPr lang="en-US" sz="1800" b="1" smtClean="0"/>
              <a:t>Ezekiel 34:23-31</a:t>
            </a:r>
          </a:p>
          <a:p>
            <a:pPr eaLnBrk="1" hangingPunct="1">
              <a:lnSpc>
                <a:spcPct val="90000"/>
              </a:lnSpc>
            </a:pPr>
            <a:r>
              <a:rPr lang="en-US" sz="2400" b="1" smtClean="0">
                <a:solidFill>
                  <a:schemeClr val="tx2"/>
                </a:solidFill>
              </a:rPr>
              <a:t>The stricken shepherd whose flock is scattered</a:t>
            </a:r>
          </a:p>
          <a:p>
            <a:pPr eaLnBrk="1" hangingPunct="1">
              <a:lnSpc>
                <a:spcPct val="90000"/>
              </a:lnSpc>
              <a:buFont typeface="Symbol" pitchFamily="18" charset="2"/>
              <a:buNone/>
            </a:pPr>
            <a:r>
              <a:rPr lang="en-US" sz="1800" b="1" smtClean="0"/>
              <a:t>      Zec 11:4-14</a:t>
            </a:r>
          </a:p>
          <a:p>
            <a:pPr eaLnBrk="1" hangingPunct="1">
              <a:lnSpc>
                <a:spcPct val="90000"/>
              </a:lnSpc>
            </a:pPr>
            <a:r>
              <a:rPr lang="en-US" sz="2400" b="1" smtClean="0">
                <a:solidFill>
                  <a:schemeClr val="tx2"/>
                </a:solidFill>
              </a:rPr>
              <a:t>The Breaker who opens the way out for his sheep </a:t>
            </a:r>
            <a:r>
              <a:rPr lang="en-US" sz="1800" b="1" smtClean="0"/>
              <a:t>Micah 2:12-13</a:t>
            </a:r>
          </a:p>
          <a:p>
            <a:pPr eaLnBrk="1" hangingPunct="1">
              <a:lnSpc>
                <a:spcPct val="90000"/>
              </a:lnSpc>
            </a:pPr>
            <a:r>
              <a:rPr lang="en-US" sz="2400" b="1" smtClean="0">
                <a:solidFill>
                  <a:schemeClr val="tx2"/>
                </a:solidFill>
              </a:rPr>
              <a:t>One shepherd great unifier of the Nation (Judah &amp; Israel)</a:t>
            </a:r>
            <a:r>
              <a:rPr lang="en-US" sz="2000" b="1" smtClean="0"/>
              <a:t>       </a:t>
            </a:r>
            <a:r>
              <a:rPr lang="en-US" sz="1800" b="1" smtClean="0"/>
              <a:t>Ezekiel 37: 37:15-18</a:t>
            </a:r>
          </a:p>
          <a:p>
            <a:pPr eaLnBrk="1" hangingPunct="1">
              <a:lnSpc>
                <a:spcPct val="90000"/>
              </a:lnSpc>
            </a:pPr>
            <a:r>
              <a:rPr lang="en-US" sz="2400" b="1" smtClean="0">
                <a:solidFill>
                  <a:schemeClr val="tx2"/>
                </a:solidFill>
              </a:rPr>
              <a:t>Regathers remnant flock</a:t>
            </a:r>
            <a:r>
              <a:rPr lang="en-US" sz="2400" b="1" smtClean="0"/>
              <a:t> </a:t>
            </a:r>
            <a:r>
              <a:rPr lang="en-US" sz="1800" b="1" smtClean="0"/>
              <a:t>Ezekiel 37:21</a:t>
            </a:r>
          </a:p>
          <a:p>
            <a:pPr eaLnBrk="1" hangingPunct="1">
              <a:lnSpc>
                <a:spcPct val="90000"/>
              </a:lnSpc>
            </a:pPr>
            <a:r>
              <a:rPr lang="en-US" sz="2400" b="1" smtClean="0">
                <a:solidFill>
                  <a:schemeClr val="tx2"/>
                </a:solidFill>
              </a:rPr>
              <a:t>Builds up the flock </a:t>
            </a:r>
          </a:p>
          <a:p>
            <a:pPr eaLnBrk="1" hangingPunct="1">
              <a:lnSpc>
                <a:spcPct val="90000"/>
              </a:lnSpc>
              <a:buFont typeface="Symbol" pitchFamily="18" charset="2"/>
              <a:buNone/>
            </a:pPr>
            <a:r>
              <a:rPr lang="en-US" sz="2000" b="1" smtClean="0">
                <a:solidFill>
                  <a:srgbClr val="7F7F7F"/>
                </a:solidFill>
              </a:rPr>
              <a:t>	</a:t>
            </a:r>
            <a:r>
              <a:rPr lang="en-US" sz="1800" b="1" smtClean="0"/>
              <a:t>Micah 5:3-4</a:t>
            </a:r>
            <a:endParaRPr lang="en-US" sz="1800" b="1" smtClean="0">
              <a:solidFill>
                <a:schemeClr val="tx2"/>
              </a:solidFill>
            </a:endParaRPr>
          </a:p>
        </p:txBody>
      </p:sp>
      <p:pic>
        <p:nvPicPr>
          <p:cNvPr id="59400" name="Picture 8" descr="sta02003"/>
          <p:cNvPicPr>
            <a:picLocks noChangeAspect="1" noChangeArrowheads="1"/>
          </p:cNvPicPr>
          <p:nvPr>
            <p:ph type="clipArt" sz="half" idx="1"/>
          </p:nvPr>
        </p:nvPicPr>
        <p:blipFill>
          <a:blip r:embed="rId3">
            <a:extLst>
              <a:ext uri="{28A0092B-C50C-407E-A947-70E740481C1C}">
                <a14:useLocalDpi xmlns:a14="http://schemas.microsoft.com/office/drawing/2010/main" val="0"/>
              </a:ext>
            </a:extLst>
          </a:blip>
          <a:srcRect/>
          <a:stretch>
            <a:fillRect/>
          </a:stretch>
        </p:blipFill>
        <p:spPr>
          <a:xfrm>
            <a:off x="1295400" y="1295400"/>
            <a:ext cx="3700463" cy="5334000"/>
          </a:xfrm>
          <a:noFill/>
          <a:ln w="57150" cap="flat" cmpd="thickThin">
            <a:solidFill>
              <a:schemeClr val="tx2"/>
            </a:solidFill>
            <a:miter lim="800000"/>
            <a:headEnd type="none" w="med" len="med"/>
            <a:tailEnd type="none" w="med" len="me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59394"/>
                                        </p:tgtEl>
                                        <p:attrNameLst>
                                          <p:attrName>style.visibility</p:attrName>
                                        </p:attrNameLst>
                                      </p:cBhvr>
                                      <p:to>
                                        <p:strVal val="visible"/>
                                      </p:to>
                                    </p:set>
                                    <p:animEffect transition="in" filter="randombar(vertical)">
                                      <p:cBhvr>
                                        <p:cTn id="7" dur="500"/>
                                        <p:tgtEl>
                                          <p:spTgt spid="59394"/>
                                        </p:tgtEl>
                                      </p:cBhvr>
                                    </p:animEffect>
                                  </p:childTnLst>
                                </p:cTn>
                              </p:par>
                            </p:childTnLst>
                          </p:cTn>
                        </p:par>
                        <p:par>
                          <p:cTn id="8" fill="hold" nodeType="afterGroup">
                            <p:stCondLst>
                              <p:cond delay="500"/>
                            </p:stCondLst>
                            <p:childTnLst>
                              <p:par>
                                <p:cTn id="9" presetID="21" presetClass="entr" presetSubtype="2" fill="hold" nodeType="afterEffect">
                                  <p:stCondLst>
                                    <p:cond delay="0"/>
                                  </p:stCondLst>
                                  <p:childTnLst>
                                    <p:set>
                                      <p:cBhvr>
                                        <p:cTn id="10" dur="1" fill="hold">
                                          <p:stCondLst>
                                            <p:cond delay="0"/>
                                          </p:stCondLst>
                                        </p:cTn>
                                        <p:tgtEl>
                                          <p:spTgt spid="59400"/>
                                        </p:tgtEl>
                                        <p:attrNameLst>
                                          <p:attrName>style.visibility</p:attrName>
                                        </p:attrNameLst>
                                      </p:cBhvr>
                                      <p:to>
                                        <p:strVal val="visible"/>
                                      </p:to>
                                    </p:set>
                                    <p:animEffect transition="in" filter="wheel(2)">
                                      <p:cBhvr>
                                        <p:cTn id="11" dur="2000"/>
                                        <p:tgtEl>
                                          <p:spTgt spid="59400"/>
                                        </p:tgtEl>
                                      </p:cBhvr>
                                    </p:animEffect>
                                  </p:childTnLst>
                                </p:cTn>
                              </p:par>
                            </p:childTnLst>
                          </p:cTn>
                        </p:par>
                        <p:par>
                          <p:cTn id="12" fill="hold" nodeType="afterGroup">
                            <p:stCondLst>
                              <p:cond delay="2500"/>
                            </p:stCondLst>
                            <p:childTnLst>
                              <p:par>
                                <p:cTn id="13" presetID="22" presetClass="entr" presetSubtype="8" fill="hold" grpId="0" nodeType="afterEffect">
                                  <p:stCondLst>
                                    <p:cond delay="0"/>
                                  </p:stCondLst>
                                  <p:childTnLst>
                                    <p:set>
                                      <p:cBhvr>
                                        <p:cTn id="14" dur="1" fill="hold">
                                          <p:stCondLst>
                                            <p:cond delay="0"/>
                                          </p:stCondLst>
                                        </p:cTn>
                                        <p:tgtEl>
                                          <p:spTgt spid="59396">
                                            <p:bg/>
                                          </p:spTgt>
                                        </p:tgtEl>
                                        <p:attrNameLst>
                                          <p:attrName>style.visibility</p:attrName>
                                        </p:attrNameLst>
                                      </p:cBhvr>
                                      <p:to>
                                        <p:strVal val="visible"/>
                                      </p:to>
                                    </p:set>
                                    <p:animEffect transition="in" filter="wipe(left)">
                                      <p:cBhvr>
                                        <p:cTn id="15" dur="2000"/>
                                        <p:tgtEl>
                                          <p:spTgt spid="59396">
                                            <p:bg/>
                                          </p:spTgt>
                                        </p:tgtEl>
                                      </p:cBhvr>
                                    </p:animEffect>
                                  </p:childTnLst>
                                </p:cTn>
                              </p:par>
                            </p:childTnLst>
                          </p:cTn>
                        </p:par>
                        <p:par>
                          <p:cTn id="16" fill="hold" nodeType="afterGroup">
                            <p:stCondLst>
                              <p:cond delay="4500"/>
                            </p:stCondLst>
                            <p:childTnLst>
                              <p:par>
                                <p:cTn id="17" presetID="22" presetClass="entr" presetSubtype="8" fill="hold" grpId="0" nodeType="afterEffect">
                                  <p:stCondLst>
                                    <p:cond delay="0"/>
                                  </p:stCondLst>
                                  <p:childTnLst>
                                    <p:set>
                                      <p:cBhvr>
                                        <p:cTn id="18" dur="1" fill="hold">
                                          <p:stCondLst>
                                            <p:cond delay="0"/>
                                          </p:stCondLst>
                                        </p:cTn>
                                        <p:tgtEl>
                                          <p:spTgt spid="59396">
                                            <p:txEl>
                                              <p:pRg st="0" end="0"/>
                                            </p:txEl>
                                          </p:spTgt>
                                        </p:tgtEl>
                                        <p:attrNameLst>
                                          <p:attrName>style.visibility</p:attrName>
                                        </p:attrNameLst>
                                      </p:cBhvr>
                                      <p:to>
                                        <p:strVal val="visible"/>
                                      </p:to>
                                    </p:set>
                                    <p:animEffect transition="in" filter="wipe(left)">
                                      <p:cBhvr>
                                        <p:cTn id="19" dur="2000"/>
                                        <p:tgtEl>
                                          <p:spTgt spid="59396">
                                            <p:txEl>
                                              <p:pRg st="0" end="0"/>
                                            </p:txEl>
                                          </p:spTgt>
                                        </p:tgtEl>
                                      </p:cBhvr>
                                    </p:animEffect>
                                  </p:childTnLst>
                                </p:cTn>
                              </p:par>
                            </p:childTnLst>
                          </p:cTn>
                        </p:par>
                        <p:par>
                          <p:cTn id="20" fill="hold" nodeType="afterGroup">
                            <p:stCondLst>
                              <p:cond delay="6500"/>
                            </p:stCondLst>
                            <p:childTnLst>
                              <p:par>
                                <p:cTn id="21" presetID="22" presetClass="entr" presetSubtype="8" fill="hold" grpId="0" nodeType="afterEffect">
                                  <p:stCondLst>
                                    <p:cond delay="0"/>
                                  </p:stCondLst>
                                  <p:childTnLst>
                                    <p:set>
                                      <p:cBhvr>
                                        <p:cTn id="22" dur="1" fill="hold">
                                          <p:stCondLst>
                                            <p:cond delay="0"/>
                                          </p:stCondLst>
                                        </p:cTn>
                                        <p:tgtEl>
                                          <p:spTgt spid="59396">
                                            <p:txEl>
                                              <p:pRg st="1" end="1"/>
                                            </p:txEl>
                                          </p:spTgt>
                                        </p:tgtEl>
                                        <p:attrNameLst>
                                          <p:attrName>style.visibility</p:attrName>
                                        </p:attrNameLst>
                                      </p:cBhvr>
                                      <p:to>
                                        <p:strVal val="visible"/>
                                      </p:to>
                                    </p:set>
                                    <p:animEffect transition="in" filter="wipe(left)">
                                      <p:cBhvr>
                                        <p:cTn id="23" dur="2000"/>
                                        <p:tgtEl>
                                          <p:spTgt spid="59396">
                                            <p:txEl>
                                              <p:pRg st="1" end="1"/>
                                            </p:txEl>
                                          </p:spTgt>
                                        </p:tgtEl>
                                      </p:cBhvr>
                                    </p:animEffect>
                                  </p:childTnLst>
                                </p:cTn>
                              </p:par>
                            </p:childTnLst>
                          </p:cTn>
                        </p:par>
                        <p:par>
                          <p:cTn id="24" fill="hold" nodeType="afterGroup">
                            <p:stCondLst>
                              <p:cond delay="8500"/>
                            </p:stCondLst>
                            <p:childTnLst>
                              <p:par>
                                <p:cTn id="25" presetID="22" presetClass="entr" presetSubtype="8" fill="hold" grpId="0" nodeType="afterEffect">
                                  <p:stCondLst>
                                    <p:cond delay="0"/>
                                  </p:stCondLst>
                                  <p:childTnLst>
                                    <p:set>
                                      <p:cBhvr>
                                        <p:cTn id="26" dur="1" fill="hold">
                                          <p:stCondLst>
                                            <p:cond delay="0"/>
                                          </p:stCondLst>
                                        </p:cTn>
                                        <p:tgtEl>
                                          <p:spTgt spid="59396">
                                            <p:txEl>
                                              <p:pRg st="2" end="2"/>
                                            </p:txEl>
                                          </p:spTgt>
                                        </p:tgtEl>
                                        <p:attrNameLst>
                                          <p:attrName>style.visibility</p:attrName>
                                        </p:attrNameLst>
                                      </p:cBhvr>
                                      <p:to>
                                        <p:strVal val="visible"/>
                                      </p:to>
                                    </p:set>
                                    <p:animEffect transition="in" filter="wipe(left)">
                                      <p:cBhvr>
                                        <p:cTn id="27" dur="2000"/>
                                        <p:tgtEl>
                                          <p:spTgt spid="59396">
                                            <p:txEl>
                                              <p:pRg st="2" end="2"/>
                                            </p:txEl>
                                          </p:spTgt>
                                        </p:tgtEl>
                                      </p:cBhvr>
                                    </p:animEffect>
                                  </p:childTnLst>
                                </p:cTn>
                              </p:par>
                            </p:childTnLst>
                          </p:cTn>
                        </p:par>
                        <p:par>
                          <p:cTn id="28" fill="hold" nodeType="afterGroup">
                            <p:stCondLst>
                              <p:cond delay="10500"/>
                            </p:stCondLst>
                            <p:childTnLst>
                              <p:par>
                                <p:cTn id="29" presetID="22" presetClass="entr" presetSubtype="8" fill="hold" grpId="0" nodeType="afterEffect">
                                  <p:stCondLst>
                                    <p:cond delay="0"/>
                                  </p:stCondLst>
                                  <p:childTnLst>
                                    <p:set>
                                      <p:cBhvr>
                                        <p:cTn id="30" dur="1" fill="hold">
                                          <p:stCondLst>
                                            <p:cond delay="0"/>
                                          </p:stCondLst>
                                        </p:cTn>
                                        <p:tgtEl>
                                          <p:spTgt spid="59396">
                                            <p:txEl>
                                              <p:pRg st="3" end="3"/>
                                            </p:txEl>
                                          </p:spTgt>
                                        </p:tgtEl>
                                        <p:attrNameLst>
                                          <p:attrName>style.visibility</p:attrName>
                                        </p:attrNameLst>
                                      </p:cBhvr>
                                      <p:to>
                                        <p:strVal val="visible"/>
                                      </p:to>
                                    </p:set>
                                    <p:animEffect transition="in" filter="wipe(left)">
                                      <p:cBhvr>
                                        <p:cTn id="31" dur="2000"/>
                                        <p:tgtEl>
                                          <p:spTgt spid="59396">
                                            <p:txEl>
                                              <p:pRg st="3" end="3"/>
                                            </p:txEl>
                                          </p:spTgt>
                                        </p:tgtEl>
                                      </p:cBhvr>
                                    </p:animEffect>
                                  </p:childTnLst>
                                </p:cTn>
                              </p:par>
                            </p:childTnLst>
                          </p:cTn>
                        </p:par>
                        <p:par>
                          <p:cTn id="32" fill="hold" nodeType="afterGroup">
                            <p:stCondLst>
                              <p:cond delay="12500"/>
                            </p:stCondLst>
                            <p:childTnLst>
                              <p:par>
                                <p:cTn id="33" presetID="22" presetClass="entr" presetSubtype="8" fill="hold" grpId="0" nodeType="afterEffect">
                                  <p:stCondLst>
                                    <p:cond delay="0"/>
                                  </p:stCondLst>
                                  <p:childTnLst>
                                    <p:set>
                                      <p:cBhvr>
                                        <p:cTn id="34" dur="1" fill="hold">
                                          <p:stCondLst>
                                            <p:cond delay="0"/>
                                          </p:stCondLst>
                                        </p:cTn>
                                        <p:tgtEl>
                                          <p:spTgt spid="59396">
                                            <p:txEl>
                                              <p:pRg st="4" end="4"/>
                                            </p:txEl>
                                          </p:spTgt>
                                        </p:tgtEl>
                                        <p:attrNameLst>
                                          <p:attrName>style.visibility</p:attrName>
                                        </p:attrNameLst>
                                      </p:cBhvr>
                                      <p:to>
                                        <p:strVal val="visible"/>
                                      </p:to>
                                    </p:set>
                                    <p:animEffect transition="in" filter="wipe(left)">
                                      <p:cBhvr>
                                        <p:cTn id="35" dur="2000"/>
                                        <p:tgtEl>
                                          <p:spTgt spid="59396">
                                            <p:txEl>
                                              <p:pRg st="4" end="4"/>
                                            </p:txEl>
                                          </p:spTgt>
                                        </p:tgtEl>
                                      </p:cBhvr>
                                    </p:animEffect>
                                  </p:childTnLst>
                                </p:cTn>
                              </p:par>
                            </p:childTnLst>
                          </p:cTn>
                        </p:par>
                        <p:par>
                          <p:cTn id="36" fill="hold" nodeType="afterGroup">
                            <p:stCondLst>
                              <p:cond delay="14500"/>
                            </p:stCondLst>
                            <p:childTnLst>
                              <p:par>
                                <p:cTn id="37" presetID="22" presetClass="entr" presetSubtype="8" fill="hold" grpId="0" nodeType="afterEffect">
                                  <p:stCondLst>
                                    <p:cond delay="0"/>
                                  </p:stCondLst>
                                  <p:childTnLst>
                                    <p:set>
                                      <p:cBhvr>
                                        <p:cTn id="38" dur="1" fill="hold">
                                          <p:stCondLst>
                                            <p:cond delay="0"/>
                                          </p:stCondLst>
                                        </p:cTn>
                                        <p:tgtEl>
                                          <p:spTgt spid="59396">
                                            <p:txEl>
                                              <p:pRg st="5" end="5"/>
                                            </p:txEl>
                                          </p:spTgt>
                                        </p:tgtEl>
                                        <p:attrNameLst>
                                          <p:attrName>style.visibility</p:attrName>
                                        </p:attrNameLst>
                                      </p:cBhvr>
                                      <p:to>
                                        <p:strVal val="visible"/>
                                      </p:to>
                                    </p:set>
                                    <p:animEffect transition="in" filter="wipe(left)">
                                      <p:cBhvr>
                                        <p:cTn id="39" dur="2000"/>
                                        <p:tgtEl>
                                          <p:spTgt spid="59396">
                                            <p:txEl>
                                              <p:pRg st="5" end="5"/>
                                            </p:txEl>
                                          </p:spTgt>
                                        </p:tgtEl>
                                      </p:cBhvr>
                                    </p:animEffect>
                                  </p:childTnLst>
                                </p:cTn>
                              </p:par>
                            </p:childTnLst>
                          </p:cTn>
                        </p:par>
                        <p:par>
                          <p:cTn id="40" fill="hold" nodeType="afterGroup">
                            <p:stCondLst>
                              <p:cond delay="16500"/>
                            </p:stCondLst>
                            <p:childTnLst>
                              <p:par>
                                <p:cTn id="41" presetID="22" presetClass="entr" presetSubtype="8" fill="hold" grpId="0" nodeType="afterEffect">
                                  <p:stCondLst>
                                    <p:cond delay="0"/>
                                  </p:stCondLst>
                                  <p:childTnLst>
                                    <p:set>
                                      <p:cBhvr>
                                        <p:cTn id="42" dur="1" fill="hold">
                                          <p:stCondLst>
                                            <p:cond delay="0"/>
                                          </p:stCondLst>
                                        </p:cTn>
                                        <p:tgtEl>
                                          <p:spTgt spid="59396">
                                            <p:txEl>
                                              <p:pRg st="6" end="6"/>
                                            </p:txEl>
                                          </p:spTgt>
                                        </p:tgtEl>
                                        <p:attrNameLst>
                                          <p:attrName>style.visibility</p:attrName>
                                        </p:attrNameLst>
                                      </p:cBhvr>
                                      <p:to>
                                        <p:strVal val="visible"/>
                                      </p:to>
                                    </p:set>
                                    <p:animEffect transition="in" filter="wipe(left)">
                                      <p:cBhvr>
                                        <p:cTn id="43" dur="2000"/>
                                        <p:tgtEl>
                                          <p:spTgt spid="59396">
                                            <p:txEl>
                                              <p:pRg st="6" end="6"/>
                                            </p:txEl>
                                          </p:spTgt>
                                        </p:tgtEl>
                                      </p:cBhvr>
                                    </p:animEffect>
                                  </p:childTnLst>
                                </p:cTn>
                              </p:par>
                            </p:childTnLst>
                          </p:cTn>
                        </p:par>
                        <p:par>
                          <p:cTn id="44" fill="hold" nodeType="afterGroup">
                            <p:stCondLst>
                              <p:cond delay="18500"/>
                            </p:stCondLst>
                            <p:childTnLst>
                              <p:par>
                                <p:cTn id="45" presetID="22" presetClass="entr" presetSubtype="8" fill="hold" grpId="0" nodeType="afterEffect">
                                  <p:stCondLst>
                                    <p:cond delay="0"/>
                                  </p:stCondLst>
                                  <p:childTnLst>
                                    <p:set>
                                      <p:cBhvr>
                                        <p:cTn id="46" dur="1" fill="hold">
                                          <p:stCondLst>
                                            <p:cond delay="0"/>
                                          </p:stCondLst>
                                        </p:cTn>
                                        <p:tgtEl>
                                          <p:spTgt spid="59396">
                                            <p:txEl>
                                              <p:pRg st="7" end="7"/>
                                            </p:txEl>
                                          </p:spTgt>
                                        </p:tgtEl>
                                        <p:attrNameLst>
                                          <p:attrName>style.visibility</p:attrName>
                                        </p:attrNameLst>
                                      </p:cBhvr>
                                      <p:to>
                                        <p:strVal val="visible"/>
                                      </p:to>
                                    </p:set>
                                    <p:animEffect transition="in" filter="wipe(left)">
                                      <p:cBhvr>
                                        <p:cTn id="47" dur="2000"/>
                                        <p:tgtEl>
                                          <p:spTgt spid="5939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4" grpId="0" autoUpdateAnimBg="0"/>
      <p:bldP spid="59396" grpId="0" build="p" animBg="1"/>
    </p:bldLst>
  </p:timing>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a:xfrm>
            <a:off x="1219200" y="304800"/>
            <a:ext cx="7772400" cy="838200"/>
          </a:xfrm>
        </p:spPr>
        <p:txBody>
          <a:bodyPr/>
          <a:lstStyle/>
          <a:p>
            <a:pPr algn="ctr" eaLnBrk="1" hangingPunct="1"/>
            <a:r>
              <a:rPr lang="en-US" smtClean="0"/>
              <a:t>Son of David</a:t>
            </a:r>
          </a:p>
        </p:txBody>
      </p:sp>
      <p:sp>
        <p:nvSpPr>
          <p:cNvPr id="94217" name="Rectangle 9"/>
          <p:cNvSpPr>
            <a:spLocks noChangeArrowheads="1"/>
          </p:cNvSpPr>
          <p:nvPr/>
        </p:nvSpPr>
        <p:spPr bwMode="auto">
          <a:xfrm>
            <a:off x="1600200" y="1143000"/>
            <a:ext cx="4419600" cy="5562600"/>
          </a:xfrm>
          <a:prstGeom prst="rect">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l">
              <a:lnSpc>
                <a:spcPct val="90000"/>
              </a:lnSpc>
              <a:spcBef>
                <a:spcPct val="20000"/>
              </a:spcBef>
              <a:buClr>
                <a:schemeClr val="tx2"/>
              </a:buClr>
              <a:buSzPct val="90000"/>
              <a:buFont typeface="Symbol" pitchFamily="18" charset="2"/>
              <a:buChar char="¨"/>
            </a:pPr>
            <a:r>
              <a:rPr lang="en-US" i="0">
                <a:solidFill>
                  <a:schemeClr val="tx2"/>
                </a:solidFill>
              </a:rPr>
              <a:t>Eternal Dynasty </a:t>
            </a:r>
            <a:r>
              <a:rPr lang="en-US" sz="1800" i="0">
                <a:solidFill>
                  <a:schemeClr val="tx1"/>
                </a:solidFill>
              </a:rPr>
              <a:t>2 Sam 7:16</a:t>
            </a:r>
          </a:p>
          <a:p>
            <a:pPr marL="342900" indent="-342900" algn="l">
              <a:lnSpc>
                <a:spcPct val="90000"/>
              </a:lnSpc>
              <a:spcBef>
                <a:spcPct val="20000"/>
              </a:spcBef>
              <a:buClr>
                <a:schemeClr val="tx2"/>
              </a:buClr>
              <a:buSzPct val="90000"/>
              <a:buFont typeface="Symbol" pitchFamily="18" charset="2"/>
              <a:buChar char="¨"/>
            </a:pPr>
            <a:r>
              <a:rPr lang="en-US" i="0">
                <a:solidFill>
                  <a:schemeClr val="tx2"/>
                </a:solidFill>
              </a:rPr>
              <a:t>David’s greater Son</a:t>
            </a:r>
            <a:r>
              <a:rPr lang="en-US" i="0">
                <a:solidFill>
                  <a:schemeClr val="tx1"/>
                </a:solidFill>
              </a:rPr>
              <a:t> </a:t>
            </a:r>
            <a:r>
              <a:rPr lang="en-US" sz="1800" i="0">
                <a:solidFill>
                  <a:schemeClr val="tx1"/>
                </a:solidFill>
              </a:rPr>
              <a:t>Ps 89; 132</a:t>
            </a:r>
          </a:p>
          <a:p>
            <a:pPr marL="342900" indent="-342900" algn="l">
              <a:lnSpc>
                <a:spcPct val="90000"/>
              </a:lnSpc>
              <a:spcBef>
                <a:spcPct val="20000"/>
              </a:spcBef>
              <a:buClr>
                <a:schemeClr val="tx2"/>
              </a:buClr>
              <a:buSzPct val="90000"/>
              <a:buFont typeface="Symbol" pitchFamily="18" charset="2"/>
              <a:buChar char="¨"/>
            </a:pPr>
            <a:r>
              <a:rPr lang="en-US" i="0">
                <a:solidFill>
                  <a:schemeClr val="tx2"/>
                </a:solidFill>
              </a:rPr>
              <a:t>Delight of David </a:t>
            </a:r>
            <a:r>
              <a:rPr lang="en-US" sz="1800" i="0">
                <a:solidFill>
                  <a:schemeClr val="tx1"/>
                </a:solidFill>
              </a:rPr>
              <a:t>2 Sam 23:1</a:t>
            </a:r>
            <a:endParaRPr lang="en-US" sz="2000" i="0">
              <a:solidFill>
                <a:schemeClr val="tx1"/>
              </a:solidFill>
            </a:endParaRPr>
          </a:p>
          <a:p>
            <a:pPr marL="342900" indent="-342900" algn="l">
              <a:lnSpc>
                <a:spcPct val="90000"/>
              </a:lnSpc>
              <a:spcBef>
                <a:spcPct val="20000"/>
              </a:spcBef>
              <a:buClr>
                <a:schemeClr val="tx2"/>
              </a:buClr>
              <a:buSzPct val="90000"/>
              <a:buFont typeface="Symbol" pitchFamily="18" charset="2"/>
              <a:buChar char="¨"/>
            </a:pPr>
            <a:r>
              <a:rPr lang="en-US" i="0">
                <a:solidFill>
                  <a:schemeClr val="tx2"/>
                </a:solidFill>
              </a:rPr>
              <a:t>The shoot from stump of Jesse </a:t>
            </a:r>
            <a:r>
              <a:rPr lang="en-US" sz="1800" i="0">
                <a:solidFill>
                  <a:schemeClr val="tx1"/>
                </a:solidFill>
              </a:rPr>
              <a:t>Is 11:1</a:t>
            </a:r>
            <a:r>
              <a:rPr lang="en-US" i="0">
                <a:solidFill>
                  <a:schemeClr val="tx2"/>
                </a:solidFill>
              </a:rPr>
              <a:t> </a:t>
            </a:r>
          </a:p>
          <a:p>
            <a:pPr marL="342900" indent="-342900" algn="l">
              <a:lnSpc>
                <a:spcPct val="90000"/>
              </a:lnSpc>
              <a:spcBef>
                <a:spcPct val="20000"/>
              </a:spcBef>
              <a:buClr>
                <a:schemeClr val="tx2"/>
              </a:buClr>
              <a:buSzPct val="90000"/>
              <a:buFont typeface="Symbol" pitchFamily="18" charset="2"/>
              <a:buChar char="¨"/>
            </a:pPr>
            <a:r>
              <a:rPr lang="en-US" i="0">
                <a:solidFill>
                  <a:schemeClr val="tx2"/>
                </a:solidFill>
              </a:rPr>
              <a:t>The tender sprig</a:t>
            </a:r>
            <a:r>
              <a:rPr lang="en-US" i="0">
                <a:solidFill>
                  <a:schemeClr val="tx1"/>
                </a:solidFill>
              </a:rPr>
              <a:t> </a:t>
            </a:r>
            <a:r>
              <a:rPr lang="en-US" i="0">
                <a:solidFill>
                  <a:schemeClr val="tx2"/>
                </a:solidFill>
              </a:rPr>
              <a:t>will grow</a:t>
            </a:r>
          </a:p>
          <a:p>
            <a:pPr marL="342900" indent="-342900" algn="l">
              <a:lnSpc>
                <a:spcPct val="90000"/>
              </a:lnSpc>
              <a:spcBef>
                <a:spcPct val="20000"/>
              </a:spcBef>
              <a:buClr>
                <a:schemeClr val="tx2"/>
              </a:buClr>
              <a:buSzPct val="90000"/>
              <a:buFont typeface="Symbol" pitchFamily="18" charset="2"/>
              <a:buNone/>
            </a:pPr>
            <a:r>
              <a:rPr lang="en-US" sz="1800" i="0">
                <a:solidFill>
                  <a:srgbClr val="7F7F7F"/>
                </a:solidFill>
              </a:rPr>
              <a:t>	</a:t>
            </a:r>
            <a:r>
              <a:rPr lang="en-US" sz="1800" i="0">
                <a:solidFill>
                  <a:schemeClr val="tx1"/>
                </a:solidFill>
              </a:rPr>
              <a:t>Ezekiel 17:22-24</a:t>
            </a:r>
          </a:p>
          <a:p>
            <a:pPr marL="342900" indent="-342900" algn="l">
              <a:lnSpc>
                <a:spcPct val="90000"/>
              </a:lnSpc>
              <a:spcBef>
                <a:spcPct val="20000"/>
              </a:spcBef>
              <a:buClr>
                <a:schemeClr val="tx2"/>
              </a:buClr>
              <a:buSzPct val="90000"/>
              <a:buFont typeface="Symbol" pitchFamily="18" charset="2"/>
              <a:buChar char="¨"/>
            </a:pPr>
            <a:r>
              <a:rPr lang="en-US" i="0">
                <a:solidFill>
                  <a:schemeClr val="tx2"/>
                </a:solidFill>
              </a:rPr>
              <a:t>Branch of David</a:t>
            </a:r>
            <a:r>
              <a:rPr lang="en-US" i="0">
                <a:solidFill>
                  <a:schemeClr val="tx1"/>
                </a:solidFill>
              </a:rPr>
              <a:t> </a:t>
            </a:r>
            <a:r>
              <a:rPr lang="en-US" sz="2000" i="0">
                <a:solidFill>
                  <a:schemeClr val="tx1"/>
                </a:solidFill>
              </a:rPr>
              <a:t>Jer 33:15-18</a:t>
            </a:r>
          </a:p>
          <a:p>
            <a:pPr marL="342900" indent="-342900" algn="l">
              <a:lnSpc>
                <a:spcPct val="90000"/>
              </a:lnSpc>
              <a:spcBef>
                <a:spcPct val="20000"/>
              </a:spcBef>
              <a:buClr>
                <a:schemeClr val="tx2"/>
              </a:buClr>
              <a:buSzPct val="90000"/>
              <a:buFont typeface="Symbol" pitchFamily="18" charset="2"/>
              <a:buChar char="¨"/>
            </a:pPr>
            <a:r>
              <a:rPr lang="en-US" i="0">
                <a:solidFill>
                  <a:schemeClr val="tx2"/>
                </a:solidFill>
              </a:rPr>
              <a:t>The new (2</a:t>
            </a:r>
            <a:r>
              <a:rPr lang="en-US" i="0" baseline="30000">
                <a:solidFill>
                  <a:schemeClr val="tx2"/>
                </a:solidFill>
              </a:rPr>
              <a:t>nd</a:t>
            </a:r>
            <a:r>
              <a:rPr lang="en-US" i="0">
                <a:solidFill>
                  <a:schemeClr val="tx2"/>
                </a:solidFill>
              </a:rPr>
              <a:t>) David</a:t>
            </a:r>
            <a:r>
              <a:rPr lang="en-US" sz="2800" i="0">
                <a:solidFill>
                  <a:schemeClr val="tx1"/>
                </a:solidFill>
              </a:rPr>
              <a:t> </a:t>
            </a:r>
          </a:p>
          <a:p>
            <a:pPr marL="342900" indent="-342900" algn="l">
              <a:lnSpc>
                <a:spcPct val="90000"/>
              </a:lnSpc>
              <a:spcBef>
                <a:spcPct val="20000"/>
              </a:spcBef>
              <a:buClr>
                <a:schemeClr val="tx2"/>
              </a:buClr>
              <a:buSzPct val="90000"/>
              <a:buFont typeface="Symbol" pitchFamily="18" charset="2"/>
              <a:buNone/>
            </a:pPr>
            <a:r>
              <a:rPr lang="en-US" sz="2000" i="0">
                <a:solidFill>
                  <a:srgbClr val="7F7F7F"/>
                </a:solidFill>
              </a:rPr>
              <a:t>	</a:t>
            </a:r>
            <a:r>
              <a:rPr lang="en-US" sz="2000" i="0">
                <a:solidFill>
                  <a:schemeClr val="tx1"/>
                </a:solidFill>
              </a:rPr>
              <a:t>Ezek 34:23;</a:t>
            </a:r>
            <a:r>
              <a:rPr lang="en-US" sz="2800" i="0">
                <a:solidFill>
                  <a:schemeClr val="tx1"/>
                </a:solidFill>
              </a:rPr>
              <a:t> </a:t>
            </a:r>
            <a:r>
              <a:rPr lang="en-US" sz="1800" i="0">
                <a:solidFill>
                  <a:schemeClr val="tx1"/>
                </a:solidFill>
              </a:rPr>
              <a:t>37:24;</a:t>
            </a:r>
            <a:r>
              <a:rPr lang="en-US" sz="2800" i="0">
                <a:solidFill>
                  <a:schemeClr val="tx1"/>
                </a:solidFill>
              </a:rPr>
              <a:t> </a:t>
            </a:r>
            <a:r>
              <a:rPr lang="en-US" sz="2000" i="0">
                <a:solidFill>
                  <a:schemeClr val="tx1"/>
                </a:solidFill>
              </a:rPr>
              <a:t>Hosea 3:4-5</a:t>
            </a:r>
          </a:p>
          <a:p>
            <a:pPr marL="342900" indent="-342900" algn="l">
              <a:lnSpc>
                <a:spcPct val="90000"/>
              </a:lnSpc>
              <a:spcBef>
                <a:spcPct val="20000"/>
              </a:spcBef>
              <a:buClr>
                <a:schemeClr val="tx2"/>
              </a:buClr>
              <a:buSzPct val="90000"/>
              <a:buFont typeface="Symbol" pitchFamily="18" charset="2"/>
              <a:buChar char="¨"/>
            </a:pPr>
            <a:r>
              <a:rPr lang="en-US" i="0">
                <a:solidFill>
                  <a:schemeClr val="tx2"/>
                </a:solidFill>
              </a:rPr>
              <a:t>Has Key to House of David</a:t>
            </a:r>
            <a:r>
              <a:rPr lang="en-US" sz="2800" i="0">
                <a:solidFill>
                  <a:schemeClr val="tx1"/>
                </a:solidFill>
              </a:rPr>
              <a:t> </a:t>
            </a:r>
            <a:r>
              <a:rPr lang="en-US" sz="1800" i="0">
                <a:solidFill>
                  <a:schemeClr val="tx1"/>
                </a:solidFill>
              </a:rPr>
              <a:t>Isaiah 22:22-23</a:t>
            </a:r>
          </a:p>
          <a:p>
            <a:pPr marL="342900" indent="-342900" algn="l">
              <a:lnSpc>
                <a:spcPct val="90000"/>
              </a:lnSpc>
              <a:spcBef>
                <a:spcPct val="20000"/>
              </a:spcBef>
              <a:buClr>
                <a:schemeClr val="tx2"/>
              </a:buClr>
              <a:buSzPct val="90000"/>
              <a:buFont typeface="Symbol" pitchFamily="18" charset="2"/>
              <a:buChar char="¨"/>
            </a:pPr>
            <a:r>
              <a:rPr lang="en-US" i="0">
                <a:solidFill>
                  <a:schemeClr val="tx2"/>
                </a:solidFill>
              </a:rPr>
              <a:t>The Raised House of David</a:t>
            </a:r>
            <a:r>
              <a:rPr lang="en-US" sz="2800" i="0">
                <a:solidFill>
                  <a:schemeClr val="tx1"/>
                </a:solidFill>
              </a:rPr>
              <a:t> </a:t>
            </a:r>
            <a:r>
              <a:rPr lang="en-US" sz="1800" i="0">
                <a:solidFill>
                  <a:schemeClr val="tx1"/>
                </a:solidFill>
              </a:rPr>
              <a:t>Amos 9:11-15</a:t>
            </a:r>
          </a:p>
        </p:txBody>
      </p:sp>
      <p:pic>
        <p:nvPicPr>
          <p:cNvPr id="94218" name="Picture 10" descr="Emmaus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1143000"/>
            <a:ext cx="2119313"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94210"/>
                                        </p:tgtEl>
                                        <p:attrNameLst>
                                          <p:attrName>style.visibility</p:attrName>
                                        </p:attrNameLst>
                                      </p:cBhvr>
                                      <p:to>
                                        <p:strVal val="visible"/>
                                      </p:to>
                                    </p:set>
                                    <p:animEffect transition="in" filter="slide(fromBottom)">
                                      <p:cBhvr>
                                        <p:cTn id="7" dur="500"/>
                                        <p:tgtEl>
                                          <p:spTgt spid="94210"/>
                                        </p:tgtEl>
                                      </p:cBhvr>
                                    </p:animEffect>
                                  </p:childTnLst>
                                </p:cTn>
                              </p:par>
                            </p:childTnLst>
                          </p:cTn>
                        </p:par>
                        <p:par>
                          <p:cTn id="8" fill="hold" nodeType="afterGroup">
                            <p:stCondLst>
                              <p:cond delay="500"/>
                            </p:stCondLst>
                            <p:childTnLst>
                              <p:par>
                                <p:cTn id="9" presetID="14" presetClass="entr" presetSubtype="5" fill="hold" nodeType="afterEffect">
                                  <p:stCondLst>
                                    <p:cond delay="0"/>
                                  </p:stCondLst>
                                  <p:childTnLst>
                                    <p:set>
                                      <p:cBhvr>
                                        <p:cTn id="10" dur="1" fill="hold">
                                          <p:stCondLst>
                                            <p:cond delay="0"/>
                                          </p:stCondLst>
                                        </p:cTn>
                                        <p:tgtEl>
                                          <p:spTgt spid="94218"/>
                                        </p:tgtEl>
                                        <p:attrNameLst>
                                          <p:attrName>style.visibility</p:attrName>
                                        </p:attrNameLst>
                                      </p:cBhvr>
                                      <p:to>
                                        <p:strVal val="visible"/>
                                      </p:to>
                                    </p:set>
                                    <p:animEffect transition="in" filter="randombar(vertical)">
                                      <p:cBhvr>
                                        <p:cTn id="11" dur="1000"/>
                                        <p:tgtEl>
                                          <p:spTgt spid="94218"/>
                                        </p:tgtEl>
                                      </p:cBhvr>
                                    </p:animEffect>
                                  </p:childTnLst>
                                </p:cTn>
                              </p:par>
                            </p:childTnLst>
                          </p:cTn>
                        </p:par>
                        <p:par>
                          <p:cTn id="12" fill="hold" nodeType="afterGroup">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94217">
                                            <p:bg/>
                                          </p:spTgt>
                                        </p:tgtEl>
                                        <p:attrNameLst>
                                          <p:attrName>style.visibility</p:attrName>
                                        </p:attrNameLst>
                                      </p:cBhvr>
                                      <p:to>
                                        <p:strVal val="visible"/>
                                      </p:to>
                                    </p:set>
                                    <p:animEffect transition="in" filter="wipe(up)">
                                      <p:cBhvr>
                                        <p:cTn id="15" dur="1000"/>
                                        <p:tgtEl>
                                          <p:spTgt spid="94217">
                                            <p:bg/>
                                          </p:spTgt>
                                        </p:tgtEl>
                                      </p:cBhvr>
                                    </p:animEffect>
                                  </p:childTnLst>
                                </p:cTn>
                              </p:par>
                            </p:childTnLst>
                          </p:cTn>
                        </p:par>
                        <p:par>
                          <p:cTn id="16" fill="hold" nodeType="afterGroup">
                            <p:stCondLst>
                              <p:cond delay="2500"/>
                            </p:stCondLst>
                            <p:childTnLst>
                              <p:par>
                                <p:cTn id="17" presetID="22" presetClass="entr" presetSubtype="1" fill="hold" grpId="0" nodeType="afterEffect">
                                  <p:stCondLst>
                                    <p:cond delay="0"/>
                                  </p:stCondLst>
                                  <p:childTnLst>
                                    <p:set>
                                      <p:cBhvr>
                                        <p:cTn id="18" dur="1" fill="hold">
                                          <p:stCondLst>
                                            <p:cond delay="0"/>
                                          </p:stCondLst>
                                        </p:cTn>
                                        <p:tgtEl>
                                          <p:spTgt spid="94217">
                                            <p:txEl>
                                              <p:pRg st="0" end="0"/>
                                            </p:txEl>
                                          </p:spTgt>
                                        </p:tgtEl>
                                        <p:attrNameLst>
                                          <p:attrName>style.visibility</p:attrName>
                                        </p:attrNameLst>
                                      </p:cBhvr>
                                      <p:to>
                                        <p:strVal val="visible"/>
                                      </p:to>
                                    </p:set>
                                    <p:animEffect transition="in" filter="wipe(up)">
                                      <p:cBhvr>
                                        <p:cTn id="19" dur="1000"/>
                                        <p:tgtEl>
                                          <p:spTgt spid="94217">
                                            <p:txEl>
                                              <p:pRg st="0" end="0"/>
                                            </p:txEl>
                                          </p:spTgt>
                                        </p:tgtEl>
                                      </p:cBhvr>
                                    </p:animEffect>
                                  </p:childTnLst>
                                </p:cTn>
                              </p:par>
                            </p:childTnLst>
                          </p:cTn>
                        </p:par>
                        <p:par>
                          <p:cTn id="20" fill="hold" nodeType="afterGroup">
                            <p:stCondLst>
                              <p:cond delay="3500"/>
                            </p:stCondLst>
                            <p:childTnLst>
                              <p:par>
                                <p:cTn id="21" presetID="22" presetClass="entr" presetSubtype="1" fill="hold" grpId="0" nodeType="afterEffect">
                                  <p:stCondLst>
                                    <p:cond delay="0"/>
                                  </p:stCondLst>
                                  <p:childTnLst>
                                    <p:set>
                                      <p:cBhvr>
                                        <p:cTn id="22" dur="1" fill="hold">
                                          <p:stCondLst>
                                            <p:cond delay="0"/>
                                          </p:stCondLst>
                                        </p:cTn>
                                        <p:tgtEl>
                                          <p:spTgt spid="94217">
                                            <p:txEl>
                                              <p:pRg st="1" end="1"/>
                                            </p:txEl>
                                          </p:spTgt>
                                        </p:tgtEl>
                                        <p:attrNameLst>
                                          <p:attrName>style.visibility</p:attrName>
                                        </p:attrNameLst>
                                      </p:cBhvr>
                                      <p:to>
                                        <p:strVal val="visible"/>
                                      </p:to>
                                    </p:set>
                                    <p:animEffect transition="in" filter="wipe(up)">
                                      <p:cBhvr>
                                        <p:cTn id="23" dur="1000"/>
                                        <p:tgtEl>
                                          <p:spTgt spid="94217">
                                            <p:txEl>
                                              <p:pRg st="1" end="1"/>
                                            </p:txEl>
                                          </p:spTgt>
                                        </p:tgtEl>
                                      </p:cBhvr>
                                    </p:animEffect>
                                  </p:childTnLst>
                                </p:cTn>
                              </p:par>
                            </p:childTnLst>
                          </p:cTn>
                        </p:par>
                        <p:par>
                          <p:cTn id="24" fill="hold" nodeType="afterGroup">
                            <p:stCondLst>
                              <p:cond delay="4500"/>
                            </p:stCondLst>
                            <p:childTnLst>
                              <p:par>
                                <p:cTn id="25" presetID="22" presetClass="entr" presetSubtype="1" fill="hold" grpId="0" nodeType="afterEffect">
                                  <p:stCondLst>
                                    <p:cond delay="0"/>
                                  </p:stCondLst>
                                  <p:childTnLst>
                                    <p:set>
                                      <p:cBhvr>
                                        <p:cTn id="26" dur="1" fill="hold">
                                          <p:stCondLst>
                                            <p:cond delay="0"/>
                                          </p:stCondLst>
                                        </p:cTn>
                                        <p:tgtEl>
                                          <p:spTgt spid="94217">
                                            <p:txEl>
                                              <p:pRg st="2" end="2"/>
                                            </p:txEl>
                                          </p:spTgt>
                                        </p:tgtEl>
                                        <p:attrNameLst>
                                          <p:attrName>style.visibility</p:attrName>
                                        </p:attrNameLst>
                                      </p:cBhvr>
                                      <p:to>
                                        <p:strVal val="visible"/>
                                      </p:to>
                                    </p:set>
                                    <p:animEffect transition="in" filter="wipe(up)">
                                      <p:cBhvr>
                                        <p:cTn id="27" dur="1000"/>
                                        <p:tgtEl>
                                          <p:spTgt spid="94217">
                                            <p:txEl>
                                              <p:pRg st="2" end="2"/>
                                            </p:txEl>
                                          </p:spTgt>
                                        </p:tgtEl>
                                      </p:cBhvr>
                                    </p:animEffect>
                                  </p:childTnLst>
                                </p:cTn>
                              </p:par>
                            </p:childTnLst>
                          </p:cTn>
                        </p:par>
                        <p:par>
                          <p:cTn id="28" fill="hold" nodeType="afterGroup">
                            <p:stCondLst>
                              <p:cond delay="5500"/>
                            </p:stCondLst>
                            <p:childTnLst>
                              <p:par>
                                <p:cTn id="29" presetID="22" presetClass="entr" presetSubtype="1" fill="hold" grpId="0" nodeType="afterEffect">
                                  <p:stCondLst>
                                    <p:cond delay="0"/>
                                  </p:stCondLst>
                                  <p:childTnLst>
                                    <p:set>
                                      <p:cBhvr>
                                        <p:cTn id="30" dur="1" fill="hold">
                                          <p:stCondLst>
                                            <p:cond delay="0"/>
                                          </p:stCondLst>
                                        </p:cTn>
                                        <p:tgtEl>
                                          <p:spTgt spid="94217">
                                            <p:txEl>
                                              <p:pRg st="3" end="3"/>
                                            </p:txEl>
                                          </p:spTgt>
                                        </p:tgtEl>
                                        <p:attrNameLst>
                                          <p:attrName>style.visibility</p:attrName>
                                        </p:attrNameLst>
                                      </p:cBhvr>
                                      <p:to>
                                        <p:strVal val="visible"/>
                                      </p:to>
                                    </p:set>
                                    <p:animEffect transition="in" filter="wipe(up)">
                                      <p:cBhvr>
                                        <p:cTn id="31" dur="1000"/>
                                        <p:tgtEl>
                                          <p:spTgt spid="94217">
                                            <p:txEl>
                                              <p:pRg st="3" end="3"/>
                                            </p:txEl>
                                          </p:spTgt>
                                        </p:tgtEl>
                                      </p:cBhvr>
                                    </p:animEffect>
                                  </p:childTnLst>
                                </p:cTn>
                              </p:par>
                            </p:childTnLst>
                          </p:cTn>
                        </p:par>
                        <p:par>
                          <p:cTn id="32" fill="hold" nodeType="afterGroup">
                            <p:stCondLst>
                              <p:cond delay="6500"/>
                            </p:stCondLst>
                            <p:childTnLst>
                              <p:par>
                                <p:cTn id="33" presetID="22" presetClass="entr" presetSubtype="1" fill="hold" grpId="0" nodeType="afterEffect">
                                  <p:stCondLst>
                                    <p:cond delay="0"/>
                                  </p:stCondLst>
                                  <p:childTnLst>
                                    <p:set>
                                      <p:cBhvr>
                                        <p:cTn id="34" dur="1" fill="hold">
                                          <p:stCondLst>
                                            <p:cond delay="0"/>
                                          </p:stCondLst>
                                        </p:cTn>
                                        <p:tgtEl>
                                          <p:spTgt spid="94217">
                                            <p:txEl>
                                              <p:pRg st="4" end="4"/>
                                            </p:txEl>
                                          </p:spTgt>
                                        </p:tgtEl>
                                        <p:attrNameLst>
                                          <p:attrName>style.visibility</p:attrName>
                                        </p:attrNameLst>
                                      </p:cBhvr>
                                      <p:to>
                                        <p:strVal val="visible"/>
                                      </p:to>
                                    </p:set>
                                    <p:animEffect transition="in" filter="wipe(up)">
                                      <p:cBhvr>
                                        <p:cTn id="35" dur="1000"/>
                                        <p:tgtEl>
                                          <p:spTgt spid="94217">
                                            <p:txEl>
                                              <p:pRg st="4" end="4"/>
                                            </p:txEl>
                                          </p:spTgt>
                                        </p:tgtEl>
                                      </p:cBhvr>
                                    </p:animEffect>
                                  </p:childTnLst>
                                </p:cTn>
                              </p:par>
                            </p:childTnLst>
                          </p:cTn>
                        </p:par>
                        <p:par>
                          <p:cTn id="36" fill="hold" nodeType="afterGroup">
                            <p:stCondLst>
                              <p:cond delay="7500"/>
                            </p:stCondLst>
                            <p:childTnLst>
                              <p:par>
                                <p:cTn id="37" presetID="22" presetClass="entr" presetSubtype="1" fill="hold" grpId="0" nodeType="afterEffect">
                                  <p:stCondLst>
                                    <p:cond delay="0"/>
                                  </p:stCondLst>
                                  <p:childTnLst>
                                    <p:set>
                                      <p:cBhvr>
                                        <p:cTn id="38" dur="1" fill="hold">
                                          <p:stCondLst>
                                            <p:cond delay="0"/>
                                          </p:stCondLst>
                                        </p:cTn>
                                        <p:tgtEl>
                                          <p:spTgt spid="94217">
                                            <p:txEl>
                                              <p:pRg st="5" end="5"/>
                                            </p:txEl>
                                          </p:spTgt>
                                        </p:tgtEl>
                                        <p:attrNameLst>
                                          <p:attrName>style.visibility</p:attrName>
                                        </p:attrNameLst>
                                      </p:cBhvr>
                                      <p:to>
                                        <p:strVal val="visible"/>
                                      </p:to>
                                    </p:set>
                                    <p:animEffect transition="in" filter="wipe(up)">
                                      <p:cBhvr>
                                        <p:cTn id="39" dur="1000"/>
                                        <p:tgtEl>
                                          <p:spTgt spid="94217">
                                            <p:txEl>
                                              <p:pRg st="5" end="5"/>
                                            </p:txEl>
                                          </p:spTgt>
                                        </p:tgtEl>
                                      </p:cBhvr>
                                    </p:animEffect>
                                  </p:childTnLst>
                                </p:cTn>
                              </p:par>
                            </p:childTnLst>
                          </p:cTn>
                        </p:par>
                        <p:par>
                          <p:cTn id="40" fill="hold" nodeType="afterGroup">
                            <p:stCondLst>
                              <p:cond delay="8500"/>
                            </p:stCondLst>
                            <p:childTnLst>
                              <p:par>
                                <p:cTn id="41" presetID="22" presetClass="entr" presetSubtype="1" fill="hold" grpId="0" nodeType="afterEffect">
                                  <p:stCondLst>
                                    <p:cond delay="0"/>
                                  </p:stCondLst>
                                  <p:childTnLst>
                                    <p:set>
                                      <p:cBhvr>
                                        <p:cTn id="42" dur="1" fill="hold">
                                          <p:stCondLst>
                                            <p:cond delay="0"/>
                                          </p:stCondLst>
                                        </p:cTn>
                                        <p:tgtEl>
                                          <p:spTgt spid="94217">
                                            <p:txEl>
                                              <p:pRg st="6" end="6"/>
                                            </p:txEl>
                                          </p:spTgt>
                                        </p:tgtEl>
                                        <p:attrNameLst>
                                          <p:attrName>style.visibility</p:attrName>
                                        </p:attrNameLst>
                                      </p:cBhvr>
                                      <p:to>
                                        <p:strVal val="visible"/>
                                      </p:to>
                                    </p:set>
                                    <p:animEffect transition="in" filter="wipe(up)">
                                      <p:cBhvr>
                                        <p:cTn id="43" dur="1000"/>
                                        <p:tgtEl>
                                          <p:spTgt spid="94217">
                                            <p:txEl>
                                              <p:pRg st="6" end="6"/>
                                            </p:txEl>
                                          </p:spTgt>
                                        </p:tgtEl>
                                      </p:cBhvr>
                                    </p:animEffect>
                                  </p:childTnLst>
                                </p:cTn>
                              </p:par>
                            </p:childTnLst>
                          </p:cTn>
                        </p:par>
                        <p:par>
                          <p:cTn id="44" fill="hold" nodeType="afterGroup">
                            <p:stCondLst>
                              <p:cond delay="9500"/>
                            </p:stCondLst>
                            <p:childTnLst>
                              <p:par>
                                <p:cTn id="45" presetID="22" presetClass="entr" presetSubtype="1" fill="hold" grpId="0" nodeType="afterEffect">
                                  <p:stCondLst>
                                    <p:cond delay="0"/>
                                  </p:stCondLst>
                                  <p:childTnLst>
                                    <p:set>
                                      <p:cBhvr>
                                        <p:cTn id="46" dur="1" fill="hold">
                                          <p:stCondLst>
                                            <p:cond delay="0"/>
                                          </p:stCondLst>
                                        </p:cTn>
                                        <p:tgtEl>
                                          <p:spTgt spid="94217">
                                            <p:txEl>
                                              <p:pRg st="7" end="7"/>
                                            </p:txEl>
                                          </p:spTgt>
                                        </p:tgtEl>
                                        <p:attrNameLst>
                                          <p:attrName>style.visibility</p:attrName>
                                        </p:attrNameLst>
                                      </p:cBhvr>
                                      <p:to>
                                        <p:strVal val="visible"/>
                                      </p:to>
                                    </p:set>
                                    <p:animEffect transition="in" filter="wipe(up)">
                                      <p:cBhvr>
                                        <p:cTn id="47" dur="1000"/>
                                        <p:tgtEl>
                                          <p:spTgt spid="94217">
                                            <p:txEl>
                                              <p:pRg st="7" end="7"/>
                                            </p:txEl>
                                          </p:spTgt>
                                        </p:tgtEl>
                                      </p:cBhvr>
                                    </p:animEffect>
                                  </p:childTnLst>
                                </p:cTn>
                              </p:par>
                            </p:childTnLst>
                          </p:cTn>
                        </p:par>
                        <p:par>
                          <p:cTn id="48" fill="hold" nodeType="afterGroup">
                            <p:stCondLst>
                              <p:cond delay="10500"/>
                            </p:stCondLst>
                            <p:childTnLst>
                              <p:par>
                                <p:cTn id="49" presetID="22" presetClass="entr" presetSubtype="1" fill="hold" grpId="0" nodeType="afterEffect">
                                  <p:stCondLst>
                                    <p:cond delay="0"/>
                                  </p:stCondLst>
                                  <p:childTnLst>
                                    <p:set>
                                      <p:cBhvr>
                                        <p:cTn id="50" dur="1" fill="hold">
                                          <p:stCondLst>
                                            <p:cond delay="0"/>
                                          </p:stCondLst>
                                        </p:cTn>
                                        <p:tgtEl>
                                          <p:spTgt spid="94217">
                                            <p:txEl>
                                              <p:pRg st="8" end="8"/>
                                            </p:txEl>
                                          </p:spTgt>
                                        </p:tgtEl>
                                        <p:attrNameLst>
                                          <p:attrName>style.visibility</p:attrName>
                                        </p:attrNameLst>
                                      </p:cBhvr>
                                      <p:to>
                                        <p:strVal val="visible"/>
                                      </p:to>
                                    </p:set>
                                    <p:animEffect transition="in" filter="wipe(up)">
                                      <p:cBhvr>
                                        <p:cTn id="51" dur="1000"/>
                                        <p:tgtEl>
                                          <p:spTgt spid="94217">
                                            <p:txEl>
                                              <p:pRg st="8" end="8"/>
                                            </p:txEl>
                                          </p:spTgt>
                                        </p:tgtEl>
                                      </p:cBhvr>
                                    </p:animEffect>
                                  </p:childTnLst>
                                </p:cTn>
                              </p:par>
                            </p:childTnLst>
                          </p:cTn>
                        </p:par>
                        <p:par>
                          <p:cTn id="52" fill="hold" nodeType="afterGroup">
                            <p:stCondLst>
                              <p:cond delay="11500"/>
                            </p:stCondLst>
                            <p:childTnLst>
                              <p:par>
                                <p:cTn id="53" presetID="22" presetClass="entr" presetSubtype="1" fill="hold" grpId="0" nodeType="afterEffect">
                                  <p:stCondLst>
                                    <p:cond delay="0"/>
                                  </p:stCondLst>
                                  <p:childTnLst>
                                    <p:set>
                                      <p:cBhvr>
                                        <p:cTn id="54" dur="1" fill="hold">
                                          <p:stCondLst>
                                            <p:cond delay="0"/>
                                          </p:stCondLst>
                                        </p:cTn>
                                        <p:tgtEl>
                                          <p:spTgt spid="94217">
                                            <p:txEl>
                                              <p:pRg st="9" end="9"/>
                                            </p:txEl>
                                          </p:spTgt>
                                        </p:tgtEl>
                                        <p:attrNameLst>
                                          <p:attrName>style.visibility</p:attrName>
                                        </p:attrNameLst>
                                      </p:cBhvr>
                                      <p:to>
                                        <p:strVal val="visible"/>
                                      </p:to>
                                    </p:set>
                                    <p:animEffect transition="in" filter="wipe(up)">
                                      <p:cBhvr>
                                        <p:cTn id="55" dur="1000"/>
                                        <p:tgtEl>
                                          <p:spTgt spid="94217">
                                            <p:txEl>
                                              <p:pRg st="9" end="9"/>
                                            </p:txEl>
                                          </p:spTgt>
                                        </p:tgtEl>
                                      </p:cBhvr>
                                    </p:animEffect>
                                  </p:childTnLst>
                                </p:cTn>
                              </p:par>
                            </p:childTnLst>
                          </p:cTn>
                        </p:par>
                        <p:par>
                          <p:cTn id="56" fill="hold" nodeType="afterGroup">
                            <p:stCondLst>
                              <p:cond delay="12500"/>
                            </p:stCondLst>
                            <p:childTnLst>
                              <p:par>
                                <p:cTn id="57" presetID="22" presetClass="entr" presetSubtype="1" fill="hold" grpId="0" nodeType="afterEffect">
                                  <p:stCondLst>
                                    <p:cond delay="0"/>
                                  </p:stCondLst>
                                  <p:childTnLst>
                                    <p:set>
                                      <p:cBhvr>
                                        <p:cTn id="58" dur="1" fill="hold">
                                          <p:stCondLst>
                                            <p:cond delay="0"/>
                                          </p:stCondLst>
                                        </p:cTn>
                                        <p:tgtEl>
                                          <p:spTgt spid="94217">
                                            <p:txEl>
                                              <p:pRg st="10" end="10"/>
                                            </p:txEl>
                                          </p:spTgt>
                                        </p:tgtEl>
                                        <p:attrNameLst>
                                          <p:attrName>style.visibility</p:attrName>
                                        </p:attrNameLst>
                                      </p:cBhvr>
                                      <p:to>
                                        <p:strVal val="visible"/>
                                      </p:to>
                                    </p:set>
                                    <p:animEffect transition="in" filter="wipe(up)">
                                      <p:cBhvr>
                                        <p:cTn id="59" dur="1000"/>
                                        <p:tgtEl>
                                          <p:spTgt spid="94217">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10" grpId="0" autoUpdateAnimBg="0"/>
      <p:bldP spid="94217" grpId="0" build="p" animBg="1" autoUpdateAnimBg="0" advAuto="0"/>
    </p:bldLst>
  </p:timing>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p:txBody>
          <a:bodyPr/>
          <a:lstStyle/>
          <a:p>
            <a:pPr algn="ctr" eaLnBrk="1" hangingPunct="1"/>
            <a:r>
              <a:rPr lang="en-US" b="1" smtClean="0"/>
              <a:t>King of Kings</a:t>
            </a:r>
          </a:p>
        </p:txBody>
      </p:sp>
      <p:sp>
        <p:nvSpPr>
          <p:cNvPr id="93188" name="Rectangle 4"/>
          <p:cNvSpPr>
            <a:spLocks noGrp="1" noChangeArrowheads="1"/>
          </p:cNvSpPr>
          <p:nvPr>
            <p:ph type="body" sz="half" idx="2"/>
          </p:nvPr>
        </p:nvSpPr>
        <p:spPr>
          <a:xfrm>
            <a:off x="4953000" y="1524000"/>
            <a:ext cx="3810000" cy="4800600"/>
          </a:xfrm>
          <a:ln w="12700">
            <a:solidFill>
              <a:schemeClr val="tx1"/>
            </a:solidFill>
            <a:miter lim="800000"/>
            <a:headEnd/>
            <a:tailEnd/>
          </a:ln>
        </p:spPr>
        <p:txBody>
          <a:bodyPr/>
          <a:lstStyle/>
          <a:p>
            <a:pPr eaLnBrk="1" hangingPunct="1">
              <a:lnSpc>
                <a:spcPct val="80000"/>
              </a:lnSpc>
            </a:pPr>
            <a:r>
              <a:rPr lang="en-US" sz="2400" b="1" smtClean="0">
                <a:solidFill>
                  <a:schemeClr val="tx2"/>
                </a:solidFill>
              </a:rPr>
              <a:t>The rightful King (Shiloh)</a:t>
            </a:r>
            <a:r>
              <a:rPr lang="en-US" sz="2400" b="1" smtClean="0"/>
              <a:t> </a:t>
            </a:r>
            <a:r>
              <a:rPr lang="en-US" sz="1800" b="1" smtClean="0"/>
              <a:t>Gen 49: 8-10;</a:t>
            </a:r>
            <a:r>
              <a:rPr lang="en-US" sz="2400" b="1" smtClean="0"/>
              <a:t> </a:t>
            </a:r>
            <a:r>
              <a:rPr lang="en-US" sz="1800" b="1" smtClean="0"/>
              <a:t>Ezekiel 21: 22-27</a:t>
            </a:r>
          </a:p>
          <a:p>
            <a:pPr eaLnBrk="1" hangingPunct="1">
              <a:lnSpc>
                <a:spcPct val="80000"/>
              </a:lnSpc>
            </a:pPr>
            <a:r>
              <a:rPr lang="en-US" sz="2400" b="1" smtClean="0">
                <a:solidFill>
                  <a:schemeClr val="tx2"/>
                </a:solidFill>
              </a:rPr>
              <a:t>Enthroned</a:t>
            </a:r>
            <a:r>
              <a:rPr lang="en-US" sz="2400" b="1" smtClean="0"/>
              <a:t> </a:t>
            </a:r>
            <a:r>
              <a:rPr lang="en-US" sz="1800" b="1" smtClean="0"/>
              <a:t>Ps 110 </a:t>
            </a:r>
          </a:p>
          <a:p>
            <a:pPr eaLnBrk="1" hangingPunct="1">
              <a:lnSpc>
                <a:spcPct val="80000"/>
              </a:lnSpc>
            </a:pPr>
            <a:r>
              <a:rPr lang="en-US" sz="2400" b="1" smtClean="0">
                <a:solidFill>
                  <a:schemeClr val="tx2"/>
                </a:solidFill>
              </a:rPr>
              <a:t>The most exalted of the Kings of the earth</a:t>
            </a:r>
            <a:r>
              <a:rPr lang="en-US" sz="2400" b="1" smtClean="0"/>
              <a:t> </a:t>
            </a:r>
          </a:p>
          <a:p>
            <a:pPr eaLnBrk="1" hangingPunct="1">
              <a:lnSpc>
                <a:spcPct val="80000"/>
              </a:lnSpc>
              <a:buFont typeface="Symbol" pitchFamily="18" charset="2"/>
              <a:buNone/>
            </a:pPr>
            <a:r>
              <a:rPr lang="en-US" sz="1800" b="1" smtClean="0">
                <a:solidFill>
                  <a:srgbClr val="7F7F7F"/>
                </a:solidFill>
              </a:rPr>
              <a:t>	</a:t>
            </a:r>
            <a:r>
              <a:rPr lang="en-US" sz="1800" b="1" smtClean="0"/>
              <a:t>Ps 89:26-27</a:t>
            </a:r>
            <a:r>
              <a:rPr lang="en-US" sz="2400" b="1" smtClean="0"/>
              <a:t> </a:t>
            </a:r>
          </a:p>
          <a:p>
            <a:pPr eaLnBrk="1" hangingPunct="1">
              <a:lnSpc>
                <a:spcPct val="80000"/>
              </a:lnSpc>
            </a:pPr>
            <a:r>
              <a:rPr lang="en-US" sz="2400" b="1" smtClean="0">
                <a:solidFill>
                  <a:schemeClr val="tx2"/>
                </a:solidFill>
              </a:rPr>
              <a:t>Eternal throne &amp; kingdom</a:t>
            </a:r>
            <a:r>
              <a:rPr lang="en-US" sz="2400" b="1" smtClean="0"/>
              <a:t> </a:t>
            </a:r>
            <a:r>
              <a:rPr lang="en-US" sz="1800" b="1" smtClean="0"/>
              <a:t>2 Sam 7:16; Ps 89; Ps 132:11-14</a:t>
            </a:r>
          </a:p>
          <a:p>
            <a:pPr eaLnBrk="1" hangingPunct="1">
              <a:lnSpc>
                <a:spcPct val="80000"/>
              </a:lnSpc>
            </a:pPr>
            <a:r>
              <a:rPr lang="en-US" sz="2400" b="1" smtClean="0">
                <a:solidFill>
                  <a:schemeClr val="tx2"/>
                </a:solidFill>
              </a:rPr>
              <a:t>Righteous King </a:t>
            </a:r>
            <a:r>
              <a:rPr lang="en-US" sz="2000" b="1" smtClean="0"/>
              <a:t>Ps 72:8-15</a:t>
            </a:r>
            <a:r>
              <a:rPr lang="en-US" sz="2400" b="1" smtClean="0">
                <a:solidFill>
                  <a:schemeClr val="tx2"/>
                </a:solidFill>
              </a:rPr>
              <a:t> </a:t>
            </a:r>
          </a:p>
          <a:p>
            <a:pPr eaLnBrk="1" hangingPunct="1">
              <a:lnSpc>
                <a:spcPct val="80000"/>
              </a:lnSpc>
            </a:pPr>
            <a:r>
              <a:rPr lang="en-US" sz="2400" b="1" smtClean="0">
                <a:solidFill>
                  <a:schemeClr val="tx2"/>
                </a:solidFill>
              </a:rPr>
              <a:t>The Judge of the earth</a:t>
            </a:r>
            <a:r>
              <a:rPr lang="en-US" sz="2400" b="1" smtClean="0"/>
              <a:t> </a:t>
            </a:r>
            <a:r>
              <a:rPr lang="en-US" sz="1800" b="1" smtClean="0"/>
              <a:t>1 Sam 2:10; Jer 33:15; Ps 110</a:t>
            </a:r>
          </a:p>
          <a:p>
            <a:pPr eaLnBrk="1" hangingPunct="1">
              <a:lnSpc>
                <a:spcPct val="80000"/>
              </a:lnSpc>
            </a:pPr>
            <a:r>
              <a:rPr lang="en-US" sz="2400" b="1" smtClean="0">
                <a:solidFill>
                  <a:schemeClr val="tx2"/>
                </a:solidFill>
              </a:rPr>
              <a:t>Gives peace to all nations </a:t>
            </a:r>
            <a:r>
              <a:rPr lang="en-US" sz="2000" b="1" smtClean="0"/>
              <a:t>Is 9:2;</a:t>
            </a:r>
            <a:r>
              <a:rPr lang="en-US" sz="2400" b="1" smtClean="0">
                <a:solidFill>
                  <a:schemeClr val="tx2"/>
                </a:solidFill>
              </a:rPr>
              <a:t> </a:t>
            </a:r>
            <a:r>
              <a:rPr lang="en-US" sz="2000" b="1" smtClean="0"/>
              <a:t>Micah 5:4-5</a:t>
            </a:r>
            <a:r>
              <a:rPr lang="en-US" sz="2400" smtClean="0"/>
              <a:t> </a:t>
            </a:r>
          </a:p>
        </p:txBody>
      </p:sp>
      <p:pic>
        <p:nvPicPr>
          <p:cNvPr id="93189" name="Picture 5" descr="Lion_of_Juda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1524000"/>
            <a:ext cx="3627438"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93186"/>
                                        </p:tgtEl>
                                        <p:attrNameLst>
                                          <p:attrName>style.visibility</p:attrName>
                                        </p:attrNameLst>
                                      </p:cBhvr>
                                      <p:to>
                                        <p:strVal val="visible"/>
                                      </p:to>
                                    </p:set>
                                    <p:animEffect transition="in" filter="box(out)">
                                      <p:cBhvr>
                                        <p:cTn id="7" dur="500"/>
                                        <p:tgtEl>
                                          <p:spTgt spid="93186"/>
                                        </p:tgtEl>
                                      </p:cBhvr>
                                    </p:animEffect>
                                  </p:childTnLst>
                                </p:cTn>
                              </p:par>
                            </p:childTnLst>
                          </p:cTn>
                        </p:par>
                        <p:par>
                          <p:cTn id="8" fill="hold" nodeType="afterGroup">
                            <p:stCondLst>
                              <p:cond delay="500"/>
                            </p:stCondLst>
                            <p:childTnLst>
                              <p:par>
                                <p:cTn id="9" presetID="16" presetClass="entr" presetSubtype="42" fill="hold" nodeType="afterEffect">
                                  <p:stCondLst>
                                    <p:cond delay="0"/>
                                  </p:stCondLst>
                                  <p:childTnLst>
                                    <p:set>
                                      <p:cBhvr>
                                        <p:cTn id="10" dur="1" fill="hold">
                                          <p:stCondLst>
                                            <p:cond delay="0"/>
                                          </p:stCondLst>
                                        </p:cTn>
                                        <p:tgtEl>
                                          <p:spTgt spid="93189"/>
                                        </p:tgtEl>
                                        <p:attrNameLst>
                                          <p:attrName>style.visibility</p:attrName>
                                        </p:attrNameLst>
                                      </p:cBhvr>
                                      <p:to>
                                        <p:strVal val="visible"/>
                                      </p:to>
                                    </p:set>
                                    <p:animEffect transition="in" filter="barn(outHorizontal)">
                                      <p:cBhvr>
                                        <p:cTn id="11" dur="500"/>
                                        <p:tgtEl>
                                          <p:spTgt spid="93189"/>
                                        </p:tgtEl>
                                      </p:cBhvr>
                                    </p:animEffect>
                                  </p:childTnLst>
                                </p:cTn>
                              </p:par>
                            </p:childTnLst>
                          </p:cTn>
                        </p:par>
                        <p:par>
                          <p:cTn id="12" fill="hold" nodeType="afterGroup">
                            <p:stCondLst>
                              <p:cond delay="1000"/>
                            </p:stCondLst>
                            <p:childTnLst>
                              <p:par>
                                <p:cTn id="13" presetID="23" presetClass="entr" presetSubtype="288" fill="hold" grpId="0" nodeType="afterEffect">
                                  <p:stCondLst>
                                    <p:cond delay="0"/>
                                  </p:stCondLst>
                                  <p:childTnLst>
                                    <p:set>
                                      <p:cBhvr>
                                        <p:cTn id="14" dur="1" fill="hold">
                                          <p:stCondLst>
                                            <p:cond delay="0"/>
                                          </p:stCondLst>
                                        </p:cTn>
                                        <p:tgtEl>
                                          <p:spTgt spid="93188">
                                            <p:bg/>
                                          </p:spTgt>
                                        </p:tgtEl>
                                        <p:attrNameLst>
                                          <p:attrName>style.visibility</p:attrName>
                                        </p:attrNameLst>
                                      </p:cBhvr>
                                      <p:to>
                                        <p:strVal val="visible"/>
                                      </p:to>
                                    </p:set>
                                    <p:anim calcmode="lin" valueType="num">
                                      <p:cBhvr>
                                        <p:cTn id="15" dur="1000" fill="hold"/>
                                        <p:tgtEl>
                                          <p:spTgt spid="93188">
                                            <p:bg/>
                                          </p:spTgt>
                                        </p:tgtEl>
                                        <p:attrNameLst>
                                          <p:attrName>ppt_w</p:attrName>
                                        </p:attrNameLst>
                                      </p:cBhvr>
                                      <p:tavLst>
                                        <p:tav tm="0">
                                          <p:val>
                                            <p:strVal val="4/3*#ppt_w"/>
                                          </p:val>
                                        </p:tav>
                                        <p:tav tm="100000">
                                          <p:val>
                                            <p:strVal val="#ppt_w"/>
                                          </p:val>
                                        </p:tav>
                                      </p:tavLst>
                                    </p:anim>
                                    <p:anim calcmode="lin" valueType="num">
                                      <p:cBhvr>
                                        <p:cTn id="16" dur="1000" fill="hold"/>
                                        <p:tgtEl>
                                          <p:spTgt spid="93188">
                                            <p:bg/>
                                          </p:spTgt>
                                        </p:tgtEl>
                                        <p:attrNameLst>
                                          <p:attrName>ppt_h</p:attrName>
                                        </p:attrNameLst>
                                      </p:cBhvr>
                                      <p:tavLst>
                                        <p:tav tm="0">
                                          <p:val>
                                            <p:strVal val="4/3*#ppt_h"/>
                                          </p:val>
                                        </p:tav>
                                        <p:tav tm="100000">
                                          <p:val>
                                            <p:strVal val="#ppt_h"/>
                                          </p:val>
                                        </p:tav>
                                      </p:tavLst>
                                    </p:anim>
                                  </p:childTnLst>
                                </p:cTn>
                              </p:par>
                            </p:childTnLst>
                          </p:cTn>
                        </p:par>
                        <p:par>
                          <p:cTn id="17" fill="hold" nodeType="afterGroup">
                            <p:stCondLst>
                              <p:cond delay="2000"/>
                            </p:stCondLst>
                            <p:childTnLst>
                              <p:par>
                                <p:cTn id="18" presetID="23" presetClass="entr" presetSubtype="288" fill="hold" grpId="0" nodeType="afterEffect">
                                  <p:stCondLst>
                                    <p:cond delay="0"/>
                                  </p:stCondLst>
                                  <p:childTnLst>
                                    <p:set>
                                      <p:cBhvr>
                                        <p:cTn id="19" dur="1" fill="hold">
                                          <p:stCondLst>
                                            <p:cond delay="0"/>
                                          </p:stCondLst>
                                        </p:cTn>
                                        <p:tgtEl>
                                          <p:spTgt spid="93188">
                                            <p:txEl>
                                              <p:pRg st="0" end="0"/>
                                            </p:txEl>
                                          </p:spTgt>
                                        </p:tgtEl>
                                        <p:attrNameLst>
                                          <p:attrName>style.visibility</p:attrName>
                                        </p:attrNameLst>
                                      </p:cBhvr>
                                      <p:to>
                                        <p:strVal val="visible"/>
                                      </p:to>
                                    </p:set>
                                    <p:anim calcmode="lin" valueType="num">
                                      <p:cBhvr>
                                        <p:cTn id="20" dur="1000" fill="hold"/>
                                        <p:tgtEl>
                                          <p:spTgt spid="93188">
                                            <p:txEl>
                                              <p:pRg st="0" end="0"/>
                                            </p:txEl>
                                          </p:spTgt>
                                        </p:tgtEl>
                                        <p:attrNameLst>
                                          <p:attrName>ppt_w</p:attrName>
                                        </p:attrNameLst>
                                      </p:cBhvr>
                                      <p:tavLst>
                                        <p:tav tm="0">
                                          <p:val>
                                            <p:strVal val="4/3*#ppt_w"/>
                                          </p:val>
                                        </p:tav>
                                        <p:tav tm="100000">
                                          <p:val>
                                            <p:strVal val="#ppt_w"/>
                                          </p:val>
                                        </p:tav>
                                      </p:tavLst>
                                    </p:anim>
                                    <p:anim calcmode="lin" valueType="num">
                                      <p:cBhvr>
                                        <p:cTn id="21" dur="1000" fill="hold"/>
                                        <p:tgtEl>
                                          <p:spTgt spid="93188">
                                            <p:txEl>
                                              <p:pRg st="0" end="0"/>
                                            </p:txEl>
                                          </p:spTgt>
                                        </p:tgtEl>
                                        <p:attrNameLst>
                                          <p:attrName>ppt_h</p:attrName>
                                        </p:attrNameLst>
                                      </p:cBhvr>
                                      <p:tavLst>
                                        <p:tav tm="0">
                                          <p:val>
                                            <p:strVal val="4/3*#ppt_h"/>
                                          </p:val>
                                        </p:tav>
                                        <p:tav tm="100000">
                                          <p:val>
                                            <p:strVal val="#ppt_h"/>
                                          </p:val>
                                        </p:tav>
                                      </p:tavLst>
                                    </p:anim>
                                  </p:childTnLst>
                                </p:cTn>
                              </p:par>
                            </p:childTnLst>
                          </p:cTn>
                        </p:par>
                        <p:par>
                          <p:cTn id="22" fill="hold" nodeType="afterGroup">
                            <p:stCondLst>
                              <p:cond delay="3000"/>
                            </p:stCondLst>
                            <p:childTnLst>
                              <p:par>
                                <p:cTn id="23" presetID="23" presetClass="entr" presetSubtype="288" fill="hold" grpId="0" nodeType="afterEffect">
                                  <p:stCondLst>
                                    <p:cond delay="0"/>
                                  </p:stCondLst>
                                  <p:childTnLst>
                                    <p:set>
                                      <p:cBhvr>
                                        <p:cTn id="24" dur="1" fill="hold">
                                          <p:stCondLst>
                                            <p:cond delay="0"/>
                                          </p:stCondLst>
                                        </p:cTn>
                                        <p:tgtEl>
                                          <p:spTgt spid="93188">
                                            <p:txEl>
                                              <p:pRg st="1" end="1"/>
                                            </p:txEl>
                                          </p:spTgt>
                                        </p:tgtEl>
                                        <p:attrNameLst>
                                          <p:attrName>style.visibility</p:attrName>
                                        </p:attrNameLst>
                                      </p:cBhvr>
                                      <p:to>
                                        <p:strVal val="visible"/>
                                      </p:to>
                                    </p:set>
                                    <p:anim calcmode="lin" valueType="num">
                                      <p:cBhvr>
                                        <p:cTn id="25" dur="1000" fill="hold"/>
                                        <p:tgtEl>
                                          <p:spTgt spid="93188">
                                            <p:txEl>
                                              <p:pRg st="1" end="1"/>
                                            </p:txEl>
                                          </p:spTgt>
                                        </p:tgtEl>
                                        <p:attrNameLst>
                                          <p:attrName>ppt_w</p:attrName>
                                        </p:attrNameLst>
                                      </p:cBhvr>
                                      <p:tavLst>
                                        <p:tav tm="0">
                                          <p:val>
                                            <p:strVal val="4/3*#ppt_w"/>
                                          </p:val>
                                        </p:tav>
                                        <p:tav tm="100000">
                                          <p:val>
                                            <p:strVal val="#ppt_w"/>
                                          </p:val>
                                        </p:tav>
                                      </p:tavLst>
                                    </p:anim>
                                    <p:anim calcmode="lin" valueType="num">
                                      <p:cBhvr>
                                        <p:cTn id="26" dur="1000" fill="hold"/>
                                        <p:tgtEl>
                                          <p:spTgt spid="93188">
                                            <p:txEl>
                                              <p:pRg st="1" end="1"/>
                                            </p:txEl>
                                          </p:spTgt>
                                        </p:tgtEl>
                                        <p:attrNameLst>
                                          <p:attrName>ppt_h</p:attrName>
                                        </p:attrNameLst>
                                      </p:cBhvr>
                                      <p:tavLst>
                                        <p:tav tm="0">
                                          <p:val>
                                            <p:strVal val="4/3*#ppt_h"/>
                                          </p:val>
                                        </p:tav>
                                        <p:tav tm="100000">
                                          <p:val>
                                            <p:strVal val="#ppt_h"/>
                                          </p:val>
                                        </p:tav>
                                      </p:tavLst>
                                    </p:anim>
                                  </p:childTnLst>
                                </p:cTn>
                              </p:par>
                            </p:childTnLst>
                          </p:cTn>
                        </p:par>
                        <p:par>
                          <p:cTn id="27" fill="hold" nodeType="afterGroup">
                            <p:stCondLst>
                              <p:cond delay="4000"/>
                            </p:stCondLst>
                            <p:childTnLst>
                              <p:par>
                                <p:cTn id="28" presetID="23" presetClass="entr" presetSubtype="288" fill="hold" grpId="0" nodeType="afterEffect">
                                  <p:stCondLst>
                                    <p:cond delay="0"/>
                                  </p:stCondLst>
                                  <p:childTnLst>
                                    <p:set>
                                      <p:cBhvr>
                                        <p:cTn id="29" dur="1" fill="hold">
                                          <p:stCondLst>
                                            <p:cond delay="0"/>
                                          </p:stCondLst>
                                        </p:cTn>
                                        <p:tgtEl>
                                          <p:spTgt spid="93188">
                                            <p:txEl>
                                              <p:pRg st="2" end="2"/>
                                            </p:txEl>
                                          </p:spTgt>
                                        </p:tgtEl>
                                        <p:attrNameLst>
                                          <p:attrName>style.visibility</p:attrName>
                                        </p:attrNameLst>
                                      </p:cBhvr>
                                      <p:to>
                                        <p:strVal val="visible"/>
                                      </p:to>
                                    </p:set>
                                    <p:anim calcmode="lin" valueType="num">
                                      <p:cBhvr>
                                        <p:cTn id="30" dur="1000" fill="hold"/>
                                        <p:tgtEl>
                                          <p:spTgt spid="93188">
                                            <p:txEl>
                                              <p:pRg st="2" end="2"/>
                                            </p:txEl>
                                          </p:spTgt>
                                        </p:tgtEl>
                                        <p:attrNameLst>
                                          <p:attrName>ppt_w</p:attrName>
                                        </p:attrNameLst>
                                      </p:cBhvr>
                                      <p:tavLst>
                                        <p:tav tm="0">
                                          <p:val>
                                            <p:strVal val="4/3*#ppt_w"/>
                                          </p:val>
                                        </p:tav>
                                        <p:tav tm="100000">
                                          <p:val>
                                            <p:strVal val="#ppt_w"/>
                                          </p:val>
                                        </p:tav>
                                      </p:tavLst>
                                    </p:anim>
                                    <p:anim calcmode="lin" valueType="num">
                                      <p:cBhvr>
                                        <p:cTn id="31" dur="1000" fill="hold"/>
                                        <p:tgtEl>
                                          <p:spTgt spid="93188">
                                            <p:txEl>
                                              <p:pRg st="2" end="2"/>
                                            </p:txEl>
                                          </p:spTgt>
                                        </p:tgtEl>
                                        <p:attrNameLst>
                                          <p:attrName>ppt_h</p:attrName>
                                        </p:attrNameLst>
                                      </p:cBhvr>
                                      <p:tavLst>
                                        <p:tav tm="0">
                                          <p:val>
                                            <p:strVal val="4/3*#ppt_h"/>
                                          </p:val>
                                        </p:tav>
                                        <p:tav tm="100000">
                                          <p:val>
                                            <p:strVal val="#ppt_h"/>
                                          </p:val>
                                        </p:tav>
                                      </p:tavLst>
                                    </p:anim>
                                  </p:childTnLst>
                                </p:cTn>
                              </p:par>
                            </p:childTnLst>
                          </p:cTn>
                        </p:par>
                        <p:par>
                          <p:cTn id="32" fill="hold" nodeType="afterGroup">
                            <p:stCondLst>
                              <p:cond delay="5000"/>
                            </p:stCondLst>
                            <p:childTnLst>
                              <p:par>
                                <p:cTn id="33" presetID="23" presetClass="entr" presetSubtype="288" fill="hold" grpId="0" nodeType="afterEffect">
                                  <p:stCondLst>
                                    <p:cond delay="0"/>
                                  </p:stCondLst>
                                  <p:childTnLst>
                                    <p:set>
                                      <p:cBhvr>
                                        <p:cTn id="34" dur="1" fill="hold">
                                          <p:stCondLst>
                                            <p:cond delay="0"/>
                                          </p:stCondLst>
                                        </p:cTn>
                                        <p:tgtEl>
                                          <p:spTgt spid="93188">
                                            <p:txEl>
                                              <p:pRg st="3" end="3"/>
                                            </p:txEl>
                                          </p:spTgt>
                                        </p:tgtEl>
                                        <p:attrNameLst>
                                          <p:attrName>style.visibility</p:attrName>
                                        </p:attrNameLst>
                                      </p:cBhvr>
                                      <p:to>
                                        <p:strVal val="visible"/>
                                      </p:to>
                                    </p:set>
                                    <p:anim calcmode="lin" valueType="num">
                                      <p:cBhvr>
                                        <p:cTn id="35" dur="1000" fill="hold"/>
                                        <p:tgtEl>
                                          <p:spTgt spid="93188">
                                            <p:txEl>
                                              <p:pRg st="3" end="3"/>
                                            </p:txEl>
                                          </p:spTgt>
                                        </p:tgtEl>
                                        <p:attrNameLst>
                                          <p:attrName>ppt_w</p:attrName>
                                        </p:attrNameLst>
                                      </p:cBhvr>
                                      <p:tavLst>
                                        <p:tav tm="0">
                                          <p:val>
                                            <p:strVal val="4/3*#ppt_w"/>
                                          </p:val>
                                        </p:tav>
                                        <p:tav tm="100000">
                                          <p:val>
                                            <p:strVal val="#ppt_w"/>
                                          </p:val>
                                        </p:tav>
                                      </p:tavLst>
                                    </p:anim>
                                    <p:anim calcmode="lin" valueType="num">
                                      <p:cBhvr>
                                        <p:cTn id="36" dur="1000" fill="hold"/>
                                        <p:tgtEl>
                                          <p:spTgt spid="93188">
                                            <p:txEl>
                                              <p:pRg st="3" end="3"/>
                                            </p:txEl>
                                          </p:spTgt>
                                        </p:tgtEl>
                                        <p:attrNameLst>
                                          <p:attrName>ppt_h</p:attrName>
                                        </p:attrNameLst>
                                      </p:cBhvr>
                                      <p:tavLst>
                                        <p:tav tm="0">
                                          <p:val>
                                            <p:strVal val="4/3*#ppt_h"/>
                                          </p:val>
                                        </p:tav>
                                        <p:tav tm="100000">
                                          <p:val>
                                            <p:strVal val="#ppt_h"/>
                                          </p:val>
                                        </p:tav>
                                      </p:tavLst>
                                    </p:anim>
                                  </p:childTnLst>
                                </p:cTn>
                              </p:par>
                            </p:childTnLst>
                          </p:cTn>
                        </p:par>
                        <p:par>
                          <p:cTn id="37" fill="hold" nodeType="afterGroup">
                            <p:stCondLst>
                              <p:cond delay="6000"/>
                            </p:stCondLst>
                            <p:childTnLst>
                              <p:par>
                                <p:cTn id="38" presetID="23" presetClass="entr" presetSubtype="288" fill="hold" grpId="0" nodeType="afterEffect">
                                  <p:stCondLst>
                                    <p:cond delay="0"/>
                                  </p:stCondLst>
                                  <p:childTnLst>
                                    <p:set>
                                      <p:cBhvr>
                                        <p:cTn id="39" dur="1" fill="hold">
                                          <p:stCondLst>
                                            <p:cond delay="0"/>
                                          </p:stCondLst>
                                        </p:cTn>
                                        <p:tgtEl>
                                          <p:spTgt spid="93188">
                                            <p:txEl>
                                              <p:pRg st="4" end="4"/>
                                            </p:txEl>
                                          </p:spTgt>
                                        </p:tgtEl>
                                        <p:attrNameLst>
                                          <p:attrName>style.visibility</p:attrName>
                                        </p:attrNameLst>
                                      </p:cBhvr>
                                      <p:to>
                                        <p:strVal val="visible"/>
                                      </p:to>
                                    </p:set>
                                    <p:anim calcmode="lin" valueType="num">
                                      <p:cBhvr>
                                        <p:cTn id="40" dur="1000" fill="hold"/>
                                        <p:tgtEl>
                                          <p:spTgt spid="93188">
                                            <p:txEl>
                                              <p:pRg st="4" end="4"/>
                                            </p:txEl>
                                          </p:spTgt>
                                        </p:tgtEl>
                                        <p:attrNameLst>
                                          <p:attrName>ppt_w</p:attrName>
                                        </p:attrNameLst>
                                      </p:cBhvr>
                                      <p:tavLst>
                                        <p:tav tm="0">
                                          <p:val>
                                            <p:strVal val="4/3*#ppt_w"/>
                                          </p:val>
                                        </p:tav>
                                        <p:tav tm="100000">
                                          <p:val>
                                            <p:strVal val="#ppt_w"/>
                                          </p:val>
                                        </p:tav>
                                      </p:tavLst>
                                    </p:anim>
                                    <p:anim calcmode="lin" valueType="num">
                                      <p:cBhvr>
                                        <p:cTn id="41" dur="1000" fill="hold"/>
                                        <p:tgtEl>
                                          <p:spTgt spid="93188">
                                            <p:txEl>
                                              <p:pRg st="4" end="4"/>
                                            </p:txEl>
                                          </p:spTgt>
                                        </p:tgtEl>
                                        <p:attrNameLst>
                                          <p:attrName>ppt_h</p:attrName>
                                        </p:attrNameLst>
                                      </p:cBhvr>
                                      <p:tavLst>
                                        <p:tav tm="0">
                                          <p:val>
                                            <p:strVal val="4/3*#ppt_h"/>
                                          </p:val>
                                        </p:tav>
                                        <p:tav tm="100000">
                                          <p:val>
                                            <p:strVal val="#ppt_h"/>
                                          </p:val>
                                        </p:tav>
                                      </p:tavLst>
                                    </p:anim>
                                  </p:childTnLst>
                                </p:cTn>
                              </p:par>
                            </p:childTnLst>
                          </p:cTn>
                        </p:par>
                        <p:par>
                          <p:cTn id="42" fill="hold" nodeType="afterGroup">
                            <p:stCondLst>
                              <p:cond delay="7000"/>
                            </p:stCondLst>
                            <p:childTnLst>
                              <p:par>
                                <p:cTn id="43" presetID="23" presetClass="entr" presetSubtype="288" fill="hold" grpId="0" nodeType="afterEffect">
                                  <p:stCondLst>
                                    <p:cond delay="0"/>
                                  </p:stCondLst>
                                  <p:childTnLst>
                                    <p:set>
                                      <p:cBhvr>
                                        <p:cTn id="44" dur="1" fill="hold">
                                          <p:stCondLst>
                                            <p:cond delay="0"/>
                                          </p:stCondLst>
                                        </p:cTn>
                                        <p:tgtEl>
                                          <p:spTgt spid="93188">
                                            <p:txEl>
                                              <p:pRg st="5" end="5"/>
                                            </p:txEl>
                                          </p:spTgt>
                                        </p:tgtEl>
                                        <p:attrNameLst>
                                          <p:attrName>style.visibility</p:attrName>
                                        </p:attrNameLst>
                                      </p:cBhvr>
                                      <p:to>
                                        <p:strVal val="visible"/>
                                      </p:to>
                                    </p:set>
                                    <p:anim calcmode="lin" valueType="num">
                                      <p:cBhvr>
                                        <p:cTn id="45" dur="1000" fill="hold"/>
                                        <p:tgtEl>
                                          <p:spTgt spid="93188">
                                            <p:txEl>
                                              <p:pRg st="5" end="5"/>
                                            </p:txEl>
                                          </p:spTgt>
                                        </p:tgtEl>
                                        <p:attrNameLst>
                                          <p:attrName>ppt_w</p:attrName>
                                        </p:attrNameLst>
                                      </p:cBhvr>
                                      <p:tavLst>
                                        <p:tav tm="0">
                                          <p:val>
                                            <p:strVal val="4/3*#ppt_w"/>
                                          </p:val>
                                        </p:tav>
                                        <p:tav tm="100000">
                                          <p:val>
                                            <p:strVal val="#ppt_w"/>
                                          </p:val>
                                        </p:tav>
                                      </p:tavLst>
                                    </p:anim>
                                    <p:anim calcmode="lin" valueType="num">
                                      <p:cBhvr>
                                        <p:cTn id="46" dur="1000" fill="hold"/>
                                        <p:tgtEl>
                                          <p:spTgt spid="93188">
                                            <p:txEl>
                                              <p:pRg st="5" end="5"/>
                                            </p:txEl>
                                          </p:spTgt>
                                        </p:tgtEl>
                                        <p:attrNameLst>
                                          <p:attrName>ppt_h</p:attrName>
                                        </p:attrNameLst>
                                      </p:cBhvr>
                                      <p:tavLst>
                                        <p:tav tm="0">
                                          <p:val>
                                            <p:strVal val="4/3*#ppt_h"/>
                                          </p:val>
                                        </p:tav>
                                        <p:tav tm="100000">
                                          <p:val>
                                            <p:strVal val="#ppt_h"/>
                                          </p:val>
                                        </p:tav>
                                      </p:tavLst>
                                    </p:anim>
                                  </p:childTnLst>
                                </p:cTn>
                              </p:par>
                            </p:childTnLst>
                          </p:cTn>
                        </p:par>
                        <p:par>
                          <p:cTn id="47" fill="hold" nodeType="afterGroup">
                            <p:stCondLst>
                              <p:cond delay="8000"/>
                            </p:stCondLst>
                            <p:childTnLst>
                              <p:par>
                                <p:cTn id="48" presetID="23" presetClass="entr" presetSubtype="288" fill="hold" grpId="0" nodeType="afterEffect">
                                  <p:stCondLst>
                                    <p:cond delay="0"/>
                                  </p:stCondLst>
                                  <p:childTnLst>
                                    <p:set>
                                      <p:cBhvr>
                                        <p:cTn id="49" dur="1" fill="hold">
                                          <p:stCondLst>
                                            <p:cond delay="0"/>
                                          </p:stCondLst>
                                        </p:cTn>
                                        <p:tgtEl>
                                          <p:spTgt spid="93188">
                                            <p:txEl>
                                              <p:pRg st="6" end="6"/>
                                            </p:txEl>
                                          </p:spTgt>
                                        </p:tgtEl>
                                        <p:attrNameLst>
                                          <p:attrName>style.visibility</p:attrName>
                                        </p:attrNameLst>
                                      </p:cBhvr>
                                      <p:to>
                                        <p:strVal val="visible"/>
                                      </p:to>
                                    </p:set>
                                    <p:anim calcmode="lin" valueType="num">
                                      <p:cBhvr>
                                        <p:cTn id="50" dur="1000" fill="hold"/>
                                        <p:tgtEl>
                                          <p:spTgt spid="93188">
                                            <p:txEl>
                                              <p:pRg st="6" end="6"/>
                                            </p:txEl>
                                          </p:spTgt>
                                        </p:tgtEl>
                                        <p:attrNameLst>
                                          <p:attrName>ppt_w</p:attrName>
                                        </p:attrNameLst>
                                      </p:cBhvr>
                                      <p:tavLst>
                                        <p:tav tm="0">
                                          <p:val>
                                            <p:strVal val="4/3*#ppt_w"/>
                                          </p:val>
                                        </p:tav>
                                        <p:tav tm="100000">
                                          <p:val>
                                            <p:strVal val="#ppt_w"/>
                                          </p:val>
                                        </p:tav>
                                      </p:tavLst>
                                    </p:anim>
                                    <p:anim calcmode="lin" valueType="num">
                                      <p:cBhvr>
                                        <p:cTn id="51" dur="1000" fill="hold"/>
                                        <p:tgtEl>
                                          <p:spTgt spid="93188">
                                            <p:txEl>
                                              <p:pRg st="6" end="6"/>
                                            </p:txEl>
                                          </p:spTgt>
                                        </p:tgtEl>
                                        <p:attrNameLst>
                                          <p:attrName>ppt_h</p:attrName>
                                        </p:attrNameLst>
                                      </p:cBhvr>
                                      <p:tavLst>
                                        <p:tav tm="0">
                                          <p:val>
                                            <p:strVal val="4/3*#ppt_h"/>
                                          </p:val>
                                        </p:tav>
                                        <p:tav tm="100000">
                                          <p:val>
                                            <p:strVal val="#ppt_h"/>
                                          </p:val>
                                        </p:tav>
                                      </p:tavLst>
                                    </p:anim>
                                  </p:childTnLst>
                                </p:cTn>
                              </p:par>
                            </p:childTnLst>
                          </p:cTn>
                        </p:par>
                        <p:par>
                          <p:cTn id="52" fill="hold" nodeType="afterGroup">
                            <p:stCondLst>
                              <p:cond delay="9000"/>
                            </p:stCondLst>
                            <p:childTnLst>
                              <p:par>
                                <p:cTn id="53" presetID="23" presetClass="entr" presetSubtype="288" fill="hold" grpId="0" nodeType="afterEffect">
                                  <p:stCondLst>
                                    <p:cond delay="0"/>
                                  </p:stCondLst>
                                  <p:childTnLst>
                                    <p:set>
                                      <p:cBhvr>
                                        <p:cTn id="54" dur="1" fill="hold">
                                          <p:stCondLst>
                                            <p:cond delay="0"/>
                                          </p:stCondLst>
                                        </p:cTn>
                                        <p:tgtEl>
                                          <p:spTgt spid="93188">
                                            <p:txEl>
                                              <p:pRg st="7" end="7"/>
                                            </p:txEl>
                                          </p:spTgt>
                                        </p:tgtEl>
                                        <p:attrNameLst>
                                          <p:attrName>style.visibility</p:attrName>
                                        </p:attrNameLst>
                                      </p:cBhvr>
                                      <p:to>
                                        <p:strVal val="visible"/>
                                      </p:to>
                                    </p:set>
                                    <p:anim calcmode="lin" valueType="num">
                                      <p:cBhvr>
                                        <p:cTn id="55" dur="1000" fill="hold"/>
                                        <p:tgtEl>
                                          <p:spTgt spid="93188">
                                            <p:txEl>
                                              <p:pRg st="7" end="7"/>
                                            </p:txEl>
                                          </p:spTgt>
                                        </p:tgtEl>
                                        <p:attrNameLst>
                                          <p:attrName>ppt_w</p:attrName>
                                        </p:attrNameLst>
                                      </p:cBhvr>
                                      <p:tavLst>
                                        <p:tav tm="0">
                                          <p:val>
                                            <p:strVal val="4/3*#ppt_w"/>
                                          </p:val>
                                        </p:tav>
                                        <p:tav tm="100000">
                                          <p:val>
                                            <p:strVal val="#ppt_w"/>
                                          </p:val>
                                        </p:tav>
                                      </p:tavLst>
                                    </p:anim>
                                    <p:anim calcmode="lin" valueType="num">
                                      <p:cBhvr>
                                        <p:cTn id="56" dur="1000" fill="hold"/>
                                        <p:tgtEl>
                                          <p:spTgt spid="93188">
                                            <p:txEl>
                                              <p:pRg st="7" end="7"/>
                                            </p:txEl>
                                          </p:spTgt>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186" grpId="0" autoUpdateAnimBg="0"/>
      <p:bldP spid="93188" grpId="0" build="p" bldLvl="2" animBg="1" autoUpdateAnimBg="0"/>
    </p:bldLst>
  </p:timing>
</p:sld>
</file>

<file path=ppt/slides/slide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4495800" y="304800"/>
            <a:ext cx="4648200" cy="1206500"/>
          </a:xfrm>
        </p:spPr>
        <p:txBody>
          <a:bodyPr/>
          <a:lstStyle/>
          <a:p>
            <a:pPr algn="ctr" eaLnBrk="1" hangingPunct="1"/>
            <a:r>
              <a:rPr lang="en-US" sz="4800" b="1" smtClean="0"/>
              <a:t>Ruler of All</a:t>
            </a:r>
          </a:p>
        </p:txBody>
      </p:sp>
      <p:sp>
        <p:nvSpPr>
          <p:cNvPr id="67587" name="Rectangle 3"/>
          <p:cNvSpPr>
            <a:spLocks noGrp="1" noChangeArrowheads="1"/>
          </p:cNvSpPr>
          <p:nvPr>
            <p:ph type="body" sz="half" idx="1"/>
          </p:nvPr>
        </p:nvSpPr>
        <p:spPr>
          <a:xfrm>
            <a:off x="1295400" y="1371600"/>
            <a:ext cx="2895600" cy="4724400"/>
          </a:xfrm>
          <a:ln w="12700">
            <a:solidFill>
              <a:schemeClr val="tx1"/>
            </a:solidFill>
            <a:miter lim="800000"/>
            <a:headEnd/>
            <a:tailEnd/>
          </a:ln>
        </p:spPr>
        <p:txBody>
          <a:bodyPr/>
          <a:lstStyle/>
          <a:p>
            <a:pPr eaLnBrk="1" hangingPunct="1">
              <a:lnSpc>
                <a:spcPct val="90000"/>
              </a:lnSpc>
            </a:pPr>
            <a:r>
              <a:rPr lang="en-US" sz="2400" b="1" smtClean="0">
                <a:solidFill>
                  <a:schemeClr val="tx2"/>
                </a:solidFill>
              </a:rPr>
              <a:t>Coming Ruler</a:t>
            </a:r>
            <a:r>
              <a:rPr lang="en-US" sz="2400" b="1" smtClean="0"/>
              <a:t> </a:t>
            </a:r>
            <a:r>
              <a:rPr lang="en-US" sz="1800" b="1" smtClean="0"/>
              <a:t>Micah 5:1-4; </a:t>
            </a:r>
          </a:p>
          <a:p>
            <a:pPr eaLnBrk="1" hangingPunct="1">
              <a:lnSpc>
                <a:spcPct val="90000"/>
              </a:lnSpc>
            </a:pPr>
            <a:r>
              <a:rPr lang="en-US" sz="2400" b="1" smtClean="0">
                <a:solidFill>
                  <a:schemeClr val="tx2"/>
                </a:solidFill>
              </a:rPr>
              <a:t>Anointed Ruler</a:t>
            </a:r>
            <a:r>
              <a:rPr lang="en-US" sz="2400" b="1" smtClean="0"/>
              <a:t> </a:t>
            </a:r>
            <a:r>
              <a:rPr lang="en-US" sz="1800" b="1" smtClean="0"/>
              <a:t>Daniel 9:24-27</a:t>
            </a:r>
            <a:endParaRPr lang="en-US" sz="2400" b="1" smtClean="0"/>
          </a:p>
          <a:p>
            <a:pPr eaLnBrk="1" hangingPunct="1">
              <a:lnSpc>
                <a:spcPct val="90000"/>
              </a:lnSpc>
            </a:pPr>
            <a:r>
              <a:rPr lang="en-US" sz="2400" b="1" smtClean="0">
                <a:solidFill>
                  <a:schemeClr val="tx2"/>
                </a:solidFill>
              </a:rPr>
              <a:t>Conqueror</a:t>
            </a:r>
            <a:r>
              <a:rPr lang="en-US" sz="2400" b="1" smtClean="0"/>
              <a:t> </a:t>
            </a:r>
            <a:r>
              <a:rPr lang="en-US" sz="2400" b="1" smtClean="0">
                <a:solidFill>
                  <a:schemeClr val="tx2"/>
                </a:solidFill>
              </a:rPr>
              <a:t>of nations</a:t>
            </a:r>
            <a:r>
              <a:rPr lang="en-US" sz="2400" b="1" smtClean="0"/>
              <a:t> </a:t>
            </a:r>
            <a:r>
              <a:rPr lang="en-US" sz="1800" b="1" smtClean="0"/>
              <a:t>Ps 2:8-12; Ps 110:5-6; Is 63</a:t>
            </a:r>
            <a:r>
              <a:rPr lang="en-US" sz="2000" b="1" smtClean="0"/>
              <a:t> </a:t>
            </a:r>
          </a:p>
          <a:p>
            <a:pPr eaLnBrk="1" hangingPunct="1">
              <a:lnSpc>
                <a:spcPct val="90000"/>
              </a:lnSpc>
            </a:pPr>
            <a:r>
              <a:rPr lang="en-US" sz="2400" b="1" smtClean="0">
                <a:solidFill>
                  <a:schemeClr val="tx2"/>
                </a:solidFill>
              </a:rPr>
              <a:t>Absolute Ruler</a:t>
            </a:r>
            <a:r>
              <a:rPr lang="en-US" sz="2400" b="1" smtClean="0"/>
              <a:t> </a:t>
            </a:r>
            <a:r>
              <a:rPr lang="en-US" sz="1800" b="1" smtClean="0"/>
              <a:t>Zec 10:4</a:t>
            </a:r>
          </a:p>
          <a:p>
            <a:pPr eaLnBrk="1" hangingPunct="1">
              <a:lnSpc>
                <a:spcPct val="90000"/>
              </a:lnSpc>
            </a:pPr>
            <a:r>
              <a:rPr lang="en-US" sz="2400" b="1" smtClean="0">
                <a:solidFill>
                  <a:schemeClr val="tx2"/>
                </a:solidFill>
              </a:rPr>
              <a:t>Triumphant</a:t>
            </a:r>
            <a:r>
              <a:rPr lang="en-US" sz="2400" b="1" smtClean="0"/>
              <a:t> </a:t>
            </a:r>
            <a:r>
              <a:rPr lang="en-US" sz="1800" b="1" smtClean="0"/>
              <a:t>Ps 68; Ps 72</a:t>
            </a:r>
          </a:p>
          <a:p>
            <a:pPr eaLnBrk="1" hangingPunct="1">
              <a:lnSpc>
                <a:spcPct val="90000"/>
              </a:lnSpc>
            </a:pPr>
            <a:r>
              <a:rPr lang="en-US" sz="2400" b="1" smtClean="0">
                <a:solidFill>
                  <a:schemeClr val="tx2"/>
                </a:solidFill>
              </a:rPr>
              <a:t>Will get rest from enemies</a:t>
            </a:r>
            <a:r>
              <a:rPr lang="en-US" sz="2400" b="1" smtClean="0"/>
              <a:t> </a:t>
            </a:r>
            <a:r>
              <a:rPr lang="en-US" sz="1800" b="1" smtClean="0"/>
              <a:t>2 Sam 7:11; Ps 100:2</a:t>
            </a:r>
          </a:p>
        </p:txBody>
      </p:sp>
      <p:pic>
        <p:nvPicPr>
          <p:cNvPr id="67589" name="Picture 5"/>
          <p:cNvPicPr>
            <a:picLocks noChangeAspect="1" noChangeArrowheads="1"/>
          </p:cNvPicPr>
          <p:nvPr>
            <p:ph type="clipArt" sz="half" idx="2"/>
          </p:nvPr>
        </p:nvPicPr>
        <p:blipFill>
          <a:blip r:embed="rId3">
            <a:extLst>
              <a:ext uri="{28A0092B-C50C-407E-A947-70E740481C1C}">
                <a14:useLocalDpi xmlns:a14="http://schemas.microsoft.com/office/drawing/2010/main" val="0"/>
              </a:ext>
            </a:extLst>
          </a:blip>
          <a:srcRect l="9499" t="9491" r="10432" b="10434"/>
          <a:stretch>
            <a:fillRect/>
          </a:stretch>
        </p:blipFill>
        <p:spPr>
          <a:xfrm>
            <a:off x="4419600" y="1600200"/>
            <a:ext cx="4572000" cy="37465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miter lim="8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7590" name="Text Box 6"/>
          <p:cNvSpPr txBox="1">
            <a:spLocks noChangeArrowheads="1"/>
          </p:cNvSpPr>
          <p:nvPr/>
        </p:nvSpPr>
        <p:spPr bwMode="auto">
          <a:xfrm>
            <a:off x="4267200" y="5638800"/>
            <a:ext cx="4724400"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b="1" i="1">
                <a:solidFill>
                  <a:schemeClr val="bg2"/>
                </a:solidFill>
                <a:latin typeface="Times New Roman" pitchFamily="18" charset="0"/>
                <a:cs typeface="Times New Roman" pitchFamily="18" charset="0"/>
              </a:defRPr>
            </a:lvl1pPr>
            <a:lvl2pPr marL="742950" indent="-285750" eaLnBrk="0" hangingPunct="0">
              <a:defRPr sz="2400" b="1" i="1">
                <a:solidFill>
                  <a:schemeClr val="bg2"/>
                </a:solidFill>
                <a:latin typeface="Times New Roman" pitchFamily="18" charset="0"/>
                <a:cs typeface="Times New Roman" pitchFamily="18" charset="0"/>
              </a:defRPr>
            </a:lvl2pPr>
            <a:lvl3pPr marL="1143000" indent="-228600" eaLnBrk="0" hangingPunct="0">
              <a:defRPr sz="2400" b="1" i="1">
                <a:solidFill>
                  <a:schemeClr val="bg2"/>
                </a:solidFill>
                <a:latin typeface="Times New Roman" pitchFamily="18" charset="0"/>
                <a:cs typeface="Times New Roman" pitchFamily="18" charset="0"/>
              </a:defRPr>
            </a:lvl3pPr>
            <a:lvl4pPr marL="1600200" indent="-228600" eaLnBrk="0" hangingPunct="0">
              <a:defRPr sz="2400" b="1" i="1">
                <a:solidFill>
                  <a:schemeClr val="bg2"/>
                </a:solidFill>
                <a:latin typeface="Times New Roman" pitchFamily="18" charset="0"/>
                <a:cs typeface="Times New Roman" pitchFamily="18" charset="0"/>
              </a:defRPr>
            </a:lvl4pPr>
            <a:lvl5pPr marL="2057400" indent="-228600" eaLnBrk="0" hangingPunct="0">
              <a:defRPr sz="2400" b="1" i="1">
                <a:solidFill>
                  <a:schemeClr val="bg2"/>
                </a:solidFill>
                <a:latin typeface="Times New Roman" pitchFamily="18" charset="0"/>
                <a:cs typeface="Times New Roman" pitchFamily="18" charset="0"/>
              </a:defRPr>
            </a:lvl5pPr>
            <a:lvl6pPr marL="25146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6pPr>
            <a:lvl7pPr marL="29718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7pPr>
            <a:lvl8pPr marL="34290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8pPr>
            <a:lvl9pPr marL="38862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9pPr>
          </a:lstStyle>
          <a:p>
            <a:pPr algn="l">
              <a:lnSpc>
                <a:spcPct val="90000"/>
              </a:lnSpc>
              <a:spcBef>
                <a:spcPct val="0"/>
              </a:spcBef>
            </a:pPr>
            <a:r>
              <a:rPr lang="en-US" sz="1200" i="0">
                <a:solidFill>
                  <a:schemeClr val="tx2"/>
                </a:solidFill>
              </a:rPr>
              <a:t>“</a:t>
            </a:r>
            <a:r>
              <a:rPr lang="en-US" sz="1000" i="0">
                <a:solidFill>
                  <a:schemeClr val="tx2"/>
                </a:solidFill>
              </a:rPr>
              <a:t>Christ Pantocrator” [Ruler of All], 1131-66, Cefalu Cathedral, Sicily, in</a:t>
            </a:r>
          </a:p>
          <a:p>
            <a:pPr algn="l">
              <a:lnSpc>
                <a:spcPct val="90000"/>
              </a:lnSpc>
              <a:spcBef>
                <a:spcPct val="0"/>
              </a:spcBef>
            </a:pPr>
            <a:r>
              <a:rPr lang="en-US" sz="1000" i="0">
                <a:solidFill>
                  <a:schemeClr val="tx2"/>
                </a:solidFill>
              </a:rPr>
              <a:t>Helen  de Borchgrace,</a:t>
            </a:r>
            <a:r>
              <a:rPr lang="en-US" sz="1000">
                <a:solidFill>
                  <a:schemeClr val="tx2"/>
                </a:solidFill>
              </a:rPr>
              <a:t>A Journey into Christian Art</a:t>
            </a:r>
            <a:r>
              <a:rPr lang="en-US" sz="1000" i="0">
                <a:solidFill>
                  <a:schemeClr val="tx2"/>
                </a:solidFill>
              </a:rPr>
              <a:t> (Minneapolis: Fortress, 2000) 23</a:t>
            </a: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67586"/>
                                        </p:tgtEl>
                                        <p:attrNameLst>
                                          <p:attrName>style.visibility</p:attrName>
                                        </p:attrNameLst>
                                      </p:cBhvr>
                                      <p:to>
                                        <p:strVal val="visible"/>
                                      </p:to>
                                    </p:set>
                                    <p:animEffect transition="in" filter="randombar(horizontal)">
                                      <p:cBhvr>
                                        <p:cTn id="7" dur="500"/>
                                        <p:tgtEl>
                                          <p:spTgt spid="67586"/>
                                        </p:tgtEl>
                                      </p:cBhvr>
                                    </p:animEffect>
                                  </p:childTnLst>
                                </p:cTn>
                              </p:par>
                            </p:childTnLst>
                          </p:cTn>
                        </p:par>
                        <p:par>
                          <p:cTn id="8" fill="hold" nodeType="afterGroup">
                            <p:stCondLst>
                              <p:cond delay="500"/>
                            </p:stCondLst>
                            <p:childTnLst>
                              <p:par>
                                <p:cTn id="9" presetID="23" presetClass="entr" presetSubtype="36" fill="hold" nodeType="afterEffect">
                                  <p:stCondLst>
                                    <p:cond delay="0"/>
                                  </p:stCondLst>
                                  <p:childTnLst>
                                    <p:set>
                                      <p:cBhvr>
                                        <p:cTn id="10" dur="1" fill="hold">
                                          <p:stCondLst>
                                            <p:cond delay="0"/>
                                          </p:stCondLst>
                                        </p:cTn>
                                        <p:tgtEl>
                                          <p:spTgt spid="67589"/>
                                        </p:tgtEl>
                                        <p:attrNameLst>
                                          <p:attrName>style.visibility</p:attrName>
                                        </p:attrNameLst>
                                      </p:cBhvr>
                                      <p:to>
                                        <p:strVal val="visible"/>
                                      </p:to>
                                    </p:set>
                                    <p:anim calcmode="lin" valueType="num">
                                      <p:cBhvr>
                                        <p:cTn id="11" dur="2000" fill="hold"/>
                                        <p:tgtEl>
                                          <p:spTgt spid="67589"/>
                                        </p:tgtEl>
                                        <p:attrNameLst>
                                          <p:attrName>ppt_w</p:attrName>
                                        </p:attrNameLst>
                                      </p:cBhvr>
                                      <p:tavLst>
                                        <p:tav tm="0">
                                          <p:val>
                                            <p:strVal val="(6*min(max(#ppt_w*#ppt_h,.3),1)-7.4)/-.7*#ppt_w"/>
                                          </p:val>
                                        </p:tav>
                                        <p:tav tm="100000">
                                          <p:val>
                                            <p:strVal val="#ppt_w"/>
                                          </p:val>
                                        </p:tav>
                                      </p:tavLst>
                                    </p:anim>
                                    <p:anim calcmode="lin" valueType="num">
                                      <p:cBhvr>
                                        <p:cTn id="12" dur="2000" fill="hold"/>
                                        <p:tgtEl>
                                          <p:spTgt spid="67589"/>
                                        </p:tgtEl>
                                        <p:attrNameLst>
                                          <p:attrName>ppt_h</p:attrName>
                                        </p:attrNameLst>
                                      </p:cBhvr>
                                      <p:tavLst>
                                        <p:tav tm="0">
                                          <p:val>
                                            <p:strVal val="(6*min(max(#ppt_w*#ppt_h,.3),1)-7.4)/-.7*#ppt_h"/>
                                          </p:val>
                                        </p:tav>
                                        <p:tav tm="100000">
                                          <p:val>
                                            <p:strVal val="#ppt_h"/>
                                          </p:val>
                                        </p:tav>
                                      </p:tavLst>
                                    </p:anim>
                                    <p:anim calcmode="lin" valueType="num">
                                      <p:cBhvr>
                                        <p:cTn id="13" dur="2000" fill="hold"/>
                                        <p:tgtEl>
                                          <p:spTgt spid="67589"/>
                                        </p:tgtEl>
                                        <p:attrNameLst>
                                          <p:attrName>ppt_x</p:attrName>
                                        </p:attrNameLst>
                                      </p:cBhvr>
                                      <p:tavLst>
                                        <p:tav tm="0">
                                          <p:val>
                                            <p:fltVal val="0.5"/>
                                          </p:val>
                                        </p:tav>
                                        <p:tav tm="100000">
                                          <p:val>
                                            <p:strVal val="#ppt_x"/>
                                          </p:val>
                                        </p:tav>
                                      </p:tavLst>
                                    </p:anim>
                                    <p:anim calcmode="lin" valueType="num">
                                      <p:cBhvr>
                                        <p:cTn id="14" dur="2000" fill="hold"/>
                                        <p:tgtEl>
                                          <p:spTgt spid="67589"/>
                                        </p:tgtEl>
                                        <p:attrNameLst>
                                          <p:attrName>ppt_y</p:attrName>
                                        </p:attrNameLst>
                                      </p:cBhvr>
                                      <p:tavLst>
                                        <p:tav tm="0">
                                          <p:val>
                                            <p:strVal val="1+(6*min(max(#ppt_w*#ppt_h,.3),1)-7.4)/-.7*#ppt_h/2"/>
                                          </p:val>
                                        </p:tav>
                                        <p:tav tm="100000">
                                          <p:val>
                                            <p:strVal val="#ppt_y"/>
                                          </p:val>
                                        </p:tav>
                                      </p:tavLst>
                                    </p:anim>
                                  </p:childTnLst>
                                </p:cTn>
                              </p:par>
                            </p:childTnLst>
                          </p:cTn>
                        </p:par>
                        <p:par>
                          <p:cTn id="15" fill="hold" nodeType="afterGroup">
                            <p:stCondLst>
                              <p:cond delay="2500"/>
                            </p:stCondLst>
                            <p:childTnLst>
                              <p:par>
                                <p:cTn id="16" presetID="23" presetClass="entr" presetSubtype="36" fill="hold" grpId="0" nodeType="afterEffect">
                                  <p:stCondLst>
                                    <p:cond delay="0"/>
                                  </p:stCondLst>
                                  <p:childTnLst>
                                    <p:set>
                                      <p:cBhvr>
                                        <p:cTn id="17" dur="1" fill="hold">
                                          <p:stCondLst>
                                            <p:cond delay="0"/>
                                          </p:stCondLst>
                                        </p:cTn>
                                        <p:tgtEl>
                                          <p:spTgt spid="67590"/>
                                        </p:tgtEl>
                                        <p:attrNameLst>
                                          <p:attrName>style.visibility</p:attrName>
                                        </p:attrNameLst>
                                      </p:cBhvr>
                                      <p:to>
                                        <p:strVal val="visible"/>
                                      </p:to>
                                    </p:set>
                                    <p:anim calcmode="lin" valueType="num">
                                      <p:cBhvr>
                                        <p:cTn id="18" dur="500" fill="hold"/>
                                        <p:tgtEl>
                                          <p:spTgt spid="67590"/>
                                        </p:tgtEl>
                                        <p:attrNameLst>
                                          <p:attrName>ppt_w</p:attrName>
                                        </p:attrNameLst>
                                      </p:cBhvr>
                                      <p:tavLst>
                                        <p:tav tm="0">
                                          <p:val>
                                            <p:strVal val="(6*min(max(#ppt_w*#ppt_h,.3),1)-7.4)/-.7*#ppt_w"/>
                                          </p:val>
                                        </p:tav>
                                        <p:tav tm="100000">
                                          <p:val>
                                            <p:strVal val="#ppt_w"/>
                                          </p:val>
                                        </p:tav>
                                      </p:tavLst>
                                    </p:anim>
                                    <p:anim calcmode="lin" valueType="num">
                                      <p:cBhvr>
                                        <p:cTn id="19" dur="500" fill="hold"/>
                                        <p:tgtEl>
                                          <p:spTgt spid="67590"/>
                                        </p:tgtEl>
                                        <p:attrNameLst>
                                          <p:attrName>ppt_h</p:attrName>
                                        </p:attrNameLst>
                                      </p:cBhvr>
                                      <p:tavLst>
                                        <p:tav tm="0">
                                          <p:val>
                                            <p:strVal val="(6*min(max(#ppt_w*#ppt_h,.3),1)-7.4)/-.7*#ppt_h"/>
                                          </p:val>
                                        </p:tav>
                                        <p:tav tm="100000">
                                          <p:val>
                                            <p:strVal val="#ppt_h"/>
                                          </p:val>
                                        </p:tav>
                                      </p:tavLst>
                                    </p:anim>
                                    <p:anim calcmode="lin" valueType="num">
                                      <p:cBhvr>
                                        <p:cTn id="20" dur="500" fill="hold"/>
                                        <p:tgtEl>
                                          <p:spTgt spid="67590"/>
                                        </p:tgtEl>
                                        <p:attrNameLst>
                                          <p:attrName>ppt_x</p:attrName>
                                        </p:attrNameLst>
                                      </p:cBhvr>
                                      <p:tavLst>
                                        <p:tav tm="0">
                                          <p:val>
                                            <p:fltVal val="0.5"/>
                                          </p:val>
                                        </p:tav>
                                        <p:tav tm="100000">
                                          <p:val>
                                            <p:strVal val="#ppt_x"/>
                                          </p:val>
                                        </p:tav>
                                      </p:tavLst>
                                    </p:anim>
                                    <p:anim calcmode="lin" valueType="num">
                                      <p:cBhvr>
                                        <p:cTn id="21" dur="500" fill="hold"/>
                                        <p:tgtEl>
                                          <p:spTgt spid="67590"/>
                                        </p:tgtEl>
                                        <p:attrNameLst>
                                          <p:attrName>ppt_y</p:attrName>
                                        </p:attrNameLst>
                                      </p:cBhvr>
                                      <p:tavLst>
                                        <p:tav tm="0">
                                          <p:val>
                                            <p:strVal val="1+(6*min(max(#ppt_w*#ppt_h,.3),1)-7.4)/-.7*#ppt_h/2"/>
                                          </p:val>
                                        </p:tav>
                                        <p:tav tm="100000">
                                          <p:val>
                                            <p:strVal val="#ppt_y"/>
                                          </p:val>
                                        </p:tav>
                                      </p:tavLst>
                                    </p:anim>
                                  </p:childTnLst>
                                </p:cTn>
                              </p:par>
                            </p:childTnLst>
                          </p:cTn>
                        </p:par>
                        <p:par>
                          <p:cTn id="22" fill="hold" nodeType="afterGroup">
                            <p:stCondLst>
                              <p:cond delay="3000"/>
                            </p:stCondLst>
                            <p:childTnLst>
                              <p:par>
                                <p:cTn id="23" presetID="9" presetClass="entr" presetSubtype="0" fill="hold" grpId="0" nodeType="afterEffect">
                                  <p:stCondLst>
                                    <p:cond delay="0"/>
                                  </p:stCondLst>
                                  <p:childTnLst>
                                    <p:set>
                                      <p:cBhvr>
                                        <p:cTn id="24" dur="1" fill="hold">
                                          <p:stCondLst>
                                            <p:cond delay="0"/>
                                          </p:stCondLst>
                                        </p:cTn>
                                        <p:tgtEl>
                                          <p:spTgt spid="67587">
                                            <p:bg/>
                                          </p:spTgt>
                                        </p:tgtEl>
                                        <p:attrNameLst>
                                          <p:attrName>style.visibility</p:attrName>
                                        </p:attrNameLst>
                                      </p:cBhvr>
                                      <p:to>
                                        <p:strVal val="visible"/>
                                      </p:to>
                                    </p:set>
                                    <p:animEffect transition="in" filter="dissolve">
                                      <p:cBhvr>
                                        <p:cTn id="25" dur="1000"/>
                                        <p:tgtEl>
                                          <p:spTgt spid="67587">
                                            <p:bg/>
                                          </p:spTgt>
                                        </p:tgtEl>
                                      </p:cBhvr>
                                    </p:animEffect>
                                  </p:childTnLst>
                                </p:cTn>
                              </p:par>
                            </p:childTnLst>
                          </p:cTn>
                        </p:par>
                        <p:par>
                          <p:cTn id="26" fill="hold" nodeType="afterGroup">
                            <p:stCondLst>
                              <p:cond delay="4000"/>
                            </p:stCondLst>
                            <p:childTnLst>
                              <p:par>
                                <p:cTn id="27" presetID="9" presetClass="entr" presetSubtype="0" fill="hold" grpId="0" nodeType="afterEffect">
                                  <p:stCondLst>
                                    <p:cond delay="0"/>
                                  </p:stCondLst>
                                  <p:childTnLst>
                                    <p:set>
                                      <p:cBhvr>
                                        <p:cTn id="28" dur="1" fill="hold">
                                          <p:stCondLst>
                                            <p:cond delay="0"/>
                                          </p:stCondLst>
                                        </p:cTn>
                                        <p:tgtEl>
                                          <p:spTgt spid="67587">
                                            <p:txEl>
                                              <p:pRg st="0" end="0"/>
                                            </p:txEl>
                                          </p:spTgt>
                                        </p:tgtEl>
                                        <p:attrNameLst>
                                          <p:attrName>style.visibility</p:attrName>
                                        </p:attrNameLst>
                                      </p:cBhvr>
                                      <p:to>
                                        <p:strVal val="visible"/>
                                      </p:to>
                                    </p:set>
                                    <p:animEffect transition="in" filter="dissolve">
                                      <p:cBhvr>
                                        <p:cTn id="29" dur="1000"/>
                                        <p:tgtEl>
                                          <p:spTgt spid="67587">
                                            <p:txEl>
                                              <p:pRg st="0" end="0"/>
                                            </p:txEl>
                                          </p:spTgt>
                                        </p:tgtEl>
                                      </p:cBhvr>
                                    </p:animEffect>
                                  </p:childTnLst>
                                </p:cTn>
                              </p:par>
                            </p:childTnLst>
                          </p:cTn>
                        </p:par>
                        <p:par>
                          <p:cTn id="30" fill="hold" nodeType="afterGroup">
                            <p:stCondLst>
                              <p:cond delay="5000"/>
                            </p:stCondLst>
                            <p:childTnLst>
                              <p:par>
                                <p:cTn id="31" presetID="9" presetClass="entr" presetSubtype="0" fill="hold" grpId="0" nodeType="afterEffect">
                                  <p:stCondLst>
                                    <p:cond delay="0"/>
                                  </p:stCondLst>
                                  <p:childTnLst>
                                    <p:set>
                                      <p:cBhvr>
                                        <p:cTn id="32" dur="1" fill="hold">
                                          <p:stCondLst>
                                            <p:cond delay="0"/>
                                          </p:stCondLst>
                                        </p:cTn>
                                        <p:tgtEl>
                                          <p:spTgt spid="67587">
                                            <p:txEl>
                                              <p:pRg st="1" end="1"/>
                                            </p:txEl>
                                          </p:spTgt>
                                        </p:tgtEl>
                                        <p:attrNameLst>
                                          <p:attrName>style.visibility</p:attrName>
                                        </p:attrNameLst>
                                      </p:cBhvr>
                                      <p:to>
                                        <p:strVal val="visible"/>
                                      </p:to>
                                    </p:set>
                                    <p:animEffect transition="in" filter="dissolve">
                                      <p:cBhvr>
                                        <p:cTn id="33" dur="1000"/>
                                        <p:tgtEl>
                                          <p:spTgt spid="67587">
                                            <p:txEl>
                                              <p:pRg st="1" end="1"/>
                                            </p:txEl>
                                          </p:spTgt>
                                        </p:tgtEl>
                                      </p:cBhvr>
                                    </p:animEffect>
                                  </p:childTnLst>
                                </p:cTn>
                              </p:par>
                            </p:childTnLst>
                          </p:cTn>
                        </p:par>
                        <p:par>
                          <p:cTn id="34" fill="hold" nodeType="afterGroup">
                            <p:stCondLst>
                              <p:cond delay="6000"/>
                            </p:stCondLst>
                            <p:childTnLst>
                              <p:par>
                                <p:cTn id="35" presetID="9" presetClass="entr" presetSubtype="0" fill="hold" grpId="0" nodeType="afterEffect">
                                  <p:stCondLst>
                                    <p:cond delay="0"/>
                                  </p:stCondLst>
                                  <p:childTnLst>
                                    <p:set>
                                      <p:cBhvr>
                                        <p:cTn id="36" dur="1" fill="hold">
                                          <p:stCondLst>
                                            <p:cond delay="0"/>
                                          </p:stCondLst>
                                        </p:cTn>
                                        <p:tgtEl>
                                          <p:spTgt spid="67587">
                                            <p:txEl>
                                              <p:pRg st="2" end="2"/>
                                            </p:txEl>
                                          </p:spTgt>
                                        </p:tgtEl>
                                        <p:attrNameLst>
                                          <p:attrName>style.visibility</p:attrName>
                                        </p:attrNameLst>
                                      </p:cBhvr>
                                      <p:to>
                                        <p:strVal val="visible"/>
                                      </p:to>
                                    </p:set>
                                    <p:animEffect transition="in" filter="dissolve">
                                      <p:cBhvr>
                                        <p:cTn id="37" dur="1000"/>
                                        <p:tgtEl>
                                          <p:spTgt spid="67587">
                                            <p:txEl>
                                              <p:pRg st="2" end="2"/>
                                            </p:txEl>
                                          </p:spTgt>
                                        </p:tgtEl>
                                      </p:cBhvr>
                                    </p:animEffect>
                                  </p:childTnLst>
                                </p:cTn>
                              </p:par>
                            </p:childTnLst>
                          </p:cTn>
                        </p:par>
                        <p:par>
                          <p:cTn id="38" fill="hold" nodeType="afterGroup">
                            <p:stCondLst>
                              <p:cond delay="7000"/>
                            </p:stCondLst>
                            <p:childTnLst>
                              <p:par>
                                <p:cTn id="39" presetID="9" presetClass="entr" presetSubtype="0" fill="hold" grpId="0" nodeType="afterEffect">
                                  <p:stCondLst>
                                    <p:cond delay="0"/>
                                  </p:stCondLst>
                                  <p:childTnLst>
                                    <p:set>
                                      <p:cBhvr>
                                        <p:cTn id="40" dur="1" fill="hold">
                                          <p:stCondLst>
                                            <p:cond delay="0"/>
                                          </p:stCondLst>
                                        </p:cTn>
                                        <p:tgtEl>
                                          <p:spTgt spid="67587">
                                            <p:txEl>
                                              <p:pRg st="3" end="3"/>
                                            </p:txEl>
                                          </p:spTgt>
                                        </p:tgtEl>
                                        <p:attrNameLst>
                                          <p:attrName>style.visibility</p:attrName>
                                        </p:attrNameLst>
                                      </p:cBhvr>
                                      <p:to>
                                        <p:strVal val="visible"/>
                                      </p:to>
                                    </p:set>
                                    <p:animEffect transition="in" filter="dissolve">
                                      <p:cBhvr>
                                        <p:cTn id="41" dur="1000"/>
                                        <p:tgtEl>
                                          <p:spTgt spid="67587">
                                            <p:txEl>
                                              <p:pRg st="3" end="3"/>
                                            </p:txEl>
                                          </p:spTgt>
                                        </p:tgtEl>
                                      </p:cBhvr>
                                    </p:animEffect>
                                  </p:childTnLst>
                                </p:cTn>
                              </p:par>
                            </p:childTnLst>
                          </p:cTn>
                        </p:par>
                        <p:par>
                          <p:cTn id="42" fill="hold" nodeType="afterGroup">
                            <p:stCondLst>
                              <p:cond delay="8000"/>
                            </p:stCondLst>
                            <p:childTnLst>
                              <p:par>
                                <p:cTn id="43" presetID="9" presetClass="entr" presetSubtype="0" fill="hold" grpId="0" nodeType="afterEffect">
                                  <p:stCondLst>
                                    <p:cond delay="0"/>
                                  </p:stCondLst>
                                  <p:childTnLst>
                                    <p:set>
                                      <p:cBhvr>
                                        <p:cTn id="44" dur="1" fill="hold">
                                          <p:stCondLst>
                                            <p:cond delay="0"/>
                                          </p:stCondLst>
                                        </p:cTn>
                                        <p:tgtEl>
                                          <p:spTgt spid="67587">
                                            <p:txEl>
                                              <p:pRg st="4" end="4"/>
                                            </p:txEl>
                                          </p:spTgt>
                                        </p:tgtEl>
                                        <p:attrNameLst>
                                          <p:attrName>style.visibility</p:attrName>
                                        </p:attrNameLst>
                                      </p:cBhvr>
                                      <p:to>
                                        <p:strVal val="visible"/>
                                      </p:to>
                                    </p:set>
                                    <p:animEffect transition="in" filter="dissolve">
                                      <p:cBhvr>
                                        <p:cTn id="45" dur="1000"/>
                                        <p:tgtEl>
                                          <p:spTgt spid="67587">
                                            <p:txEl>
                                              <p:pRg st="4" end="4"/>
                                            </p:txEl>
                                          </p:spTgt>
                                        </p:tgtEl>
                                      </p:cBhvr>
                                    </p:animEffect>
                                  </p:childTnLst>
                                </p:cTn>
                              </p:par>
                            </p:childTnLst>
                          </p:cTn>
                        </p:par>
                        <p:par>
                          <p:cTn id="46" fill="hold" nodeType="afterGroup">
                            <p:stCondLst>
                              <p:cond delay="9000"/>
                            </p:stCondLst>
                            <p:childTnLst>
                              <p:par>
                                <p:cTn id="47" presetID="9" presetClass="entr" presetSubtype="0" fill="hold" grpId="0" nodeType="afterEffect">
                                  <p:stCondLst>
                                    <p:cond delay="0"/>
                                  </p:stCondLst>
                                  <p:childTnLst>
                                    <p:set>
                                      <p:cBhvr>
                                        <p:cTn id="48" dur="1" fill="hold">
                                          <p:stCondLst>
                                            <p:cond delay="0"/>
                                          </p:stCondLst>
                                        </p:cTn>
                                        <p:tgtEl>
                                          <p:spTgt spid="67587">
                                            <p:txEl>
                                              <p:pRg st="5" end="5"/>
                                            </p:txEl>
                                          </p:spTgt>
                                        </p:tgtEl>
                                        <p:attrNameLst>
                                          <p:attrName>style.visibility</p:attrName>
                                        </p:attrNameLst>
                                      </p:cBhvr>
                                      <p:to>
                                        <p:strVal val="visible"/>
                                      </p:to>
                                    </p:set>
                                    <p:animEffect transition="in" filter="dissolve">
                                      <p:cBhvr>
                                        <p:cTn id="49" dur="1000"/>
                                        <p:tgtEl>
                                          <p:spTgt spid="6758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6" grpId="0" autoUpdateAnimBg="0"/>
      <p:bldP spid="67587" grpId="0" build="p" bldLvl="2" animBg="1" autoUpdateAnimBg="0"/>
      <p:bldP spid="67590" grpId="0" autoUpdateAnimBg="0"/>
    </p:bldLst>
  </p:timing>
</p:sld>
</file>

<file path=ppt/slides/slide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4800600" y="304800"/>
            <a:ext cx="4191000" cy="990600"/>
          </a:xfrm>
        </p:spPr>
        <p:txBody>
          <a:bodyPr/>
          <a:lstStyle/>
          <a:p>
            <a:pPr algn="r" eaLnBrk="1" hangingPunct="1"/>
            <a:r>
              <a:rPr lang="en-US" smtClean="0"/>
              <a:t>Son of God</a:t>
            </a:r>
          </a:p>
        </p:txBody>
      </p:sp>
      <p:sp>
        <p:nvSpPr>
          <p:cNvPr id="58371" name="Rectangle 3"/>
          <p:cNvSpPr>
            <a:spLocks noGrp="1" noChangeArrowheads="1"/>
          </p:cNvSpPr>
          <p:nvPr>
            <p:ph type="body" sz="half" idx="1"/>
          </p:nvPr>
        </p:nvSpPr>
        <p:spPr>
          <a:xfrm>
            <a:off x="1219200" y="990600"/>
            <a:ext cx="3276600" cy="5486400"/>
          </a:xfrm>
          <a:ln w="12700">
            <a:solidFill>
              <a:schemeClr val="tx1"/>
            </a:solidFill>
            <a:miter lim="800000"/>
            <a:headEnd/>
            <a:tailEnd/>
          </a:ln>
        </p:spPr>
        <p:txBody>
          <a:bodyPr/>
          <a:lstStyle/>
          <a:p>
            <a:pPr eaLnBrk="1" hangingPunct="1">
              <a:lnSpc>
                <a:spcPct val="80000"/>
              </a:lnSpc>
            </a:pPr>
            <a:r>
              <a:rPr lang="en-US" sz="2200" b="1" smtClean="0">
                <a:solidFill>
                  <a:schemeClr val="tx2"/>
                </a:solidFill>
              </a:rPr>
              <a:t>God’s Begotten </a:t>
            </a:r>
            <a:r>
              <a:rPr lang="en-US" sz="1800" b="1" smtClean="0"/>
              <a:t>Ps 2:7</a:t>
            </a:r>
          </a:p>
          <a:p>
            <a:pPr eaLnBrk="1" hangingPunct="1">
              <a:lnSpc>
                <a:spcPct val="80000"/>
              </a:lnSpc>
            </a:pPr>
            <a:r>
              <a:rPr lang="en-US" sz="2200" b="1" smtClean="0">
                <a:solidFill>
                  <a:schemeClr val="tx2"/>
                </a:solidFill>
              </a:rPr>
              <a:t>My son</a:t>
            </a:r>
            <a:r>
              <a:rPr lang="en-US" sz="2400" b="1" smtClean="0"/>
              <a:t> </a:t>
            </a:r>
            <a:r>
              <a:rPr lang="en-US" sz="1800" b="1" smtClean="0"/>
              <a:t>2 Sam 7:14</a:t>
            </a:r>
          </a:p>
          <a:p>
            <a:pPr eaLnBrk="1" hangingPunct="1">
              <a:lnSpc>
                <a:spcPct val="80000"/>
              </a:lnSpc>
            </a:pPr>
            <a:r>
              <a:rPr lang="en-US" sz="2200" b="1" smtClean="0">
                <a:solidFill>
                  <a:schemeClr val="tx2"/>
                </a:solidFill>
              </a:rPr>
              <a:t>My firstborn</a:t>
            </a:r>
            <a:r>
              <a:rPr lang="en-US" sz="2400" b="1" smtClean="0"/>
              <a:t>             </a:t>
            </a:r>
            <a:r>
              <a:rPr lang="en-US" sz="1800" b="1" smtClean="0"/>
              <a:t>Ps 89:26-27</a:t>
            </a:r>
            <a:endParaRPr lang="en-US" sz="2000" b="1" smtClean="0"/>
          </a:p>
          <a:p>
            <a:pPr eaLnBrk="1" hangingPunct="1">
              <a:lnSpc>
                <a:spcPct val="80000"/>
              </a:lnSpc>
            </a:pPr>
            <a:r>
              <a:rPr lang="en-US" sz="2200" b="1" smtClean="0">
                <a:solidFill>
                  <a:schemeClr val="tx2"/>
                </a:solidFill>
              </a:rPr>
              <a:t>Who knows His son’s name?</a:t>
            </a:r>
            <a:r>
              <a:rPr lang="en-US" sz="2400" b="1" smtClean="0"/>
              <a:t> </a:t>
            </a:r>
            <a:r>
              <a:rPr lang="en-US" sz="2000" b="1" smtClean="0"/>
              <a:t>Prov 30:4</a:t>
            </a:r>
          </a:p>
          <a:p>
            <a:pPr eaLnBrk="1" hangingPunct="1">
              <a:lnSpc>
                <a:spcPct val="80000"/>
              </a:lnSpc>
            </a:pPr>
            <a:r>
              <a:rPr lang="en-US" sz="2200" b="1" smtClean="0">
                <a:solidFill>
                  <a:schemeClr val="tx2"/>
                </a:solidFill>
              </a:rPr>
              <a:t>Imanuel “God with Us”</a:t>
            </a:r>
            <a:r>
              <a:rPr lang="en-US" sz="2000" b="1" smtClean="0"/>
              <a:t> Is 7:14</a:t>
            </a:r>
            <a:endParaRPr lang="en-US" sz="2400" b="1" smtClean="0"/>
          </a:p>
          <a:p>
            <a:pPr eaLnBrk="1" hangingPunct="1">
              <a:lnSpc>
                <a:spcPct val="80000"/>
              </a:lnSpc>
            </a:pPr>
            <a:r>
              <a:rPr lang="en-US" sz="2200" b="1" smtClean="0">
                <a:solidFill>
                  <a:schemeClr val="tx2"/>
                </a:solidFill>
              </a:rPr>
              <a:t>Lord coming into His temple</a:t>
            </a:r>
            <a:r>
              <a:rPr lang="en-US" sz="2400" b="1" smtClean="0"/>
              <a:t> </a:t>
            </a:r>
            <a:r>
              <a:rPr lang="en-US" sz="1800" b="1" smtClean="0"/>
              <a:t>Mal 3:1</a:t>
            </a:r>
          </a:p>
          <a:p>
            <a:pPr eaLnBrk="1" hangingPunct="1">
              <a:lnSpc>
                <a:spcPct val="80000"/>
              </a:lnSpc>
            </a:pPr>
            <a:r>
              <a:rPr lang="en-US" sz="2200" b="1" smtClean="0">
                <a:solidFill>
                  <a:schemeClr val="tx2"/>
                </a:solidFill>
              </a:rPr>
              <a:t>Goings forth from everlasting </a:t>
            </a:r>
            <a:r>
              <a:rPr lang="en-US" sz="1800" b="1" smtClean="0"/>
              <a:t>Micah 5:2</a:t>
            </a:r>
            <a:endParaRPr lang="en-US" sz="2200" b="1" smtClean="0">
              <a:solidFill>
                <a:schemeClr val="tx2"/>
              </a:solidFill>
            </a:endParaRPr>
          </a:p>
          <a:p>
            <a:pPr eaLnBrk="1" hangingPunct="1">
              <a:lnSpc>
                <a:spcPct val="80000"/>
              </a:lnSpc>
            </a:pPr>
            <a:r>
              <a:rPr lang="en-US" sz="2200" b="1" smtClean="0">
                <a:solidFill>
                  <a:schemeClr val="tx2"/>
                </a:solidFill>
              </a:rPr>
              <a:t>Branch of the Lord</a:t>
            </a:r>
            <a:r>
              <a:rPr lang="en-US" sz="2400" b="1" smtClean="0">
                <a:solidFill>
                  <a:schemeClr val="tx2"/>
                </a:solidFill>
              </a:rPr>
              <a:t>    </a:t>
            </a:r>
            <a:r>
              <a:rPr lang="en-US" sz="1800" b="1" smtClean="0"/>
              <a:t>Is 4:2</a:t>
            </a:r>
          </a:p>
          <a:p>
            <a:pPr eaLnBrk="1" hangingPunct="1">
              <a:lnSpc>
                <a:spcPct val="80000"/>
              </a:lnSpc>
            </a:pPr>
            <a:r>
              <a:rPr lang="en-US" sz="2200" b="1" smtClean="0">
                <a:solidFill>
                  <a:schemeClr val="tx2"/>
                </a:solidFill>
              </a:rPr>
              <a:t>David’s Lord</a:t>
            </a:r>
            <a:r>
              <a:rPr lang="en-US" sz="2400" b="1" smtClean="0">
                <a:solidFill>
                  <a:schemeClr val="tx2"/>
                </a:solidFill>
              </a:rPr>
              <a:t> </a:t>
            </a:r>
            <a:r>
              <a:rPr lang="en-US" sz="2000" b="1" smtClean="0"/>
              <a:t>Ps 110:1</a:t>
            </a:r>
            <a:endParaRPr lang="en-US" sz="2400" b="1" smtClean="0">
              <a:solidFill>
                <a:schemeClr val="tx2"/>
              </a:solidFill>
            </a:endParaRPr>
          </a:p>
          <a:p>
            <a:pPr eaLnBrk="1" hangingPunct="1">
              <a:lnSpc>
                <a:spcPct val="80000"/>
              </a:lnSpc>
            </a:pPr>
            <a:r>
              <a:rPr lang="en-US" sz="2200" b="1" smtClean="0">
                <a:solidFill>
                  <a:schemeClr val="tx2"/>
                </a:solidFill>
              </a:rPr>
              <a:t>Sits at the right hand of  God</a:t>
            </a:r>
            <a:r>
              <a:rPr lang="en-US" sz="2400" b="1" smtClean="0">
                <a:solidFill>
                  <a:schemeClr val="tx2"/>
                </a:solidFill>
              </a:rPr>
              <a:t> </a:t>
            </a:r>
            <a:r>
              <a:rPr lang="en-US" sz="2000" b="1" smtClean="0"/>
              <a:t>  Ps 110:5</a:t>
            </a:r>
            <a:endParaRPr lang="en-US" sz="1800" b="1" smtClean="0"/>
          </a:p>
        </p:txBody>
      </p:sp>
      <p:pic>
        <p:nvPicPr>
          <p:cNvPr id="58373" name="Picture 5"/>
          <p:cNvPicPr>
            <a:picLocks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a:xfrm>
            <a:off x="4648200" y="1219200"/>
            <a:ext cx="4343400" cy="3124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miter lim="8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8374" name="Text Box 6"/>
          <p:cNvSpPr txBox="1">
            <a:spLocks noChangeArrowheads="1"/>
          </p:cNvSpPr>
          <p:nvPr/>
        </p:nvSpPr>
        <p:spPr bwMode="auto">
          <a:xfrm>
            <a:off x="4953000" y="4419600"/>
            <a:ext cx="4038600" cy="2082800"/>
          </a:xfrm>
          <a:prstGeom prst="rect">
            <a:avLst/>
          </a:prstGeom>
          <a:noFill/>
          <a:ln w="12700" cap="sq">
            <a:solidFill>
              <a:schemeClr val="tx1"/>
            </a:solidFill>
            <a:miter lim="800000"/>
            <a:headEnd/>
            <a:tailEnd/>
          </a:ln>
          <a:effectLst/>
          <a:extLst>
            <a:ext uri="{909E8E84-426E-40DD-AFC4-6F175D3DCCD1}">
              <a14:hiddenFill xmlns:a14="http://schemas.microsoft.com/office/drawing/2010/main">
                <a:solidFill>
                  <a:srgbClr val="FFCC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b="1" i="1">
                <a:solidFill>
                  <a:schemeClr val="bg2"/>
                </a:solidFill>
                <a:latin typeface="Times New Roman" pitchFamily="18" charset="0"/>
                <a:cs typeface="Times New Roman" pitchFamily="18" charset="0"/>
              </a:defRPr>
            </a:lvl1pPr>
            <a:lvl2pPr marL="742950" indent="-285750" eaLnBrk="0" hangingPunct="0">
              <a:defRPr sz="2400" b="1" i="1">
                <a:solidFill>
                  <a:schemeClr val="bg2"/>
                </a:solidFill>
                <a:latin typeface="Times New Roman" pitchFamily="18" charset="0"/>
                <a:cs typeface="Times New Roman" pitchFamily="18" charset="0"/>
              </a:defRPr>
            </a:lvl2pPr>
            <a:lvl3pPr marL="1143000" indent="-228600" eaLnBrk="0" hangingPunct="0">
              <a:defRPr sz="2400" b="1" i="1">
                <a:solidFill>
                  <a:schemeClr val="bg2"/>
                </a:solidFill>
                <a:latin typeface="Times New Roman" pitchFamily="18" charset="0"/>
                <a:cs typeface="Times New Roman" pitchFamily="18" charset="0"/>
              </a:defRPr>
            </a:lvl3pPr>
            <a:lvl4pPr marL="1600200" indent="-228600" eaLnBrk="0" hangingPunct="0">
              <a:defRPr sz="2400" b="1" i="1">
                <a:solidFill>
                  <a:schemeClr val="bg2"/>
                </a:solidFill>
                <a:latin typeface="Times New Roman" pitchFamily="18" charset="0"/>
                <a:cs typeface="Times New Roman" pitchFamily="18" charset="0"/>
              </a:defRPr>
            </a:lvl4pPr>
            <a:lvl5pPr marL="2057400" indent="-228600" eaLnBrk="0" hangingPunct="0">
              <a:defRPr sz="2400" b="1" i="1">
                <a:solidFill>
                  <a:schemeClr val="bg2"/>
                </a:solidFill>
                <a:latin typeface="Times New Roman" pitchFamily="18" charset="0"/>
                <a:cs typeface="Times New Roman" pitchFamily="18" charset="0"/>
              </a:defRPr>
            </a:lvl5pPr>
            <a:lvl6pPr marL="25146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6pPr>
            <a:lvl7pPr marL="29718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7pPr>
            <a:lvl8pPr marL="34290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8pPr>
            <a:lvl9pPr marL="38862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9pPr>
          </a:lstStyle>
          <a:p>
            <a:pPr algn="l" eaLnBrk="1" hangingPunct="1">
              <a:lnSpc>
                <a:spcPct val="90000"/>
              </a:lnSpc>
              <a:spcBef>
                <a:spcPct val="20000"/>
              </a:spcBef>
              <a:buClr>
                <a:schemeClr val="tx2"/>
              </a:buClr>
              <a:buSzPct val="90000"/>
              <a:buFont typeface="Symbol" pitchFamily="18" charset="2"/>
              <a:buChar char="¨"/>
            </a:pPr>
            <a:r>
              <a:rPr lang="en-US" b="0" i="0">
                <a:solidFill>
                  <a:schemeClr val="tx2"/>
                </a:solidFill>
              </a:rPr>
              <a:t> </a:t>
            </a:r>
            <a:r>
              <a:rPr lang="en-US" i="0">
                <a:solidFill>
                  <a:schemeClr val="tx2"/>
                </a:solidFill>
              </a:rPr>
              <a:t>Eternal Son</a:t>
            </a:r>
            <a:r>
              <a:rPr lang="en-US" sz="2000" i="0">
                <a:solidFill>
                  <a:schemeClr val="tx1"/>
                </a:solidFill>
              </a:rPr>
              <a:t> </a:t>
            </a:r>
            <a:r>
              <a:rPr lang="en-US" sz="1800" i="0">
                <a:solidFill>
                  <a:schemeClr val="tx1"/>
                </a:solidFill>
              </a:rPr>
              <a:t>1 Chron 17:14</a:t>
            </a:r>
          </a:p>
          <a:p>
            <a:pPr algn="l" eaLnBrk="1" hangingPunct="1">
              <a:spcBef>
                <a:spcPct val="20000"/>
              </a:spcBef>
              <a:buClr>
                <a:schemeClr val="tx2"/>
              </a:buClr>
              <a:buSzPct val="90000"/>
              <a:buFont typeface="Symbol" pitchFamily="18" charset="2"/>
              <a:buChar char="¨"/>
            </a:pPr>
            <a:r>
              <a:rPr lang="en-US" i="0">
                <a:solidFill>
                  <a:schemeClr val="tx2"/>
                </a:solidFill>
              </a:rPr>
              <a:t> Mighty God </a:t>
            </a:r>
            <a:r>
              <a:rPr lang="en-US" sz="2000" i="0">
                <a:solidFill>
                  <a:schemeClr val="tx1"/>
                </a:solidFill>
              </a:rPr>
              <a:t>Is 9:6</a:t>
            </a:r>
          </a:p>
          <a:p>
            <a:pPr algn="l" eaLnBrk="1" hangingPunct="1">
              <a:spcBef>
                <a:spcPct val="20000"/>
              </a:spcBef>
              <a:buClr>
                <a:schemeClr val="tx2"/>
              </a:buClr>
              <a:buSzPct val="90000"/>
              <a:buFont typeface="Symbol" pitchFamily="18" charset="2"/>
              <a:buChar char="¨"/>
            </a:pPr>
            <a:r>
              <a:rPr lang="en-US" i="0">
                <a:solidFill>
                  <a:schemeClr val="tx2"/>
                </a:solidFill>
              </a:rPr>
              <a:t> Lord Redeemer</a:t>
            </a:r>
            <a:r>
              <a:rPr lang="en-US" sz="2000" i="0">
                <a:solidFill>
                  <a:schemeClr val="tx1"/>
                </a:solidFill>
              </a:rPr>
              <a:t> Is 48:16-17</a:t>
            </a:r>
            <a:endParaRPr lang="en-US" i="0">
              <a:solidFill>
                <a:schemeClr val="tx2"/>
              </a:solidFill>
            </a:endParaRPr>
          </a:p>
          <a:p>
            <a:pPr algn="l" eaLnBrk="1" hangingPunct="1">
              <a:spcBef>
                <a:spcPct val="20000"/>
              </a:spcBef>
              <a:buClr>
                <a:schemeClr val="tx2"/>
              </a:buClr>
              <a:buSzPct val="90000"/>
              <a:buFont typeface="Symbol" pitchFamily="18" charset="2"/>
              <a:buChar char="¨"/>
            </a:pPr>
            <a:r>
              <a:rPr lang="en-US" i="0">
                <a:solidFill>
                  <a:schemeClr val="tx2"/>
                </a:solidFill>
              </a:rPr>
              <a:t> “Lord our Righteousness”</a:t>
            </a:r>
            <a:r>
              <a:rPr lang="en-US" sz="2000" i="0">
                <a:solidFill>
                  <a:schemeClr val="tx2"/>
                </a:solidFill>
              </a:rPr>
              <a:t> </a:t>
            </a:r>
          </a:p>
          <a:p>
            <a:pPr algn="l" eaLnBrk="1" hangingPunct="1">
              <a:lnSpc>
                <a:spcPct val="90000"/>
              </a:lnSpc>
              <a:spcBef>
                <a:spcPct val="20000"/>
              </a:spcBef>
              <a:buClr>
                <a:schemeClr val="tx2"/>
              </a:buClr>
              <a:buSzPct val="90000"/>
              <a:buFont typeface="Symbol" pitchFamily="18" charset="2"/>
              <a:buNone/>
            </a:pPr>
            <a:r>
              <a:rPr lang="en-US" sz="2000" i="0">
                <a:solidFill>
                  <a:schemeClr val="tx1"/>
                </a:solidFill>
              </a:rPr>
              <a:t>     Jer 33</a:t>
            </a: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8370"/>
                                        </p:tgtEl>
                                        <p:attrNameLst>
                                          <p:attrName>style.visibility</p:attrName>
                                        </p:attrNameLst>
                                      </p:cBhvr>
                                      <p:to>
                                        <p:strVal val="visible"/>
                                      </p:to>
                                    </p:set>
                                    <p:anim calcmode="lin" valueType="num">
                                      <p:cBhvr additive="base">
                                        <p:cTn id="7" dur="500" fill="hold"/>
                                        <p:tgtEl>
                                          <p:spTgt spid="58370"/>
                                        </p:tgtEl>
                                        <p:attrNameLst>
                                          <p:attrName>ppt_x</p:attrName>
                                        </p:attrNameLst>
                                      </p:cBhvr>
                                      <p:tavLst>
                                        <p:tav tm="0">
                                          <p:val>
                                            <p:strVal val="0-#ppt_w/2"/>
                                          </p:val>
                                        </p:tav>
                                        <p:tav tm="100000">
                                          <p:val>
                                            <p:strVal val="#ppt_x"/>
                                          </p:val>
                                        </p:tav>
                                      </p:tavLst>
                                    </p:anim>
                                    <p:anim calcmode="lin" valueType="num">
                                      <p:cBhvr additive="base">
                                        <p:cTn id="8" dur="500" fill="hold"/>
                                        <p:tgtEl>
                                          <p:spTgt spid="58370"/>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6" presetClass="entr" presetSubtype="16" fill="hold" nodeType="afterEffect">
                                  <p:stCondLst>
                                    <p:cond delay="0"/>
                                  </p:stCondLst>
                                  <p:childTnLst>
                                    <p:set>
                                      <p:cBhvr>
                                        <p:cTn id="11" dur="1" fill="hold">
                                          <p:stCondLst>
                                            <p:cond delay="0"/>
                                          </p:stCondLst>
                                        </p:cTn>
                                        <p:tgtEl>
                                          <p:spTgt spid="58373"/>
                                        </p:tgtEl>
                                        <p:attrNameLst>
                                          <p:attrName>style.visibility</p:attrName>
                                        </p:attrNameLst>
                                      </p:cBhvr>
                                      <p:to>
                                        <p:strVal val="visible"/>
                                      </p:to>
                                    </p:set>
                                    <p:animEffect transition="in" filter="circle(in)">
                                      <p:cBhvr>
                                        <p:cTn id="12" dur="2000"/>
                                        <p:tgtEl>
                                          <p:spTgt spid="58373"/>
                                        </p:tgtEl>
                                      </p:cBhvr>
                                    </p:animEffect>
                                  </p:childTnLst>
                                </p:cTn>
                              </p:par>
                            </p:childTnLst>
                          </p:cTn>
                        </p:par>
                        <p:par>
                          <p:cTn id="13" fill="hold" nodeType="afterGroup">
                            <p:stCondLst>
                              <p:cond delay="2500"/>
                            </p:stCondLst>
                            <p:childTnLst>
                              <p:par>
                                <p:cTn id="14" presetID="23" presetClass="entr" presetSubtype="272" fill="hold" grpId="0" nodeType="afterEffect">
                                  <p:stCondLst>
                                    <p:cond delay="0"/>
                                  </p:stCondLst>
                                  <p:childTnLst>
                                    <p:set>
                                      <p:cBhvr>
                                        <p:cTn id="15" dur="1" fill="hold">
                                          <p:stCondLst>
                                            <p:cond delay="0"/>
                                          </p:stCondLst>
                                        </p:cTn>
                                        <p:tgtEl>
                                          <p:spTgt spid="58371">
                                            <p:bg/>
                                          </p:spTgt>
                                        </p:tgtEl>
                                        <p:attrNameLst>
                                          <p:attrName>style.visibility</p:attrName>
                                        </p:attrNameLst>
                                      </p:cBhvr>
                                      <p:to>
                                        <p:strVal val="visible"/>
                                      </p:to>
                                    </p:set>
                                    <p:anim calcmode="lin" valueType="num">
                                      <p:cBhvr>
                                        <p:cTn id="16" dur="1000" fill="hold"/>
                                        <p:tgtEl>
                                          <p:spTgt spid="58371">
                                            <p:bg/>
                                          </p:spTgt>
                                        </p:tgtEl>
                                        <p:attrNameLst>
                                          <p:attrName>ppt_w</p:attrName>
                                        </p:attrNameLst>
                                      </p:cBhvr>
                                      <p:tavLst>
                                        <p:tav tm="0">
                                          <p:val>
                                            <p:strVal val="2/3*#ppt_w"/>
                                          </p:val>
                                        </p:tav>
                                        <p:tav tm="100000">
                                          <p:val>
                                            <p:strVal val="#ppt_w"/>
                                          </p:val>
                                        </p:tav>
                                      </p:tavLst>
                                    </p:anim>
                                    <p:anim calcmode="lin" valueType="num">
                                      <p:cBhvr>
                                        <p:cTn id="17" dur="1000" fill="hold"/>
                                        <p:tgtEl>
                                          <p:spTgt spid="58371">
                                            <p:bg/>
                                          </p:spTgt>
                                        </p:tgtEl>
                                        <p:attrNameLst>
                                          <p:attrName>ppt_h</p:attrName>
                                        </p:attrNameLst>
                                      </p:cBhvr>
                                      <p:tavLst>
                                        <p:tav tm="0">
                                          <p:val>
                                            <p:strVal val="2/3*#ppt_h"/>
                                          </p:val>
                                        </p:tav>
                                        <p:tav tm="100000">
                                          <p:val>
                                            <p:strVal val="#ppt_h"/>
                                          </p:val>
                                        </p:tav>
                                      </p:tavLst>
                                    </p:anim>
                                  </p:childTnLst>
                                </p:cTn>
                              </p:par>
                            </p:childTnLst>
                          </p:cTn>
                        </p:par>
                        <p:par>
                          <p:cTn id="18" fill="hold" nodeType="afterGroup">
                            <p:stCondLst>
                              <p:cond delay="3500"/>
                            </p:stCondLst>
                            <p:childTnLst>
                              <p:par>
                                <p:cTn id="19" presetID="23" presetClass="entr" presetSubtype="272" fill="hold" grpId="0" nodeType="afterEffect">
                                  <p:stCondLst>
                                    <p:cond delay="0"/>
                                  </p:stCondLst>
                                  <p:childTnLst>
                                    <p:set>
                                      <p:cBhvr>
                                        <p:cTn id="20" dur="1" fill="hold">
                                          <p:stCondLst>
                                            <p:cond delay="0"/>
                                          </p:stCondLst>
                                        </p:cTn>
                                        <p:tgtEl>
                                          <p:spTgt spid="58371">
                                            <p:txEl>
                                              <p:pRg st="0" end="0"/>
                                            </p:txEl>
                                          </p:spTgt>
                                        </p:tgtEl>
                                        <p:attrNameLst>
                                          <p:attrName>style.visibility</p:attrName>
                                        </p:attrNameLst>
                                      </p:cBhvr>
                                      <p:to>
                                        <p:strVal val="visible"/>
                                      </p:to>
                                    </p:set>
                                    <p:anim calcmode="lin" valueType="num">
                                      <p:cBhvr>
                                        <p:cTn id="21" dur="1000" fill="hold"/>
                                        <p:tgtEl>
                                          <p:spTgt spid="58371">
                                            <p:txEl>
                                              <p:pRg st="0" end="0"/>
                                            </p:txEl>
                                          </p:spTgt>
                                        </p:tgtEl>
                                        <p:attrNameLst>
                                          <p:attrName>ppt_w</p:attrName>
                                        </p:attrNameLst>
                                      </p:cBhvr>
                                      <p:tavLst>
                                        <p:tav tm="0">
                                          <p:val>
                                            <p:strVal val="2/3*#ppt_w"/>
                                          </p:val>
                                        </p:tav>
                                        <p:tav tm="100000">
                                          <p:val>
                                            <p:strVal val="#ppt_w"/>
                                          </p:val>
                                        </p:tav>
                                      </p:tavLst>
                                    </p:anim>
                                    <p:anim calcmode="lin" valueType="num">
                                      <p:cBhvr>
                                        <p:cTn id="22" dur="1000" fill="hold"/>
                                        <p:tgtEl>
                                          <p:spTgt spid="58371">
                                            <p:txEl>
                                              <p:pRg st="0" end="0"/>
                                            </p:txEl>
                                          </p:spTgt>
                                        </p:tgtEl>
                                        <p:attrNameLst>
                                          <p:attrName>ppt_h</p:attrName>
                                        </p:attrNameLst>
                                      </p:cBhvr>
                                      <p:tavLst>
                                        <p:tav tm="0">
                                          <p:val>
                                            <p:strVal val="2/3*#ppt_h"/>
                                          </p:val>
                                        </p:tav>
                                        <p:tav tm="100000">
                                          <p:val>
                                            <p:strVal val="#ppt_h"/>
                                          </p:val>
                                        </p:tav>
                                      </p:tavLst>
                                    </p:anim>
                                  </p:childTnLst>
                                </p:cTn>
                              </p:par>
                            </p:childTnLst>
                          </p:cTn>
                        </p:par>
                        <p:par>
                          <p:cTn id="23" fill="hold" nodeType="afterGroup">
                            <p:stCondLst>
                              <p:cond delay="4500"/>
                            </p:stCondLst>
                            <p:childTnLst>
                              <p:par>
                                <p:cTn id="24" presetID="23" presetClass="entr" presetSubtype="272" fill="hold" grpId="0" nodeType="afterEffect">
                                  <p:stCondLst>
                                    <p:cond delay="0"/>
                                  </p:stCondLst>
                                  <p:childTnLst>
                                    <p:set>
                                      <p:cBhvr>
                                        <p:cTn id="25" dur="1" fill="hold">
                                          <p:stCondLst>
                                            <p:cond delay="0"/>
                                          </p:stCondLst>
                                        </p:cTn>
                                        <p:tgtEl>
                                          <p:spTgt spid="58371">
                                            <p:txEl>
                                              <p:pRg st="1" end="1"/>
                                            </p:txEl>
                                          </p:spTgt>
                                        </p:tgtEl>
                                        <p:attrNameLst>
                                          <p:attrName>style.visibility</p:attrName>
                                        </p:attrNameLst>
                                      </p:cBhvr>
                                      <p:to>
                                        <p:strVal val="visible"/>
                                      </p:to>
                                    </p:set>
                                    <p:anim calcmode="lin" valueType="num">
                                      <p:cBhvr>
                                        <p:cTn id="26" dur="1000" fill="hold"/>
                                        <p:tgtEl>
                                          <p:spTgt spid="58371">
                                            <p:txEl>
                                              <p:pRg st="1" end="1"/>
                                            </p:txEl>
                                          </p:spTgt>
                                        </p:tgtEl>
                                        <p:attrNameLst>
                                          <p:attrName>ppt_w</p:attrName>
                                        </p:attrNameLst>
                                      </p:cBhvr>
                                      <p:tavLst>
                                        <p:tav tm="0">
                                          <p:val>
                                            <p:strVal val="2/3*#ppt_w"/>
                                          </p:val>
                                        </p:tav>
                                        <p:tav tm="100000">
                                          <p:val>
                                            <p:strVal val="#ppt_w"/>
                                          </p:val>
                                        </p:tav>
                                      </p:tavLst>
                                    </p:anim>
                                    <p:anim calcmode="lin" valueType="num">
                                      <p:cBhvr>
                                        <p:cTn id="27" dur="1000" fill="hold"/>
                                        <p:tgtEl>
                                          <p:spTgt spid="58371">
                                            <p:txEl>
                                              <p:pRg st="1" end="1"/>
                                            </p:txEl>
                                          </p:spTgt>
                                        </p:tgtEl>
                                        <p:attrNameLst>
                                          <p:attrName>ppt_h</p:attrName>
                                        </p:attrNameLst>
                                      </p:cBhvr>
                                      <p:tavLst>
                                        <p:tav tm="0">
                                          <p:val>
                                            <p:strVal val="2/3*#ppt_h"/>
                                          </p:val>
                                        </p:tav>
                                        <p:tav tm="100000">
                                          <p:val>
                                            <p:strVal val="#ppt_h"/>
                                          </p:val>
                                        </p:tav>
                                      </p:tavLst>
                                    </p:anim>
                                  </p:childTnLst>
                                </p:cTn>
                              </p:par>
                            </p:childTnLst>
                          </p:cTn>
                        </p:par>
                        <p:par>
                          <p:cTn id="28" fill="hold" nodeType="afterGroup">
                            <p:stCondLst>
                              <p:cond delay="5500"/>
                            </p:stCondLst>
                            <p:childTnLst>
                              <p:par>
                                <p:cTn id="29" presetID="23" presetClass="entr" presetSubtype="272" fill="hold" grpId="0" nodeType="afterEffect">
                                  <p:stCondLst>
                                    <p:cond delay="0"/>
                                  </p:stCondLst>
                                  <p:childTnLst>
                                    <p:set>
                                      <p:cBhvr>
                                        <p:cTn id="30" dur="1" fill="hold">
                                          <p:stCondLst>
                                            <p:cond delay="0"/>
                                          </p:stCondLst>
                                        </p:cTn>
                                        <p:tgtEl>
                                          <p:spTgt spid="58371">
                                            <p:txEl>
                                              <p:pRg st="2" end="2"/>
                                            </p:txEl>
                                          </p:spTgt>
                                        </p:tgtEl>
                                        <p:attrNameLst>
                                          <p:attrName>style.visibility</p:attrName>
                                        </p:attrNameLst>
                                      </p:cBhvr>
                                      <p:to>
                                        <p:strVal val="visible"/>
                                      </p:to>
                                    </p:set>
                                    <p:anim calcmode="lin" valueType="num">
                                      <p:cBhvr>
                                        <p:cTn id="31" dur="1000" fill="hold"/>
                                        <p:tgtEl>
                                          <p:spTgt spid="58371">
                                            <p:txEl>
                                              <p:pRg st="2" end="2"/>
                                            </p:txEl>
                                          </p:spTgt>
                                        </p:tgtEl>
                                        <p:attrNameLst>
                                          <p:attrName>ppt_w</p:attrName>
                                        </p:attrNameLst>
                                      </p:cBhvr>
                                      <p:tavLst>
                                        <p:tav tm="0">
                                          <p:val>
                                            <p:strVal val="2/3*#ppt_w"/>
                                          </p:val>
                                        </p:tav>
                                        <p:tav tm="100000">
                                          <p:val>
                                            <p:strVal val="#ppt_w"/>
                                          </p:val>
                                        </p:tav>
                                      </p:tavLst>
                                    </p:anim>
                                    <p:anim calcmode="lin" valueType="num">
                                      <p:cBhvr>
                                        <p:cTn id="32" dur="1000" fill="hold"/>
                                        <p:tgtEl>
                                          <p:spTgt spid="58371">
                                            <p:txEl>
                                              <p:pRg st="2" end="2"/>
                                            </p:txEl>
                                          </p:spTgt>
                                        </p:tgtEl>
                                        <p:attrNameLst>
                                          <p:attrName>ppt_h</p:attrName>
                                        </p:attrNameLst>
                                      </p:cBhvr>
                                      <p:tavLst>
                                        <p:tav tm="0">
                                          <p:val>
                                            <p:strVal val="2/3*#ppt_h"/>
                                          </p:val>
                                        </p:tav>
                                        <p:tav tm="100000">
                                          <p:val>
                                            <p:strVal val="#ppt_h"/>
                                          </p:val>
                                        </p:tav>
                                      </p:tavLst>
                                    </p:anim>
                                  </p:childTnLst>
                                </p:cTn>
                              </p:par>
                            </p:childTnLst>
                          </p:cTn>
                        </p:par>
                        <p:par>
                          <p:cTn id="33" fill="hold" nodeType="afterGroup">
                            <p:stCondLst>
                              <p:cond delay="6500"/>
                            </p:stCondLst>
                            <p:childTnLst>
                              <p:par>
                                <p:cTn id="34" presetID="23" presetClass="entr" presetSubtype="272" fill="hold" grpId="0" nodeType="afterEffect">
                                  <p:stCondLst>
                                    <p:cond delay="0"/>
                                  </p:stCondLst>
                                  <p:childTnLst>
                                    <p:set>
                                      <p:cBhvr>
                                        <p:cTn id="35" dur="1" fill="hold">
                                          <p:stCondLst>
                                            <p:cond delay="0"/>
                                          </p:stCondLst>
                                        </p:cTn>
                                        <p:tgtEl>
                                          <p:spTgt spid="58371">
                                            <p:txEl>
                                              <p:pRg st="3" end="3"/>
                                            </p:txEl>
                                          </p:spTgt>
                                        </p:tgtEl>
                                        <p:attrNameLst>
                                          <p:attrName>style.visibility</p:attrName>
                                        </p:attrNameLst>
                                      </p:cBhvr>
                                      <p:to>
                                        <p:strVal val="visible"/>
                                      </p:to>
                                    </p:set>
                                    <p:anim calcmode="lin" valueType="num">
                                      <p:cBhvr>
                                        <p:cTn id="36" dur="1000" fill="hold"/>
                                        <p:tgtEl>
                                          <p:spTgt spid="58371">
                                            <p:txEl>
                                              <p:pRg st="3" end="3"/>
                                            </p:txEl>
                                          </p:spTgt>
                                        </p:tgtEl>
                                        <p:attrNameLst>
                                          <p:attrName>ppt_w</p:attrName>
                                        </p:attrNameLst>
                                      </p:cBhvr>
                                      <p:tavLst>
                                        <p:tav tm="0">
                                          <p:val>
                                            <p:strVal val="2/3*#ppt_w"/>
                                          </p:val>
                                        </p:tav>
                                        <p:tav tm="100000">
                                          <p:val>
                                            <p:strVal val="#ppt_w"/>
                                          </p:val>
                                        </p:tav>
                                      </p:tavLst>
                                    </p:anim>
                                    <p:anim calcmode="lin" valueType="num">
                                      <p:cBhvr>
                                        <p:cTn id="37" dur="1000" fill="hold"/>
                                        <p:tgtEl>
                                          <p:spTgt spid="58371">
                                            <p:txEl>
                                              <p:pRg st="3" end="3"/>
                                            </p:txEl>
                                          </p:spTgt>
                                        </p:tgtEl>
                                        <p:attrNameLst>
                                          <p:attrName>ppt_h</p:attrName>
                                        </p:attrNameLst>
                                      </p:cBhvr>
                                      <p:tavLst>
                                        <p:tav tm="0">
                                          <p:val>
                                            <p:strVal val="2/3*#ppt_h"/>
                                          </p:val>
                                        </p:tav>
                                        <p:tav tm="100000">
                                          <p:val>
                                            <p:strVal val="#ppt_h"/>
                                          </p:val>
                                        </p:tav>
                                      </p:tavLst>
                                    </p:anim>
                                  </p:childTnLst>
                                </p:cTn>
                              </p:par>
                            </p:childTnLst>
                          </p:cTn>
                        </p:par>
                        <p:par>
                          <p:cTn id="38" fill="hold" nodeType="afterGroup">
                            <p:stCondLst>
                              <p:cond delay="7500"/>
                            </p:stCondLst>
                            <p:childTnLst>
                              <p:par>
                                <p:cTn id="39" presetID="23" presetClass="entr" presetSubtype="272" fill="hold" grpId="0" nodeType="afterEffect">
                                  <p:stCondLst>
                                    <p:cond delay="0"/>
                                  </p:stCondLst>
                                  <p:childTnLst>
                                    <p:set>
                                      <p:cBhvr>
                                        <p:cTn id="40" dur="1" fill="hold">
                                          <p:stCondLst>
                                            <p:cond delay="0"/>
                                          </p:stCondLst>
                                        </p:cTn>
                                        <p:tgtEl>
                                          <p:spTgt spid="58371">
                                            <p:txEl>
                                              <p:pRg st="4" end="4"/>
                                            </p:txEl>
                                          </p:spTgt>
                                        </p:tgtEl>
                                        <p:attrNameLst>
                                          <p:attrName>style.visibility</p:attrName>
                                        </p:attrNameLst>
                                      </p:cBhvr>
                                      <p:to>
                                        <p:strVal val="visible"/>
                                      </p:to>
                                    </p:set>
                                    <p:anim calcmode="lin" valueType="num">
                                      <p:cBhvr>
                                        <p:cTn id="41" dur="1000" fill="hold"/>
                                        <p:tgtEl>
                                          <p:spTgt spid="58371">
                                            <p:txEl>
                                              <p:pRg st="4" end="4"/>
                                            </p:txEl>
                                          </p:spTgt>
                                        </p:tgtEl>
                                        <p:attrNameLst>
                                          <p:attrName>ppt_w</p:attrName>
                                        </p:attrNameLst>
                                      </p:cBhvr>
                                      <p:tavLst>
                                        <p:tav tm="0">
                                          <p:val>
                                            <p:strVal val="2/3*#ppt_w"/>
                                          </p:val>
                                        </p:tav>
                                        <p:tav tm="100000">
                                          <p:val>
                                            <p:strVal val="#ppt_w"/>
                                          </p:val>
                                        </p:tav>
                                      </p:tavLst>
                                    </p:anim>
                                    <p:anim calcmode="lin" valueType="num">
                                      <p:cBhvr>
                                        <p:cTn id="42" dur="1000" fill="hold"/>
                                        <p:tgtEl>
                                          <p:spTgt spid="58371">
                                            <p:txEl>
                                              <p:pRg st="4" end="4"/>
                                            </p:txEl>
                                          </p:spTgt>
                                        </p:tgtEl>
                                        <p:attrNameLst>
                                          <p:attrName>ppt_h</p:attrName>
                                        </p:attrNameLst>
                                      </p:cBhvr>
                                      <p:tavLst>
                                        <p:tav tm="0">
                                          <p:val>
                                            <p:strVal val="2/3*#ppt_h"/>
                                          </p:val>
                                        </p:tav>
                                        <p:tav tm="100000">
                                          <p:val>
                                            <p:strVal val="#ppt_h"/>
                                          </p:val>
                                        </p:tav>
                                      </p:tavLst>
                                    </p:anim>
                                  </p:childTnLst>
                                </p:cTn>
                              </p:par>
                            </p:childTnLst>
                          </p:cTn>
                        </p:par>
                        <p:par>
                          <p:cTn id="43" fill="hold" nodeType="afterGroup">
                            <p:stCondLst>
                              <p:cond delay="8500"/>
                            </p:stCondLst>
                            <p:childTnLst>
                              <p:par>
                                <p:cTn id="44" presetID="23" presetClass="entr" presetSubtype="272" fill="hold" grpId="0" nodeType="afterEffect">
                                  <p:stCondLst>
                                    <p:cond delay="0"/>
                                  </p:stCondLst>
                                  <p:childTnLst>
                                    <p:set>
                                      <p:cBhvr>
                                        <p:cTn id="45" dur="1" fill="hold">
                                          <p:stCondLst>
                                            <p:cond delay="0"/>
                                          </p:stCondLst>
                                        </p:cTn>
                                        <p:tgtEl>
                                          <p:spTgt spid="58371">
                                            <p:txEl>
                                              <p:pRg st="5" end="5"/>
                                            </p:txEl>
                                          </p:spTgt>
                                        </p:tgtEl>
                                        <p:attrNameLst>
                                          <p:attrName>style.visibility</p:attrName>
                                        </p:attrNameLst>
                                      </p:cBhvr>
                                      <p:to>
                                        <p:strVal val="visible"/>
                                      </p:to>
                                    </p:set>
                                    <p:anim calcmode="lin" valueType="num">
                                      <p:cBhvr>
                                        <p:cTn id="46" dur="1000" fill="hold"/>
                                        <p:tgtEl>
                                          <p:spTgt spid="58371">
                                            <p:txEl>
                                              <p:pRg st="5" end="5"/>
                                            </p:txEl>
                                          </p:spTgt>
                                        </p:tgtEl>
                                        <p:attrNameLst>
                                          <p:attrName>ppt_w</p:attrName>
                                        </p:attrNameLst>
                                      </p:cBhvr>
                                      <p:tavLst>
                                        <p:tav tm="0">
                                          <p:val>
                                            <p:strVal val="2/3*#ppt_w"/>
                                          </p:val>
                                        </p:tav>
                                        <p:tav tm="100000">
                                          <p:val>
                                            <p:strVal val="#ppt_w"/>
                                          </p:val>
                                        </p:tav>
                                      </p:tavLst>
                                    </p:anim>
                                    <p:anim calcmode="lin" valueType="num">
                                      <p:cBhvr>
                                        <p:cTn id="47" dur="1000" fill="hold"/>
                                        <p:tgtEl>
                                          <p:spTgt spid="58371">
                                            <p:txEl>
                                              <p:pRg st="5" end="5"/>
                                            </p:txEl>
                                          </p:spTgt>
                                        </p:tgtEl>
                                        <p:attrNameLst>
                                          <p:attrName>ppt_h</p:attrName>
                                        </p:attrNameLst>
                                      </p:cBhvr>
                                      <p:tavLst>
                                        <p:tav tm="0">
                                          <p:val>
                                            <p:strVal val="2/3*#ppt_h"/>
                                          </p:val>
                                        </p:tav>
                                        <p:tav tm="100000">
                                          <p:val>
                                            <p:strVal val="#ppt_h"/>
                                          </p:val>
                                        </p:tav>
                                      </p:tavLst>
                                    </p:anim>
                                  </p:childTnLst>
                                </p:cTn>
                              </p:par>
                            </p:childTnLst>
                          </p:cTn>
                        </p:par>
                        <p:par>
                          <p:cTn id="48" fill="hold" nodeType="afterGroup">
                            <p:stCondLst>
                              <p:cond delay="9500"/>
                            </p:stCondLst>
                            <p:childTnLst>
                              <p:par>
                                <p:cTn id="49" presetID="23" presetClass="entr" presetSubtype="272" fill="hold" grpId="0" nodeType="afterEffect">
                                  <p:stCondLst>
                                    <p:cond delay="0"/>
                                  </p:stCondLst>
                                  <p:childTnLst>
                                    <p:set>
                                      <p:cBhvr>
                                        <p:cTn id="50" dur="1" fill="hold">
                                          <p:stCondLst>
                                            <p:cond delay="0"/>
                                          </p:stCondLst>
                                        </p:cTn>
                                        <p:tgtEl>
                                          <p:spTgt spid="58371">
                                            <p:txEl>
                                              <p:pRg st="6" end="6"/>
                                            </p:txEl>
                                          </p:spTgt>
                                        </p:tgtEl>
                                        <p:attrNameLst>
                                          <p:attrName>style.visibility</p:attrName>
                                        </p:attrNameLst>
                                      </p:cBhvr>
                                      <p:to>
                                        <p:strVal val="visible"/>
                                      </p:to>
                                    </p:set>
                                    <p:anim calcmode="lin" valueType="num">
                                      <p:cBhvr>
                                        <p:cTn id="51" dur="1000" fill="hold"/>
                                        <p:tgtEl>
                                          <p:spTgt spid="58371">
                                            <p:txEl>
                                              <p:pRg st="6" end="6"/>
                                            </p:txEl>
                                          </p:spTgt>
                                        </p:tgtEl>
                                        <p:attrNameLst>
                                          <p:attrName>ppt_w</p:attrName>
                                        </p:attrNameLst>
                                      </p:cBhvr>
                                      <p:tavLst>
                                        <p:tav tm="0">
                                          <p:val>
                                            <p:strVal val="2/3*#ppt_w"/>
                                          </p:val>
                                        </p:tav>
                                        <p:tav tm="100000">
                                          <p:val>
                                            <p:strVal val="#ppt_w"/>
                                          </p:val>
                                        </p:tav>
                                      </p:tavLst>
                                    </p:anim>
                                    <p:anim calcmode="lin" valueType="num">
                                      <p:cBhvr>
                                        <p:cTn id="52" dur="1000" fill="hold"/>
                                        <p:tgtEl>
                                          <p:spTgt spid="58371">
                                            <p:txEl>
                                              <p:pRg st="6" end="6"/>
                                            </p:txEl>
                                          </p:spTgt>
                                        </p:tgtEl>
                                        <p:attrNameLst>
                                          <p:attrName>ppt_h</p:attrName>
                                        </p:attrNameLst>
                                      </p:cBhvr>
                                      <p:tavLst>
                                        <p:tav tm="0">
                                          <p:val>
                                            <p:strVal val="2/3*#ppt_h"/>
                                          </p:val>
                                        </p:tav>
                                        <p:tav tm="100000">
                                          <p:val>
                                            <p:strVal val="#ppt_h"/>
                                          </p:val>
                                        </p:tav>
                                      </p:tavLst>
                                    </p:anim>
                                  </p:childTnLst>
                                </p:cTn>
                              </p:par>
                            </p:childTnLst>
                          </p:cTn>
                        </p:par>
                        <p:par>
                          <p:cTn id="53" fill="hold" nodeType="afterGroup">
                            <p:stCondLst>
                              <p:cond delay="10500"/>
                            </p:stCondLst>
                            <p:childTnLst>
                              <p:par>
                                <p:cTn id="54" presetID="23" presetClass="entr" presetSubtype="272" fill="hold" grpId="0" nodeType="afterEffect">
                                  <p:stCondLst>
                                    <p:cond delay="0"/>
                                  </p:stCondLst>
                                  <p:childTnLst>
                                    <p:set>
                                      <p:cBhvr>
                                        <p:cTn id="55" dur="1" fill="hold">
                                          <p:stCondLst>
                                            <p:cond delay="0"/>
                                          </p:stCondLst>
                                        </p:cTn>
                                        <p:tgtEl>
                                          <p:spTgt spid="58371">
                                            <p:txEl>
                                              <p:pRg st="7" end="7"/>
                                            </p:txEl>
                                          </p:spTgt>
                                        </p:tgtEl>
                                        <p:attrNameLst>
                                          <p:attrName>style.visibility</p:attrName>
                                        </p:attrNameLst>
                                      </p:cBhvr>
                                      <p:to>
                                        <p:strVal val="visible"/>
                                      </p:to>
                                    </p:set>
                                    <p:anim calcmode="lin" valueType="num">
                                      <p:cBhvr>
                                        <p:cTn id="56" dur="1000" fill="hold"/>
                                        <p:tgtEl>
                                          <p:spTgt spid="58371">
                                            <p:txEl>
                                              <p:pRg st="7" end="7"/>
                                            </p:txEl>
                                          </p:spTgt>
                                        </p:tgtEl>
                                        <p:attrNameLst>
                                          <p:attrName>ppt_w</p:attrName>
                                        </p:attrNameLst>
                                      </p:cBhvr>
                                      <p:tavLst>
                                        <p:tav tm="0">
                                          <p:val>
                                            <p:strVal val="2/3*#ppt_w"/>
                                          </p:val>
                                        </p:tav>
                                        <p:tav tm="100000">
                                          <p:val>
                                            <p:strVal val="#ppt_w"/>
                                          </p:val>
                                        </p:tav>
                                      </p:tavLst>
                                    </p:anim>
                                    <p:anim calcmode="lin" valueType="num">
                                      <p:cBhvr>
                                        <p:cTn id="57" dur="1000" fill="hold"/>
                                        <p:tgtEl>
                                          <p:spTgt spid="58371">
                                            <p:txEl>
                                              <p:pRg st="7" end="7"/>
                                            </p:txEl>
                                          </p:spTgt>
                                        </p:tgtEl>
                                        <p:attrNameLst>
                                          <p:attrName>ppt_h</p:attrName>
                                        </p:attrNameLst>
                                      </p:cBhvr>
                                      <p:tavLst>
                                        <p:tav tm="0">
                                          <p:val>
                                            <p:strVal val="2/3*#ppt_h"/>
                                          </p:val>
                                        </p:tav>
                                        <p:tav tm="100000">
                                          <p:val>
                                            <p:strVal val="#ppt_h"/>
                                          </p:val>
                                        </p:tav>
                                      </p:tavLst>
                                    </p:anim>
                                  </p:childTnLst>
                                </p:cTn>
                              </p:par>
                            </p:childTnLst>
                          </p:cTn>
                        </p:par>
                        <p:par>
                          <p:cTn id="58" fill="hold" nodeType="afterGroup">
                            <p:stCondLst>
                              <p:cond delay="11500"/>
                            </p:stCondLst>
                            <p:childTnLst>
                              <p:par>
                                <p:cTn id="59" presetID="23" presetClass="entr" presetSubtype="272" fill="hold" grpId="0" nodeType="afterEffect">
                                  <p:stCondLst>
                                    <p:cond delay="0"/>
                                  </p:stCondLst>
                                  <p:childTnLst>
                                    <p:set>
                                      <p:cBhvr>
                                        <p:cTn id="60" dur="1" fill="hold">
                                          <p:stCondLst>
                                            <p:cond delay="0"/>
                                          </p:stCondLst>
                                        </p:cTn>
                                        <p:tgtEl>
                                          <p:spTgt spid="58371">
                                            <p:txEl>
                                              <p:pRg st="8" end="8"/>
                                            </p:txEl>
                                          </p:spTgt>
                                        </p:tgtEl>
                                        <p:attrNameLst>
                                          <p:attrName>style.visibility</p:attrName>
                                        </p:attrNameLst>
                                      </p:cBhvr>
                                      <p:to>
                                        <p:strVal val="visible"/>
                                      </p:to>
                                    </p:set>
                                    <p:anim calcmode="lin" valueType="num">
                                      <p:cBhvr>
                                        <p:cTn id="61" dur="1000" fill="hold"/>
                                        <p:tgtEl>
                                          <p:spTgt spid="58371">
                                            <p:txEl>
                                              <p:pRg st="8" end="8"/>
                                            </p:txEl>
                                          </p:spTgt>
                                        </p:tgtEl>
                                        <p:attrNameLst>
                                          <p:attrName>ppt_w</p:attrName>
                                        </p:attrNameLst>
                                      </p:cBhvr>
                                      <p:tavLst>
                                        <p:tav tm="0">
                                          <p:val>
                                            <p:strVal val="2/3*#ppt_w"/>
                                          </p:val>
                                        </p:tav>
                                        <p:tav tm="100000">
                                          <p:val>
                                            <p:strVal val="#ppt_w"/>
                                          </p:val>
                                        </p:tav>
                                      </p:tavLst>
                                    </p:anim>
                                    <p:anim calcmode="lin" valueType="num">
                                      <p:cBhvr>
                                        <p:cTn id="62" dur="1000" fill="hold"/>
                                        <p:tgtEl>
                                          <p:spTgt spid="58371">
                                            <p:txEl>
                                              <p:pRg st="8" end="8"/>
                                            </p:txEl>
                                          </p:spTgt>
                                        </p:tgtEl>
                                        <p:attrNameLst>
                                          <p:attrName>ppt_h</p:attrName>
                                        </p:attrNameLst>
                                      </p:cBhvr>
                                      <p:tavLst>
                                        <p:tav tm="0">
                                          <p:val>
                                            <p:strVal val="2/3*#ppt_h"/>
                                          </p:val>
                                        </p:tav>
                                        <p:tav tm="100000">
                                          <p:val>
                                            <p:strVal val="#ppt_h"/>
                                          </p:val>
                                        </p:tav>
                                      </p:tavLst>
                                    </p:anim>
                                  </p:childTnLst>
                                </p:cTn>
                              </p:par>
                            </p:childTnLst>
                          </p:cTn>
                        </p:par>
                        <p:par>
                          <p:cTn id="63" fill="hold" nodeType="afterGroup">
                            <p:stCondLst>
                              <p:cond delay="12500"/>
                            </p:stCondLst>
                            <p:childTnLst>
                              <p:par>
                                <p:cTn id="64" presetID="23" presetClass="entr" presetSubtype="272" fill="hold" grpId="0" nodeType="afterEffect">
                                  <p:stCondLst>
                                    <p:cond delay="0"/>
                                  </p:stCondLst>
                                  <p:childTnLst>
                                    <p:set>
                                      <p:cBhvr>
                                        <p:cTn id="65" dur="1" fill="hold">
                                          <p:stCondLst>
                                            <p:cond delay="0"/>
                                          </p:stCondLst>
                                        </p:cTn>
                                        <p:tgtEl>
                                          <p:spTgt spid="58371">
                                            <p:txEl>
                                              <p:pRg st="9" end="9"/>
                                            </p:txEl>
                                          </p:spTgt>
                                        </p:tgtEl>
                                        <p:attrNameLst>
                                          <p:attrName>style.visibility</p:attrName>
                                        </p:attrNameLst>
                                      </p:cBhvr>
                                      <p:to>
                                        <p:strVal val="visible"/>
                                      </p:to>
                                    </p:set>
                                    <p:anim calcmode="lin" valueType="num">
                                      <p:cBhvr>
                                        <p:cTn id="66" dur="1000" fill="hold"/>
                                        <p:tgtEl>
                                          <p:spTgt spid="58371">
                                            <p:txEl>
                                              <p:pRg st="9" end="9"/>
                                            </p:txEl>
                                          </p:spTgt>
                                        </p:tgtEl>
                                        <p:attrNameLst>
                                          <p:attrName>ppt_w</p:attrName>
                                        </p:attrNameLst>
                                      </p:cBhvr>
                                      <p:tavLst>
                                        <p:tav tm="0">
                                          <p:val>
                                            <p:strVal val="2/3*#ppt_w"/>
                                          </p:val>
                                        </p:tav>
                                        <p:tav tm="100000">
                                          <p:val>
                                            <p:strVal val="#ppt_w"/>
                                          </p:val>
                                        </p:tav>
                                      </p:tavLst>
                                    </p:anim>
                                    <p:anim calcmode="lin" valueType="num">
                                      <p:cBhvr>
                                        <p:cTn id="67" dur="1000" fill="hold"/>
                                        <p:tgtEl>
                                          <p:spTgt spid="58371">
                                            <p:txEl>
                                              <p:pRg st="9" end="9"/>
                                            </p:txEl>
                                          </p:spTgt>
                                        </p:tgtEl>
                                        <p:attrNameLst>
                                          <p:attrName>ppt_h</p:attrName>
                                        </p:attrNameLst>
                                      </p:cBhvr>
                                      <p:tavLst>
                                        <p:tav tm="0">
                                          <p:val>
                                            <p:strVal val="2/3*#ppt_h"/>
                                          </p:val>
                                        </p:tav>
                                        <p:tav tm="100000">
                                          <p:val>
                                            <p:strVal val="#ppt_h"/>
                                          </p:val>
                                        </p:tav>
                                      </p:tavLst>
                                    </p:anim>
                                  </p:childTnLst>
                                </p:cTn>
                              </p:par>
                            </p:childTnLst>
                          </p:cTn>
                        </p:par>
                        <p:par>
                          <p:cTn id="68" fill="hold" nodeType="afterGroup">
                            <p:stCondLst>
                              <p:cond delay="13500"/>
                            </p:stCondLst>
                            <p:childTnLst>
                              <p:par>
                                <p:cTn id="69" presetID="23" presetClass="entr" presetSubtype="288" fill="hold" grpId="0" nodeType="afterEffect">
                                  <p:stCondLst>
                                    <p:cond delay="0"/>
                                  </p:stCondLst>
                                  <p:childTnLst>
                                    <p:set>
                                      <p:cBhvr>
                                        <p:cTn id="70" dur="1" fill="hold">
                                          <p:stCondLst>
                                            <p:cond delay="0"/>
                                          </p:stCondLst>
                                        </p:cTn>
                                        <p:tgtEl>
                                          <p:spTgt spid="58374">
                                            <p:bg/>
                                          </p:spTgt>
                                        </p:tgtEl>
                                        <p:attrNameLst>
                                          <p:attrName>style.visibility</p:attrName>
                                        </p:attrNameLst>
                                      </p:cBhvr>
                                      <p:to>
                                        <p:strVal val="visible"/>
                                      </p:to>
                                    </p:set>
                                    <p:anim calcmode="lin" valueType="num">
                                      <p:cBhvr>
                                        <p:cTn id="71" dur="500" fill="hold"/>
                                        <p:tgtEl>
                                          <p:spTgt spid="58374">
                                            <p:bg/>
                                          </p:spTgt>
                                        </p:tgtEl>
                                        <p:attrNameLst>
                                          <p:attrName>ppt_w</p:attrName>
                                        </p:attrNameLst>
                                      </p:cBhvr>
                                      <p:tavLst>
                                        <p:tav tm="0">
                                          <p:val>
                                            <p:strVal val="4/3*#ppt_w"/>
                                          </p:val>
                                        </p:tav>
                                        <p:tav tm="100000">
                                          <p:val>
                                            <p:strVal val="#ppt_w"/>
                                          </p:val>
                                        </p:tav>
                                      </p:tavLst>
                                    </p:anim>
                                    <p:anim calcmode="lin" valueType="num">
                                      <p:cBhvr>
                                        <p:cTn id="72" dur="500" fill="hold"/>
                                        <p:tgtEl>
                                          <p:spTgt spid="58374">
                                            <p:bg/>
                                          </p:spTgt>
                                        </p:tgtEl>
                                        <p:attrNameLst>
                                          <p:attrName>ppt_h</p:attrName>
                                        </p:attrNameLst>
                                      </p:cBhvr>
                                      <p:tavLst>
                                        <p:tav tm="0">
                                          <p:val>
                                            <p:strVal val="4/3*#ppt_h"/>
                                          </p:val>
                                        </p:tav>
                                        <p:tav tm="100000">
                                          <p:val>
                                            <p:strVal val="#ppt_h"/>
                                          </p:val>
                                        </p:tav>
                                      </p:tavLst>
                                    </p:anim>
                                  </p:childTnLst>
                                </p:cTn>
                              </p:par>
                            </p:childTnLst>
                          </p:cTn>
                        </p:par>
                        <p:par>
                          <p:cTn id="73" fill="hold" nodeType="afterGroup">
                            <p:stCondLst>
                              <p:cond delay="14000"/>
                            </p:stCondLst>
                            <p:childTnLst>
                              <p:par>
                                <p:cTn id="74" presetID="23" presetClass="entr" presetSubtype="288" fill="hold" grpId="0" nodeType="afterEffect">
                                  <p:stCondLst>
                                    <p:cond delay="0"/>
                                  </p:stCondLst>
                                  <p:childTnLst>
                                    <p:set>
                                      <p:cBhvr>
                                        <p:cTn id="75" dur="1" fill="hold">
                                          <p:stCondLst>
                                            <p:cond delay="0"/>
                                          </p:stCondLst>
                                        </p:cTn>
                                        <p:tgtEl>
                                          <p:spTgt spid="58374">
                                            <p:txEl>
                                              <p:pRg st="0" end="0"/>
                                            </p:txEl>
                                          </p:spTgt>
                                        </p:tgtEl>
                                        <p:attrNameLst>
                                          <p:attrName>style.visibility</p:attrName>
                                        </p:attrNameLst>
                                      </p:cBhvr>
                                      <p:to>
                                        <p:strVal val="visible"/>
                                      </p:to>
                                    </p:set>
                                    <p:anim calcmode="lin" valueType="num">
                                      <p:cBhvr>
                                        <p:cTn id="76" dur="500" fill="hold"/>
                                        <p:tgtEl>
                                          <p:spTgt spid="58374">
                                            <p:txEl>
                                              <p:pRg st="0" end="0"/>
                                            </p:txEl>
                                          </p:spTgt>
                                        </p:tgtEl>
                                        <p:attrNameLst>
                                          <p:attrName>ppt_w</p:attrName>
                                        </p:attrNameLst>
                                      </p:cBhvr>
                                      <p:tavLst>
                                        <p:tav tm="0">
                                          <p:val>
                                            <p:strVal val="4/3*#ppt_w"/>
                                          </p:val>
                                        </p:tav>
                                        <p:tav tm="100000">
                                          <p:val>
                                            <p:strVal val="#ppt_w"/>
                                          </p:val>
                                        </p:tav>
                                      </p:tavLst>
                                    </p:anim>
                                    <p:anim calcmode="lin" valueType="num">
                                      <p:cBhvr>
                                        <p:cTn id="77" dur="500" fill="hold"/>
                                        <p:tgtEl>
                                          <p:spTgt spid="58374">
                                            <p:txEl>
                                              <p:pRg st="0" end="0"/>
                                            </p:txEl>
                                          </p:spTgt>
                                        </p:tgtEl>
                                        <p:attrNameLst>
                                          <p:attrName>ppt_h</p:attrName>
                                        </p:attrNameLst>
                                      </p:cBhvr>
                                      <p:tavLst>
                                        <p:tav tm="0">
                                          <p:val>
                                            <p:strVal val="4/3*#ppt_h"/>
                                          </p:val>
                                        </p:tav>
                                        <p:tav tm="100000">
                                          <p:val>
                                            <p:strVal val="#ppt_h"/>
                                          </p:val>
                                        </p:tav>
                                      </p:tavLst>
                                    </p:anim>
                                  </p:childTnLst>
                                </p:cTn>
                              </p:par>
                            </p:childTnLst>
                          </p:cTn>
                        </p:par>
                        <p:par>
                          <p:cTn id="78" fill="hold" nodeType="afterGroup">
                            <p:stCondLst>
                              <p:cond delay="14500"/>
                            </p:stCondLst>
                            <p:childTnLst>
                              <p:par>
                                <p:cTn id="79" presetID="23" presetClass="entr" presetSubtype="288" fill="hold" grpId="0" nodeType="afterEffect">
                                  <p:stCondLst>
                                    <p:cond delay="0"/>
                                  </p:stCondLst>
                                  <p:childTnLst>
                                    <p:set>
                                      <p:cBhvr>
                                        <p:cTn id="80" dur="1" fill="hold">
                                          <p:stCondLst>
                                            <p:cond delay="0"/>
                                          </p:stCondLst>
                                        </p:cTn>
                                        <p:tgtEl>
                                          <p:spTgt spid="58374">
                                            <p:txEl>
                                              <p:pRg st="1" end="1"/>
                                            </p:txEl>
                                          </p:spTgt>
                                        </p:tgtEl>
                                        <p:attrNameLst>
                                          <p:attrName>style.visibility</p:attrName>
                                        </p:attrNameLst>
                                      </p:cBhvr>
                                      <p:to>
                                        <p:strVal val="visible"/>
                                      </p:to>
                                    </p:set>
                                    <p:anim calcmode="lin" valueType="num">
                                      <p:cBhvr>
                                        <p:cTn id="81" dur="500" fill="hold"/>
                                        <p:tgtEl>
                                          <p:spTgt spid="58374">
                                            <p:txEl>
                                              <p:pRg st="1" end="1"/>
                                            </p:txEl>
                                          </p:spTgt>
                                        </p:tgtEl>
                                        <p:attrNameLst>
                                          <p:attrName>ppt_w</p:attrName>
                                        </p:attrNameLst>
                                      </p:cBhvr>
                                      <p:tavLst>
                                        <p:tav tm="0">
                                          <p:val>
                                            <p:strVal val="4/3*#ppt_w"/>
                                          </p:val>
                                        </p:tav>
                                        <p:tav tm="100000">
                                          <p:val>
                                            <p:strVal val="#ppt_w"/>
                                          </p:val>
                                        </p:tav>
                                      </p:tavLst>
                                    </p:anim>
                                    <p:anim calcmode="lin" valueType="num">
                                      <p:cBhvr>
                                        <p:cTn id="82" dur="500" fill="hold"/>
                                        <p:tgtEl>
                                          <p:spTgt spid="58374">
                                            <p:txEl>
                                              <p:pRg st="1" end="1"/>
                                            </p:txEl>
                                          </p:spTgt>
                                        </p:tgtEl>
                                        <p:attrNameLst>
                                          <p:attrName>ppt_h</p:attrName>
                                        </p:attrNameLst>
                                      </p:cBhvr>
                                      <p:tavLst>
                                        <p:tav tm="0">
                                          <p:val>
                                            <p:strVal val="4/3*#ppt_h"/>
                                          </p:val>
                                        </p:tav>
                                        <p:tav tm="100000">
                                          <p:val>
                                            <p:strVal val="#ppt_h"/>
                                          </p:val>
                                        </p:tav>
                                      </p:tavLst>
                                    </p:anim>
                                  </p:childTnLst>
                                </p:cTn>
                              </p:par>
                            </p:childTnLst>
                          </p:cTn>
                        </p:par>
                        <p:par>
                          <p:cTn id="83" fill="hold" nodeType="afterGroup">
                            <p:stCondLst>
                              <p:cond delay="15000"/>
                            </p:stCondLst>
                            <p:childTnLst>
                              <p:par>
                                <p:cTn id="84" presetID="23" presetClass="entr" presetSubtype="288" fill="hold" grpId="0" nodeType="afterEffect">
                                  <p:stCondLst>
                                    <p:cond delay="0"/>
                                  </p:stCondLst>
                                  <p:childTnLst>
                                    <p:set>
                                      <p:cBhvr>
                                        <p:cTn id="85" dur="1" fill="hold">
                                          <p:stCondLst>
                                            <p:cond delay="0"/>
                                          </p:stCondLst>
                                        </p:cTn>
                                        <p:tgtEl>
                                          <p:spTgt spid="58374">
                                            <p:txEl>
                                              <p:pRg st="2" end="2"/>
                                            </p:txEl>
                                          </p:spTgt>
                                        </p:tgtEl>
                                        <p:attrNameLst>
                                          <p:attrName>style.visibility</p:attrName>
                                        </p:attrNameLst>
                                      </p:cBhvr>
                                      <p:to>
                                        <p:strVal val="visible"/>
                                      </p:to>
                                    </p:set>
                                    <p:anim calcmode="lin" valueType="num">
                                      <p:cBhvr>
                                        <p:cTn id="86" dur="500" fill="hold"/>
                                        <p:tgtEl>
                                          <p:spTgt spid="58374">
                                            <p:txEl>
                                              <p:pRg st="2" end="2"/>
                                            </p:txEl>
                                          </p:spTgt>
                                        </p:tgtEl>
                                        <p:attrNameLst>
                                          <p:attrName>ppt_w</p:attrName>
                                        </p:attrNameLst>
                                      </p:cBhvr>
                                      <p:tavLst>
                                        <p:tav tm="0">
                                          <p:val>
                                            <p:strVal val="4/3*#ppt_w"/>
                                          </p:val>
                                        </p:tav>
                                        <p:tav tm="100000">
                                          <p:val>
                                            <p:strVal val="#ppt_w"/>
                                          </p:val>
                                        </p:tav>
                                      </p:tavLst>
                                    </p:anim>
                                    <p:anim calcmode="lin" valueType="num">
                                      <p:cBhvr>
                                        <p:cTn id="87" dur="500" fill="hold"/>
                                        <p:tgtEl>
                                          <p:spTgt spid="58374">
                                            <p:txEl>
                                              <p:pRg st="2" end="2"/>
                                            </p:txEl>
                                          </p:spTgt>
                                        </p:tgtEl>
                                        <p:attrNameLst>
                                          <p:attrName>ppt_h</p:attrName>
                                        </p:attrNameLst>
                                      </p:cBhvr>
                                      <p:tavLst>
                                        <p:tav tm="0">
                                          <p:val>
                                            <p:strVal val="4/3*#ppt_h"/>
                                          </p:val>
                                        </p:tav>
                                        <p:tav tm="100000">
                                          <p:val>
                                            <p:strVal val="#ppt_h"/>
                                          </p:val>
                                        </p:tav>
                                      </p:tavLst>
                                    </p:anim>
                                  </p:childTnLst>
                                </p:cTn>
                              </p:par>
                            </p:childTnLst>
                          </p:cTn>
                        </p:par>
                        <p:par>
                          <p:cTn id="88" fill="hold" nodeType="afterGroup">
                            <p:stCondLst>
                              <p:cond delay="15500"/>
                            </p:stCondLst>
                            <p:childTnLst>
                              <p:par>
                                <p:cTn id="89" presetID="23" presetClass="entr" presetSubtype="288" fill="hold" grpId="0" nodeType="afterEffect">
                                  <p:stCondLst>
                                    <p:cond delay="0"/>
                                  </p:stCondLst>
                                  <p:childTnLst>
                                    <p:set>
                                      <p:cBhvr>
                                        <p:cTn id="90" dur="1" fill="hold">
                                          <p:stCondLst>
                                            <p:cond delay="0"/>
                                          </p:stCondLst>
                                        </p:cTn>
                                        <p:tgtEl>
                                          <p:spTgt spid="58374">
                                            <p:txEl>
                                              <p:pRg st="3" end="3"/>
                                            </p:txEl>
                                          </p:spTgt>
                                        </p:tgtEl>
                                        <p:attrNameLst>
                                          <p:attrName>style.visibility</p:attrName>
                                        </p:attrNameLst>
                                      </p:cBhvr>
                                      <p:to>
                                        <p:strVal val="visible"/>
                                      </p:to>
                                    </p:set>
                                    <p:anim calcmode="lin" valueType="num">
                                      <p:cBhvr>
                                        <p:cTn id="91" dur="500" fill="hold"/>
                                        <p:tgtEl>
                                          <p:spTgt spid="58374">
                                            <p:txEl>
                                              <p:pRg st="3" end="3"/>
                                            </p:txEl>
                                          </p:spTgt>
                                        </p:tgtEl>
                                        <p:attrNameLst>
                                          <p:attrName>ppt_w</p:attrName>
                                        </p:attrNameLst>
                                      </p:cBhvr>
                                      <p:tavLst>
                                        <p:tav tm="0">
                                          <p:val>
                                            <p:strVal val="4/3*#ppt_w"/>
                                          </p:val>
                                        </p:tav>
                                        <p:tav tm="100000">
                                          <p:val>
                                            <p:strVal val="#ppt_w"/>
                                          </p:val>
                                        </p:tav>
                                      </p:tavLst>
                                    </p:anim>
                                    <p:anim calcmode="lin" valueType="num">
                                      <p:cBhvr>
                                        <p:cTn id="92" dur="500" fill="hold"/>
                                        <p:tgtEl>
                                          <p:spTgt spid="58374">
                                            <p:txEl>
                                              <p:pRg st="3" end="3"/>
                                            </p:txEl>
                                          </p:spTgt>
                                        </p:tgtEl>
                                        <p:attrNameLst>
                                          <p:attrName>ppt_h</p:attrName>
                                        </p:attrNameLst>
                                      </p:cBhvr>
                                      <p:tavLst>
                                        <p:tav tm="0">
                                          <p:val>
                                            <p:strVal val="4/3*#ppt_h"/>
                                          </p:val>
                                        </p:tav>
                                        <p:tav tm="100000">
                                          <p:val>
                                            <p:strVal val="#ppt_h"/>
                                          </p:val>
                                        </p:tav>
                                      </p:tavLst>
                                    </p:anim>
                                  </p:childTnLst>
                                </p:cTn>
                              </p:par>
                            </p:childTnLst>
                          </p:cTn>
                        </p:par>
                        <p:par>
                          <p:cTn id="93" fill="hold" nodeType="afterGroup">
                            <p:stCondLst>
                              <p:cond delay="16000"/>
                            </p:stCondLst>
                            <p:childTnLst>
                              <p:par>
                                <p:cTn id="94" presetID="23" presetClass="entr" presetSubtype="288" fill="hold" grpId="0" nodeType="afterEffect">
                                  <p:stCondLst>
                                    <p:cond delay="0"/>
                                  </p:stCondLst>
                                  <p:childTnLst>
                                    <p:set>
                                      <p:cBhvr>
                                        <p:cTn id="95" dur="1" fill="hold">
                                          <p:stCondLst>
                                            <p:cond delay="0"/>
                                          </p:stCondLst>
                                        </p:cTn>
                                        <p:tgtEl>
                                          <p:spTgt spid="58374">
                                            <p:txEl>
                                              <p:pRg st="4" end="4"/>
                                            </p:txEl>
                                          </p:spTgt>
                                        </p:tgtEl>
                                        <p:attrNameLst>
                                          <p:attrName>style.visibility</p:attrName>
                                        </p:attrNameLst>
                                      </p:cBhvr>
                                      <p:to>
                                        <p:strVal val="visible"/>
                                      </p:to>
                                    </p:set>
                                    <p:anim calcmode="lin" valueType="num">
                                      <p:cBhvr>
                                        <p:cTn id="96" dur="500" fill="hold"/>
                                        <p:tgtEl>
                                          <p:spTgt spid="58374">
                                            <p:txEl>
                                              <p:pRg st="4" end="4"/>
                                            </p:txEl>
                                          </p:spTgt>
                                        </p:tgtEl>
                                        <p:attrNameLst>
                                          <p:attrName>ppt_w</p:attrName>
                                        </p:attrNameLst>
                                      </p:cBhvr>
                                      <p:tavLst>
                                        <p:tav tm="0">
                                          <p:val>
                                            <p:strVal val="4/3*#ppt_w"/>
                                          </p:val>
                                        </p:tav>
                                        <p:tav tm="100000">
                                          <p:val>
                                            <p:strVal val="#ppt_w"/>
                                          </p:val>
                                        </p:tav>
                                      </p:tavLst>
                                    </p:anim>
                                    <p:anim calcmode="lin" valueType="num">
                                      <p:cBhvr>
                                        <p:cTn id="97" dur="500" fill="hold"/>
                                        <p:tgtEl>
                                          <p:spTgt spid="58374">
                                            <p:txEl>
                                              <p:pRg st="4" end="4"/>
                                            </p:txEl>
                                          </p:spTgt>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0" grpId="0" autoUpdateAnimBg="0"/>
      <p:bldP spid="58371" grpId="0" build="p" bldLvl="2" animBg="1" autoUpdateAnimBg="0"/>
      <p:bldP spid="58374" grpId="0" build="p" animBg="1" autoUpdateAnimBg="0" advAuto="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1219200" y="304800"/>
            <a:ext cx="7772400" cy="1066800"/>
          </a:xfrm>
        </p:spPr>
        <p:txBody>
          <a:bodyPr/>
          <a:lstStyle/>
          <a:p>
            <a:pPr algn="ctr" eaLnBrk="1" hangingPunct="1"/>
            <a:r>
              <a:rPr lang="en-US" smtClean="0"/>
              <a:t>What is Prophecy? (1)</a:t>
            </a:r>
          </a:p>
        </p:txBody>
      </p:sp>
      <p:sp>
        <p:nvSpPr>
          <p:cNvPr id="37891" name="Rectangle 3"/>
          <p:cNvSpPr>
            <a:spLocks noGrp="1" noChangeArrowheads="1"/>
          </p:cNvSpPr>
          <p:nvPr>
            <p:ph type="body" idx="1"/>
          </p:nvPr>
        </p:nvSpPr>
        <p:spPr>
          <a:xfrm>
            <a:off x="1219200" y="1295400"/>
            <a:ext cx="7772400" cy="1219200"/>
          </a:xfrm>
        </p:spPr>
        <p:txBody>
          <a:bodyPr/>
          <a:lstStyle/>
          <a:p>
            <a:pPr eaLnBrk="1" hangingPunct="1"/>
            <a:r>
              <a:rPr lang="en-US" sz="3600" smtClean="0">
                <a:solidFill>
                  <a:schemeClr val="tx2"/>
                </a:solidFill>
              </a:rPr>
              <a:t>Forthtelling truth boldly</a:t>
            </a:r>
          </a:p>
          <a:p>
            <a:pPr lvl="1" eaLnBrk="1" hangingPunct="1"/>
            <a:r>
              <a:rPr lang="en-US" smtClean="0"/>
              <a:t>Announce &amp; proclaim God’s Message</a:t>
            </a:r>
          </a:p>
        </p:txBody>
      </p:sp>
      <p:sp>
        <p:nvSpPr>
          <p:cNvPr id="37894" name="Text Box 6"/>
          <p:cNvSpPr txBox="1">
            <a:spLocks noChangeArrowheads="1"/>
          </p:cNvSpPr>
          <p:nvPr/>
        </p:nvSpPr>
        <p:spPr bwMode="auto">
          <a:xfrm>
            <a:off x="1219200" y="5791200"/>
            <a:ext cx="76200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sz="2400" b="1" i="1">
                <a:solidFill>
                  <a:schemeClr val="bg2"/>
                </a:solidFill>
                <a:latin typeface="Times New Roman" pitchFamily="18" charset="0"/>
                <a:cs typeface="Times New Roman" pitchFamily="18" charset="0"/>
              </a:defRPr>
            </a:lvl1pPr>
            <a:lvl2pPr eaLnBrk="0" hangingPunct="0">
              <a:defRPr sz="2400" b="1" i="1">
                <a:solidFill>
                  <a:schemeClr val="bg2"/>
                </a:solidFill>
                <a:latin typeface="Times New Roman" pitchFamily="18" charset="0"/>
                <a:cs typeface="Times New Roman" pitchFamily="18" charset="0"/>
              </a:defRPr>
            </a:lvl2pPr>
            <a:lvl3pPr marL="1143000" indent="-228600" eaLnBrk="0" hangingPunct="0">
              <a:defRPr sz="2400" b="1" i="1">
                <a:solidFill>
                  <a:schemeClr val="bg2"/>
                </a:solidFill>
                <a:latin typeface="Times New Roman" pitchFamily="18" charset="0"/>
                <a:cs typeface="Times New Roman" pitchFamily="18" charset="0"/>
              </a:defRPr>
            </a:lvl3pPr>
            <a:lvl4pPr marL="1600200" indent="-228600" eaLnBrk="0" hangingPunct="0">
              <a:defRPr sz="2400" b="1" i="1">
                <a:solidFill>
                  <a:schemeClr val="bg2"/>
                </a:solidFill>
                <a:latin typeface="Times New Roman" pitchFamily="18" charset="0"/>
                <a:cs typeface="Times New Roman" pitchFamily="18" charset="0"/>
              </a:defRPr>
            </a:lvl4pPr>
            <a:lvl5pPr marL="2057400" indent="-228600" eaLnBrk="0" hangingPunct="0">
              <a:defRPr sz="2400" b="1" i="1">
                <a:solidFill>
                  <a:schemeClr val="bg2"/>
                </a:solidFill>
                <a:latin typeface="Times New Roman" pitchFamily="18" charset="0"/>
                <a:cs typeface="Times New Roman" pitchFamily="18" charset="0"/>
              </a:defRPr>
            </a:lvl5pPr>
            <a:lvl6pPr marL="25146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6pPr>
            <a:lvl7pPr marL="29718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7pPr>
            <a:lvl8pPr marL="34290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8pPr>
            <a:lvl9pPr marL="38862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9pPr>
          </a:lstStyle>
          <a:p>
            <a:pPr lvl="1" algn="l" eaLnBrk="1" hangingPunct="1">
              <a:spcBef>
                <a:spcPct val="20000"/>
              </a:spcBef>
              <a:buFontTx/>
              <a:buChar char="–"/>
            </a:pPr>
            <a:r>
              <a:rPr lang="en-US" b="0" i="0">
                <a:solidFill>
                  <a:schemeClr val="tx1"/>
                </a:solidFill>
              </a:rPr>
              <a:t> </a:t>
            </a:r>
            <a:r>
              <a:rPr lang="en-US" sz="2800" b="0" i="0">
                <a:solidFill>
                  <a:schemeClr val="tx1"/>
                </a:solidFill>
              </a:rPr>
              <a:t>Expound &amp; explain God’s message (in both immediate and broader “sacred history” context)</a:t>
            </a:r>
          </a:p>
        </p:txBody>
      </p:sp>
      <p:sp>
        <p:nvSpPr>
          <p:cNvPr id="37895" name="Text Box 7"/>
          <p:cNvSpPr txBox="1">
            <a:spLocks noChangeArrowheads="1"/>
          </p:cNvSpPr>
          <p:nvPr/>
        </p:nvSpPr>
        <p:spPr bwMode="auto">
          <a:xfrm>
            <a:off x="1219200" y="2438400"/>
            <a:ext cx="7620000" cy="3351213"/>
          </a:xfrm>
          <a:prstGeom prst="rect">
            <a:avLst/>
          </a:prstGeom>
          <a:noFill/>
          <a:ln w="57150" cap="sq" cmpd="thickThin">
            <a:solidFill>
              <a:schemeClr val="tx2"/>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sz="2400" b="1" i="1">
                <a:solidFill>
                  <a:schemeClr val="bg2"/>
                </a:solidFill>
                <a:latin typeface="Times New Roman" pitchFamily="18" charset="0"/>
                <a:cs typeface="Times New Roman" pitchFamily="18" charset="0"/>
              </a:defRPr>
            </a:lvl1pPr>
            <a:lvl2pPr eaLnBrk="0" hangingPunct="0">
              <a:defRPr sz="2400" b="1" i="1">
                <a:solidFill>
                  <a:schemeClr val="bg2"/>
                </a:solidFill>
                <a:latin typeface="Times New Roman" pitchFamily="18" charset="0"/>
                <a:cs typeface="Times New Roman" pitchFamily="18" charset="0"/>
              </a:defRPr>
            </a:lvl2pPr>
            <a:lvl3pPr eaLnBrk="0" hangingPunct="0">
              <a:defRPr sz="2400" b="1" i="1">
                <a:solidFill>
                  <a:schemeClr val="bg2"/>
                </a:solidFill>
                <a:latin typeface="Times New Roman" pitchFamily="18" charset="0"/>
                <a:cs typeface="Times New Roman" pitchFamily="18" charset="0"/>
              </a:defRPr>
            </a:lvl3pPr>
            <a:lvl4pPr marL="1600200" indent="-228600" eaLnBrk="0" hangingPunct="0">
              <a:defRPr sz="2400" b="1" i="1">
                <a:solidFill>
                  <a:schemeClr val="bg2"/>
                </a:solidFill>
                <a:latin typeface="Times New Roman" pitchFamily="18" charset="0"/>
                <a:cs typeface="Times New Roman" pitchFamily="18" charset="0"/>
              </a:defRPr>
            </a:lvl4pPr>
            <a:lvl5pPr marL="2057400" indent="-228600" eaLnBrk="0" hangingPunct="0">
              <a:defRPr sz="2400" b="1" i="1">
                <a:solidFill>
                  <a:schemeClr val="bg2"/>
                </a:solidFill>
                <a:latin typeface="Times New Roman" pitchFamily="18" charset="0"/>
                <a:cs typeface="Times New Roman" pitchFamily="18" charset="0"/>
              </a:defRPr>
            </a:lvl5pPr>
            <a:lvl6pPr marL="25146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6pPr>
            <a:lvl7pPr marL="29718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7pPr>
            <a:lvl8pPr marL="34290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8pPr>
            <a:lvl9pPr marL="38862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9pPr>
          </a:lstStyle>
          <a:p>
            <a:pPr lvl="1" algn="l" eaLnBrk="1" hangingPunct="1">
              <a:spcBef>
                <a:spcPct val="20000"/>
              </a:spcBef>
              <a:buFontTx/>
              <a:buChar char="–"/>
            </a:pPr>
            <a:r>
              <a:rPr lang="en-US" sz="2800" b="0" i="0">
                <a:solidFill>
                  <a:schemeClr val="tx1"/>
                </a:solidFill>
              </a:rPr>
              <a:t> Exhort Israel back to covenant faithfulness</a:t>
            </a:r>
          </a:p>
          <a:p>
            <a:pPr lvl="2" algn="l" eaLnBrk="1" hangingPunct="1">
              <a:spcBef>
                <a:spcPct val="20000"/>
              </a:spcBef>
              <a:buFontTx/>
              <a:buChar char="•"/>
            </a:pPr>
            <a:r>
              <a:rPr lang="en-US" b="0" i="0">
                <a:solidFill>
                  <a:schemeClr val="tx2"/>
                </a:solidFill>
              </a:rPr>
              <a:t>Ethical / moral standards</a:t>
            </a:r>
            <a:r>
              <a:rPr lang="en-US" b="0" i="0">
                <a:solidFill>
                  <a:schemeClr val="tx1"/>
                </a:solidFill>
              </a:rPr>
              <a:t> (unlike false prophets who “tickle the ears” with lies: Micah 2:6-11)</a:t>
            </a:r>
          </a:p>
          <a:p>
            <a:pPr lvl="2" algn="l" eaLnBrk="1" hangingPunct="1">
              <a:spcBef>
                <a:spcPct val="20000"/>
              </a:spcBef>
              <a:buFontTx/>
              <a:buChar char="•"/>
            </a:pPr>
            <a:r>
              <a:rPr lang="en-US" b="0" i="0">
                <a:solidFill>
                  <a:schemeClr val="tx2"/>
                </a:solidFill>
              </a:rPr>
              <a:t>Spiritual faithfulness</a:t>
            </a:r>
            <a:r>
              <a:rPr lang="en-US" b="0" i="0">
                <a:solidFill>
                  <a:schemeClr val="tx1"/>
                </a:solidFill>
              </a:rPr>
              <a:t> (A watchman  held accountable gives warning: Ezekiel 3:17-33)</a:t>
            </a:r>
          </a:p>
          <a:p>
            <a:pPr lvl="2" algn="l" eaLnBrk="1" hangingPunct="1">
              <a:spcBef>
                <a:spcPct val="20000"/>
              </a:spcBef>
              <a:buFontTx/>
              <a:buChar char="•"/>
            </a:pPr>
            <a:r>
              <a:rPr lang="en-US" b="0" i="0">
                <a:solidFill>
                  <a:schemeClr val="tx2"/>
                </a:solidFill>
              </a:rPr>
              <a:t>Proper worship and instruction</a:t>
            </a:r>
            <a:r>
              <a:rPr lang="en-US" b="0" i="0">
                <a:solidFill>
                  <a:schemeClr val="tx1"/>
                </a:solidFill>
              </a:rPr>
              <a:t> (unlike wicked priests who dishonor the Lord’s table in Malachi 1:6-2:9)</a:t>
            </a: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37890"/>
                                        </p:tgtEl>
                                        <p:attrNameLst>
                                          <p:attrName>style.visibility</p:attrName>
                                        </p:attrNameLst>
                                      </p:cBhvr>
                                      <p:to>
                                        <p:strVal val="visible"/>
                                      </p:to>
                                    </p:set>
                                  </p:childTnLst>
                                </p:cTn>
                              </p:par>
                            </p:childTnLst>
                          </p:cTn>
                        </p:par>
                        <p:par>
                          <p:cTn id="7" fill="hold" nodeType="afterGroup">
                            <p:stCondLst>
                              <p:cond delay="500"/>
                            </p:stCondLst>
                            <p:childTnLst>
                              <p:par>
                                <p:cTn id="8" presetID="5" presetClass="entr" presetSubtype="10" fill="hold" grpId="0" nodeType="afterEffect">
                                  <p:stCondLst>
                                    <p:cond delay="0"/>
                                  </p:stCondLst>
                                  <p:childTnLst>
                                    <p:set>
                                      <p:cBhvr>
                                        <p:cTn id="9" dur="1" fill="hold">
                                          <p:stCondLst>
                                            <p:cond delay="0"/>
                                          </p:stCondLst>
                                        </p:cTn>
                                        <p:tgtEl>
                                          <p:spTgt spid="37891">
                                            <p:txEl>
                                              <p:pRg st="0" end="0"/>
                                            </p:txEl>
                                          </p:spTgt>
                                        </p:tgtEl>
                                        <p:attrNameLst>
                                          <p:attrName>style.visibility</p:attrName>
                                        </p:attrNameLst>
                                      </p:cBhvr>
                                      <p:to>
                                        <p:strVal val="visible"/>
                                      </p:to>
                                    </p:set>
                                    <p:animEffect transition="in" filter="checkerboard(across)">
                                      <p:cBhvr>
                                        <p:cTn id="10" dur="500"/>
                                        <p:tgtEl>
                                          <p:spTgt spid="37891">
                                            <p:txEl>
                                              <p:pRg st="0" end="0"/>
                                            </p:txEl>
                                          </p:spTgt>
                                        </p:tgtEl>
                                      </p:cBhvr>
                                    </p:animEffect>
                                  </p:childTnLst>
                                </p:cTn>
                              </p:par>
                            </p:childTnLst>
                          </p:cTn>
                        </p:par>
                        <p:par>
                          <p:cTn id="11" fill="hold" nodeType="afterGroup">
                            <p:stCondLst>
                              <p:cond delay="1000"/>
                            </p:stCondLst>
                            <p:childTnLst>
                              <p:par>
                                <p:cTn id="12" presetID="5" presetClass="entr" presetSubtype="10" fill="hold" grpId="0" nodeType="afterEffect">
                                  <p:stCondLst>
                                    <p:cond delay="0"/>
                                  </p:stCondLst>
                                  <p:childTnLst>
                                    <p:set>
                                      <p:cBhvr>
                                        <p:cTn id="13" dur="1" fill="hold">
                                          <p:stCondLst>
                                            <p:cond delay="0"/>
                                          </p:stCondLst>
                                        </p:cTn>
                                        <p:tgtEl>
                                          <p:spTgt spid="37891">
                                            <p:txEl>
                                              <p:pRg st="1" end="1"/>
                                            </p:txEl>
                                          </p:spTgt>
                                        </p:tgtEl>
                                        <p:attrNameLst>
                                          <p:attrName>style.visibility</p:attrName>
                                        </p:attrNameLst>
                                      </p:cBhvr>
                                      <p:to>
                                        <p:strVal val="visible"/>
                                      </p:to>
                                    </p:set>
                                    <p:animEffect transition="in" filter="checkerboard(across)">
                                      <p:cBhvr>
                                        <p:cTn id="14" dur="500"/>
                                        <p:tgtEl>
                                          <p:spTgt spid="37891">
                                            <p:txEl>
                                              <p:pRg st="1" end="1"/>
                                            </p:txEl>
                                          </p:spTgt>
                                        </p:tgtEl>
                                      </p:cBhvr>
                                    </p:animEffect>
                                  </p:childTnLst>
                                </p:cTn>
                              </p:par>
                            </p:childTnLst>
                          </p:cTn>
                        </p:par>
                        <p:par>
                          <p:cTn id="15" fill="hold" nodeType="afterGroup">
                            <p:stCondLst>
                              <p:cond delay="1500"/>
                            </p:stCondLst>
                            <p:childTnLst>
                              <p:par>
                                <p:cTn id="16" presetID="23" presetClass="entr" presetSubtype="16" fill="hold" grpId="0" nodeType="afterEffect">
                                  <p:stCondLst>
                                    <p:cond delay="1000"/>
                                  </p:stCondLst>
                                  <p:childTnLst>
                                    <p:set>
                                      <p:cBhvr>
                                        <p:cTn id="17" dur="1" fill="hold">
                                          <p:stCondLst>
                                            <p:cond delay="0"/>
                                          </p:stCondLst>
                                        </p:cTn>
                                        <p:tgtEl>
                                          <p:spTgt spid="37895">
                                            <p:bg/>
                                          </p:spTgt>
                                        </p:tgtEl>
                                        <p:attrNameLst>
                                          <p:attrName>style.visibility</p:attrName>
                                        </p:attrNameLst>
                                      </p:cBhvr>
                                      <p:to>
                                        <p:strVal val="visible"/>
                                      </p:to>
                                    </p:set>
                                    <p:anim calcmode="lin" valueType="num">
                                      <p:cBhvr>
                                        <p:cTn id="18" dur="300" fill="hold"/>
                                        <p:tgtEl>
                                          <p:spTgt spid="37895">
                                            <p:bg/>
                                          </p:spTgt>
                                        </p:tgtEl>
                                        <p:attrNameLst>
                                          <p:attrName>ppt_w</p:attrName>
                                        </p:attrNameLst>
                                      </p:cBhvr>
                                      <p:tavLst>
                                        <p:tav tm="0">
                                          <p:val>
                                            <p:fltVal val="0"/>
                                          </p:val>
                                        </p:tav>
                                        <p:tav tm="100000">
                                          <p:val>
                                            <p:strVal val="#ppt_w"/>
                                          </p:val>
                                        </p:tav>
                                      </p:tavLst>
                                    </p:anim>
                                    <p:anim calcmode="lin" valueType="num">
                                      <p:cBhvr>
                                        <p:cTn id="19" dur="300" fill="hold"/>
                                        <p:tgtEl>
                                          <p:spTgt spid="37895">
                                            <p:bg/>
                                          </p:spTgt>
                                        </p:tgtEl>
                                        <p:attrNameLst>
                                          <p:attrName>ppt_h</p:attrName>
                                        </p:attrNameLst>
                                      </p:cBhvr>
                                      <p:tavLst>
                                        <p:tav tm="0">
                                          <p:val>
                                            <p:fltVal val="0"/>
                                          </p:val>
                                        </p:tav>
                                        <p:tav tm="100000">
                                          <p:val>
                                            <p:strVal val="#ppt_h"/>
                                          </p:val>
                                        </p:tav>
                                      </p:tavLst>
                                    </p:anim>
                                  </p:childTnLst>
                                </p:cTn>
                              </p:par>
                            </p:childTnLst>
                          </p:cTn>
                        </p:par>
                        <p:par>
                          <p:cTn id="20" fill="hold" nodeType="afterGroup">
                            <p:stCondLst>
                              <p:cond delay="2800"/>
                            </p:stCondLst>
                            <p:childTnLst>
                              <p:par>
                                <p:cTn id="21" presetID="23" presetClass="entr" presetSubtype="16" fill="hold" grpId="0" nodeType="afterEffect">
                                  <p:stCondLst>
                                    <p:cond delay="1000"/>
                                  </p:stCondLst>
                                  <p:iterate type="wd">
                                    <p:tmPct val="100000"/>
                                  </p:iterate>
                                  <p:childTnLst>
                                    <p:set>
                                      <p:cBhvr>
                                        <p:cTn id="22" dur="1" fill="hold">
                                          <p:stCondLst>
                                            <p:cond delay="0"/>
                                          </p:stCondLst>
                                        </p:cTn>
                                        <p:tgtEl>
                                          <p:spTgt spid="37895">
                                            <p:txEl>
                                              <p:pRg st="0" end="0"/>
                                            </p:txEl>
                                          </p:spTgt>
                                        </p:tgtEl>
                                        <p:attrNameLst>
                                          <p:attrName>style.visibility</p:attrName>
                                        </p:attrNameLst>
                                      </p:cBhvr>
                                      <p:to>
                                        <p:strVal val="visible"/>
                                      </p:to>
                                    </p:set>
                                    <p:anim calcmode="lin" valueType="num">
                                      <p:cBhvr>
                                        <p:cTn id="23" dur="300" fill="hold"/>
                                        <p:tgtEl>
                                          <p:spTgt spid="37895">
                                            <p:txEl>
                                              <p:pRg st="0" end="0"/>
                                            </p:txEl>
                                          </p:spTgt>
                                        </p:tgtEl>
                                        <p:attrNameLst>
                                          <p:attrName>ppt_w</p:attrName>
                                        </p:attrNameLst>
                                      </p:cBhvr>
                                      <p:tavLst>
                                        <p:tav tm="0">
                                          <p:val>
                                            <p:fltVal val="0"/>
                                          </p:val>
                                        </p:tav>
                                        <p:tav tm="100000">
                                          <p:val>
                                            <p:strVal val="#ppt_w"/>
                                          </p:val>
                                        </p:tav>
                                      </p:tavLst>
                                    </p:anim>
                                    <p:anim calcmode="lin" valueType="num">
                                      <p:cBhvr>
                                        <p:cTn id="24" dur="300" fill="hold"/>
                                        <p:tgtEl>
                                          <p:spTgt spid="37895">
                                            <p:txEl>
                                              <p:pRg st="0" end="0"/>
                                            </p:txEl>
                                          </p:spTgt>
                                        </p:tgtEl>
                                        <p:attrNameLst>
                                          <p:attrName>ppt_h</p:attrName>
                                        </p:attrNameLst>
                                      </p:cBhvr>
                                      <p:tavLst>
                                        <p:tav tm="0">
                                          <p:val>
                                            <p:fltVal val="0"/>
                                          </p:val>
                                        </p:tav>
                                        <p:tav tm="100000">
                                          <p:val>
                                            <p:strVal val="#ppt_h"/>
                                          </p:val>
                                        </p:tav>
                                      </p:tavLst>
                                    </p:anim>
                                  </p:childTnLst>
                                </p:cTn>
                              </p:par>
                            </p:childTnLst>
                          </p:cTn>
                        </p:par>
                        <p:par>
                          <p:cTn id="25" fill="hold" nodeType="afterGroup">
                            <p:stCondLst>
                              <p:cond delay="5600"/>
                            </p:stCondLst>
                            <p:childTnLst>
                              <p:par>
                                <p:cTn id="26" presetID="23" presetClass="entr" presetSubtype="16" fill="hold" grpId="0" nodeType="afterEffect">
                                  <p:stCondLst>
                                    <p:cond delay="1000"/>
                                  </p:stCondLst>
                                  <p:iterate type="wd">
                                    <p:tmPct val="100000"/>
                                  </p:iterate>
                                  <p:childTnLst>
                                    <p:set>
                                      <p:cBhvr>
                                        <p:cTn id="27" dur="1" fill="hold">
                                          <p:stCondLst>
                                            <p:cond delay="0"/>
                                          </p:stCondLst>
                                        </p:cTn>
                                        <p:tgtEl>
                                          <p:spTgt spid="37895">
                                            <p:txEl>
                                              <p:pRg st="1" end="1"/>
                                            </p:txEl>
                                          </p:spTgt>
                                        </p:tgtEl>
                                        <p:attrNameLst>
                                          <p:attrName>style.visibility</p:attrName>
                                        </p:attrNameLst>
                                      </p:cBhvr>
                                      <p:to>
                                        <p:strVal val="visible"/>
                                      </p:to>
                                    </p:set>
                                    <p:anim calcmode="lin" valueType="num">
                                      <p:cBhvr>
                                        <p:cTn id="28" dur="300" fill="hold"/>
                                        <p:tgtEl>
                                          <p:spTgt spid="37895">
                                            <p:txEl>
                                              <p:pRg st="1" end="1"/>
                                            </p:txEl>
                                          </p:spTgt>
                                        </p:tgtEl>
                                        <p:attrNameLst>
                                          <p:attrName>ppt_w</p:attrName>
                                        </p:attrNameLst>
                                      </p:cBhvr>
                                      <p:tavLst>
                                        <p:tav tm="0">
                                          <p:val>
                                            <p:fltVal val="0"/>
                                          </p:val>
                                        </p:tav>
                                        <p:tav tm="100000">
                                          <p:val>
                                            <p:strVal val="#ppt_w"/>
                                          </p:val>
                                        </p:tav>
                                      </p:tavLst>
                                    </p:anim>
                                    <p:anim calcmode="lin" valueType="num">
                                      <p:cBhvr>
                                        <p:cTn id="29" dur="300" fill="hold"/>
                                        <p:tgtEl>
                                          <p:spTgt spid="37895">
                                            <p:txEl>
                                              <p:pRg st="1" end="1"/>
                                            </p:txEl>
                                          </p:spTgt>
                                        </p:tgtEl>
                                        <p:attrNameLst>
                                          <p:attrName>ppt_h</p:attrName>
                                        </p:attrNameLst>
                                      </p:cBhvr>
                                      <p:tavLst>
                                        <p:tav tm="0">
                                          <p:val>
                                            <p:fltVal val="0"/>
                                          </p:val>
                                        </p:tav>
                                        <p:tav tm="100000">
                                          <p:val>
                                            <p:strVal val="#ppt_h"/>
                                          </p:val>
                                        </p:tav>
                                      </p:tavLst>
                                    </p:anim>
                                  </p:childTnLst>
                                </p:cTn>
                              </p:par>
                            </p:childTnLst>
                          </p:cTn>
                        </p:par>
                        <p:par>
                          <p:cTn id="30" fill="hold" nodeType="afterGroup">
                            <p:stCondLst>
                              <p:cond delay="12600"/>
                            </p:stCondLst>
                            <p:childTnLst>
                              <p:par>
                                <p:cTn id="31" presetID="23" presetClass="entr" presetSubtype="16" fill="hold" grpId="0" nodeType="afterEffect">
                                  <p:stCondLst>
                                    <p:cond delay="1000"/>
                                  </p:stCondLst>
                                  <p:iterate type="wd">
                                    <p:tmPct val="100000"/>
                                  </p:iterate>
                                  <p:childTnLst>
                                    <p:set>
                                      <p:cBhvr>
                                        <p:cTn id="32" dur="1" fill="hold">
                                          <p:stCondLst>
                                            <p:cond delay="0"/>
                                          </p:stCondLst>
                                        </p:cTn>
                                        <p:tgtEl>
                                          <p:spTgt spid="37895">
                                            <p:txEl>
                                              <p:pRg st="2" end="2"/>
                                            </p:txEl>
                                          </p:spTgt>
                                        </p:tgtEl>
                                        <p:attrNameLst>
                                          <p:attrName>style.visibility</p:attrName>
                                        </p:attrNameLst>
                                      </p:cBhvr>
                                      <p:to>
                                        <p:strVal val="visible"/>
                                      </p:to>
                                    </p:set>
                                    <p:anim calcmode="lin" valueType="num">
                                      <p:cBhvr>
                                        <p:cTn id="33" dur="300" fill="hold"/>
                                        <p:tgtEl>
                                          <p:spTgt spid="37895">
                                            <p:txEl>
                                              <p:pRg st="2" end="2"/>
                                            </p:txEl>
                                          </p:spTgt>
                                        </p:tgtEl>
                                        <p:attrNameLst>
                                          <p:attrName>ppt_w</p:attrName>
                                        </p:attrNameLst>
                                      </p:cBhvr>
                                      <p:tavLst>
                                        <p:tav tm="0">
                                          <p:val>
                                            <p:fltVal val="0"/>
                                          </p:val>
                                        </p:tav>
                                        <p:tav tm="100000">
                                          <p:val>
                                            <p:strVal val="#ppt_w"/>
                                          </p:val>
                                        </p:tav>
                                      </p:tavLst>
                                    </p:anim>
                                    <p:anim calcmode="lin" valueType="num">
                                      <p:cBhvr>
                                        <p:cTn id="34" dur="300" fill="hold"/>
                                        <p:tgtEl>
                                          <p:spTgt spid="37895">
                                            <p:txEl>
                                              <p:pRg st="2" end="2"/>
                                            </p:txEl>
                                          </p:spTgt>
                                        </p:tgtEl>
                                        <p:attrNameLst>
                                          <p:attrName>ppt_h</p:attrName>
                                        </p:attrNameLst>
                                      </p:cBhvr>
                                      <p:tavLst>
                                        <p:tav tm="0">
                                          <p:val>
                                            <p:fltVal val="0"/>
                                          </p:val>
                                        </p:tav>
                                        <p:tav tm="100000">
                                          <p:val>
                                            <p:strVal val="#ppt_h"/>
                                          </p:val>
                                        </p:tav>
                                      </p:tavLst>
                                    </p:anim>
                                  </p:childTnLst>
                                </p:cTn>
                              </p:par>
                            </p:childTnLst>
                          </p:cTn>
                        </p:par>
                        <p:par>
                          <p:cTn id="35" fill="hold" nodeType="afterGroup">
                            <p:stCondLst>
                              <p:cond delay="17500"/>
                            </p:stCondLst>
                            <p:childTnLst>
                              <p:par>
                                <p:cTn id="36" presetID="23" presetClass="entr" presetSubtype="16" fill="hold" grpId="0" nodeType="afterEffect">
                                  <p:stCondLst>
                                    <p:cond delay="1000"/>
                                  </p:stCondLst>
                                  <p:iterate type="wd">
                                    <p:tmPct val="100000"/>
                                  </p:iterate>
                                  <p:childTnLst>
                                    <p:set>
                                      <p:cBhvr>
                                        <p:cTn id="37" dur="1" fill="hold">
                                          <p:stCondLst>
                                            <p:cond delay="0"/>
                                          </p:stCondLst>
                                        </p:cTn>
                                        <p:tgtEl>
                                          <p:spTgt spid="37895">
                                            <p:txEl>
                                              <p:pRg st="3" end="3"/>
                                            </p:txEl>
                                          </p:spTgt>
                                        </p:tgtEl>
                                        <p:attrNameLst>
                                          <p:attrName>style.visibility</p:attrName>
                                        </p:attrNameLst>
                                      </p:cBhvr>
                                      <p:to>
                                        <p:strVal val="visible"/>
                                      </p:to>
                                    </p:set>
                                    <p:anim calcmode="lin" valueType="num">
                                      <p:cBhvr>
                                        <p:cTn id="38" dur="300" fill="hold"/>
                                        <p:tgtEl>
                                          <p:spTgt spid="37895">
                                            <p:txEl>
                                              <p:pRg st="3" end="3"/>
                                            </p:txEl>
                                          </p:spTgt>
                                        </p:tgtEl>
                                        <p:attrNameLst>
                                          <p:attrName>ppt_w</p:attrName>
                                        </p:attrNameLst>
                                      </p:cBhvr>
                                      <p:tavLst>
                                        <p:tav tm="0">
                                          <p:val>
                                            <p:fltVal val="0"/>
                                          </p:val>
                                        </p:tav>
                                        <p:tav tm="100000">
                                          <p:val>
                                            <p:strVal val="#ppt_w"/>
                                          </p:val>
                                        </p:tav>
                                      </p:tavLst>
                                    </p:anim>
                                    <p:anim calcmode="lin" valueType="num">
                                      <p:cBhvr>
                                        <p:cTn id="39" dur="300" fill="hold"/>
                                        <p:tgtEl>
                                          <p:spTgt spid="37895">
                                            <p:txEl>
                                              <p:pRg st="3" end="3"/>
                                            </p:txEl>
                                          </p:spTgt>
                                        </p:tgtEl>
                                        <p:attrNameLst>
                                          <p:attrName>ppt_h</p:attrName>
                                        </p:attrNameLst>
                                      </p:cBhvr>
                                      <p:tavLst>
                                        <p:tav tm="0">
                                          <p:val>
                                            <p:fltVal val="0"/>
                                          </p:val>
                                        </p:tav>
                                        <p:tav tm="100000">
                                          <p:val>
                                            <p:strVal val="#ppt_h"/>
                                          </p:val>
                                        </p:tav>
                                      </p:tavLst>
                                    </p:anim>
                                  </p:childTnLst>
                                </p:cTn>
                              </p:par>
                            </p:childTnLst>
                          </p:cTn>
                        </p:par>
                        <p:par>
                          <p:cTn id="40" fill="hold" nodeType="afterGroup">
                            <p:stCondLst>
                              <p:cond delay="23600"/>
                            </p:stCondLst>
                            <p:childTnLst>
                              <p:par>
                                <p:cTn id="41" presetID="22" presetClass="entr" presetSubtype="4" fill="hold" grpId="0" nodeType="afterEffect">
                                  <p:stCondLst>
                                    <p:cond delay="0"/>
                                  </p:stCondLst>
                                  <p:iterate type="wd">
                                    <p:tmPct val="10000"/>
                                  </p:iterate>
                                  <p:childTnLst>
                                    <p:set>
                                      <p:cBhvr>
                                        <p:cTn id="42" dur="1" fill="hold">
                                          <p:stCondLst>
                                            <p:cond delay="0"/>
                                          </p:stCondLst>
                                        </p:cTn>
                                        <p:tgtEl>
                                          <p:spTgt spid="37894">
                                            <p:txEl>
                                              <p:pRg st="0" end="0"/>
                                            </p:txEl>
                                          </p:spTgt>
                                        </p:tgtEl>
                                        <p:attrNameLst>
                                          <p:attrName>style.visibility</p:attrName>
                                        </p:attrNameLst>
                                      </p:cBhvr>
                                      <p:to>
                                        <p:strVal val="visible"/>
                                      </p:to>
                                    </p:set>
                                    <p:animEffect transition="in" filter="wipe(down)">
                                      <p:cBhvr>
                                        <p:cTn id="43" dur="500"/>
                                        <p:tgtEl>
                                          <p:spTgt spid="3789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0" grpId="0" autoUpdateAnimBg="0"/>
      <p:bldP spid="37891" grpId="0" build="p" bldLvl="2" autoUpdateAnimBg="0" advAuto="0"/>
      <p:bldP spid="37894" grpId="0" build="p" bldLvl="2" autoUpdateAnimBg="0" advAuto="3000"/>
      <p:bldP spid="37895" grpId="0" build="p" bldLvl="3" animBg="1" autoUpdateAnimBg="0" advAuto="100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algn="ctr" eaLnBrk="1" hangingPunct="1"/>
            <a:r>
              <a:rPr lang="en-US" smtClean="0"/>
              <a:t>What is Prophecy? (2)</a:t>
            </a:r>
          </a:p>
        </p:txBody>
      </p:sp>
      <p:sp>
        <p:nvSpPr>
          <p:cNvPr id="36867" name="Rectangle 3"/>
          <p:cNvSpPr>
            <a:spLocks noGrp="1" noChangeArrowheads="1"/>
          </p:cNvSpPr>
          <p:nvPr>
            <p:ph type="body" idx="1"/>
          </p:nvPr>
        </p:nvSpPr>
        <p:spPr>
          <a:xfrm>
            <a:off x="1219200" y="1600200"/>
            <a:ext cx="7772400" cy="1524000"/>
          </a:xfrm>
        </p:spPr>
        <p:txBody>
          <a:bodyPr/>
          <a:lstStyle/>
          <a:p>
            <a:pPr eaLnBrk="1" hangingPunct="1">
              <a:lnSpc>
                <a:spcPct val="90000"/>
              </a:lnSpc>
            </a:pPr>
            <a:r>
              <a:rPr lang="en-US" smtClean="0">
                <a:solidFill>
                  <a:schemeClr val="tx2"/>
                </a:solidFill>
              </a:rPr>
              <a:t>Foretelling = predicting</a:t>
            </a:r>
            <a:r>
              <a:rPr lang="en-US" smtClean="0"/>
              <a:t> </a:t>
            </a:r>
            <a:r>
              <a:rPr lang="en-US" smtClean="0">
                <a:solidFill>
                  <a:schemeClr val="tx2"/>
                </a:solidFill>
              </a:rPr>
              <a:t>a future reality</a:t>
            </a:r>
            <a:r>
              <a:rPr lang="en-US" smtClean="0"/>
              <a:t> (event or person) which is only knowable by supernatural revelation</a:t>
            </a:r>
          </a:p>
        </p:txBody>
      </p:sp>
      <p:sp>
        <p:nvSpPr>
          <p:cNvPr id="36868" name="Text Box 4"/>
          <p:cNvSpPr txBox="1">
            <a:spLocks noChangeArrowheads="1"/>
          </p:cNvSpPr>
          <p:nvPr/>
        </p:nvSpPr>
        <p:spPr bwMode="auto">
          <a:xfrm>
            <a:off x="1219200" y="3048000"/>
            <a:ext cx="7712075" cy="3081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b="1" i="1">
                <a:solidFill>
                  <a:schemeClr val="bg2"/>
                </a:solidFill>
                <a:latin typeface="Times New Roman" pitchFamily="18" charset="0"/>
                <a:cs typeface="Times New Roman" pitchFamily="18" charset="0"/>
              </a:defRPr>
            </a:lvl1pPr>
            <a:lvl2pPr eaLnBrk="0" hangingPunct="0">
              <a:defRPr sz="2400" b="1" i="1">
                <a:solidFill>
                  <a:schemeClr val="bg2"/>
                </a:solidFill>
                <a:latin typeface="Times New Roman" pitchFamily="18" charset="0"/>
                <a:cs typeface="Times New Roman" pitchFamily="18" charset="0"/>
              </a:defRPr>
            </a:lvl2pPr>
            <a:lvl3pPr marL="1143000" indent="-228600" eaLnBrk="0" hangingPunct="0">
              <a:defRPr sz="2400" b="1" i="1">
                <a:solidFill>
                  <a:schemeClr val="bg2"/>
                </a:solidFill>
                <a:latin typeface="Times New Roman" pitchFamily="18" charset="0"/>
                <a:cs typeface="Times New Roman" pitchFamily="18" charset="0"/>
              </a:defRPr>
            </a:lvl3pPr>
            <a:lvl4pPr marL="1600200" indent="-228600" eaLnBrk="0" hangingPunct="0">
              <a:defRPr sz="2400" b="1" i="1">
                <a:solidFill>
                  <a:schemeClr val="bg2"/>
                </a:solidFill>
                <a:latin typeface="Times New Roman" pitchFamily="18" charset="0"/>
                <a:cs typeface="Times New Roman" pitchFamily="18" charset="0"/>
              </a:defRPr>
            </a:lvl4pPr>
            <a:lvl5pPr marL="2057400" indent="-228600" eaLnBrk="0" hangingPunct="0">
              <a:defRPr sz="2400" b="1" i="1">
                <a:solidFill>
                  <a:schemeClr val="bg2"/>
                </a:solidFill>
                <a:latin typeface="Times New Roman" pitchFamily="18" charset="0"/>
                <a:cs typeface="Times New Roman" pitchFamily="18" charset="0"/>
              </a:defRPr>
            </a:lvl5pPr>
            <a:lvl6pPr marL="25146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6pPr>
            <a:lvl7pPr marL="29718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7pPr>
            <a:lvl8pPr marL="34290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8pPr>
            <a:lvl9pPr marL="38862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9pPr>
          </a:lstStyle>
          <a:p>
            <a:pPr algn="l" eaLnBrk="1" hangingPunct="1">
              <a:lnSpc>
                <a:spcPct val="90000"/>
              </a:lnSpc>
              <a:spcBef>
                <a:spcPct val="20000"/>
              </a:spcBef>
              <a:buClr>
                <a:schemeClr val="tx2"/>
              </a:buClr>
              <a:buSzPct val="90000"/>
              <a:buFont typeface="Symbol" pitchFamily="18" charset="2"/>
              <a:buChar char="¨"/>
            </a:pPr>
            <a:r>
              <a:rPr lang="en-US" sz="2800" b="0" i="0">
                <a:solidFill>
                  <a:schemeClr val="tx2"/>
                </a:solidFill>
              </a:rPr>
              <a:t> </a:t>
            </a:r>
            <a:r>
              <a:rPr lang="en-US" sz="3000" b="0" i="0">
                <a:solidFill>
                  <a:schemeClr val="tx2"/>
                </a:solidFill>
              </a:rPr>
              <a:t>Types of Predictions</a:t>
            </a:r>
          </a:p>
          <a:p>
            <a:pPr lvl="1" algn="l" eaLnBrk="1" hangingPunct="1">
              <a:lnSpc>
                <a:spcPct val="90000"/>
              </a:lnSpc>
              <a:spcBef>
                <a:spcPct val="20000"/>
              </a:spcBef>
              <a:buFontTx/>
              <a:buChar char="–"/>
            </a:pPr>
            <a:r>
              <a:rPr lang="en-US" sz="2200" b="0" i="0">
                <a:solidFill>
                  <a:schemeClr val="tx1"/>
                </a:solidFill>
              </a:rPr>
              <a:t> Short-term individual (Death of Hananiah - Jer 28:15-17)</a:t>
            </a:r>
          </a:p>
          <a:p>
            <a:pPr lvl="1" algn="l" eaLnBrk="1" hangingPunct="1">
              <a:lnSpc>
                <a:spcPct val="90000"/>
              </a:lnSpc>
              <a:spcBef>
                <a:spcPct val="20000"/>
              </a:spcBef>
              <a:buFontTx/>
              <a:buChar char="–"/>
            </a:pPr>
            <a:r>
              <a:rPr lang="en-US" sz="2200" b="0" i="0">
                <a:solidFill>
                  <a:schemeClr val="tx1"/>
                </a:solidFill>
              </a:rPr>
              <a:t> Messianic historical (Birth of Immanuel - Is 7:14, Mt 1)</a:t>
            </a:r>
          </a:p>
          <a:p>
            <a:pPr lvl="1" algn="l" eaLnBrk="1" hangingPunct="1">
              <a:lnSpc>
                <a:spcPct val="90000"/>
              </a:lnSpc>
              <a:spcBef>
                <a:spcPct val="20000"/>
              </a:spcBef>
              <a:buFontTx/>
              <a:buChar char="–"/>
            </a:pPr>
            <a:r>
              <a:rPr lang="en-US" sz="2200" b="0" i="0">
                <a:solidFill>
                  <a:schemeClr val="tx1"/>
                </a:solidFill>
              </a:rPr>
              <a:t> Messianic in process (Sits at God’s right hand - Ps 110:1)</a:t>
            </a:r>
          </a:p>
          <a:p>
            <a:pPr lvl="1" algn="l" eaLnBrk="1" hangingPunct="1">
              <a:lnSpc>
                <a:spcPct val="90000"/>
              </a:lnSpc>
              <a:spcBef>
                <a:spcPct val="20000"/>
              </a:spcBef>
              <a:buFontTx/>
              <a:buChar char="–"/>
            </a:pPr>
            <a:r>
              <a:rPr lang="en-US" sz="2200" b="0" i="0">
                <a:solidFill>
                  <a:schemeClr val="tx1"/>
                </a:solidFill>
              </a:rPr>
              <a:t> Messianic eschatological (Eternal Kingdom - Is 9:7)</a:t>
            </a:r>
          </a:p>
          <a:p>
            <a:pPr lvl="1" algn="l" eaLnBrk="1" hangingPunct="1">
              <a:lnSpc>
                <a:spcPct val="90000"/>
              </a:lnSpc>
              <a:spcBef>
                <a:spcPct val="20000"/>
              </a:spcBef>
              <a:buFontTx/>
              <a:buChar char="–"/>
            </a:pPr>
            <a:r>
              <a:rPr lang="en-US" sz="2200" b="0" i="0">
                <a:solidFill>
                  <a:schemeClr val="tx1"/>
                </a:solidFill>
              </a:rPr>
              <a:t> National historical (Exile - Jer 25:11-12; Ezra 1:1-2)</a:t>
            </a:r>
          </a:p>
          <a:p>
            <a:pPr lvl="1" algn="l" eaLnBrk="1" hangingPunct="1">
              <a:lnSpc>
                <a:spcPct val="90000"/>
              </a:lnSpc>
              <a:spcBef>
                <a:spcPct val="20000"/>
              </a:spcBef>
              <a:buFontTx/>
              <a:buChar char="–"/>
            </a:pPr>
            <a:r>
              <a:rPr lang="en-US" sz="2200" b="0" i="0">
                <a:solidFill>
                  <a:schemeClr val="tx1"/>
                </a:solidFill>
              </a:rPr>
              <a:t> National in process (Valley of Dry Bones - Ezekiel 37)</a:t>
            </a:r>
          </a:p>
          <a:p>
            <a:pPr lvl="1" algn="l" eaLnBrk="1" hangingPunct="1">
              <a:lnSpc>
                <a:spcPct val="90000"/>
              </a:lnSpc>
              <a:spcBef>
                <a:spcPct val="20000"/>
              </a:spcBef>
              <a:buFontTx/>
              <a:buChar char="–"/>
            </a:pPr>
            <a:r>
              <a:rPr lang="en-US" sz="2200" b="0" i="0">
                <a:solidFill>
                  <a:schemeClr val="tx1"/>
                </a:solidFill>
              </a:rPr>
              <a:t> National eschatological (Messianic Kingdom - Is 35)</a:t>
            </a:r>
          </a:p>
        </p:txBody>
      </p:sp>
      <p:sp>
        <p:nvSpPr>
          <p:cNvPr id="9221" name="Text Box 5"/>
          <p:cNvSpPr txBox="1">
            <a:spLocks noChangeArrowheads="1"/>
          </p:cNvSpPr>
          <p:nvPr/>
        </p:nvSpPr>
        <p:spPr bwMode="auto">
          <a:xfrm>
            <a:off x="1219200" y="6019800"/>
            <a:ext cx="792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b="1" i="1">
                <a:solidFill>
                  <a:schemeClr val="bg2"/>
                </a:solidFill>
                <a:latin typeface="Times New Roman" pitchFamily="18" charset="0"/>
                <a:cs typeface="Times New Roman" pitchFamily="18" charset="0"/>
              </a:defRPr>
            </a:lvl1pPr>
            <a:lvl2pPr marL="742950" indent="-285750" eaLnBrk="0" hangingPunct="0">
              <a:defRPr sz="2400" b="1" i="1">
                <a:solidFill>
                  <a:schemeClr val="bg2"/>
                </a:solidFill>
                <a:latin typeface="Times New Roman" pitchFamily="18" charset="0"/>
                <a:cs typeface="Times New Roman" pitchFamily="18" charset="0"/>
              </a:defRPr>
            </a:lvl2pPr>
            <a:lvl3pPr marL="1143000" indent="-228600" eaLnBrk="0" hangingPunct="0">
              <a:defRPr sz="2400" b="1" i="1">
                <a:solidFill>
                  <a:schemeClr val="bg2"/>
                </a:solidFill>
                <a:latin typeface="Times New Roman" pitchFamily="18" charset="0"/>
                <a:cs typeface="Times New Roman" pitchFamily="18" charset="0"/>
              </a:defRPr>
            </a:lvl3pPr>
            <a:lvl4pPr marL="1600200" indent="-228600" eaLnBrk="0" hangingPunct="0">
              <a:defRPr sz="2400" b="1" i="1">
                <a:solidFill>
                  <a:schemeClr val="bg2"/>
                </a:solidFill>
                <a:latin typeface="Times New Roman" pitchFamily="18" charset="0"/>
                <a:cs typeface="Times New Roman" pitchFamily="18" charset="0"/>
              </a:defRPr>
            </a:lvl4pPr>
            <a:lvl5pPr marL="2057400" indent="-228600" eaLnBrk="0" hangingPunct="0">
              <a:defRPr sz="2400" b="1" i="1">
                <a:solidFill>
                  <a:schemeClr val="bg2"/>
                </a:solidFill>
                <a:latin typeface="Times New Roman" pitchFamily="18" charset="0"/>
                <a:cs typeface="Times New Roman" pitchFamily="18" charset="0"/>
              </a:defRPr>
            </a:lvl5pPr>
            <a:lvl6pPr marL="25146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6pPr>
            <a:lvl7pPr marL="29718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7pPr>
            <a:lvl8pPr marL="34290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8pPr>
            <a:lvl9pPr marL="38862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9pPr>
          </a:lstStyle>
          <a:p>
            <a:pPr algn="l" eaLnBrk="1" hangingPunct="1">
              <a:spcBef>
                <a:spcPct val="0"/>
              </a:spcBef>
            </a:pPr>
            <a:endParaRPr lang="de-CH" b="0" i="0">
              <a:solidFill>
                <a:schemeClr val="tx1"/>
              </a:solidFill>
            </a:endParaRP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grpId="0" nodeType="afterEffect">
                                  <p:stCondLst>
                                    <p:cond delay="0"/>
                                  </p:stCondLst>
                                  <p:childTnLst>
                                    <p:set>
                                      <p:cBhvr>
                                        <p:cTn id="6" dur="1" fill="hold">
                                          <p:stCondLst>
                                            <p:cond delay="0"/>
                                          </p:stCondLst>
                                        </p:cTn>
                                        <p:tgtEl>
                                          <p:spTgt spid="36866"/>
                                        </p:tgtEl>
                                        <p:attrNameLst>
                                          <p:attrName>style.visibility</p:attrName>
                                        </p:attrNameLst>
                                      </p:cBhvr>
                                      <p:to>
                                        <p:strVal val="visible"/>
                                      </p:to>
                                    </p:set>
                                    <p:anim calcmode="lin" valueType="num">
                                      <p:cBhvr additive="base">
                                        <p:cTn id="7" dur="500" fill="hold"/>
                                        <p:tgtEl>
                                          <p:spTgt spid="36866"/>
                                        </p:tgtEl>
                                        <p:attrNameLst>
                                          <p:attrName>ppt_x</p:attrName>
                                        </p:attrNameLst>
                                      </p:cBhvr>
                                      <p:tavLst>
                                        <p:tav tm="0">
                                          <p:val>
                                            <p:strVal val="1+#ppt_w/2"/>
                                          </p:val>
                                        </p:tav>
                                        <p:tav tm="100000">
                                          <p:val>
                                            <p:strVal val="#ppt_x"/>
                                          </p:val>
                                        </p:tav>
                                      </p:tavLst>
                                    </p:anim>
                                    <p:anim calcmode="lin" valueType="num">
                                      <p:cBhvr additive="base">
                                        <p:cTn id="8" dur="500" fill="hold"/>
                                        <p:tgtEl>
                                          <p:spTgt spid="36866"/>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14" presetClass="entr" presetSubtype="5" fill="hold" grpId="0" nodeType="afterEffect">
                                  <p:stCondLst>
                                    <p:cond delay="1000"/>
                                  </p:stCondLst>
                                  <p:childTnLst>
                                    <p:set>
                                      <p:cBhvr>
                                        <p:cTn id="11" dur="1" fill="hold">
                                          <p:stCondLst>
                                            <p:cond delay="0"/>
                                          </p:stCondLst>
                                        </p:cTn>
                                        <p:tgtEl>
                                          <p:spTgt spid="36867">
                                            <p:txEl>
                                              <p:pRg st="0" end="0"/>
                                            </p:txEl>
                                          </p:spTgt>
                                        </p:tgtEl>
                                        <p:attrNameLst>
                                          <p:attrName>style.visibility</p:attrName>
                                        </p:attrNameLst>
                                      </p:cBhvr>
                                      <p:to>
                                        <p:strVal val="visible"/>
                                      </p:to>
                                    </p:set>
                                    <p:animEffect transition="in" filter="randombar(vertical)">
                                      <p:cBhvr>
                                        <p:cTn id="12" dur="500"/>
                                        <p:tgtEl>
                                          <p:spTgt spid="36867">
                                            <p:txEl>
                                              <p:pRg st="0" end="0"/>
                                            </p:txEl>
                                          </p:spTgt>
                                        </p:tgtEl>
                                      </p:cBhvr>
                                    </p:animEffect>
                                  </p:childTnLst>
                                </p:cTn>
                              </p:par>
                            </p:childTnLst>
                          </p:cTn>
                        </p:par>
                        <p:par>
                          <p:cTn id="13" fill="hold" nodeType="afterGroup">
                            <p:stCondLst>
                              <p:cond delay="2000"/>
                            </p:stCondLst>
                            <p:childTnLst>
                              <p:par>
                                <p:cTn id="14" presetID="15" presetClass="entr" presetSubtype="0" fill="hold" grpId="0" nodeType="afterEffect">
                                  <p:stCondLst>
                                    <p:cond delay="0"/>
                                  </p:stCondLst>
                                  <p:childTnLst>
                                    <p:set>
                                      <p:cBhvr>
                                        <p:cTn id="15" dur="1" fill="hold">
                                          <p:stCondLst>
                                            <p:cond delay="0"/>
                                          </p:stCondLst>
                                        </p:cTn>
                                        <p:tgtEl>
                                          <p:spTgt spid="36868">
                                            <p:txEl>
                                              <p:pRg st="0" end="0"/>
                                            </p:txEl>
                                          </p:spTgt>
                                        </p:tgtEl>
                                        <p:attrNameLst>
                                          <p:attrName>style.visibility</p:attrName>
                                        </p:attrNameLst>
                                      </p:cBhvr>
                                      <p:to>
                                        <p:strVal val="visible"/>
                                      </p:to>
                                    </p:set>
                                    <p:anim calcmode="lin" valueType="num">
                                      <p:cBhvr>
                                        <p:cTn id="16" dur="2000" fill="hold"/>
                                        <p:tgtEl>
                                          <p:spTgt spid="36868">
                                            <p:txEl>
                                              <p:pRg st="0" end="0"/>
                                            </p:txEl>
                                          </p:spTgt>
                                        </p:tgtEl>
                                        <p:attrNameLst>
                                          <p:attrName>ppt_w</p:attrName>
                                        </p:attrNameLst>
                                      </p:cBhvr>
                                      <p:tavLst>
                                        <p:tav tm="0">
                                          <p:val>
                                            <p:fltVal val="0"/>
                                          </p:val>
                                        </p:tav>
                                        <p:tav tm="100000">
                                          <p:val>
                                            <p:strVal val="#ppt_w"/>
                                          </p:val>
                                        </p:tav>
                                      </p:tavLst>
                                    </p:anim>
                                    <p:anim calcmode="lin" valueType="num">
                                      <p:cBhvr>
                                        <p:cTn id="17" dur="2000" fill="hold"/>
                                        <p:tgtEl>
                                          <p:spTgt spid="36868">
                                            <p:txEl>
                                              <p:pRg st="0" end="0"/>
                                            </p:txEl>
                                          </p:spTgt>
                                        </p:tgtEl>
                                        <p:attrNameLst>
                                          <p:attrName>ppt_h</p:attrName>
                                        </p:attrNameLst>
                                      </p:cBhvr>
                                      <p:tavLst>
                                        <p:tav tm="0">
                                          <p:val>
                                            <p:fltVal val="0"/>
                                          </p:val>
                                        </p:tav>
                                        <p:tav tm="100000">
                                          <p:val>
                                            <p:strVal val="#ppt_h"/>
                                          </p:val>
                                        </p:tav>
                                      </p:tavLst>
                                    </p:anim>
                                    <p:anim calcmode="lin" valueType="num">
                                      <p:cBhvr>
                                        <p:cTn id="18" dur="2000" fill="hold"/>
                                        <p:tgtEl>
                                          <p:spTgt spid="36868">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9" dur="2000" fill="hold"/>
                                        <p:tgtEl>
                                          <p:spTgt spid="36868">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par>
                          <p:cTn id="20" fill="hold" nodeType="afterGroup">
                            <p:stCondLst>
                              <p:cond delay="4000"/>
                            </p:stCondLst>
                            <p:childTnLst>
                              <p:par>
                                <p:cTn id="21" presetID="15" presetClass="entr" presetSubtype="0" fill="hold" grpId="0" nodeType="afterEffect">
                                  <p:stCondLst>
                                    <p:cond delay="0"/>
                                  </p:stCondLst>
                                  <p:childTnLst>
                                    <p:set>
                                      <p:cBhvr>
                                        <p:cTn id="22" dur="1" fill="hold">
                                          <p:stCondLst>
                                            <p:cond delay="0"/>
                                          </p:stCondLst>
                                        </p:cTn>
                                        <p:tgtEl>
                                          <p:spTgt spid="36868">
                                            <p:txEl>
                                              <p:pRg st="1" end="1"/>
                                            </p:txEl>
                                          </p:spTgt>
                                        </p:tgtEl>
                                        <p:attrNameLst>
                                          <p:attrName>style.visibility</p:attrName>
                                        </p:attrNameLst>
                                      </p:cBhvr>
                                      <p:to>
                                        <p:strVal val="visible"/>
                                      </p:to>
                                    </p:set>
                                    <p:anim calcmode="lin" valueType="num">
                                      <p:cBhvr>
                                        <p:cTn id="23" dur="2000" fill="hold"/>
                                        <p:tgtEl>
                                          <p:spTgt spid="36868">
                                            <p:txEl>
                                              <p:pRg st="1" end="1"/>
                                            </p:txEl>
                                          </p:spTgt>
                                        </p:tgtEl>
                                        <p:attrNameLst>
                                          <p:attrName>ppt_w</p:attrName>
                                        </p:attrNameLst>
                                      </p:cBhvr>
                                      <p:tavLst>
                                        <p:tav tm="0">
                                          <p:val>
                                            <p:fltVal val="0"/>
                                          </p:val>
                                        </p:tav>
                                        <p:tav tm="100000">
                                          <p:val>
                                            <p:strVal val="#ppt_w"/>
                                          </p:val>
                                        </p:tav>
                                      </p:tavLst>
                                    </p:anim>
                                    <p:anim calcmode="lin" valueType="num">
                                      <p:cBhvr>
                                        <p:cTn id="24" dur="2000" fill="hold"/>
                                        <p:tgtEl>
                                          <p:spTgt spid="36868">
                                            <p:txEl>
                                              <p:pRg st="1" end="1"/>
                                            </p:txEl>
                                          </p:spTgt>
                                        </p:tgtEl>
                                        <p:attrNameLst>
                                          <p:attrName>ppt_h</p:attrName>
                                        </p:attrNameLst>
                                      </p:cBhvr>
                                      <p:tavLst>
                                        <p:tav tm="0">
                                          <p:val>
                                            <p:fltVal val="0"/>
                                          </p:val>
                                        </p:tav>
                                        <p:tav tm="100000">
                                          <p:val>
                                            <p:strVal val="#ppt_h"/>
                                          </p:val>
                                        </p:tav>
                                      </p:tavLst>
                                    </p:anim>
                                    <p:anim calcmode="lin" valueType="num">
                                      <p:cBhvr>
                                        <p:cTn id="25" dur="2000" fill="hold"/>
                                        <p:tgtEl>
                                          <p:spTgt spid="36868">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26" dur="2000" fill="hold"/>
                                        <p:tgtEl>
                                          <p:spTgt spid="36868">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par>
                          <p:cTn id="27" fill="hold" nodeType="afterGroup">
                            <p:stCondLst>
                              <p:cond delay="6000"/>
                            </p:stCondLst>
                            <p:childTnLst>
                              <p:par>
                                <p:cTn id="28" presetID="15" presetClass="entr" presetSubtype="0" fill="hold" grpId="0" nodeType="afterEffect">
                                  <p:stCondLst>
                                    <p:cond delay="0"/>
                                  </p:stCondLst>
                                  <p:childTnLst>
                                    <p:set>
                                      <p:cBhvr>
                                        <p:cTn id="29" dur="1" fill="hold">
                                          <p:stCondLst>
                                            <p:cond delay="0"/>
                                          </p:stCondLst>
                                        </p:cTn>
                                        <p:tgtEl>
                                          <p:spTgt spid="36868">
                                            <p:txEl>
                                              <p:pRg st="2" end="2"/>
                                            </p:txEl>
                                          </p:spTgt>
                                        </p:tgtEl>
                                        <p:attrNameLst>
                                          <p:attrName>style.visibility</p:attrName>
                                        </p:attrNameLst>
                                      </p:cBhvr>
                                      <p:to>
                                        <p:strVal val="visible"/>
                                      </p:to>
                                    </p:set>
                                    <p:anim calcmode="lin" valueType="num">
                                      <p:cBhvr>
                                        <p:cTn id="30" dur="2000" fill="hold"/>
                                        <p:tgtEl>
                                          <p:spTgt spid="36868">
                                            <p:txEl>
                                              <p:pRg st="2" end="2"/>
                                            </p:txEl>
                                          </p:spTgt>
                                        </p:tgtEl>
                                        <p:attrNameLst>
                                          <p:attrName>ppt_w</p:attrName>
                                        </p:attrNameLst>
                                      </p:cBhvr>
                                      <p:tavLst>
                                        <p:tav tm="0">
                                          <p:val>
                                            <p:fltVal val="0"/>
                                          </p:val>
                                        </p:tav>
                                        <p:tav tm="100000">
                                          <p:val>
                                            <p:strVal val="#ppt_w"/>
                                          </p:val>
                                        </p:tav>
                                      </p:tavLst>
                                    </p:anim>
                                    <p:anim calcmode="lin" valueType="num">
                                      <p:cBhvr>
                                        <p:cTn id="31" dur="2000" fill="hold"/>
                                        <p:tgtEl>
                                          <p:spTgt spid="36868">
                                            <p:txEl>
                                              <p:pRg st="2" end="2"/>
                                            </p:txEl>
                                          </p:spTgt>
                                        </p:tgtEl>
                                        <p:attrNameLst>
                                          <p:attrName>ppt_h</p:attrName>
                                        </p:attrNameLst>
                                      </p:cBhvr>
                                      <p:tavLst>
                                        <p:tav tm="0">
                                          <p:val>
                                            <p:fltVal val="0"/>
                                          </p:val>
                                        </p:tav>
                                        <p:tav tm="100000">
                                          <p:val>
                                            <p:strVal val="#ppt_h"/>
                                          </p:val>
                                        </p:tav>
                                      </p:tavLst>
                                    </p:anim>
                                    <p:anim calcmode="lin" valueType="num">
                                      <p:cBhvr>
                                        <p:cTn id="32" dur="2000" fill="hold"/>
                                        <p:tgtEl>
                                          <p:spTgt spid="36868">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33" dur="2000" fill="hold"/>
                                        <p:tgtEl>
                                          <p:spTgt spid="36868">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par>
                          <p:cTn id="34" fill="hold" nodeType="afterGroup">
                            <p:stCondLst>
                              <p:cond delay="8000"/>
                            </p:stCondLst>
                            <p:childTnLst>
                              <p:par>
                                <p:cTn id="35" presetID="15" presetClass="entr" presetSubtype="0" fill="hold" grpId="0" nodeType="afterEffect">
                                  <p:stCondLst>
                                    <p:cond delay="0"/>
                                  </p:stCondLst>
                                  <p:childTnLst>
                                    <p:set>
                                      <p:cBhvr>
                                        <p:cTn id="36" dur="1" fill="hold">
                                          <p:stCondLst>
                                            <p:cond delay="0"/>
                                          </p:stCondLst>
                                        </p:cTn>
                                        <p:tgtEl>
                                          <p:spTgt spid="36868">
                                            <p:txEl>
                                              <p:pRg st="3" end="3"/>
                                            </p:txEl>
                                          </p:spTgt>
                                        </p:tgtEl>
                                        <p:attrNameLst>
                                          <p:attrName>style.visibility</p:attrName>
                                        </p:attrNameLst>
                                      </p:cBhvr>
                                      <p:to>
                                        <p:strVal val="visible"/>
                                      </p:to>
                                    </p:set>
                                    <p:anim calcmode="lin" valueType="num">
                                      <p:cBhvr>
                                        <p:cTn id="37" dur="2000" fill="hold"/>
                                        <p:tgtEl>
                                          <p:spTgt spid="36868">
                                            <p:txEl>
                                              <p:pRg st="3" end="3"/>
                                            </p:txEl>
                                          </p:spTgt>
                                        </p:tgtEl>
                                        <p:attrNameLst>
                                          <p:attrName>ppt_w</p:attrName>
                                        </p:attrNameLst>
                                      </p:cBhvr>
                                      <p:tavLst>
                                        <p:tav tm="0">
                                          <p:val>
                                            <p:fltVal val="0"/>
                                          </p:val>
                                        </p:tav>
                                        <p:tav tm="100000">
                                          <p:val>
                                            <p:strVal val="#ppt_w"/>
                                          </p:val>
                                        </p:tav>
                                      </p:tavLst>
                                    </p:anim>
                                    <p:anim calcmode="lin" valueType="num">
                                      <p:cBhvr>
                                        <p:cTn id="38" dur="2000" fill="hold"/>
                                        <p:tgtEl>
                                          <p:spTgt spid="36868">
                                            <p:txEl>
                                              <p:pRg st="3" end="3"/>
                                            </p:txEl>
                                          </p:spTgt>
                                        </p:tgtEl>
                                        <p:attrNameLst>
                                          <p:attrName>ppt_h</p:attrName>
                                        </p:attrNameLst>
                                      </p:cBhvr>
                                      <p:tavLst>
                                        <p:tav tm="0">
                                          <p:val>
                                            <p:fltVal val="0"/>
                                          </p:val>
                                        </p:tav>
                                        <p:tav tm="100000">
                                          <p:val>
                                            <p:strVal val="#ppt_h"/>
                                          </p:val>
                                        </p:tav>
                                      </p:tavLst>
                                    </p:anim>
                                    <p:anim calcmode="lin" valueType="num">
                                      <p:cBhvr>
                                        <p:cTn id="39" dur="2000" fill="hold"/>
                                        <p:tgtEl>
                                          <p:spTgt spid="36868">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40" dur="2000" fill="hold"/>
                                        <p:tgtEl>
                                          <p:spTgt spid="36868">
                                            <p:txEl>
                                              <p:pRg st="3" end="3"/>
                                            </p:txEl>
                                          </p:spTgt>
                                        </p:tgtEl>
                                        <p:attrNameLst>
                                          <p:attrName>ppt_y</p:attrName>
                                        </p:attrNameLst>
                                      </p:cBhvr>
                                      <p:tavLst>
                                        <p:tav tm="0" fmla="#ppt_y+(sin(-2*pi*(1-$))*-#ppt_x+cos(-2*pi*(1-$))*(1-#ppt_y))*(1-$)">
                                          <p:val>
                                            <p:fltVal val="0"/>
                                          </p:val>
                                        </p:tav>
                                        <p:tav tm="100000">
                                          <p:val>
                                            <p:fltVal val="1"/>
                                          </p:val>
                                        </p:tav>
                                      </p:tavLst>
                                    </p:anim>
                                  </p:childTnLst>
                                </p:cTn>
                              </p:par>
                            </p:childTnLst>
                          </p:cTn>
                        </p:par>
                        <p:par>
                          <p:cTn id="41" fill="hold" nodeType="afterGroup">
                            <p:stCondLst>
                              <p:cond delay="10000"/>
                            </p:stCondLst>
                            <p:childTnLst>
                              <p:par>
                                <p:cTn id="42" presetID="15" presetClass="entr" presetSubtype="0" fill="hold" grpId="0" nodeType="afterEffect">
                                  <p:stCondLst>
                                    <p:cond delay="0"/>
                                  </p:stCondLst>
                                  <p:childTnLst>
                                    <p:set>
                                      <p:cBhvr>
                                        <p:cTn id="43" dur="1" fill="hold">
                                          <p:stCondLst>
                                            <p:cond delay="0"/>
                                          </p:stCondLst>
                                        </p:cTn>
                                        <p:tgtEl>
                                          <p:spTgt spid="36868">
                                            <p:txEl>
                                              <p:pRg st="4" end="4"/>
                                            </p:txEl>
                                          </p:spTgt>
                                        </p:tgtEl>
                                        <p:attrNameLst>
                                          <p:attrName>style.visibility</p:attrName>
                                        </p:attrNameLst>
                                      </p:cBhvr>
                                      <p:to>
                                        <p:strVal val="visible"/>
                                      </p:to>
                                    </p:set>
                                    <p:anim calcmode="lin" valueType="num">
                                      <p:cBhvr>
                                        <p:cTn id="44" dur="2000" fill="hold"/>
                                        <p:tgtEl>
                                          <p:spTgt spid="36868">
                                            <p:txEl>
                                              <p:pRg st="4" end="4"/>
                                            </p:txEl>
                                          </p:spTgt>
                                        </p:tgtEl>
                                        <p:attrNameLst>
                                          <p:attrName>ppt_w</p:attrName>
                                        </p:attrNameLst>
                                      </p:cBhvr>
                                      <p:tavLst>
                                        <p:tav tm="0">
                                          <p:val>
                                            <p:fltVal val="0"/>
                                          </p:val>
                                        </p:tav>
                                        <p:tav tm="100000">
                                          <p:val>
                                            <p:strVal val="#ppt_w"/>
                                          </p:val>
                                        </p:tav>
                                      </p:tavLst>
                                    </p:anim>
                                    <p:anim calcmode="lin" valueType="num">
                                      <p:cBhvr>
                                        <p:cTn id="45" dur="2000" fill="hold"/>
                                        <p:tgtEl>
                                          <p:spTgt spid="36868">
                                            <p:txEl>
                                              <p:pRg st="4" end="4"/>
                                            </p:txEl>
                                          </p:spTgt>
                                        </p:tgtEl>
                                        <p:attrNameLst>
                                          <p:attrName>ppt_h</p:attrName>
                                        </p:attrNameLst>
                                      </p:cBhvr>
                                      <p:tavLst>
                                        <p:tav tm="0">
                                          <p:val>
                                            <p:fltVal val="0"/>
                                          </p:val>
                                        </p:tav>
                                        <p:tav tm="100000">
                                          <p:val>
                                            <p:strVal val="#ppt_h"/>
                                          </p:val>
                                        </p:tav>
                                      </p:tavLst>
                                    </p:anim>
                                    <p:anim calcmode="lin" valueType="num">
                                      <p:cBhvr>
                                        <p:cTn id="46" dur="2000" fill="hold"/>
                                        <p:tgtEl>
                                          <p:spTgt spid="36868">
                                            <p:txEl>
                                              <p:pRg st="4" end="4"/>
                                            </p:txEl>
                                          </p:spTgt>
                                        </p:tgtEl>
                                        <p:attrNameLst>
                                          <p:attrName>ppt_x</p:attrName>
                                        </p:attrNameLst>
                                      </p:cBhvr>
                                      <p:tavLst>
                                        <p:tav tm="0" fmla="#ppt_x+(cos(-2*pi*(1-$))*-#ppt_x-sin(-2*pi*(1-$))*(1-#ppt_y))*(1-$)">
                                          <p:val>
                                            <p:fltVal val="0"/>
                                          </p:val>
                                        </p:tav>
                                        <p:tav tm="100000">
                                          <p:val>
                                            <p:fltVal val="1"/>
                                          </p:val>
                                        </p:tav>
                                      </p:tavLst>
                                    </p:anim>
                                    <p:anim calcmode="lin" valueType="num">
                                      <p:cBhvr>
                                        <p:cTn id="47" dur="2000" fill="hold"/>
                                        <p:tgtEl>
                                          <p:spTgt spid="36868">
                                            <p:txEl>
                                              <p:pRg st="4" end="4"/>
                                            </p:txEl>
                                          </p:spTgt>
                                        </p:tgtEl>
                                        <p:attrNameLst>
                                          <p:attrName>ppt_y</p:attrName>
                                        </p:attrNameLst>
                                      </p:cBhvr>
                                      <p:tavLst>
                                        <p:tav tm="0" fmla="#ppt_y+(sin(-2*pi*(1-$))*-#ppt_x+cos(-2*pi*(1-$))*(1-#ppt_y))*(1-$)">
                                          <p:val>
                                            <p:fltVal val="0"/>
                                          </p:val>
                                        </p:tav>
                                        <p:tav tm="100000">
                                          <p:val>
                                            <p:fltVal val="1"/>
                                          </p:val>
                                        </p:tav>
                                      </p:tavLst>
                                    </p:anim>
                                  </p:childTnLst>
                                </p:cTn>
                              </p:par>
                            </p:childTnLst>
                          </p:cTn>
                        </p:par>
                        <p:par>
                          <p:cTn id="48" fill="hold" nodeType="afterGroup">
                            <p:stCondLst>
                              <p:cond delay="12000"/>
                            </p:stCondLst>
                            <p:childTnLst>
                              <p:par>
                                <p:cTn id="49" presetID="15" presetClass="entr" presetSubtype="0" fill="hold" grpId="0" nodeType="afterEffect">
                                  <p:stCondLst>
                                    <p:cond delay="0"/>
                                  </p:stCondLst>
                                  <p:childTnLst>
                                    <p:set>
                                      <p:cBhvr>
                                        <p:cTn id="50" dur="1" fill="hold">
                                          <p:stCondLst>
                                            <p:cond delay="0"/>
                                          </p:stCondLst>
                                        </p:cTn>
                                        <p:tgtEl>
                                          <p:spTgt spid="36868">
                                            <p:txEl>
                                              <p:pRg st="5" end="5"/>
                                            </p:txEl>
                                          </p:spTgt>
                                        </p:tgtEl>
                                        <p:attrNameLst>
                                          <p:attrName>style.visibility</p:attrName>
                                        </p:attrNameLst>
                                      </p:cBhvr>
                                      <p:to>
                                        <p:strVal val="visible"/>
                                      </p:to>
                                    </p:set>
                                    <p:anim calcmode="lin" valueType="num">
                                      <p:cBhvr>
                                        <p:cTn id="51" dur="2000" fill="hold"/>
                                        <p:tgtEl>
                                          <p:spTgt spid="36868">
                                            <p:txEl>
                                              <p:pRg st="5" end="5"/>
                                            </p:txEl>
                                          </p:spTgt>
                                        </p:tgtEl>
                                        <p:attrNameLst>
                                          <p:attrName>ppt_w</p:attrName>
                                        </p:attrNameLst>
                                      </p:cBhvr>
                                      <p:tavLst>
                                        <p:tav tm="0">
                                          <p:val>
                                            <p:fltVal val="0"/>
                                          </p:val>
                                        </p:tav>
                                        <p:tav tm="100000">
                                          <p:val>
                                            <p:strVal val="#ppt_w"/>
                                          </p:val>
                                        </p:tav>
                                      </p:tavLst>
                                    </p:anim>
                                    <p:anim calcmode="lin" valueType="num">
                                      <p:cBhvr>
                                        <p:cTn id="52" dur="2000" fill="hold"/>
                                        <p:tgtEl>
                                          <p:spTgt spid="36868">
                                            <p:txEl>
                                              <p:pRg st="5" end="5"/>
                                            </p:txEl>
                                          </p:spTgt>
                                        </p:tgtEl>
                                        <p:attrNameLst>
                                          <p:attrName>ppt_h</p:attrName>
                                        </p:attrNameLst>
                                      </p:cBhvr>
                                      <p:tavLst>
                                        <p:tav tm="0">
                                          <p:val>
                                            <p:fltVal val="0"/>
                                          </p:val>
                                        </p:tav>
                                        <p:tav tm="100000">
                                          <p:val>
                                            <p:strVal val="#ppt_h"/>
                                          </p:val>
                                        </p:tav>
                                      </p:tavLst>
                                    </p:anim>
                                    <p:anim calcmode="lin" valueType="num">
                                      <p:cBhvr>
                                        <p:cTn id="53" dur="2000" fill="hold"/>
                                        <p:tgtEl>
                                          <p:spTgt spid="36868">
                                            <p:txEl>
                                              <p:pRg st="5" end="5"/>
                                            </p:txEl>
                                          </p:spTgt>
                                        </p:tgtEl>
                                        <p:attrNameLst>
                                          <p:attrName>ppt_x</p:attrName>
                                        </p:attrNameLst>
                                      </p:cBhvr>
                                      <p:tavLst>
                                        <p:tav tm="0" fmla="#ppt_x+(cos(-2*pi*(1-$))*-#ppt_x-sin(-2*pi*(1-$))*(1-#ppt_y))*(1-$)">
                                          <p:val>
                                            <p:fltVal val="0"/>
                                          </p:val>
                                        </p:tav>
                                        <p:tav tm="100000">
                                          <p:val>
                                            <p:fltVal val="1"/>
                                          </p:val>
                                        </p:tav>
                                      </p:tavLst>
                                    </p:anim>
                                    <p:anim calcmode="lin" valueType="num">
                                      <p:cBhvr>
                                        <p:cTn id="54" dur="2000" fill="hold"/>
                                        <p:tgtEl>
                                          <p:spTgt spid="36868">
                                            <p:txEl>
                                              <p:pRg st="5" end="5"/>
                                            </p:txEl>
                                          </p:spTgt>
                                        </p:tgtEl>
                                        <p:attrNameLst>
                                          <p:attrName>ppt_y</p:attrName>
                                        </p:attrNameLst>
                                      </p:cBhvr>
                                      <p:tavLst>
                                        <p:tav tm="0" fmla="#ppt_y+(sin(-2*pi*(1-$))*-#ppt_x+cos(-2*pi*(1-$))*(1-#ppt_y))*(1-$)">
                                          <p:val>
                                            <p:fltVal val="0"/>
                                          </p:val>
                                        </p:tav>
                                        <p:tav tm="100000">
                                          <p:val>
                                            <p:fltVal val="1"/>
                                          </p:val>
                                        </p:tav>
                                      </p:tavLst>
                                    </p:anim>
                                  </p:childTnLst>
                                </p:cTn>
                              </p:par>
                            </p:childTnLst>
                          </p:cTn>
                        </p:par>
                        <p:par>
                          <p:cTn id="55" fill="hold" nodeType="afterGroup">
                            <p:stCondLst>
                              <p:cond delay="14000"/>
                            </p:stCondLst>
                            <p:childTnLst>
                              <p:par>
                                <p:cTn id="56" presetID="15" presetClass="entr" presetSubtype="0" fill="hold" grpId="0" nodeType="afterEffect">
                                  <p:stCondLst>
                                    <p:cond delay="0"/>
                                  </p:stCondLst>
                                  <p:childTnLst>
                                    <p:set>
                                      <p:cBhvr>
                                        <p:cTn id="57" dur="1" fill="hold">
                                          <p:stCondLst>
                                            <p:cond delay="0"/>
                                          </p:stCondLst>
                                        </p:cTn>
                                        <p:tgtEl>
                                          <p:spTgt spid="36868">
                                            <p:txEl>
                                              <p:pRg st="6" end="6"/>
                                            </p:txEl>
                                          </p:spTgt>
                                        </p:tgtEl>
                                        <p:attrNameLst>
                                          <p:attrName>style.visibility</p:attrName>
                                        </p:attrNameLst>
                                      </p:cBhvr>
                                      <p:to>
                                        <p:strVal val="visible"/>
                                      </p:to>
                                    </p:set>
                                    <p:anim calcmode="lin" valueType="num">
                                      <p:cBhvr>
                                        <p:cTn id="58" dur="2000" fill="hold"/>
                                        <p:tgtEl>
                                          <p:spTgt spid="36868">
                                            <p:txEl>
                                              <p:pRg st="6" end="6"/>
                                            </p:txEl>
                                          </p:spTgt>
                                        </p:tgtEl>
                                        <p:attrNameLst>
                                          <p:attrName>ppt_w</p:attrName>
                                        </p:attrNameLst>
                                      </p:cBhvr>
                                      <p:tavLst>
                                        <p:tav tm="0">
                                          <p:val>
                                            <p:fltVal val="0"/>
                                          </p:val>
                                        </p:tav>
                                        <p:tav tm="100000">
                                          <p:val>
                                            <p:strVal val="#ppt_w"/>
                                          </p:val>
                                        </p:tav>
                                      </p:tavLst>
                                    </p:anim>
                                    <p:anim calcmode="lin" valueType="num">
                                      <p:cBhvr>
                                        <p:cTn id="59" dur="2000" fill="hold"/>
                                        <p:tgtEl>
                                          <p:spTgt spid="36868">
                                            <p:txEl>
                                              <p:pRg st="6" end="6"/>
                                            </p:txEl>
                                          </p:spTgt>
                                        </p:tgtEl>
                                        <p:attrNameLst>
                                          <p:attrName>ppt_h</p:attrName>
                                        </p:attrNameLst>
                                      </p:cBhvr>
                                      <p:tavLst>
                                        <p:tav tm="0">
                                          <p:val>
                                            <p:fltVal val="0"/>
                                          </p:val>
                                        </p:tav>
                                        <p:tav tm="100000">
                                          <p:val>
                                            <p:strVal val="#ppt_h"/>
                                          </p:val>
                                        </p:tav>
                                      </p:tavLst>
                                    </p:anim>
                                    <p:anim calcmode="lin" valueType="num">
                                      <p:cBhvr>
                                        <p:cTn id="60" dur="2000" fill="hold"/>
                                        <p:tgtEl>
                                          <p:spTgt spid="36868">
                                            <p:txEl>
                                              <p:pRg st="6" end="6"/>
                                            </p:txEl>
                                          </p:spTgt>
                                        </p:tgtEl>
                                        <p:attrNameLst>
                                          <p:attrName>ppt_x</p:attrName>
                                        </p:attrNameLst>
                                      </p:cBhvr>
                                      <p:tavLst>
                                        <p:tav tm="0" fmla="#ppt_x+(cos(-2*pi*(1-$))*-#ppt_x-sin(-2*pi*(1-$))*(1-#ppt_y))*(1-$)">
                                          <p:val>
                                            <p:fltVal val="0"/>
                                          </p:val>
                                        </p:tav>
                                        <p:tav tm="100000">
                                          <p:val>
                                            <p:fltVal val="1"/>
                                          </p:val>
                                        </p:tav>
                                      </p:tavLst>
                                    </p:anim>
                                    <p:anim calcmode="lin" valueType="num">
                                      <p:cBhvr>
                                        <p:cTn id="61" dur="2000" fill="hold"/>
                                        <p:tgtEl>
                                          <p:spTgt spid="36868">
                                            <p:txEl>
                                              <p:pRg st="6" end="6"/>
                                            </p:txEl>
                                          </p:spTgt>
                                        </p:tgtEl>
                                        <p:attrNameLst>
                                          <p:attrName>ppt_y</p:attrName>
                                        </p:attrNameLst>
                                      </p:cBhvr>
                                      <p:tavLst>
                                        <p:tav tm="0" fmla="#ppt_y+(sin(-2*pi*(1-$))*-#ppt_x+cos(-2*pi*(1-$))*(1-#ppt_y))*(1-$)">
                                          <p:val>
                                            <p:fltVal val="0"/>
                                          </p:val>
                                        </p:tav>
                                        <p:tav tm="100000">
                                          <p:val>
                                            <p:fltVal val="1"/>
                                          </p:val>
                                        </p:tav>
                                      </p:tavLst>
                                    </p:anim>
                                  </p:childTnLst>
                                </p:cTn>
                              </p:par>
                            </p:childTnLst>
                          </p:cTn>
                        </p:par>
                        <p:par>
                          <p:cTn id="62" fill="hold" nodeType="afterGroup">
                            <p:stCondLst>
                              <p:cond delay="16000"/>
                            </p:stCondLst>
                            <p:childTnLst>
                              <p:par>
                                <p:cTn id="63" presetID="15" presetClass="entr" presetSubtype="0" fill="hold" grpId="0" nodeType="afterEffect">
                                  <p:stCondLst>
                                    <p:cond delay="0"/>
                                  </p:stCondLst>
                                  <p:childTnLst>
                                    <p:set>
                                      <p:cBhvr>
                                        <p:cTn id="64" dur="1" fill="hold">
                                          <p:stCondLst>
                                            <p:cond delay="0"/>
                                          </p:stCondLst>
                                        </p:cTn>
                                        <p:tgtEl>
                                          <p:spTgt spid="36868">
                                            <p:txEl>
                                              <p:pRg st="7" end="7"/>
                                            </p:txEl>
                                          </p:spTgt>
                                        </p:tgtEl>
                                        <p:attrNameLst>
                                          <p:attrName>style.visibility</p:attrName>
                                        </p:attrNameLst>
                                      </p:cBhvr>
                                      <p:to>
                                        <p:strVal val="visible"/>
                                      </p:to>
                                    </p:set>
                                    <p:anim calcmode="lin" valueType="num">
                                      <p:cBhvr>
                                        <p:cTn id="65" dur="2000" fill="hold"/>
                                        <p:tgtEl>
                                          <p:spTgt spid="36868">
                                            <p:txEl>
                                              <p:pRg st="7" end="7"/>
                                            </p:txEl>
                                          </p:spTgt>
                                        </p:tgtEl>
                                        <p:attrNameLst>
                                          <p:attrName>ppt_w</p:attrName>
                                        </p:attrNameLst>
                                      </p:cBhvr>
                                      <p:tavLst>
                                        <p:tav tm="0">
                                          <p:val>
                                            <p:fltVal val="0"/>
                                          </p:val>
                                        </p:tav>
                                        <p:tav tm="100000">
                                          <p:val>
                                            <p:strVal val="#ppt_w"/>
                                          </p:val>
                                        </p:tav>
                                      </p:tavLst>
                                    </p:anim>
                                    <p:anim calcmode="lin" valueType="num">
                                      <p:cBhvr>
                                        <p:cTn id="66" dur="2000" fill="hold"/>
                                        <p:tgtEl>
                                          <p:spTgt spid="36868">
                                            <p:txEl>
                                              <p:pRg st="7" end="7"/>
                                            </p:txEl>
                                          </p:spTgt>
                                        </p:tgtEl>
                                        <p:attrNameLst>
                                          <p:attrName>ppt_h</p:attrName>
                                        </p:attrNameLst>
                                      </p:cBhvr>
                                      <p:tavLst>
                                        <p:tav tm="0">
                                          <p:val>
                                            <p:fltVal val="0"/>
                                          </p:val>
                                        </p:tav>
                                        <p:tav tm="100000">
                                          <p:val>
                                            <p:strVal val="#ppt_h"/>
                                          </p:val>
                                        </p:tav>
                                      </p:tavLst>
                                    </p:anim>
                                    <p:anim calcmode="lin" valueType="num">
                                      <p:cBhvr>
                                        <p:cTn id="67" dur="2000" fill="hold"/>
                                        <p:tgtEl>
                                          <p:spTgt spid="36868">
                                            <p:txEl>
                                              <p:pRg st="7" end="7"/>
                                            </p:txEl>
                                          </p:spTgt>
                                        </p:tgtEl>
                                        <p:attrNameLst>
                                          <p:attrName>ppt_x</p:attrName>
                                        </p:attrNameLst>
                                      </p:cBhvr>
                                      <p:tavLst>
                                        <p:tav tm="0" fmla="#ppt_x+(cos(-2*pi*(1-$))*-#ppt_x-sin(-2*pi*(1-$))*(1-#ppt_y))*(1-$)">
                                          <p:val>
                                            <p:fltVal val="0"/>
                                          </p:val>
                                        </p:tav>
                                        <p:tav tm="100000">
                                          <p:val>
                                            <p:fltVal val="1"/>
                                          </p:val>
                                        </p:tav>
                                      </p:tavLst>
                                    </p:anim>
                                    <p:anim calcmode="lin" valueType="num">
                                      <p:cBhvr>
                                        <p:cTn id="68" dur="2000" fill="hold"/>
                                        <p:tgtEl>
                                          <p:spTgt spid="36868">
                                            <p:txEl>
                                              <p:pRg st="7" end="7"/>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6" grpId="0" autoUpdateAnimBg="0"/>
      <p:bldP spid="36867" grpId="0" build="p" autoUpdateAnimBg="0" advAuto="1000"/>
      <p:bldP spid="36868" grpId="0" build="p" bldLvl="2" autoUpdateAnimBg="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algn="ctr" eaLnBrk="1" hangingPunct="1"/>
            <a:r>
              <a:rPr lang="en-US" smtClean="0"/>
              <a:t>4 Types of Fulfillments</a:t>
            </a:r>
            <a:br>
              <a:rPr lang="en-US" smtClean="0"/>
            </a:br>
            <a:r>
              <a:rPr lang="en-US" sz="2400" b="1" smtClean="0"/>
              <a:t>(Example: Matthew 2)</a:t>
            </a:r>
          </a:p>
        </p:txBody>
      </p:sp>
      <p:sp>
        <p:nvSpPr>
          <p:cNvPr id="44035" name="Rectangle 3"/>
          <p:cNvSpPr>
            <a:spLocks noGrp="1" noChangeArrowheads="1"/>
          </p:cNvSpPr>
          <p:nvPr>
            <p:ph type="body" idx="1"/>
          </p:nvPr>
        </p:nvSpPr>
        <p:spPr>
          <a:xfrm>
            <a:off x="1219200" y="1371600"/>
            <a:ext cx="7772400" cy="990600"/>
          </a:xfrm>
        </p:spPr>
        <p:txBody>
          <a:bodyPr/>
          <a:lstStyle/>
          <a:p>
            <a:pPr eaLnBrk="1" hangingPunct="1"/>
            <a:r>
              <a:rPr lang="en-US" sz="2800" b="1" smtClean="0">
                <a:solidFill>
                  <a:schemeClr val="tx2"/>
                </a:solidFill>
              </a:rPr>
              <a:t>Direct fulfillment</a:t>
            </a:r>
            <a:r>
              <a:rPr lang="en-US" sz="2800" smtClean="0"/>
              <a:t>: v. 5-6</a:t>
            </a:r>
          </a:p>
          <a:p>
            <a:pPr lvl="1" eaLnBrk="1" hangingPunct="1"/>
            <a:r>
              <a:rPr lang="en-US" sz="2200" smtClean="0"/>
              <a:t>Bethlehem: birthplace of Messiah (Micah 5:2)</a:t>
            </a:r>
          </a:p>
        </p:txBody>
      </p:sp>
      <p:sp>
        <p:nvSpPr>
          <p:cNvPr id="44036" name="Text Box 4"/>
          <p:cNvSpPr txBox="1">
            <a:spLocks noChangeArrowheads="1"/>
          </p:cNvSpPr>
          <p:nvPr/>
        </p:nvSpPr>
        <p:spPr bwMode="auto">
          <a:xfrm>
            <a:off x="1219200" y="6013450"/>
            <a:ext cx="7924800" cy="844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b="1" i="1">
                <a:solidFill>
                  <a:schemeClr val="bg2"/>
                </a:solidFill>
                <a:latin typeface="Times New Roman" pitchFamily="18" charset="0"/>
                <a:cs typeface="Times New Roman" pitchFamily="18" charset="0"/>
              </a:defRPr>
            </a:lvl1pPr>
            <a:lvl2pPr eaLnBrk="0" hangingPunct="0">
              <a:defRPr sz="2400" b="1" i="1">
                <a:solidFill>
                  <a:schemeClr val="bg2"/>
                </a:solidFill>
                <a:latin typeface="Times New Roman" pitchFamily="18" charset="0"/>
                <a:cs typeface="Times New Roman" pitchFamily="18" charset="0"/>
              </a:defRPr>
            </a:lvl2pPr>
            <a:lvl3pPr marL="1143000" indent="-228600" eaLnBrk="0" hangingPunct="0">
              <a:defRPr sz="2400" b="1" i="1">
                <a:solidFill>
                  <a:schemeClr val="bg2"/>
                </a:solidFill>
                <a:latin typeface="Times New Roman" pitchFamily="18" charset="0"/>
                <a:cs typeface="Times New Roman" pitchFamily="18" charset="0"/>
              </a:defRPr>
            </a:lvl3pPr>
            <a:lvl4pPr marL="1600200" indent="-228600" eaLnBrk="0" hangingPunct="0">
              <a:defRPr sz="2400" b="1" i="1">
                <a:solidFill>
                  <a:schemeClr val="bg2"/>
                </a:solidFill>
                <a:latin typeface="Times New Roman" pitchFamily="18" charset="0"/>
                <a:cs typeface="Times New Roman" pitchFamily="18" charset="0"/>
              </a:defRPr>
            </a:lvl4pPr>
            <a:lvl5pPr marL="2057400" indent="-228600" eaLnBrk="0" hangingPunct="0">
              <a:defRPr sz="2400" b="1" i="1">
                <a:solidFill>
                  <a:schemeClr val="bg2"/>
                </a:solidFill>
                <a:latin typeface="Times New Roman" pitchFamily="18" charset="0"/>
                <a:cs typeface="Times New Roman" pitchFamily="18" charset="0"/>
              </a:defRPr>
            </a:lvl5pPr>
            <a:lvl6pPr marL="25146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6pPr>
            <a:lvl7pPr marL="29718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7pPr>
            <a:lvl8pPr marL="34290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8pPr>
            <a:lvl9pPr marL="38862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9pPr>
          </a:lstStyle>
          <a:p>
            <a:pPr algn="l" eaLnBrk="1" hangingPunct="1">
              <a:lnSpc>
                <a:spcPct val="90000"/>
              </a:lnSpc>
              <a:spcBef>
                <a:spcPct val="20000"/>
              </a:spcBef>
              <a:buClr>
                <a:schemeClr val="tx2"/>
              </a:buClr>
              <a:buSzPct val="90000"/>
              <a:buFont typeface="Symbol" pitchFamily="18" charset="2"/>
              <a:buChar char="¨"/>
            </a:pPr>
            <a:r>
              <a:rPr lang="en-US" sz="2800" b="0" i="0">
                <a:solidFill>
                  <a:schemeClr val="tx2"/>
                </a:solidFill>
              </a:rPr>
              <a:t>  </a:t>
            </a:r>
            <a:r>
              <a:rPr lang="en-US" sz="2800" i="0">
                <a:solidFill>
                  <a:schemeClr val="tx2"/>
                </a:solidFill>
              </a:rPr>
              <a:t>Summary Fulfillment</a:t>
            </a:r>
            <a:r>
              <a:rPr lang="en-US" sz="2800" b="0" i="0">
                <a:solidFill>
                  <a:schemeClr val="tx1"/>
                </a:solidFill>
              </a:rPr>
              <a:t>: v. 23</a:t>
            </a:r>
          </a:p>
          <a:p>
            <a:pPr lvl="1" algn="l" eaLnBrk="1" hangingPunct="1">
              <a:lnSpc>
                <a:spcPct val="90000"/>
              </a:lnSpc>
              <a:spcBef>
                <a:spcPct val="20000"/>
              </a:spcBef>
              <a:buFontTx/>
              <a:buChar char="–"/>
            </a:pPr>
            <a:r>
              <a:rPr lang="en-US" sz="2200" b="0" i="0">
                <a:solidFill>
                  <a:schemeClr val="tx1"/>
                </a:solidFill>
              </a:rPr>
              <a:t>  “called a Nazarene” (Term of derision: Is 53 “despised”)</a:t>
            </a:r>
          </a:p>
        </p:txBody>
      </p:sp>
      <p:sp>
        <p:nvSpPr>
          <p:cNvPr id="44038" name="Rectangle 6"/>
          <p:cNvSpPr>
            <a:spLocks noChangeArrowheads="1"/>
          </p:cNvSpPr>
          <p:nvPr/>
        </p:nvSpPr>
        <p:spPr bwMode="auto">
          <a:xfrm>
            <a:off x="1219200" y="3505200"/>
            <a:ext cx="7772400" cy="2486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90000"/>
              </a:lnSpc>
              <a:buClr>
                <a:schemeClr val="tx2"/>
              </a:buClr>
              <a:buSzPct val="90000"/>
              <a:buFont typeface="Symbol" pitchFamily="18" charset="2"/>
              <a:buChar char="¨"/>
            </a:pPr>
            <a:r>
              <a:rPr lang="en-US" sz="2800" b="0" i="0">
                <a:solidFill>
                  <a:schemeClr val="tx2"/>
                </a:solidFill>
              </a:rPr>
              <a:t>  </a:t>
            </a:r>
            <a:r>
              <a:rPr lang="en-US" sz="2800" i="0">
                <a:solidFill>
                  <a:schemeClr val="tx2"/>
                </a:solidFill>
              </a:rPr>
              <a:t>Applicational fulfillment</a:t>
            </a:r>
            <a:r>
              <a:rPr lang="en-US" sz="2800" b="0" i="0">
                <a:solidFill>
                  <a:schemeClr val="tx1"/>
                </a:solidFill>
              </a:rPr>
              <a:t>: v. 16-18</a:t>
            </a:r>
          </a:p>
          <a:p>
            <a:pPr lvl="1" algn="l">
              <a:lnSpc>
                <a:spcPct val="45000"/>
              </a:lnSpc>
              <a:spcBef>
                <a:spcPct val="55000"/>
              </a:spcBef>
              <a:buFontTx/>
              <a:buChar char="–"/>
            </a:pPr>
            <a:r>
              <a:rPr lang="en-US" sz="2200" b="0" i="0">
                <a:solidFill>
                  <a:schemeClr val="tx1"/>
                </a:solidFill>
              </a:rPr>
              <a:t> “Rachel weeping for her children” (Jer 31:15) Rachel</a:t>
            </a:r>
          </a:p>
          <a:p>
            <a:pPr lvl="1" algn="l">
              <a:lnSpc>
                <a:spcPct val="45000"/>
              </a:lnSpc>
              <a:spcBef>
                <a:spcPct val="55000"/>
              </a:spcBef>
            </a:pPr>
            <a:r>
              <a:rPr lang="en-US" sz="2200" b="0" i="0">
                <a:solidFill>
                  <a:schemeClr val="tx1"/>
                </a:solidFill>
              </a:rPr>
              <a:t>   represents Jewish mothers mourning the loss of children.</a:t>
            </a:r>
          </a:p>
          <a:p>
            <a:pPr lvl="1" algn="l">
              <a:lnSpc>
                <a:spcPct val="45000"/>
              </a:lnSpc>
              <a:spcBef>
                <a:spcPct val="55000"/>
              </a:spcBef>
              <a:buFontTx/>
              <a:buChar char="–"/>
            </a:pPr>
            <a:r>
              <a:rPr lang="en-US" sz="2200" b="0" i="0">
                <a:solidFill>
                  <a:schemeClr val="tx1"/>
                </a:solidFill>
              </a:rPr>
              <a:t> Midrash (rabbinic commentary) principle: “For any ancient </a:t>
            </a:r>
          </a:p>
          <a:p>
            <a:pPr lvl="1" algn="l">
              <a:lnSpc>
                <a:spcPct val="45000"/>
              </a:lnSpc>
              <a:spcBef>
                <a:spcPct val="55000"/>
              </a:spcBef>
            </a:pPr>
            <a:r>
              <a:rPr lang="en-US" sz="2200" b="0" i="0">
                <a:solidFill>
                  <a:schemeClr val="tx1"/>
                </a:solidFill>
              </a:rPr>
              <a:t>   text, there can be an application for any time and place.”</a:t>
            </a:r>
          </a:p>
          <a:p>
            <a:pPr lvl="1" algn="l">
              <a:lnSpc>
                <a:spcPct val="45000"/>
              </a:lnSpc>
              <a:spcBef>
                <a:spcPct val="55000"/>
              </a:spcBef>
              <a:buFontTx/>
              <a:buChar char="–"/>
            </a:pPr>
            <a:r>
              <a:rPr lang="en-US" sz="2200" b="0" i="0">
                <a:solidFill>
                  <a:schemeClr val="tx1"/>
                </a:solidFill>
              </a:rPr>
              <a:t> </a:t>
            </a:r>
            <a:r>
              <a:rPr lang="en-US" sz="2200" b="0" i="0" u="sng">
                <a:solidFill>
                  <a:schemeClr val="tx1"/>
                </a:solidFill>
              </a:rPr>
              <a:t>Caution</a:t>
            </a:r>
            <a:r>
              <a:rPr lang="en-US" sz="2200" b="0" i="0">
                <a:solidFill>
                  <a:schemeClr val="tx1"/>
                </a:solidFill>
              </a:rPr>
              <a:t>: only a true to the text derived principle validates</a:t>
            </a:r>
          </a:p>
          <a:p>
            <a:pPr lvl="1" algn="l">
              <a:lnSpc>
                <a:spcPct val="45000"/>
              </a:lnSpc>
              <a:spcBef>
                <a:spcPct val="55000"/>
              </a:spcBef>
            </a:pPr>
            <a:r>
              <a:rPr lang="en-US" sz="2200" b="0" i="0">
                <a:solidFill>
                  <a:schemeClr val="tx1"/>
                </a:solidFill>
              </a:rPr>
              <a:t>   spiritual experience.</a:t>
            </a:r>
          </a:p>
        </p:txBody>
      </p:sp>
      <p:sp>
        <p:nvSpPr>
          <p:cNvPr id="44039" name="Text Box 7"/>
          <p:cNvSpPr txBox="1">
            <a:spLocks noChangeArrowheads="1"/>
          </p:cNvSpPr>
          <p:nvPr/>
        </p:nvSpPr>
        <p:spPr bwMode="auto">
          <a:xfrm>
            <a:off x="1219200" y="2286000"/>
            <a:ext cx="7696200" cy="1122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b="1" i="1">
                <a:solidFill>
                  <a:schemeClr val="bg2"/>
                </a:solidFill>
                <a:latin typeface="Times New Roman" pitchFamily="18" charset="0"/>
                <a:cs typeface="Times New Roman" pitchFamily="18" charset="0"/>
              </a:defRPr>
            </a:lvl1pPr>
            <a:lvl2pPr eaLnBrk="0" hangingPunct="0">
              <a:defRPr sz="2400" b="1" i="1">
                <a:solidFill>
                  <a:schemeClr val="bg2"/>
                </a:solidFill>
                <a:latin typeface="Times New Roman" pitchFamily="18" charset="0"/>
                <a:cs typeface="Times New Roman" pitchFamily="18" charset="0"/>
              </a:defRPr>
            </a:lvl2pPr>
            <a:lvl3pPr marL="1143000" indent="-228600" eaLnBrk="0" hangingPunct="0">
              <a:defRPr sz="2400" b="1" i="1">
                <a:solidFill>
                  <a:schemeClr val="bg2"/>
                </a:solidFill>
                <a:latin typeface="Times New Roman" pitchFamily="18" charset="0"/>
                <a:cs typeface="Times New Roman" pitchFamily="18" charset="0"/>
              </a:defRPr>
            </a:lvl3pPr>
            <a:lvl4pPr marL="1600200" indent="-228600" eaLnBrk="0" hangingPunct="0">
              <a:defRPr sz="2400" b="1" i="1">
                <a:solidFill>
                  <a:schemeClr val="bg2"/>
                </a:solidFill>
                <a:latin typeface="Times New Roman" pitchFamily="18" charset="0"/>
                <a:cs typeface="Times New Roman" pitchFamily="18" charset="0"/>
              </a:defRPr>
            </a:lvl4pPr>
            <a:lvl5pPr marL="2057400" indent="-228600" eaLnBrk="0" hangingPunct="0">
              <a:defRPr sz="2400" b="1" i="1">
                <a:solidFill>
                  <a:schemeClr val="bg2"/>
                </a:solidFill>
                <a:latin typeface="Times New Roman" pitchFamily="18" charset="0"/>
                <a:cs typeface="Times New Roman" pitchFamily="18" charset="0"/>
              </a:defRPr>
            </a:lvl5pPr>
            <a:lvl6pPr marL="25146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6pPr>
            <a:lvl7pPr marL="29718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7pPr>
            <a:lvl8pPr marL="34290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8pPr>
            <a:lvl9pPr marL="3886200" indent="-228600" algn="ctr" eaLnBrk="0" fontAlgn="base" hangingPunct="0">
              <a:spcBef>
                <a:spcPct val="50000"/>
              </a:spcBef>
              <a:spcAft>
                <a:spcPct val="0"/>
              </a:spcAft>
              <a:defRPr sz="2400" b="1" i="1">
                <a:solidFill>
                  <a:schemeClr val="bg2"/>
                </a:solidFill>
                <a:latin typeface="Times New Roman" pitchFamily="18" charset="0"/>
                <a:cs typeface="Times New Roman" pitchFamily="18" charset="0"/>
              </a:defRPr>
            </a:lvl9pPr>
          </a:lstStyle>
          <a:p>
            <a:pPr algn="l" eaLnBrk="1" hangingPunct="1">
              <a:spcBef>
                <a:spcPct val="20000"/>
              </a:spcBef>
              <a:buClr>
                <a:schemeClr val="tx2"/>
              </a:buClr>
              <a:buSzPct val="90000"/>
              <a:buFont typeface="Symbol" pitchFamily="18" charset="2"/>
              <a:buChar char="¨"/>
            </a:pPr>
            <a:r>
              <a:rPr lang="en-US" sz="2800" b="0" i="0">
                <a:solidFill>
                  <a:schemeClr val="tx2"/>
                </a:solidFill>
              </a:rPr>
              <a:t> </a:t>
            </a:r>
            <a:r>
              <a:rPr lang="en-US" sz="2800" i="0">
                <a:solidFill>
                  <a:schemeClr val="tx2"/>
                </a:solidFill>
              </a:rPr>
              <a:t>Typical fulfillment</a:t>
            </a:r>
            <a:r>
              <a:rPr lang="en-US" sz="2800" b="0" i="0">
                <a:solidFill>
                  <a:schemeClr val="tx1"/>
                </a:solidFill>
              </a:rPr>
              <a:t>: v. 14-15</a:t>
            </a:r>
          </a:p>
          <a:p>
            <a:pPr lvl="1" algn="l" eaLnBrk="1" hangingPunct="1">
              <a:lnSpc>
                <a:spcPct val="45000"/>
              </a:lnSpc>
              <a:spcBef>
                <a:spcPct val="45000"/>
              </a:spcBef>
              <a:buFontTx/>
              <a:buChar char="–"/>
            </a:pPr>
            <a:r>
              <a:rPr lang="en-US" sz="2000" b="0" i="0">
                <a:solidFill>
                  <a:schemeClr val="tx1"/>
                </a:solidFill>
              </a:rPr>
              <a:t> </a:t>
            </a:r>
            <a:r>
              <a:rPr lang="en-US" sz="2200" b="0" i="0">
                <a:solidFill>
                  <a:schemeClr val="tx1"/>
                </a:solidFill>
              </a:rPr>
              <a:t>“Out of Egypt, I called my son” (Hosea 11:1) Israel is the</a:t>
            </a:r>
          </a:p>
          <a:p>
            <a:pPr lvl="1" algn="l" eaLnBrk="1" hangingPunct="1">
              <a:lnSpc>
                <a:spcPct val="45000"/>
              </a:lnSpc>
              <a:spcBef>
                <a:spcPct val="45000"/>
              </a:spcBef>
            </a:pPr>
            <a:r>
              <a:rPr lang="en-US" sz="2200" b="0" i="0">
                <a:solidFill>
                  <a:schemeClr val="tx1"/>
                </a:solidFill>
              </a:rPr>
              <a:t>  type, Yeshua is the fulfillment. Type is supplied by Scripture.</a:t>
            </a: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5" fill="hold" grpId="0" nodeType="afterEffect">
                                  <p:stCondLst>
                                    <p:cond delay="0"/>
                                  </p:stCondLst>
                                  <p:childTnLst>
                                    <p:set>
                                      <p:cBhvr>
                                        <p:cTn id="6" dur="1" fill="hold">
                                          <p:stCondLst>
                                            <p:cond delay="0"/>
                                          </p:stCondLst>
                                        </p:cTn>
                                        <p:tgtEl>
                                          <p:spTgt spid="44034"/>
                                        </p:tgtEl>
                                        <p:attrNameLst>
                                          <p:attrName>style.visibility</p:attrName>
                                        </p:attrNameLst>
                                      </p:cBhvr>
                                      <p:to>
                                        <p:strVal val="visible"/>
                                      </p:to>
                                    </p:set>
                                    <p:animEffect transition="in" filter="checkerboard(down)">
                                      <p:cBhvr>
                                        <p:cTn id="7" dur="500"/>
                                        <p:tgtEl>
                                          <p:spTgt spid="44034"/>
                                        </p:tgtEl>
                                      </p:cBhvr>
                                    </p:animEffect>
                                  </p:childTnLst>
                                </p:cTn>
                              </p:par>
                            </p:childTnLst>
                          </p:cTn>
                        </p:par>
                        <p:par>
                          <p:cTn id="8" fill="hold" nodeType="afterGroup">
                            <p:stCondLst>
                              <p:cond delay="500"/>
                            </p:stCondLst>
                            <p:childTnLst>
                              <p:par>
                                <p:cTn id="9" presetID="15" presetClass="entr" presetSubtype="0" fill="hold" grpId="0" nodeType="afterEffect">
                                  <p:stCondLst>
                                    <p:cond delay="1000"/>
                                  </p:stCondLst>
                                  <p:iterate type="wd">
                                    <p:tmPct val="10000"/>
                                  </p:iterate>
                                  <p:childTnLst>
                                    <p:set>
                                      <p:cBhvr>
                                        <p:cTn id="10" dur="1" fill="hold">
                                          <p:stCondLst>
                                            <p:cond delay="0"/>
                                          </p:stCondLst>
                                        </p:cTn>
                                        <p:tgtEl>
                                          <p:spTgt spid="44035">
                                            <p:txEl>
                                              <p:pRg st="0" end="0"/>
                                            </p:txEl>
                                          </p:spTgt>
                                        </p:tgtEl>
                                        <p:attrNameLst>
                                          <p:attrName>style.visibility</p:attrName>
                                        </p:attrNameLst>
                                      </p:cBhvr>
                                      <p:to>
                                        <p:strVal val="visible"/>
                                      </p:to>
                                    </p:set>
                                    <p:anim calcmode="lin" valueType="num">
                                      <p:cBhvr>
                                        <p:cTn id="11" dur="1000" fill="hold"/>
                                        <p:tgtEl>
                                          <p:spTgt spid="44035">
                                            <p:txEl>
                                              <p:pRg st="0" end="0"/>
                                            </p:txEl>
                                          </p:spTgt>
                                        </p:tgtEl>
                                        <p:attrNameLst>
                                          <p:attrName>ppt_w</p:attrName>
                                        </p:attrNameLst>
                                      </p:cBhvr>
                                      <p:tavLst>
                                        <p:tav tm="0">
                                          <p:val>
                                            <p:fltVal val="0"/>
                                          </p:val>
                                        </p:tav>
                                        <p:tav tm="100000">
                                          <p:val>
                                            <p:strVal val="#ppt_w"/>
                                          </p:val>
                                        </p:tav>
                                      </p:tavLst>
                                    </p:anim>
                                    <p:anim calcmode="lin" valueType="num">
                                      <p:cBhvr>
                                        <p:cTn id="12" dur="1000" fill="hold"/>
                                        <p:tgtEl>
                                          <p:spTgt spid="44035">
                                            <p:txEl>
                                              <p:pRg st="0" end="0"/>
                                            </p:txEl>
                                          </p:spTgt>
                                        </p:tgtEl>
                                        <p:attrNameLst>
                                          <p:attrName>ppt_h</p:attrName>
                                        </p:attrNameLst>
                                      </p:cBhvr>
                                      <p:tavLst>
                                        <p:tav tm="0">
                                          <p:val>
                                            <p:fltVal val="0"/>
                                          </p:val>
                                        </p:tav>
                                        <p:tav tm="100000">
                                          <p:val>
                                            <p:strVal val="#ppt_h"/>
                                          </p:val>
                                        </p:tav>
                                      </p:tavLst>
                                    </p:anim>
                                    <p:anim calcmode="lin" valueType="num">
                                      <p:cBhvr>
                                        <p:cTn id="13" dur="1000" fill="hold"/>
                                        <p:tgtEl>
                                          <p:spTgt spid="44035">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44035">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par>
                          <p:cTn id="15" fill="hold" nodeType="afterGroup">
                            <p:stCondLst>
                              <p:cond delay="3000"/>
                            </p:stCondLst>
                            <p:childTnLst>
                              <p:par>
                                <p:cTn id="16" presetID="15" presetClass="entr" presetSubtype="0" fill="hold" grpId="0" nodeType="afterEffect">
                                  <p:stCondLst>
                                    <p:cond delay="1000"/>
                                  </p:stCondLst>
                                  <p:iterate type="wd">
                                    <p:tmPct val="10000"/>
                                  </p:iterate>
                                  <p:childTnLst>
                                    <p:set>
                                      <p:cBhvr>
                                        <p:cTn id="17" dur="1" fill="hold">
                                          <p:stCondLst>
                                            <p:cond delay="0"/>
                                          </p:stCondLst>
                                        </p:cTn>
                                        <p:tgtEl>
                                          <p:spTgt spid="44035">
                                            <p:txEl>
                                              <p:pRg st="1" end="1"/>
                                            </p:txEl>
                                          </p:spTgt>
                                        </p:tgtEl>
                                        <p:attrNameLst>
                                          <p:attrName>style.visibility</p:attrName>
                                        </p:attrNameLst>
                                      </p:cBhvr>
                                      <p:to>
                                        <p:strVal val="visible"/>
                                      </p:to>
                                    </p:set>
                                    <p:anim calcmode="lin" valueType="num">
                                      <p:cBhvr>
                                        <p:cTn id="18" dur="1000" fill="hold"/>
                                        <p:tgtEl>
                                          <p:spTgt spid="44035">
                                            <p:txEl>
                                              <p:pRg st="1" end="1"/>
                                            </p:txEl>
                                          </p:spTgt>
                                        </p:tgtEl>
                                        <p:attrNameLst>
                                          <p:attrName>ppt_w</p:attrName>
                                        </p:attrNameLst>
                                      </p:cBhvr>
                                      <p:tavLst>
                                        <p:tav tm="0">
                                          <p:val>
                                            <p:fltVal val="0"/>
                                          </p:val>
                                        </p:tav>
                                        <p:tav tm="100000">
                                          <p:val>
                                            <p:strVal val="#ppt_w"/>
                                          </p:val>
                                        </p:tav>
                                      </p:tavLst>
                                    </p:anim>
                                    <p:anim calcmode="lin" valueType="num">
                                      <p:cBhvr>
                                        <p:cTn id="19" dur="1000" fill="hold"/>
                                        <p:tgtEl>
                                          <p:spTgt spid="44035">
                                            <p:txEl>
                                              <p:pRg st="1" end="1"/>
                                            </p:txEl>
                                          </p:spTgt>
                                        </p:tgtEl>
                                        <p:attrNameLst>
                                          <p:attrName>ppt_h</p:attrName>
                                        </p:attrNameLst>
                                      </p:cBhvr>
                                      <p:tavLst>
                                        <p:tav tm="0">
                                          <p:val>
                                            <p:fltVal val="0"/>
                                          </p:val>
                                        </p:tav>
                                        <p:tav tm="100000">
                                          <p:val>
                                            <p:strVal val="#ppt_h"/>
                                          </p:val>
                                        </p:tav>
                                      </p:tavLst>
                                    </p:anim>
                                    <p:anim calcmode="lin" valueType="num">
                                      <p:cBhvr>
                                        <p:cTn id="20" dur="1000" fill="hold"/>
                                        <p:tgtEl>
                                          <p:spTgt spid="44035">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44035">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par>
                          <p:cTn id="22" fill="hold" nodeType="afterGroup">
                            <p:stCondLst>
                              <p:cond delay="5800"/>
                            </p:stCondLst>
                            <p:childTnLst>
                              <p:par>
                                <p:cTn id="23" presetID="23" presetClass="entr" presetSubtype="528" fill="hold" grpId="0" nodeType="afterEffect">
                                  <p:stCondLst>
                                    <p:cond delay="2000"/>
                                  </p:stCondLst>
                                  <p:iterate type="wd">
                                    <p:tmPct val="10000"/>
                                  </p:iterate>
                                  <p:childTnLst>
                                    <p:set>
                                      <p:cBhvr>
                                        <p:cTn id="24" dur="1" fill="hold">
                                          <p:stCondLst>
                                            <p:cond delay="0"/>
                                          </p:stCondLst>
                                        </p:cTn>
                                        <p:tgtEl>
                                          <p:spTgt spid="44039"/>
                                        </p:tgtEl>
                                        <p:attrNameLst>
                                          <p:attrName>style.visibility</p:attrName>
                                        </p:attrNameLst>
                                      </p:cBhvr>
                                      <p:to>
                                        <p:strVal val="visible"/>
                                      </p:to>
                                    </p:set>
                                    <p:anim calcmode="lin" valueType="num">
                                      <p:cBhvr>
                                        <p:cTn id="25" dur="500" fill="hold"/>
                                        <p:tgtEl>
                                          <p:spTgt spid="44039"/>
                                        </p:tgtEl>
                                        <p:attrNameLst>
                                          <p:attrName>ppt_w</p:attrName>
                                        </p:attrNameLst>
                                      </p:cBhvr>
                                      <p:tavLst>
                                        <p:tav tm="0">
                                          <p:val>
                                            <p:fltVal val="0"/>
                                          </p:val>
                                        </p:tav>
                                        <p:tav tm="100000">
                                          <p:val>
                                            <p:strVal val="#ppt_w"/>
                                          </p:val>
                                        </p:tav>
                                      </p:tavLst>
                                    </p:anim>
                                    <p:anim calcmode="lin" valueType="num">
                                      <p:cBhvr>
                                        <p:cTn id="26" dur="500" fill="hold"/>
                                        <p:tgtEl>
                                          <p:spTgt spid="44039"/>
                                        </p:tgtEl>
                                        <p:attrNameLst>
                                          <p:attrName>ppt_h</p:attrName>
                                        </p:attrNameLst>
                                      </p:cBhvr>
                                      <p:tavLst>
                                        <p:tav tm="0">
                                          <p:val>
                                            <p:fltVal val="0"/>
                                          </p:val>
                                        </p:tav>
                                        <p:tav tm="100000">
                                          <p:val>
                                            <p:strVal val="#ppt_h"/>
                                          </p:val>
                                        </p:tav>
                                      </p:tavLst>
                                    </p:anim>
                                    <p:anim calcmode="lin" valueType="num">
                                      <p:cBhvr>
                                        <p:cTn id="27" dur="500" fill="hold"/>
                                        <p:tgtEl>
                                          <p:spTgt spid="44039"/>
                                        </p:tgtEl>
                                        <p:attrNameLst>
                                          <p:attrName>ppt_x</p:attrName>
                                        </p:attrNameLst>
                                      </p:cBhvr>
                                      <p:tavLst>
                                        <p:tav tm="0">
                                          <p:val>
                                            <p:fltVal val="0.5"/>
                                          </p:val>
                                        </p:tav>
                                        <p:tav tm="100000">
                                          <p:val>
                                            <p:strVal val="#ppt_x"/>
                                          </p:val>
                                        </p:tav>
                                      </p:tavLst>
                                    </p:anim>
                                    <p:anim calcmode="lin" valueType="num">
                                      <p:cBhvr>
                                        <p:cTn id="28" dur="500" fill="hold"/>
                                        <p:tgtEl>
                                          <p:spTgt spid="44039"/>
                                        </p:tgtEl>
                                        <p:attrNameLst>
                                          <p:attrName>ppt_y</p:attrName>
                                        </p:attrNameLst>
                                      </p:cBhvr>
                                      <p:tavLst>
                                        <p:tav tm="0">
                                          <p:val>
                                            <p:fltVal val="0.5"/>
                                          </p:val>
                                        </p:tav>
                                        <p:tav tm="100000">
                                          <p:val>
                                            <p:strVal val="#ppt_y"/>
                                          </p:val>
                                        </p:tav>
                                      </p:tavLst>
                                    </p:anim>
                                  </p:childTnLst>
                                </p:cTn>
                              </p:par>
                            </p:childTnLst>
                          </p:cTn>
                        </p:par>
                        <p:par>
                          <p:cTn id="29" fill="hold" nodeType="afterGroup">
                            <p:stCondLst>
                              <p:cond delay="10050"/>
                            </p:stCondLst>
                            <p:childTnLst>
                              <p:par>
                                <p:cTn id="30" presetID="9" presetClass="entr" presetSubtype="0" fill="hold" grpId="0" nodeType="afterEffect">
                                  <p:stCondLst>
                                    <p:cond delay="1500"/>
                                  </p:stCondLst>
                                  <p:iterate type="wd">
                                    <p:tmPct val="10000"/>
                                  </p:iterate>
                                  <p:childTnLst>
                                    <p:set>
                                      <p:cBhvr>
                                        <p:cTn id="31" dur="1" fill="hold">
                                          <p:stCondLst>
                                            <p:cond delay="0"/>
                                          </p:stCondLst>
                                        </p:cTn>
                                        <p:tgtEl>
                                          <p:spTgt spid="44038">
                                            <p:txEl>
                                              <p:pRg st="0" end="0"/>
                                            </p:txEl>
                                          </p:spTgt>
                                        </p:tgtEl>
                                        <p:attrNameLst>
                                          <p:attrName>style.visibility</p:attrName>
                                        </p:attrNameLst>
                                      </p:cBhvr>
                                      <p:to>
                                        <p:strVal val="visible"/>
                                      </p:to>
                                    </p:set>
                                    <p:animEffect transition="in" filter="dissolve">
                                      <p:cBhvr>
                                        <p:cTn id="32" dur="1000"/>
                                        <p:tgtEl>
                                          <p:spTgt spid="44038">
                                            <p:txEl>
                                              <p:pRg st="0" end="0"/>
                                            </p:txEl>
                                          </p:spTgt>
                                        </p:tgtEl>
                                      </p:cBhvr>
                                    </p:animEffect>
                                  </p:childTnLst>
                                </p:cTn>
                              </p:par>
                            </p:childTnLst>
                          </p:cTn>
                        </p:par>
                        <p:par>
                          <p:cTn id="33" fill="hold" nodeType="afterGroup">
                            <p:stCondLst>
                              <p:cond delay="13050"/>
                            </p:stCondLst>
                            <p:childTnLst>
                              <p:par>
                                <p:cTn id="34" presetID="9" presetClass="entr" presetSubtype="0" fill="hold" grpId="0" nodeType="afterEffect">
                                  <p:stCondLst>
                                    <p:cond delay="1500"/>
                                  </p:stCondLst>
                                  <p:iterate type="wd">
                                    <p:tmPct val="10000"/>
                                  </p:iterate>
                                  <p:childTnLst>
                                    <p:set>
                                      <p:cBhvr>
                                        <p:cTn id="35" dur="1" fill="hold">
                                          <p:stCondLst>
                                            <p:cond delay="0"/>
                                          </p:stCondLst>
                                        </p:cTn>
                                        <p:tgtEl>
                                          <p:spTgt spid="44038">
                                            <p:txEl>
                                              <p:pRg st="1" end="1"/>
                                            </p:txEl>
                                          </p:spTgt>
                                        </p:tgtEl>
                                        <p:attrNameLst>
                                          <p:attrName>style.visibility</p:attrName>
                                        </p:attrNameLst>
                                      </p:cBhvr>
                                      <p:to>
                                        <p:strVal val="visible"/>
                                      </p:to>
                                    </p:set>
                                    <p:animEffect transition="in" filter="dissolve">
                                      <p:cBhvr>
                                        <p:cTn id="36" dur="1000"/>
                                        <p:tgtEl>
                                          <p:spTgt spid="44038">
                                            <p:txEl>
                                              <p:pRg st="1" end="1"/>
                                            </p:txEl>
                                          </p:spTgt>
                                        </p:tgtEl>
                                      </p:cBhvr>
                                    </p:animEffect>
                                  </p:childTnLst>
                                </p:cTn>
                              </p:par>
                            </p:childTnLst>
                          </p:cTn>
                        </p:par>
                        <p:par>
                          <p:cTn id="37" fill="hold" nodeType="afterGroup">
                            <p:stCondLst>
                              <p:cond delay="16650"/>
                            </p:stCondLst>
                            <p:childTnLst>
                              <p:par>
                                <p:cTn id="38" presetID="9" presetClass="entr" presetSubtype="0" fill="hold" grpId="0" nodeType="afterEffect">
                                  <p:stCondLst>
                                    <p:cond delay="1500"/>
                                  </p:stCondLst>
                                  <p:iterate type="wd">
                                    <p:tmPct val="10000"/>
                                  </p:iterate>
                                  <p:childTnLst>
                                    <p:set>
                                      <p:cBhvr>
                                        <p:cTn id="39" dur="1" fill="hold">
                                          <p:stCondLst>
                                            <p:cond delay="0"/>
                                          </p:stCondLst>
                                        </p:cTn>
                                        <p:tgtEl>
                                          <p:spTgt spid="44038">
                                            <p:txEl>
                                              <p:pRg st="2" end="2"/>
                                            </p:txEl>
                                          </p:spTgt>
                                        </p:tgtEl>
                                        <p:attrNameLst>
                                          <p:attrName>style.visibility</p:attrName>
                                        </p:attrNameLst>
                                      </p:cBhvr>
                                      <p:to>
                                        <p:strVal val="visible"/>
                                      </p:to>
                                    </p:set>
                                    <p:animEffect transition="in" filter="dissolve">
                                      <p:cBhvr>
                                        <p:cTn id="40" dur="1000"/>
                                        <p:tgtEl>
                                          <p:spTgt spid="44038">
                                            <p:txEl>
                                              <p:pRg st="2" end="2"/>
                                            </p:txEl>
                                          </p:spTgt>
                                        </p:tgtEl>
                                      </p:cBhvr>
                                    </p:animEffect>
                                  </p:childTnLst>
                                </p:cTn>
                              </p:par>
                            </p:childTnLst>
                          </p:cTn>
                        </p:par>
                        <p:par>
                          <p:cTn id="41" fill="hold" nodeType="afterGroup">
                            <p:stCondLst>
                              <p:cond delay="19950"/>
                            </p:stCondLst>
                            <p:childTnLst>
                              <p:par>
                                <p:cTn id="42" presetID="9" presetClass="entr" presetSubtype="0" fill="hold" grpId="0" nodeType="afterEffect">
                                  <p:stCondLst>
                                    <p:cond delay="1500"/>
                                  </p:stCondLst>
                                  <p:iterate type="wd">
                                    <p:tmPct val="10000"/>
                                  </p:iterate>
                                  <p:childTnLst>
                                    <p:set>
                                      <p:cBhvr>
                                        <p:cTn id="43" dur="1" fill="hold">
                                          <p:stCondLst>
                                            <p:cond delay="0"/>
                                          </p:stCondLst>
                                        </p:cTn>
                                        <p:tgtEl>
                                          <p:spTgt spid="44038">
                                            <p:txEl>
                                              <p:pRg st="3" end="3"/>
                                            </p:txEl>
                                          </p:spTgt>
                                        </p:tgtEl>
                                        <p:attrNameLst>
                                          <p:attrName>style.visibility</p:attrName>
                                        </p:attrNameLst>
                                      </p:cBhvr>
                                      <p:to>
                                        <p:strVal val="visible"/>
                                      </p:to>
                                    </p:set>
                                    <p:animEffect transition="in" filter="dissolve">
                                      <p:cBhvr>
                                        <p:cTn id="44" dur="1000"/>
                                        <p:tgtEl>
                                          <p:spTgt spid="44038">
                                            <p:txEl>
                                              <p:pRg st="3" end="3"/>
                                            </p:txEl>
                                          </p:spTgt>
                                        </p:tgtEl>
                                      </p:cBhvr>
                                    </p:animEffect>
                                  </p:childTnLst>
                                </p:cTn>
                              </p:par>
                            </p:childTnLst>
                          </p:cTn>
                        </p:par>
                        <p:par>
                          <p:cTn id="45" fill="hold" nodeType="afterGroup">
                            <p:stCondLst>
                              <p:cond delay="23550"/>
                            </p:stCondLst>
                            <p:childTnLst>
                              <p:par>
                                <p:cTn id="46" presetID="9" presetClass="entr" presetSubtype="0" fill="hold" grpId="0" nodeType="afterEffect">
                                  <p:stCondLst>
                                    <p:cond delay="1500"/>
                                  </p:stCondLst>
                                  <p:iterate type="wd">
                                    <p:tmPct val="10000"/>
                                  </p:iterate>
                                  <p:childTnLst>
                                    <p:set>
                                      <p:cBhvr>
                                        <p:cTn id="47" dur="1" fill="hold">
                                          <p:stCondLst>
                                            <p:cond delay="0"/>
                                          </p:stCondLst>
                                        </p:cTn>
                                        <p:tgtEl>
                                          <p:spTgt spid="44038">
                                            <p:txEl>
                                              <p:pRg st="4" end="4"/>
                                            </p:txEl>
                                          </p:spTgt>
                                        </p:tgtEl>
                                        <p:attrNameLst>
                                          <p:attrName>style.visibility</p:attrName>
                                        </p:attrNameLst>
                                      </p:cBhvr>
                                      <p:to>
                                        <p:strVal val="visible"/>
                                      </p:to>
                                    </p:set>
                                    <p:animEffect transition="in" filter="dissolve">
                                      <p:cBhvr>
                                        <p:cTn id="48" dur="1000"/>
                                        <p:tgtEl>
                                          <p:spTgt spid="44038">
                                            <p:txEl>
                                              <p:pRg st="4" end="4"/>
                                            </p:txEl>
                                          </p:spTgt>
                                        </p:tgtEl>
                                      </p:cBhvr>
                                    </p:animEffect>
                                  </p:childTnLst>
                                </p:cTn>
                              </p:par>
                            </p:childTnLst>
                          </p:cTn>
                        </p:par>
                        <p:par>
                          <p:cTn id="49" fill="hold" nodeType="afterGroup">
                            <p:stCondLst>
                              <p:cond delay="27250"/>
                            </p:stCondLst>
                            <p:childTnLst>
                              <p:par>
                                <p:cTn id="50" presetID="9" presetClass="entr" presetSubtype="0" fill="hold" grpId="0" nodeType="afterEffect">
                                  <p:stCondLst>
                                    <p:cond delay="1500"/>
                                  </p:stCondLst>
                                  <p:iterate type="wd">
                                    <p:tmPct val="10000"/>
                                  </p:iterate>
                                  <p:childTnLst>
                                    <p:set>
                                      <p:cBhvr>
                                        <p:cTn id="51" dur="1" fill="hold">
                                          <p:stCondLst>
                                            <p:cond delay="0"/>
                                          </p:stCondLst>
                                        </p:cTn>
                                        <p:tgtEl>
                                          <p:spTgt spid="44038">
                                            <p:txEl>
                                              <p:pRg st="5" end="5"/>
                                            </p:txEl>
                                          </p:spTgt>
                                        </p:tgtEl>
                                        <p:attrNameLst>
                                          <p:attrName>style.visibility</p:attrName>
                                        </p:attrNameLst>
                                      </p:cBhvr>
                                      <p:to>
                                        <p:strVal val="visible"/>
                                      </p:to>
                                    </p:set>
                                    <p:animEffect transition="in" filter="dissolve">
                                      <p:cBhvr>
                                        <p:cTn id="52" dur="1000"/>
                                        <p:tgtEl>
                                          <p:spTgt spid="44038">
                                            <p:txEl>
                                              <p:pRg st="5" end="5"/>
                                            </p:txEl>
                                          </p:spTgt>
                                        </p:tgtEl>
                                      </p:cBhvr>
                                    </p:animEffect>
                                  </p:childTnLst>
                                </p:cTn>
                              </p:par>
                            </p:childTnLst>
                          </p:cTn>
                        </p:par>
                        <p:par>
                          <p:cTn id="53" fill="hold" nodeType="afterGroup">
                            <p:stCondLst>
                              <p:cond delay="30750"/>
                            </p:stCondLst>
                            <p:childTnLst>
                              <p:par>
                                <p:cTn id="54" presetID="9" presetClass="entr" presetSubtype="0" fill="hold" grpId="0" nodeType="afterEffect">
                                  <p:stCondLst>
                                    <p:cond delay="1500"/>
                                  </p:stCondLst>
                                  <p:iterate type="wd">
                                    <p:tmPct val="10000"/>
                                  </p:iterate>
                                  <p:childTnLst>
                                    <p:set>
                                      <p:cBhvr>
                                        <p:cTn id="55" dur="1" fill="hold">
                                          <p:stCondLst>
                                            <p:cond delay="0"/>
                                          </p:stCondLst>
                                        </p:cTn>
                                        <p:tgtEl>
                                          <p:spTgt spid="44038">
                                            <p:txEl>
                                              <p:pRg st="6" end="6"/>
                                            </p:txEl>
                                          </p:spTgt>
                                        </p:tgtEl>
                                        <p:attrNameLst>
                                          <p:attrName>style.visibility</p:attrName>
                                        </p:attrNameLst>
                                      </p:cBhvr>
                                      <p:to>
                                        <p:strVal val="visible"/>
                                      </p:to>
                                    </p:set>
                                    <p:animEffect transition="in" filter="dissolve">
                                      <p:cBhvr>
                                        <p:cTn id="56" dur="1000"/>
                                        <p:tgtEl>
                                          <p:spTgt spid="44038">
                                            <p:txEl>
                                              <p:pRg st="6" end="6"/>
                                            </p:txEl>
                                          </p:spTgt>
                                        </p:tgtEl>
                                      </p:cBhvr>
                                    </p:animEffect>
                                  </p:childTnLst>
                                </p:cTn>
                              </p:par>
                            </p:childTnLst>
                          </p:cTn>
                        </p:par>
                        <p:par>
                          <p:cTn id="57" fill="hold" nodeType="afterGroup">
                            <p:stCondLst>
                              <p:cond delay="33450"/>
                            </p:stCondLst>
                            <p:childTnLst>
                              <p:par>
                                <p:cTn id="58" presetID="17" presetClass="entr" presetSubtype="10" fill="hold" grpId="0" nodeType="afterEffect">
                                  <p:stCondLst>
                                    <p:cond delay="2000"/>
                                  </p:stCondLst>
                                  <p:iterate type="wd">
                                    <p:tmPct val="10000"/>
                                  </p:iterate>
                                  <p:childTnLst>
                                    <p:set>
                                      <p:cBhvr>
                                        <p:cTn id="59" dur="1" fill="hold">
                                          <p:stCondLst>
                                            <p:cond delay="0"/>
                                          </p:stCondLst>
                                        </p:cTn>
                                        <p:tgtEl>
                                          <p:spTgt spid="44036"/>
                                        </p:tgtEl>
                                        <p:attrNameLst>
                                          <p:attrName>style.visibility</p:attrName>
                                        </p:attrNameLst>
                                      </p:cBhvr>
                                      <p:to>
                                        <p:strVal val="visible"/>
                                      </p:to>
                                    </p:set>
                                    <p:anim calcmode="lin" valueType="num">
                                      <p:cBhvr>
                                        <p:cTn id="60" dur="500" fill="hold"/>
                                        <p:tgtEl>
                                          <p:spTgt spid="44036"/>
                                        </p:tgtEl>
                                        <p:attrNameLst>
                                          <p:attrName>ppt_w</p:attrName>
                                        </p:attrNameLst>
                                      </p:cBhvr>
                                      <p:tavLst>
                                        <p:tav tm="0">
                                          <p:val>
                                            <p:fltVal val="0"/>
                                          </p:val>
                                        </p:tav>
                                        <p:tav tm="100000">
                                          <p:val>
                                            <p:strVal val="#ppt_w"/>
                                          </p:val>
                                        </p:tav>
                                      </p:tavLst>
                                    </p:anim>
                                    <p:anim calcmode="lin" valueType="num">
                                      <p:cBhvr>
                                        <p:cTn id="61" dur="500" fill="hold"/>
                                        <p:tgtEl>
                                          <p:spTgt spid="4403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4" grpId="0" autoUpdateAnimBg="0"/>
      <p:bldP spid="44035" grpId="0" build="p" bldLvl="2" autoUpdateAnimBg="0" advAuto="1000"/>
      <p:bldP spid="44036" grpId="0" autoUpdateAnimBg="0"/>
      <p:bldP spid="44038" grpId="0" build="p" bldLvl="2"/>
      <p:bldP spid="44039"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eaLnBrk="1" hangingPunct="1"/>
            <a:r>
              <a:rPr lang="en-US" sz="4000" smtClean="0"/>
              <a:t>Approaches to Messianic Prophecy 1</a:t>
            </a:r>
          </a:p>
        </p:txBody>
      </p:sp>
      <p:graphicFrame>
        <p:nvGraphicFramePr>
          <p:cNvPr id="47239" name="Group 135"/>
          <p:cNvGraphicFramePr>
            <a:graphicFrameLocks noGrp="1"/>
          </p:cNvGraphicFramePr>
          <p:nvPr>
            <p:ph type="tbl" idx="1"/>
          </p:nvPr>
        </p:nvGraphicFramePr>
        <p:xfrm>
          <a:off x="1143000" y="1398588"/>
          <a:ext cx="7772400" cy="5464175"/>
        </p:xfrm>
        <a:graphic>
          <a:graphicData uri="http://schemas.openxmlformats.org/drawingml/2006/table">
            <a:tbl>
              <a:tblPr/>
              <a:tblGrid>
                <a:gridCol w="2590800"/>
                <a:gridCol w="2590800"/>
                <a:gridCol w="2590800"/>
              </a:tblGrid>
              <a:tr h="673053">
                <a:tc>
                  <a:txBody>
                    <a:bodyPr/>
                    <a:lstStyle/>
                    <a:p>
                      <a:pPr marL="0" marR="0" lvl="0" indent="0" algn="l" defTabSz="914400" rtl="0" eaLnBrk="1" fontAlgn="base" latinLnBrk="0" hangingPunct="1">
                        <a:lnSpc>
                          <a:spcPct val="100000"/>
                        </a:lnSpc>
                        <a:spcBef>
                          <a:spcPct val="20000"/>
                        </a:spcBef>
                        <a:spcAft>
                          <a:spcPct val="0"/>
                        </a:spcAft>
                        <a:buClr>
                          <a:schemeClr val="tx2"/>
                        </a:buClr>
                        <a:buSzPct val="90000"/>
                        <a:buFont typeface="Symbol" pitchFamily="18" charset="2"/>
                        <a:buNone/>
                        <a:tabLst/>
                      </a:pPr>
                      <a:r>
                        <a:rPr kumimoji="0" lang="en-US" sz="2800" b="1" i="0" u="none" strike="noStrike" cap="none" normalizeH="0" baseline="0" smtClean="0">
                          <a:ln>
                            <a:noFill/>
                          </a:ln>
                          <a:solidFill>
                            <a:schemeClr val="tx2"/>
                          </a:solidFill>
                          <a:effectLst/>
                          <a:latin typeface="Times New Roman" pitchFamily="18" charset="0"/>
                          <a:cs typeface="Times New Roman" pitchFamily="18" charset="0"/>
                        </a:rPr>
                        <a:t>Fulfillment</a:t>
                      </a:r>
                    </a:p>
                  </a:txBody>
                  <a:tcPr marT="45717" marB="45717" anchor="ctr" anchorCtr="1"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90000"/>
                        <a:buFont typeface="Symbol" pitchFamily="18" charset="2"/>
                        <a:buNone/>
                        <a:tabLst/>
                      </a:pPr>
                      <a:r>
                        <a:rPr kumimoji="0" lang="en-US" sz="2800" b="1" i="0" u="none" strike="noStrike" cap="none" normalizeH="0" baseline="0" smtClean="0">
                          <a:ln>
                            <a:noFill/>
                          </a:ln>
                          <a:solidFill>
                            <a:schemeClr val="tx2"/>
                          </a:solidFill>
                          <a:effectLst/>
                          <a:latin typeface="Times New Roman" pitchFamily="18" charset="0"/>
                          <a:cs typeface="Times New Roman" pitchFamily="18" charset="0"/>
                        </a:rPr>
                        <a:t>Rationale</a:t>
                      </a:r>
                    </a:p>
                  </a:txBody>
                  <a:tcPr marT="45717" marB="45717" anchor="ctr" anchorCtr="1"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90000"/>
                        <a:buFont typeface="Symbol" pitchFamily="18" charset="2"/>
                        <a:buNone/>
                        <a:tabLst/>
                      </a:pPr>
                      <a:r>
                        <a:rPr kumimoji="0" lang="en-US" sz="2800" b="1" i="0" u="none" strike="noStrike" cap="none" normalizeH="0" baseline="0" smtClean="0">
                          <a:ln>
                            <a:noFill/>
                          </a:ln>
                          <a:solidFill>
                            <a:schemeClr val="tx2"/>
                          </a:solidFill>
                          <a:effectLst/>
                          <a:latin typeface="Times New Roman" pitchFamily="18" charset="0"/>
                          <a:cs typeface="Times New Roman" pitchFamily="18" charset="0"/>
                        </a:rPr>
                        <a:t>Meaning</a:t>
                      </a:r>
                    </a:p>
                  </a:txBody>
                  <a:tcPr marT="45717" marB="45717" anchor="ctr" anchorCtr="1"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2"/>
                    </a:solidFill>
                  </a:tcPr>
                </a:tc>
              </a:tr>
              <a:tr h="1030152">
                <a:tc>
                  <a:txBody>
                    <a:bodyPr/>
                    <a:lstStyle/>
                    <a:p>
                      <a:pPr marL="0" marR="0" lvl="0" indent="0" algn="l" defTabSz="914400" rtl="0" eaLnBrk="1" fontAlgn="base" latinLnBrk="0" hangingPunct="1">
                        <a:lnSpc>
                          <a:spcPct val="100000"/>
                        </a:lnSpc>
                        <a:spcBef>
                          <a:spcPct val="20000"/>
                        </a:spcBef>
                        <a:spcAft>
                          <a:spcPct val="0"/>
                        </a:spcAft>
                        <a:buClr>
                          <a:schemeClr val="tx2"/>
                        </a:buClr>
                        <a:buSzPct val="90000"/>
                        <a:buFont typeface="Symbol" pitchFamily="18" charset="2"/>
                        <a:buNone/>
                        <a:tabLst/>
                      </a:pPr>
                      <a:r>
                        <a:rPr kumimoji="0" lang="en-US" sz="2800" b="0" i="0" u="none" strike="noStrike" cap="none" normalizeH="0" baseline="0" smtClean="0">
                          <a:ln>
                            <a:noFill/>
                          </a:ln>
                          <a:solidFill>
                            <a:schemeClr val="tx2"/>
                          </a:solidFill>
                          <a:effectLst/>
                          <a:latin typeface="Times New Roman" pitchFamily="18" charset="0"/>
                          <a:cs typeface="Times New Roman" pitchFamily="18" charset="0"/>
                        </a:rPr>
                        <a:t>Historical</a:t>
                      </a:r>
                    </a:p>
                    <a:p>
                      <a:pPr marL="0" marR="0" lvl="0" indent="0" algn="l" defTabSz="914400" rtl="0" eaLnBrk="1" fontAlgn="base" latinLnBrk="0" hangingPunct="1">
                        <a:lnSpc>
                          <a:spcPct val="100000"/>
                        </a:lnSpc>
                        <a:spcBef>
                          <a:spcPct val="20000"/>
                        </a:spcBef>
                        <a:spcAft>
                          <a:spcPct val="0"/>
                        </a:spcAft>
                        <a:buClr>
                          <a:schemeClr val="tx2"/>
                        </a:buClr>
                        <a:buSzPct val="90000"/>
                        <a:buFont typeface="Symbol" pitchFamily="18" charset="2"/>
                        <a:buNone/>
                        <a:tabLst/>
                      </a:pPr>
                      <a:r>
                        <a:rPr kumimoji="0" lang="en-US" sz="2800" b="0" i="0" u="none" strike="noStrike" cap="none" normalizeH="0" baseline="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smtClean="0">
                          <a:ln>
                            <a:noFill/>
                          </a:ln>
                          <a:solidFill>
                            <a:schemeClr val="tx1"/>
                          </a:solidFill>
                          <a:effectLst/>
                          <a:latin typeface="Times New Roman" pitchFamily="18" charset="0"/>
                          <a:cs typeface="Times New Roman" pitchFamily="18" charset="0"/>
                        </a:rPr>
                        <a:t>(Collins)</a:t>
                      </a:r>
                    </a:p>
                  </a:txBody>
                  <a:tcPr marT="45717" marB="45717"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90000"/>
                        <a:buFont typeface="Symbol" pitchFamily="18" charset="2"/>
                        <a:buNone/>
                        <a:tabLst/>
                      </a:pPr>
                      <a:r>
                        <a:rPr kumimoji="0" lang="en-US" sz="2200" b="0" i="0" u="none" strike="noStrike" cap="none" normalizeH="0" baseline="0" smtClean="0">
                          <a:ln>
                            <a:noFill/>
                          </a:ln>
                          <a:solidFill>
                            <a:schemeClr val="tx1"/>
                          </a:solidFill>
                          <a:effectLst/>
                          <a:latin typeface="Times New Roman" pitchFamily="18" charset="0"/>
                          <a:cs typeface="Times New Roman" pitchFamily="18" charset="0"/>
                        </a:rPr>
                        <a:t>Refers to person living in own time</a:t>
                      </a:r>
                    </a:p>
                  </a:txBody>
                  <a:tcPr marT="45717" marB="45717"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90000"/>
                        <a:buFont typeface="Symbol" pitchFamily="18" charset="2"/>
                        <a:buNone/>
                        <a:tabLst/>
                      </a:pPr>
                      <a:endParaRPr kumimoji="0" lang="en-US" sz="28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20000"/>
                        </a:spcBef>
                        <a:spcAft>
                          <a:spcPct val="0"/>
                        </a:spcAft>
                        <a:buClr>
                          <a:schemeClr val="tx2"/>
                        </a:buClr>
                        <a:buSzPct val="90000"/>
                        <a:buFont typeface="Symbol" pitchFamily="18" charset="2"/>
                        <a:buNone/>
                        <a:tabLst/>
                      </a:pPr>
                      <a:r>
                        <a:rPr kumimoji="0" lang="en-US" sz="2800" b="0" i="0" u="none" strike="noStrike" cap="none" normalizeH="0" baseline="0" smtClean="0">
                          <a:ln>
                            <a:noFill/>
                          </a:ln>
                          <a:solidFill>
                            <a:schemeClr val="tx1"/>
                          </a:solidFill>
                          <a:effectLst/>
                          <a:latin typeface="Times New Roman" pitchFamily="18" charset="0"/>
                          <a:cs typeface="Times New Roman" pitchFamily="18" charset="0"/>
                        </a:rPr>
                        <a:t> </a:t>
                      </a:r>
                      <a:r>
                        <a:rPr kumimoji="0" lang="en-US" sz="2800" b="1" i="0" u="none" strike="noStrike" cap="none" normalizeH="0" baseline="0" smtClean="0">
                          <a:ln>
                            <a:noFill/>
                          </a:ln>
                          <a:solidFill>
                            <a:schemeClr val="tx1"/>
                          </a:solidFill>
                          <a:effectLst/>
                          <a:latin typeface="Times New Roman" pitchFamily="18" charset="0"/>
                          <a:cs typeface="Times New Roman" pitchFamily="18" charset="0"/>
                        </a:rPr>
                        <a:t>P</a:t>
                      </a:r>
                      <a:r>
                        <a:rPr kumimoji="0" lang="en-US" sz="2800" b="0" i="0" u="none" strike="noStrike" cap="none" normalizeH="0" baseline="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Historical</a:t>
                      </a:r>
                    </a:p>
                  </a:txBody>
                  <a:tcPr marT="45717" marB="45717" anchor="ctr" anchorCtr="1"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1164255">
                <a:tc>
                  <a:txBody>
                    <a:bodyPr/>
                    <a:lstStyle/>
                    <a:p>
                      <a:pPr marL="0" marR="0" lvl="0" indent="0" algn="l" defTabSz="914400" rtl="0" eaLnBrk="1" fontAlgn="base" latinLnBrk="0" hangingPunct="1">
                        <a:lnSpc>
                          <a:spcPct val="100000"/>
                        </a:lnSpc>
                        <a:spcBef>
                          <a:spcPct val="20000"/>
                        </a:spcBef>
                        <a:spcAft>
                          <a:spcPct val="0"/>
                        </a:spcAft>
                        <a:buClr>
                          <a:schemeClr val="tx2"/>
                        </a:buClr>
                        <a:buSzPct val="90000"/>
                        <a:buFont typeface="Symbol" pitchFamily="18" charset="2"/>
                        <a:buNone/>
                        <a:tabLst/>
                      </a:pPr>
                      <a:r>
                        <a:rPr kumimoji="0" lang="en-US" sz="2800" b="0" i="0" u="none" strike="noStrike" cap="none" normalizeH="0" baseline="0" smtClean="0">
                          <a:ln>
                            <a:noFill/>
                          </a:ln>
                          <a:solidFill>
                            <a:schemeClr val="tx2"/>
                          </a:solidFill>
                          <a:effectLst/>
                          <a:latin typeface="Times New Roman" pitchFamily="18" charset="0"/>
                          <a:cs typeface="Times New Roman" pitchFamily="18" charset="0"/>
                        </a:rPr>
                        <a:t>Double</a:t>
                      </a:r>
                    </a:p>
                    <a:p>
                      <a:pPr marL="0" marR="0" lvl="0" indent="0" algn="l" defTabSz="914400" rtl="0" eaLnBrk="1" fontAlgn="base" latinLnBrk="0" hangingPunct="1">
                        <a:lnSpc>
                          <a:spcPct val="100000"/>
                        </a:lnSpc>
                        <a:spcBef>
                          <a:spcPct val="20000"/>
                        </a:spcBef>
                        <a:spcAft>
                          <a:spcPct val="0"/>
                        </a:spcAft>
                        <a:buClr>
                          <a:schemeClr val="tx2"/>
                        </a:buClr>
                        <a:buSzPct val="90000"/>
                        <a:buFont typeface="Symbol" pitchFamily="18" charset="2"/>
                        <a:buNone/>
                        <a:tabLst/>
                      </a:pPr>
                      <a:r>
                        <a:rPr kumimoji="0" lang="en-US" sz="2800" b="0" i="0" u="none" strike="noStrike" cap="none" normalizeH="0" baseline="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smtClean="0">
                          <a:ln>
                            <a:noFill/>
                          </a:ln>
                          <a:solidFill>
                            <a:schemeClr val="tx1"/>
                          </a:solidFill>
                          <a:effectLst/>
                          <a:latin typeface="Times New Roman" pitchFamily="18" charset="0"/>
                          <a:cs typeface="Times New Roman" pitchFamily="18" charset="0"/>
                        </a:rPr>
                        <a:t>(Sherlock)</a:t>
                      </a:r>
                    </a:p>
                  </a:txBody>
                  <a:tcPr marT="45717" marB="45717"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90000"/>
                        <a:buFont typeface="Symbol" pitchFamily="18" charset="2"/>
                        <a:buNone/>
                        <a:tabLst/>
                      </a:pPr>
                      <a:r>
                        <a:rPr kumimoji="0" lang="en-US" sz="2200" b="0" i="0" u="none" strike="noStrike" cap="none" normalizeH="0" baseline="0" smtClean="0">
                          <a:ln>
                            <a:noFill/>
                          </a:ln>
                          <a:solidFill>
                            <a:schemeClr val="tx1"/>
                          </a:solidFill>
                          <a:effectLst/>
                          <a:latin typeface="Times New Roman" pitchFamily="18" charset="0"/>
                          <a:cs typeface="Times New Roman" pitchFamily="18" charset="0"/>
                        </a:rPr>
                        <a:t>“sensus plenior” </a:t>
                      </a:r>
                    </a:p>
                    <a:p>
                      <a:pPr marL="0" marR="0" lvl="0" indent="0" algn="l" defTabSz="914400" rtl="0" eaLnBrk="1" fontAlgn="base" latinLnBrk="0" hangingPunct="1">
                        <a:lnSpc>
                          <a:spcPct val="100000"/>
                        </a:lnSpc>
                        <a:spcBef>
                          <a:spcPct val="20000"/>
                        </a:spcBef>
                        <a:spcAft>
                          <a:spcPct val="0"/>
                        </a:spcAft>
                        <a:buClr>
                          <a:schemeClr val="tx2"/>
                        </a:buClr>
                        <a:buSzPct val="90000"/>
                        <a:buFont typeface="Symbol" pitchFamily="18" charset="2"/>
                        <a:buNone/>
                        <a:tabLst/>
                      </a:pPr>
                      <a:r>
                        <a:rPr kumimoji="0" lang="en-US" sz="2200" b="0" i="0" u="none" strike="noStrike" cap="none" normalizeH="0" baseline="0" smtClean="0">
                          <a:ln>
                            <a:noFill/>
                          </a:ln>
                          <a:solidFill>
                            <a:schemeClr val="tx1"/>
                          </a:solidFill>
                          <a:effectLst/>
                          <a:latin typeface="Times New Roman" pitchFamily="18" charset="0"/>
                          <a:cs typeface="Times New Roman" pitchFamily="18" charset="0"/>
                        </a:rPr>
                        <a:t>= 2 Meanings </a:t>
                      </a:r>
                      <a:r>
                        <a:rPr kumimoji="0" lang="en-US" sz="1400" b="1"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r>
                        <a:rPr kumimoji="0" lang="en-US" sz="2200" b="0" i="0" u="none" strike="noStrike" cap="none" normalizeH="0" baseline="0" smtClean="0">
                          <a:ln>
                            <a:noFill/>
                          </a:ln>
                          <a:solidFill>
                            <a:schemeClr val="tx1"/>
                          </a:solidFill>
                          <a:effectLst/>
                          <a:latin typeface="Times New Roman" pitchFamily="18" charset="0"/>
                          <a:cs typeface="Times New Roman" pitchFamily="18" charset="0"/>
                        </a:rPr>
                        <a:t> Prophet had no clue?</a:t>
                      </a:r>
                    </a:p>
                  </a:txBody>
                  <a:tcPr marT="45717" marB="45717"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90000"/>
                        <a:buFont typeface="Symbol" pitchFamily="18" charset="2"/>
                        <a:buNone/>
                        <a:tabLst/>
                      </a:pPr>
                      <a:endParaRPr kumimoji="0" lang="en-US" sz="28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20000"/>
                        </a:spcBef>
                        <a:spcAft>
                          <a:spcPct val="0"/>
                        </a:spcAft>
                        <a:buClr>
                          <a:schemeClr val="tx2"/>
                        </a:buClr>
                        <a:buSzPct val="90000"/>
                        <a:buFont typeface="Symbol" pitchFamily="18" charset="2"/>
                        <a:buNone/>
                        <a:tabLst/>
                      </a:pPr>
                      <a:r>
                        <a:rPr kumimoji="0" lang="en-US" sz="2800" b="1" i="0" u="none" strike="noStrike" cap="none" normalizeH="0" baseline="0" smtClean="0">
                          <a:ln>
                            <a:noFill/>
                          </a:ln>
                          <a:solidFill>
                            <a:schemeClr val="tx1"/>
                          </a:solidFill>
                          <a:effectLst/>
                          <a:latin typeface="Times New Roman" pitchFamily="18" charset="0"/>
                          <a:cs typeface="Times New Roman" pitchFamily="18" charset="0"/>
                        </a:rPr>
                        <a:t>P  </a:t>
                      </a:r>
                      <a:r>
                        <a:rPr kumimoji="0" lang="en-US" sz="1400" b="1" i="0" u="none" strike="noStrike" cap="none" normalizeH="0" baseline="0" smtClean="0">
                          <a:ln>
                            <a:noFill/>
                          </a:ln>
                          <a:solidFill>
                            <a:schemeClr val="tx1"/>
                          </a:solidFill>
                          <a:effectLst/>
                          <a:latin typeface="Times New Roman" pitchFamily="18" charset="0"/>
                          <a:cs typeface="Times New Roman" pitchFamily="18" charset="0"/>
                        </a:rPr>
                        <a:t>Historical</a:t>
                      </a: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      </a:t>
                      </a:r>
                      <a:r>
                        <a:rPr kumimoji="0" lang="en-US" sz="1400" b="1" i="0" u="none" strike="noStrike" cap="none" normalizeH="0" baseline="0" smtClean="0">
                          <a:ln>
                            <a:noFill/>
                          </a:ln>
                          <a:solidFill>
                            <a:schemeClr val="tx1"/>
                          </a:solidFill>
                          <a:effectLst/>
                          <a:latin typeface="Times New Roman" pitchFamily="18" charset="0"/>
                          <a:cs typeface="Times New Roman" pitchFamily="18" charset="0"/>
                        </a:rPr>
                        <a:t>Messianic</a:t>
                      </a:r>
                    </a:p>
                  </a:txBody>
                  <a:tcPr marT="45717" marB="45717" anchor="ctr" anchorCtr="1"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1030152">
                <a:tc>
                  <a:txBody>
                    <a:bodyPr/>
                    <a:lstStyle/>
                    <a:p>
                      <a:pPr marL="0" marR="0" lvl="0" indent="0" algn="l" defTabSz="914400" rtl="0" eaLnBrk="1" fontAlgn="base" latinLnBrk="0" hangingPunct="1">
                        <a:lnSpc>
                          <a:spcPct val="100000"/>
                        </a:lnSpc>
                        <a:spcBef>
                          <a:spcPct val="20000"/>
                        </a:spcBef>
                        <a:spcAft>
                          <a:spcPct val="0"/>
                        </a:spcAft>
                        <a:buClr>
                          <a:schemeClr val="tx2"/>
                        </a:buClr>
                        <a:buSzPct val="90000"/>
                        <a:buFont typeface="Symbol" pitchFamily="18" charset="2"/>
                        <a:buNone/>
                        <a:tabLst/>
                      </a:pPr>
                      <a:r>
                        <a:rPr kumimoji="0" lang="en-US" sz="2800" b="0" i="0" u="none" strike="noStrike" cap="none" normalizeH="0" baseline="0" smtClean="0">
                          <a:ln>
                            <a:noFill/>
                          </a:ln>
                          <a:solidFill>
                            <a:schemeClr val="tx2"/>
                          </a:solidFill>
                          <a:effectLst/>
                          <a:latin typeface="Times New Roman" pitchFamily="18" charset="0"/>
                          <a:cs typeface="Times New Roman" pitchFamily="18" charset="0"/>
                        </a:rPr>
                        <a:t>Typical</a:t>
                      </a:r>
                    </a:p>
                    <a:p>
                      <a:pPr marL="0" marR="0" lvl="0" indent="0" algn="l" defTabSz="914400" rtl="0" eaLnBrk="1" fontAlgn="base" latinLnBrk="0" hangingPunct="1">
                        <a:lnSpc>
                          <a:spcPct val="100000"/>
                        </a:lnSpc>
                        <a:spcBef>
                          <a:spcPct val="20000"/>
                        </a:spcBef>
                        <a:spcAft>
                          <a:spcPct val="0"/>
                        </a:spcAft>
                        <a:buClr>
                          <a:schemeClr val="tx2"/>
                        </a:buClr>
                        <a:buSzPct val="90000"/>
                        <a:buFont typeface="Symbol" pitchFamily="18" charset="2"/>
                        <a:buNone/>
                        <a:tabLst/>
                      </a:pPr>
                      <a:r>
                        <a:rPr kumimoji="0" lang="en-US" sz="2800" b="0" i="0" u="none" strike="noStrike" cap="none" normalizeH="0" baseline="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smtClean="0">
                          <a:ln>
                            <a:noFill/>
                          </a:ln>
                          <a:solidFill>
                            <a:schemeClr val="tx1"/>
                          </a:solidFill>
                          <a:effectLst/>
                          <a:latin typeface="Times New Roman" pitchFamily="18" charset="0"/>
                          <a:cs typeface="Times New Roman" pitchFamily="18" charset="0"/>
                        </a:rPr>
                        <a:t>(Bentzen, France)</a:t>
                      </a:r>
                    </a:p>
                  </a:txBody>
                  <a:tcPr marT="45717" marB="45717"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90000"/>
                        <a:buFont typeface="Symbol" pitchFamily="18" charset="2"/>
                        <a:buNone/>
                        <a:tabLst/>
                      </a:pPr>
                      <a:r>
                        <a:rPr kumimoji="0" lang="en-US" sz="2400" b="0" i="0" u="none" strike="noStrike" cap="none" normalizeH="0" baseline="0" smtClean="0">
                          <a:ln>
                            <a:noFill/>
                          </a:ln>
                          <a:solidFill>
                            <a:schemeClr val="tx1"/>
                          </a:solidFill>
                          <a:effectLst/>
                          <a:latin typeface="Times New Roman" pitchFamily="18" charset="0"/>
                          <a:cs typeface="Times New Roman" pitchFamily="18" charset="0"/>
                        </a:rPr>
                        <a:t>Uses pattern as literary device</a:t>
                      </a:r>
                    </a:p>
                  </a:txBody>
                  <a:tcPr marT="45717" marB="45717"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90000"/>
                        <a:buFont typeface="Symbol" pitchFamily="18" charset="2"/>
                        <a:buNone/>
                        <a:tabLst/>
                      </a:pPr>
                      <a:endParaRPr kumimoji="0" lang="en-US" sz="28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20000"/>
                        </a:spcBef>
                        <a:spcAft>
                          <a:spcPct val="0"/>
                        </a:spcAft>
                        <a:buClr>
                          <a:schemeClr val="tx2"/>
                        </a:buClr>
                        <a:buSzPct val="90000"/>
                        <a:buFont typeface="Symbol" pitchFamily="18" charset="2"/>
                        <a:buNone/>
                        <a:tabLst/>
                      </a:pPr>
                      <a:r>
                        <a:rPr kumimoji="0" lang="en-US" sz="2800" b="1" i="0" u="none" strike="noStrike" cap="none" normalizeH="0" baseline="0" smtClean="0">
                          <a:ln>
                            <a:noFill/>
                          </a:ln>
                          <a:solidFill>
                            <a:schemeClr val="tx1"/>
                          </a:solidFill>
                          <a:effectLst/>
                          <a:latin typeface="Times New Roman" pitchFamily="18" charset="0"/>
                          <a:cs typeface="Times New Roman" pitchFamily="18" charset="0"/>
                        </a:rPr>
                        <a:t>P       </a:t>
                      </a:r>
                      <a:r>
                        <a:rPr kumimoji="0" lang="en-US" sz="1400" b="1" i="0" u="none" strike="noStrike" cap="none" normalizeH="0" baseline="0" smtClean="0">
                          <a:ln>
                            <a:noFill/>
                          </a:ln>
                          <a:solidFill>
                            <a:schemeClr val="tx1"/>
                          </a:solidFill>
                          <a:effectLst/>
                          <a:latin typeface="Times New Roman" pitchFamily="18" charset="0"/>
                          <a:cs typeface="Times New Roman" pitchFamily="18" charset="0"/>
                        </a:rPr>
                        <a:t>Type     Antetype</a:t>
                      </a:r>
                    </a:p>
                  </a:txBody>
                  <a:tcPr marT="45717" marB="45717" anchor="ctr" anchorCtr="1"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1566563">
                <a:tc>
                  <a:txBody>
                    <a:bodyPr/>
                    <a:lstStyle/>
                    <a:p>
                      <a:pPr marL="0" marR="0" lvl="0" indent="0" algn="l" defTabSz="914400" rtl="0" eaLnBrk="1" fontAlgn="base" latinLnBrk="0" hangingPunct="1">
                        <a:lnSpc>
                          <a:spcPct val="100000"/>
                        </a:lnSpc>
                        <a:spcBef>
                          <a:spcPct val="20000"/>
                        </a:spcBef>
                        <a:spcAft>
                          <a:spcPct val="0"/>
                        </a:spcAft>
                        <a:buClr>
                          <a:schemeClr val="tx2"/>
                        </a:buClr>
                        <a:buSzPct val="90000"/>
                        <a:buFont typeface="Symbol" pitchFamily="18" charset="2"/>
                        <a:buNone/>
                        <a:tabLst/>
                      </a:pPr>
                      <a:r>
                        <a:rPr kumimoji="0" lang="en-US" sz="2800" b="0" i="0" u="none" strike="noStrike" cap="none" normalizeH="0" baseline="0" smtClean="0">
                          <a:ln>
                            <a:noFill/>
                          </a:ln>
                          <a:solidFill>
                            <a:schemeClr val="tx2"/>
                          </a:solidFill>
                          <a:effectLst/>
                          <a:latin typeface="Times New Roman" pitchFamily="18" charset="0"/>
                          <a:cs typeface="Times New Roman" pitchFamily="18" charset="0"/>
                        </a:rPr>
                        <a:t>Progressive</a:t>
                      </a:r>
                    </a:p>
                    <a:p>
                      <a:pPr marL="0" marR="0" lvl="0" indent="0" algn="l" defTabSz="914400" rtl="0" eaLnBrk="1" fontAlgn="base" latinLnBrk="0" hangingPunct="1">
                        <a:lnSpc>
                          <a:spcPct val="100000"/>
                        </a:lnSpc>
                        <a:spcBef>
                          <a:spcPct val="20000"/>
                        </a:spcBef>
                        <a:spcAft>
                          <a:spcPct val="0"/>
                        </a:spcAft>
                        <a:buClr>
                          <a:schemeClr val="tx2"/>
                        </a:buClr>
                        <a:buSzPct val="90000"/>
                        <a:buFont typeface="Symbol" pitchFamily="18" charset="2"/>
                        <a:buNone/>
                        <a:tabLst/>
                      </a:pPr>
                      <a:r>
                        <a:rPr kumimoji="0" lang="en-US" sz="2800" b="0" i="0" u="none" strike="noStrike" cap="none" normalizeH="0" baseline="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smtClean="0">
                          <a:ln>
                            <a:noFill/>
                          </a:ln>
                          <a:solidFill>
                            <a:schemeClr val="tx1"/>
                          </a:solidFill>
                          <a:effectLst/>
                          <a:latin typeface="Times New Roman" pitchFamily="18" charset="0"/>
                          <a:cs typeface="Times New Roman" pitchFamily="18" charset="0"/>
                        </a:rPr>
                        <a:t>(Beecher, Kaiser)</a:t>
                      </a:r>
                    </a:p>
                  </a:txBody>
                  <a:tcPr marT="45717" marB="45717"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90000"/>
                        <a:buFont typeface="Symbol" pitchFamily="18" charset="2"/>
                        <a:buNone/>
                        <a:tabLst/>
                      </a:pPr>
                      <a:r>
                        <a:rPr kumimoji="0" lang="en-US" sz="2200" b="0" i="0" u="none" strike="noStrike" cap="none" normalizeH="0" baseline="0" smtClean="0">
                          <a:ln>
                            <a:noFill/>
                          </a:ln>
                          <a:solidFill>
                            <a:schemeClr val="tx1"/>
                          </a:solidFill>
                          <a:effectLst/>
                          <a:latin typeface="Times New Roman" pitchFamily="18" charset="0"/>
                          <a:cs typeface="Times New Roman" pitchFamily="18" charset="0"/>
                        </a:rPr>
                        <a:t>Single meaning</a:t>
                      </a:r>
                    </a:p>
                    <a:p>
                      <a:pPr marL="0" marR="0" lvl="0" indent="0" algn="l" defTabSz="914400" rtl="0" eaLnBrk="1" fontAlgn="base" latinLnBrk="0" hangingPunct="1">
                        <a:lnSpc>
                          <a:spcPct val="100000"/>
                        </a:lnSpc>
                        <a:spcBef>
                          <a:spcPct val="20000"/>
                        </a:spcBef>
                        <a:spcAft>
                          <a:spcPct val="0"/>
                        </a:spcAft>
                        <a:buClr>
                          <a:schemeClr val="tx2"/>
                        </a:buClr>
                        <a:buSzPct val="90000"/>
                        <a:buFont typeface="Symbol" pitchFamily="18" charset="2"/>
                        <a:buNone/>
                        <a:tabLst/>
                      </a:pPr>
                      <a:r>
                        <a:rPr kumimoji="0" lang="en-US" sz="2200" b="0" i="0" u="none" strike="noStrike" cap="none" normalizeH="0" baseline="0" smtClean="0">
                          <a:ln>
                            <a:noFill/>
                          </a:ln>
                          <a:solidFill>
                            <a:schemeClr val="tx1"/>
                          </a:solidFill>
                          <a:effectLst/>
                          <a:latin typeface="Times New Roman" pitchFamily="18" charset="0"/>
                          <a:cs typeface="Times New Roman" pitchFamily="18" charset="0"/>
                        </a:rPr>
                        <a:t>Intended by author</a:t>
                      </a:r>
                    </a:p>
                    <a:p>
                      <a:pPr marL="0" marR="0" lvl="0" indent="0" algn="l" defTabSz="914400" rtl="0" eaLnBrk="1" fontAlgn="base" latinLnBrk="0" hangingPunct="1">
                        <a:lnSpc>
                          <a:spcPct val="100000"/>
                        </a:lnSpc>
                        <a:spcBef>
                          <a:spcPct val="20000"/>
                        </a:spcBef>
                        <a:spcAft>
                          <a:spcPct val="0"/>
                        </a:spcAft>
                        <a:buClr>
                          <a:schemeClr val="tx2"/>
                        </a:buClr>
                        <a:buSzPct val="90000"/>
                        <a:buFont typeface="Symbol" pitchFamily="18" charset="2"/>
                        <a:buNone/>
                        <a:tabLst/>
                      </a:pPr>
                      <a:r>
                        <a:rPr kumimoji="0" lang="en-US" sz="2200" b="0" i="0" u="none" strike="noStrike" cap="none" normalizeH="0" baseline="0" smtClean="0">
                          <a:ln>
                            <a:noFill/>
                          </a:ln>
                          <a:solidFill>
                            <a:schemeClr val="tx1"/>
                          </a:solidFill>
                          <a:effectLst/>
                          <a:latin typeface="Times New Roman" pitchFamily="18" charset="0"/>
                          <a:cs typeface="Times New Roman" pitchFamily="18" charset="0"/>
                        </a:rPr>
                        <a:t>Foreshadowings of Messiah</a:t>
                      </a:r>
                    </a:p>
                  </a:txBody>
                  <a:tcPr marT="45717" marB="45717"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90000"/>
                        <a:buFont typeface="Symbol" pitchFamily="18" charset="2"/>
                        <a:buNone/>
                        <a:tabLst/>
                      </a:pPr>
                      <a:endParaRPr kumimoji="0" lang="en-US" sz="28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20000"/>
                        </a:spcBef>
                        <a:spcAft>
                          <a:spcPct val="0"/>
                        </a:spcAft>
                        <a:buClr>
                          <a:schemeClr val="tx2"/>
                        </a:buClr>
                        <a:buSzPct val="90000"/>
                        <a:buFont typeface="Symbol" pitchFamily="18" charset="2"/>
                        <a:buNone/>
                        <a:tabLst/>
                      </a:pPr>
                      <a:r>
                        <a:rPr kumimoji="0" lang="en-US" sz="1400" b="1" i="0" u="none" strike="noStrike" cap="none" normalizeH="0" baseline="0" smtClean="0">
                          <a:ln>
                            <a:noFill/>
                          </a:ln>
                          <a:solidFill>
                            <a:schemeClr val="tx1"/>
                          </a:solidFill>
                          <a:effectLst/>
                          <a:latin typeface="Times New Roman" pitchFamily="18" charset="0"/>
                          <a:cs typeface="Times New Roman" pitchFamily="18" charset="0"/>
                        </a:rPr>
                        <a:t>                                          </a:t>
                      </a:r>
                    </a:p>
                    <a:p>
                      <a:pPr marL="0" marR="0" lvl="0" indent="0" algn="l" defTabSz="914400" rtl="0" eaLnBrk="1" fontAlgn="base" latinLnBrk="0" hangingPunct="1">
                        <a:lnSpc>
                          <a:spcPct val="100000"/>
                        </a:lnSpc>
                        <a:spcBef>
                          <a:spcPct val="20000"/>
                        </a:spcBef>
                        <a:spcAft>
                          <a:spcPct val="0"/>
                        </a:spcAft>
                        <a:buClr>
                          <a:schemeClr val="tx2"/>
                        </a:buClr>
                        <a:buSzPct val="90000"/>
                        <a:buFont typeface="Symbol" pitchFamily="18" charset="2"/>
                        <a:buNone/>
                        <a:tabLst/>
                      </a:pPr>
                      <a:r>
                        <a:rPr kumimoji="0" lang="en-US" sz="2800" b="1" i="0" u="none" strike="noStrike" cap="none" normalizeH="0" baseline="0" smtClean="0">
                          <a:ln>
                            <a:noFill/>
                          </a:ln>
                          <a:solidFill>
                            <a:schemeClr val="tx1"/>
                          </a:solidFill>
                          <a:effectLst/>
                          <a:latin typeface="Times New Roman" pitchFamily="18" charset="0"/>
                          <a:cs typeface="Times New Roman" pitchFamily="18" charset="0"/>
                        </a:rPr>
                        <a:t>P</a:t>
                      </a:r>
                      <a:r>
                        <a:rPr kumimoji="0" lang="en-US" sz="1400" b="1" i="0" u="none" strike="noStrike" cap="none" normalizeH="0" baseline="0" smtClean="0">
                          <a:ln>
                            <a:noFill/>
                          </a:ln>
                          <a:solidFill>
                            <a:schemeClr val="tx1"/>
                          </a:solidFill>
                          <a:effectLst/>
                          <a:latin typeface="Times New Roman" pitchFamily="18" charset="0"/>
                          <a:cs typeface="Times New Roman" pitchFamily="18" charset="0"/>
                        </a:rPr>
                        <a:t>seed </a:t>
                      </a:r>
                      <a:r>
                        <a:rPr kumimoji="0" lang="en-US" sz="1400" b="1"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 shadows   Messiah </a:t>
                      </a:r>
                    </a:p>
                  </a:txBody>
                  <a:tcPr marT="45717" marB="45717" anchor="ctr" anchorCtr="1"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r>
            </a:tbl>
          </a:graphicData>
        </a:graphic>
      </p:graphicFrame>
      <p:sp>
        <p:nvSpPr>
          <p:cNvPr id="47170" name="AutoShape 66"/>
          <p:cNvSpPr>
            <a:spLocks noChangeArrowheads="1"/>
          </p:cNvSpPr>
          <p:nvPr/>
        </p:nvSpPr>
        <p:spPr bwMode="auto">
          <a:xfrm>
            <a:off x="6705600" y="2286000"/>
            <a:ext cx="976313" cy="533400"/>
          </a:xfrm>
          <a:custGeom>
            <a:avLst/>
            <a:gdLst>
              <a:gd name="T0" fmla="*/ 479975 w 21600"/>
              <a:gd name="T1" fmla="*/ 25 h 21600"/>
              <a:gd name="T2" fmla="*/ 66579 w 21600"/>
              <a:gd name="T3" fmla="*/ 266700 h 21600"/>
              <a:gd name="T4" fmla="*/ 482190 w 21600"/>
              <a:gd name="T5" fmla="*/ 72775 h 21600"/>
              <a:gd name="T6" fmla="*/ 1097991 w 21600"/>
              <a:gd name="T7" fmla="*/ 255513 h 21600"/>
              <a:gd name="T8" fmla="*/ 915791 w 21600"/>
              <a:gd name="T9" fmla="*/ 361946 h 21600"/>
              <a:gd name="T10" fmla="*/ 720980 w 21600"/>
              <a:gd name="T11" fmla="*/ 262428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8649" y="10537"/>
                </a:moveTo>
                <a:cubicBezTo>
                  <a:pt x="18507" y="6304"/>
                  <a:pt x="15035" y="2946"/>
                  <a:pt x="10800" y="2946"/>
                </a:cubicBezTo>
                <a:cubicBezTo>
                  <a:pt x="6462" y="2946"/>
                  <a:pt x="2946" y="6462"/>
                  <a:pt x="2946" y="10800"/>
                </a:cubicBezTo>
                <a:lnTo>
                  <a:pt x="0" y="10800"/>
                </a:lnTo>
                <a:cubicBezTo>
                  <a:pt x="0" y="4835"/>
                  <a:pt x="4835" y="0"/>
                  <a:pt x="10800" y="0"/>
                </a:cubicBezTo>
                <a:cubicBezTo>
                  <a:pt x="16623" y="0"/>
                  <a:pt x="21398" y="4617"/>
                  <a:pt x="21593" y="10438"/>
                </a:cubicBezTo>
                <a:lnTo>
                  <a:pt x="24292" y="10347"/>
                </a:lnTo>
                <a:lnTo>
                  <a:pt x="20261" y="14657"/>
                </a:lnTo>
                <a:lnTo>
                  <a:pt x="15951" y="10627"/>
                </a:lnTo>
                <a:lnTo>
                  <a:pt x="18649" y="10537"/>
                </a:lnTo>
                <a:close/>
              </a:path>
            </a:pathLst>
          </a:custGeom>
          <a:solidFill>
            <a:schemeClr val="accent1"/>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171" name="AutoShape 67"/>
          <p:cNvSpPr>
            <a:spLocks noChangeArrowheads="1"/>
          </p:cNvSpPr>
          <p:nvPr/>
        </p:nvSpPr>
        <p:spPr bwMode="auto">
          <a:xfrm>
            <a:off x="6400800" y="3352800"/>
            <a:ext cx="976313" cy="533400"/>
          </a:xfrm>
          <a:custGeom>
            <a:avLst/>
            <a:gdLst>
              <a:gd name="T0" fmla="*/ 479975 w 21600"/>
              <a:gd name="T1" fmla="*/ 25 h 21600"/>
              <a:gd name="T2" fmla="*/ 66579 w 21600"/>
              <a:gd name="T3" fmla="*/ 266700 h 21600"/>
              <a:gd name="T4" fmla="*/ 482190 w 21600"/>
              <a:gd name="T5" fmla="*/ 72775 h 21600"/>
              <a:gd name="T6" fmla="*/ 1097991 w 21600"/>
              <a:gd name="T7" fmla="*/ 255513 h 21600"/>
              <a:gd name="T8" fmla="*/ 915791 w 21600"/>
              <a:gd name="T9" fmla="*/ 361946 h 21600"/>
              <a:gd name="T10" fmla="*/ 720980 w 21600"/>
              <a:gd name="T11" fmla="*/ 262428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8649" y="10537"/>
                </a:moveTo>
                <a:cubicBezTo>
                  <a:pt x="18507" y="6304"/>
                  <a:pt x="15035" y="2946"/>
                  <a:pt x="10800" y="2946"/>
                </a:cubicBezTo>
                <a:cubicBezTo>
                  <a:pt x="6462" y="2946"/>
                  <a:pt x="2946" y="6462"/>
                  <a:pt x="2946" y="10800"/>
                </a:cubicBezTo>
                <a:lnTo>
                  <a:pt x="0" y="10800"/>
                </a:lnTo>
                <a:cubicBezTo>
                  <a:pt x="0" y="4835"/>
                  <a:pt x="4835" y="0"/>
                  <a:pt x="10800" y="0"/>
                </a:cubicBezTo>
                <a:cubicBezTo>
                  <a:pt x="16623" y="0"/>
                  <a:pt x="21398" y="4617"/>
                  <a:pt x="21593" y="10438"/>
                </a:cubicBezTo>
                <a:lnTo>
                  <a:pt x="24292" y="10347"/>
                </a:lnTo>
                <a:lnTo>
                  <a:pt x="20261" y="14657"/>
                </a:lnTo>
                <a:lnTo>
                  <a:pt x="15951" y="10627"/>
                </a:lnTo>
                <a:lnTo>
                  <a:pt x="18649" y="10537"/>
                </a:lnTo>
                <a:close/>
              </a:path>
            </a:pathLst>
          </a:custGeom>
          <a:solidFill>
            <a:schemeClr val="accent1"/>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172" name="AutoShape 68"/>
          <p:cNvSpPr>
            <a:spLocks noChangeArrowheads="1"/>
          </p:cNvSpPr>
          <p:nvPr/>
        </p:nvSpPr>
        <p:spPr bwMode="auto">
          <a:xfrm>
            <a:off x="6477000" y="3276600"/>
            <a:ext cx="1890713" cy="533400"/>
          </a:xfrm>
          <a:custGeom>
            <a:avLst/>
            <a:gdLst>
              <a:gd name="T0" fmla="*/ 968028 w 21600"/>
              <a:gd name="T1" fmla="*/ 74 h 21600"/>
              <a:gd name="T2" fmla="*/ 131650 w 21600"/>
              <a:gd name="T3" fmla="*/ 247908 h 21600"/>
              <a:gd name="T4" fmla="*/ 961813 w 21600"/>
              <a:gd name="T5" fmla="*/ 72799 h 21600"/>
              <a:gd name="T6" fmla="*/ 2126352 w 21600"/>
              <a:gd name="T7" fmla="*/ 255513 h 21600"/>
              <a:gd name="T8" fmla="*/ 1773506 w 21600"/>
              <a:gd name="T9" fmla="*/ 361946 h 21600"/>
              <a:gd name="T10" fmla="*/ 1396239 w 21600"/>
              <a:gd name="T11" fmla="*/ 262428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8649" y="10537"/>
                </a:moveTo>
                <a:cubicBezTo>
                  <a:pt x="18507" y="6304"/>
                  <a:pt x="15035" y="2946"/>
                  <a:pt x="10800" y="2946"/>
                </a:cubicBezTo>
                <a:cubicBezTo>
                  <a:pt x="6710" y="2946"/>
                  <a:pt x="3305" y="6083"/>
                  <a:pt x="2972" y="10159"/>
                </a:cubicBezTo>
                <a:lnTo>
                  <a:pt x="35" y="9919"/>
                </a:lnTo>
                <a:cubicBezTo>
                  <a:pt x="494" y="4314"/>
                  <a:pt x="5176" y="0"/>
                  <a:pt x="10800" y="0"/>
                </a:cubicBezTo>
                <a:cubicBezTo>
                  <a:pt x="16623" y="0"/>
                  <a:pt x="21398" y="4617"/>
                  <a:pt x="21593" y="10438"/>
                </a:cubicBezTo>
                <a:lnTo>
                  <a:pt x="24292" y="10347"/>
                </a:lnTo>
                <a:lnTo>
                  <a:pt x="20261" y="14657"/>
                </a:lnTo>
                <a:lnTo>
                  <a:pt x="15951" y="10627"/>
                </a:lnTo>
                <a:lnTo>
                  <a:pt x="18649" y="10537"/>
                </a:lnTo>
                <a:close/>
              </a:path>
            </a:pathLst>
          </a:custGeom>
          <a:solidFill>
            <a:schemeClr val="accent1"/>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177" name="AutoShape 73"/>
          <p:cNvSpPr>
            <a:spLocks noChangeArrowheads="1"/>
          </p:cNvSpPr>
          <p:nvPr/>
        </p:nvSpPr>
        <p:spPr bwMode="auto">
          <a:xfrm>
            <a:off x="6477000" y="4495800"/>
            <a:ext cx="976313" cy="533400"/>
          </a:xfrm>
          <a:custGeom>
            <a:avLst/>
            <a:gdLst>
              <a:gd name="T0" fmla="*/ 479975 w 21600"/>
              <a:gd name="T1" fmla="*/ 25 h 21600"/>
              <a:gd name="T2" fmla="*/ 66579 w 21600"/>
              <a:gd name="T3" fmla="*/ 266700 h 21600"/>
              <a:gd name="T4" fmla="*/ 482190 w 21600"/>
              <a:gd name="T5" fmla="*/ 72775 h 21600"/>
              <a:gd name="T6" fmla="*/ 1097991 w 21600"/>
              <a:gd name="T7" fmla="*/ 255513 h 21600"/>
              <a:gd name="T8" fmla="*/ 915791 w 21600"/>
              <a:gd name="T9" fmla="*/ 361946 h 21600"/>
              <a:gd name="T10" fmla="*/ 720980 w 21600"/>
              <a:gd name="T11" fmla="*/ 262428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8649" y="10537"/>
                </a:moveTo>
                <a:cubicBezTo>
                  <a:pt x="18507" y="6304"/>
                  <a:pt x="15035" y="2946"/>
                  <a:pt x="10800" y="2946"/>
                </a:cubicBezTo>
                <a:cubicBezTo>
                  <a:pt x="6462" y="2946"/>
                  <a:pt x="2946" y="6462"/>
                  <a:pt x="2946" y="10800"/>
                </a:cubicBezTo>
                <a:lnTo>
                  <a:pt x="0" y="10800"/>
                </a:lnTo>
                <a:cubicBezTo>
                  <a:pt x="0" y="4835"/>
                  <a:pt x="4835" y="0"/>
                  <a:pt x="10800" y="0"/>
                </a:cubicBezTo>
                <a:cubicBezTo>
                  <a:pt x="16623" y="0"/>
                  <a:pt x="21398" y="4617"/>
                  <a:pt x="21593" y="10438"/>
                </a:cubicBezTo>
                <a:lnTo>
                  <a:pt x="24292" y="10347"/>
                </a:lnTo>
                <a:lnTo>
                  <a:pt x="20261" y="14657"/>
                </a:lnTo>
                <a:lnTo>
                  <a:pt x="15951" y="10627"/>
                </a:lnTo>
                <a:lnTo>
                  <a:pt x="18649" y="10537"/>
                </a:lnTo>
                <a:close/>
              </a:path>
            </a:pathLst>
          </a:custGeom>
          <a:solidFill>
            <a:schemeClr val="accent1"/>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178" name="AutoShape 74"/>
          <p:cNvSpPr>
            <a:spLocks noChangeArrowheads="1"/>
          </p:cNvSpPr>
          <p:nvPr/>
        </p:nvSpPr>
        <p:spPr bwMode="auto">
          <a:xfrm>
            <a:off x="6477000" y="4419600"/>
            <a:ext cx="1890713" cy="609600"/>
          </a:xfrm>
          <a:custGeom>
            <a:avLst/>
            <a:gdLst>
              <a:gd name="T0" fmla="*/ 968028 w 21600"/>
              <a:gd name="T1" fmla="*/ 85 h 21600"/>
              <a:gd name="T2" fmla="*/ 131650 w 21600"/>
              <a:gd name="T3" fmla="*/ 283323 h 21600"/>
              <a:gd name="T4" fmla="*/ 961813 w 21600"/>
              <a:gd name="T5" fmla="*/ 83199 h 21600"/>
              <a:gd name="T6" fmla="*/ 2126352 w 21600"/>
              <a:gd name="T7" fmla="*/ 292015 h 21600"/>
              <a:gd name="T8" fmla="*/ 1773506 w 21600"/>
              <a:gd name="T9" fmla="*/ 413653 h 21600"/>
              <a:gd name="T10" fmla="*/ 1396239 w 21600"/>
              <a:gd name="T11" fmla="*/ 299918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8649" y="10537"/>
                </a:moveTo>
                <a:cubicBezTo>
                  <a:pt x="18507" y="6304"/>
                  <a:pt x="15035" y="2946"/>
                  <a:pt x="10800" y="2946"/>
                </a:cubicBezTo>
                <a:cubicBezTo>
                  <a:pt x="6710" y="2946"/>
                  <a:pt x="3305" y="6083"/>
                  <a:pt x="2972" y="10159"/>
                </a:cubicBezTo>
                <a:lnTo>
                  <a:pt x="35" y="9919"/>
                </a:lnTo>
                <a:cubicBezTo>
                  <a:pt x="494" y="4314"/>
                  <a:pt x="5176" y="0"/>
                  <a:pt x="10800" y="0"/>
                </a:cubicBezTo>
                <a:cubicBezTo>
                  <a:pt x="16623" y="0"/>
                  <a:pt x="21398" y="4617"/>
                  <a:pt x="21593" y="10438"/>
                </a:cubicBezTo>
                <a:lnTo>
                  <a:pt x="24292" y="10347"/>
                </a:lnTo>
                <a:lnTo>
                  <a:pt x="20261" y="14657"/>
                </a:lnTo>
                <a:lnTo>
                  <a:pt x="15951" y="10627"/>
                </a:lnTo>
                <a:lnTo>
                  <a:pt x="18649" y="10537"/>
                </a:lnTo>
                <a:close/>
              </a:path>
            </a:pathLst>
          </a:custGeom>
          <a:solidFill>
            <a:schemeClr val="accent1"/>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186" name="AutoShape 82"/>
          <p:cNvSpPr>
            <a:spLocks noChangeArrowheads="1"/>
          </p:cNvSpPr>
          <p:nvPr/>
        </p:nvSpPr>
        <p:spPr bwMode="auto">
          <a:xfrm>
            <a:off x="6400800" y="5715000"/>
            <a:ext cx="609600" cy="533400"/>
          </a:xfrm>
          <a:custGeom>
            <a:avLst/>
            <a:gdLst>
              <a:gd name="T0" fmla="*/ 299692 w 21600"/>
              <a:gd name="T1" fmla="*/ 25 h 21600"/>
              <a:gd name="T2" fmla="*/ 41571 w 21600"/>
              <a:gd name="T3" fmla="*/ 266700 h 21600"/>
              <a:gd name="T4" fmla="*/ 301075 w 21600"/>
              <a:gd name="T5" fmla="*/ 72775 h 21600"/>
              <a:gd name="T6" fmla="*/ 685574 w 21600"/>
              <a:gd name="T7" fmla="*/ 255513 h 21600"/>
              <a:gd name="T8" fmla="*/ 571810 w 21600"/>
              <a:gd name="T9" fmla="*/ 361946 h 21600"/>
              <a:gd name="T10" fmla="*/ 450173 w 21600"/>
              <a:gd name="T11" fmla="*/ 262428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8649" y="10537"/>
                </a:moveTo>
                <a:cubicBezTo>
                  <a:pt x="18507" y="6304"/>
                  <a:pt x="15035" y="2946"/>
                  <a:pt x="10800" y="2946"/>
                </a:cubicBezTo>
                <a:cubicBezTo>
                  <a:pt x="6462" y="2946"/>
                  <a:pt x="2946" y="6462"/>
                  <a:pt x="2946" y="10800"/>
                </a:cubicBezTo>
                <a:lnTo>
                  <a:pt x="0" y="10800"/>
                </a:lnTo>
                <a:cubicBezTo>
                  <a:pt x="0" y="4835"/>
                  <a:pt x="4835" y="0"/>
                  <a:pt x="10800" y="0"/>
                </a:cubicBezTo>
                <a:cubicBezTo>
                  <a:pt x="16623" y="0"/>
                  <a:pt x="21398" y="4617"/>
                  <a:pt x="21593" y="10438"/>
                </a:cubicBezTo>
                <a:lnTo>
                  <a:pt x="24292" y="10347"/>
                </a:lnTo>
                <a:lnTo>
                  <a:pt x="20261" y="14657"/>
                </a:lnTo>
                <a:lnTo>
                  <a:pt x="15951" y="10627"/>
                </a:lnTo>
                <a:lnTo>
                  <a:pt x="18649" y="10537"/>
                </a:lnTo>
                <a:close/>
              </a:path>
            </a:pathLst>
          </a:custGeom>
          <a:solidFill>
            <a:schemeClr val="accent1"/>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187" name="AutoShape 83"/>
          <p:cNvSpPr>
            <a:spLocks noChangeArrowheads="1"/>
          </p:cNvSpPr>
          <p:nvPr/>
        </p:nvSpPr>
        <p:spPr bwMode="auto">
          <a:xfrm>
            <a:off x="6477000" y="5715000"/>
            <a:ext cx="976313" cy="533400"/>
          </a:xfrm>
          <a:custGeom>
            <a:avLst/>
            <a:gdLst>
              <a:gd name="T0" fmla="*/ 479975 w 21600"/>
              <a:gd name="T1" fmla="*/ 25 h 21600"/>
              <a:gd name="T2" fmla="*/ 66579 w 21600"/>
              <a:gd name="T3" fmla="*/ 266700 h 21600"/>
              <a:gd name="T4" fmla="*/ 482190 w 21600"/>
              <a:gd name="T5" fmla="*/ 72775 h 21600"/>
              <a:gd name="T6" fmla="*/ 1097991 w 21600"/>
              <a:gd name="T7" fmla="*/ 255513 h 21600"/>
              <a:gd name="T8" fmla="*/ 915791 w 21600"/>
              <a:gd name="T9" fmla="*/ 361946 h 21600"/>
              <a:gd name="T10" fmla="*/ 720980 w 21600"/>
              <a:gd name="T11" fmla="*/ 262428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8649" y="10537"/>
                </a:moveTo>
                <a:cubicBezTo>
                  <a:pt x="18507" y="6304"/>
                  <a:pt x="15035" y="2946"/>
                  <a:pt x="10800" y="2946"/>
                </a:cubicBezTo>
                <a:cubicBezTo>
                  <a:pt x="6462" y="2946"/>
                  <a:pt x="2946" y="6462"/>
                  <a:pt x="2946" y="10800"/>
                </a:cubicBezTo>
                <a:lnTo>
                  <a:pt x="0" y="10800"/>
                </a:lnTo>
                <a:cubicBezTo>
                  <a:pt x="0" y="4835"/>
                  <a:pt x="4835" y="0"/>
                  <a:pt x="10800" y="0"/>
                </a:cubicBezTo>
                <a:cubicBezTo>
                  <a:pt x="16623" y="0"/>
                  <a:pt x="21398" y="4617"/>
                  <a:pt x="21593" y="10438"/>
                </a:cubicBezTo>
                <a:lnTo>
                  <a:pt x="24292" y="10347"/>
                </a:lnTo>
                <a:lnTo>
                  <a:pt x="20261" y="14657"/>
                </a:lnTo>
                <a:lnTo>
                  <a:pt x="15951" y="10627"/>
                </a:lnTo>
                <a:lnTo>
                  <a:pt x="18649" y="10537"/>
                </a:lnTo>
                <a:close/>
              </a:path>
            </a:pathLst>
          </a:custGeom>
          <a:solidFill>
            <a:schemeClr val="accent1"/>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188" name="AutoShape 84"/>
          <p:cNvSpPr>
            <a:spLocks noChangeArrowheads="1"/>
          </p:cNvSpPr>
          <p:nvPr/>
        </p:nvSpPr>
        <p:spPr bwMode="auto">
          <a:xfrm>
            <a:off x="6781800" y="5486400"/>
            <a:ext cx="990600" cy="533400"/>
          </a:xfrm>
          <a:custGeom>
            <a:avLst/>
            <a:gdLst>
              <a:gd name="T0" fmla="*/ 501445 w 21600"/>
              <a:gd name="T1" fmla="*/ 0 h 21600"/>
              <a:gd name="T2" fmla="*/ 68241 w 21600"/>
              <a:gd name="T3" fmla="*/ 253266 h 21600"/>
              <a:gd name="T4" fmla="*/ 499749 w 21600"/>
              <a:gd name="T5" fmla="*/ 72750 h 21600"/>
              <a:gd name="T6" fmla="*/ 1114058 w 21600"/>
              <a:gd name="T7" fmla="*/ 255513 h 21600"/>
              <a:gd name="T8" fmla="*/ 929192 w 21600"/>
              <a:gd name="T9" fmla="*/ 361946 h 21600"/>
              <a:gd name="T10" fmla="*/ 731531 w 21600"/>
              <a:gd name="T11" fmla="*/ 262428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8649" y="10537"/>
                </a:moveTo>
                <a:cubicBezTo>
                  <a:pt x="18507" y="6304"/>
                  <a:pt x="15035" y="2946"/>
                  <a:pt x="10800" y="2946"/>
                </a:cubicBezTo>
                <a:cubicBezTo>
                  <a:pt x="6640" y="2946"/>
                  <a:pt x="3201" y="6189"/>
                  <a:pt x="2959" y="10341"/>
                </a:cubicBezTo>
                <a:lnTo>
                  <a:pt x="18" y="10170"/>
                </a:lnTo>
                <a:cubicBezTo>
                  <a:pt x="351" y="4459"/>
                  <a:pt x="5079" y="0"/>
                  <a:pt x="10800" y="0"/>
                </a:cubicBezTo>
                <a:cubicBezTo>
                  <a:pt x="16623" y="0"/>
                  <a:pt x="21398" y="4617"/>
                  <a:pt x="21593" y="10438"/>
                </a:cubicBezTo>
                <a:lnTo>
                  <a:pt x="24292" y="10347"/>
                </a:lnTo>
                <a:lnTo>
                  <a:pt x="20261" y="14657"/>
                </a:lnTo>
                <a:lnTo>
                  <a:pt x="15951" y="10627"/>
                </a:lnTo>
                <a:lnTo>
                  <a:pt x="18649" y="10537"/>
                </a:lnTo>
                <a:close/>
              </a:path>
            </a:pathLst>
          </a:custGeom>
          <a:solidFill>
            <a:schemeClr val="accent1"/>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189" name="AutoShape 85"/>
          <p:cNvSpPr>
            <a:spLocks noChangeArrowheads="1"/>
          </p:cNvSpPr>
          <p:nvPr/>
        </p:nvSpPr>
        <p:spPr bwMode="auto">
          <a:xfrm>
            <a:off x="6553200" y="5334000"/>
            <a:ext cx="1981200" cy="990600"/>
          </a:xfrm>
          <a:custGeom>
            <a:avLst/>
            <a:gdLst>
              <a:gd name="T0" fmla="*/ 1014356 w 21600"/>
              <a:gd name="T1" fmla="*/ 138 h 21600"/>
              <a:gd name="T2" fmla="*/ 137950 w 21600"/>
              <a:gd name="T3" fmla="*/ 460400 h 21600"/>
              <a:gd name="T4" fmla="*/ 1007844 w 21600"/>
              <a:gd name="T5" fmla="*/ 135199 h 21600"/>
              <a:gd name="T6" fmla="*/ 2228116 w 21600"/>
              <a:gd name="T7" fmla="*/ 474525 h 21600"/>
              <a:gd name="T8" fmla="*/ 1858384 w 21600"/>
              <a:gd name="T9" fmla="*/ 672186 h 21600"/>
              <a:gd name="T10" fmla="*/ 1463061 w 21600"/>
              <a:gd name="T11" fmla="*/ 487366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8649" y="10537"/>
                </a:moveTo>
                <a:cubicBezTo>
                  <a:pt x="18507" y="6304"/>
                  <a:pt x="15035" y="2946"/>
                  <a:pt x="10800" y="2946"/>
                </a:cubicBezTo>
                <a:cubicBezTo>
                  <a:pt x="6710" y="2946"/>
                  <a:pt x="3305" y="6083"/>
                  <a:pt x="2972" y="10159"/>
                </a:cubicBezTo>
                <a:lnTo>
                  <a:pt x="35" y="9919"/>
                </a:lnTo>
                <a:cubicBezTo>
                  <a:pt x="494" y="4314"/>
                  <a:pt x="5176" y="0"/>
                  <a:pt x="10800" y="0"/>
                </a:cubicBezTo>
                <a:cubicBezTo>
                  <a:pt x="16623" y="0"/>
                  <a:pt x="21398" y="4617"/>
                  <a:pt x="21593" y="10438"/>
                </a:cubicBezTo>
                <a:lnTo>
                  <a:pt x="24292" y="10347"/>
                </a:lnTo>
                <a:lnTo>
                  <a:pt x="20261" y="14657"/>
                </a:lnTo>
                <a:lnTo>
                  <a:pt x="15951" y="10627"/>
                </a:lnTo>
                <a:lnTo>
                  <a:pt x="18649" y="10537"/>
                </a:lnTo>
                <a:close/>
              </a:path>
            </a:pathLst>
          </a:custGeom>
          <a:solidFill>
            <a:schemeClr val="accent1"/>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7106"/>
                                        </p:tgtEl>
                                        <p:attrNameLst>
                                          <p:attrName>style.visibility</p:attrName>
                                        </p:attrNameLst>
                                      </p:cBhvr>
                                      <p:to>
                                        <p:strVal val="visible"/>
                                      </p:to>
                                    </p:set>
                                    <p:anim calcmode="lin" valueType="num">
                                      <p:cBhvr additive="base">
                                        <p:cTn id="7" dur="500" fill="hold"/>
                                        <p:tgtEl>
                                          <p:spTgt spid="47106"/>
                                        </p:tgtEl>
                                        <p:attrNameLst>
                                          <p:attrName>ppt_x</p:attrName>
                                        </p:attrNameLst>
                                      </p:cBhvr>
                                      <p:tavLst>
                                        <p:tav tm="0">
                                          <p:val>
                                            <p:strVal val="0-#ppt_w/2"/>
                                          </p:val>
                                        </p:tav>
                                        <p:tav tm="100000">
                                          <p:val>
                                            <p:strVal val="#ppt_x"/>
                                          </p:val>
                                        </p:tav>
                                      </p:tavLst>
                                    </p:anim>
                                    <p:anim calcmode="lin" valueType="num">
                                      <p:cBhvr additive="base">
                                        <p:cTn id="8" dur="500" fill="hold"/>
                                        <p:tgtEl>
                                          <p:spTgt spid="47106"/>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3" presetClass="entr" presetSubtype="10" fill="hold" nodeType="afterEffect">
                                  <p:stCondLst>
                                    <p:cond delay="1000"/>
                                  </p:stCondLst>
                                  <p:childTnLst>
                                    <p:set>
                                      <p:cBhvr>
                                        <p:cTn id="11" dur="1" fill="hold">
                                          <p:stCondLst>
                                            <p:cond delay="0"/>
                                          </p:stCondLst>
                                        </p:cTn>
                                        <p:tgtEl>
                                          <p:spTgt spid="47239"/>
                                        </p:tgtEl>
                                        <p:attrNameLst>
                                          <p:attrName>style.visibility</p:attrName>
                                        </p:attrNameLst>
                                      </p:cBhvr>
                                      <p:to>
                                        <p:strVal val="visible"/>
                                      </p:to>
                                    </p:set>
                                    <p:animEffect transition="in" filter="blinds(horizontal)">
                                      <p:cBhvr>
                                        <p:cTn id="12" dur="500"/>
                                        <p:tgtEl>
                                          <p:spTgt spid="47239"/>
                                        </p:tgtEl>
                                      </p:cBhvr>
                                    </p:animEffect>
                                  </p:childTnLst>
                                </p:cTn>
                              </p:par>
                            </p:childTnLst>
                          </p:cTn>
                        </p:par>
                        <p:par>
                          <p:cTn id="13" fill="hold" nodeType="afterGroup">
                            <p:stCondLst>
                              <p:cond delay="2000"/>
                            </p:stCondLst>
                            <p:childTnLst>
                              <p:par>
                                <p:cTn id="14" presetID="17" presetClass="entr" presetSubtype="8" fill="hold" grpId="0" nodeType="afterEffect">
                                  <p:stCondLst>
                                    <p:cond delay="1000"/>
                                  </p:stCondLst>
                                  <p:childTnLst>
                                    <p:set>
                                      <p:cBhvr>
                                        <p:cTn id="15" dur="1" fill="hold">
                                          <p:stCondLst>
                                            <p:cond delay="0"/>
                                          </p:stCondLst>
                                        </p:cTn>
                                        <p:tgtEl>
                                          <p:spTgt spid="47170"/>
                                        </p:tgtEl>
                                        <p:attrNameLst>
                                          <p:attrName>style.visibility</p:attrName>
                                        </p:attrNameLst>
                                      </p:cBhvr>
                                      <p:to>
                                        <p:strVal val="visible"/>
                                      </p:to>
                                    </p:set>
                                    <p:anim calcmode="lin" valueType="num">
                                      <p:cBhvr>
                                        <p:cTn id="16" dur="500" fill="hold"/>
                                        <p:tgtEl>
                                          <p:spTgt spid="47170"/>
                                        </p:tgtEl>
                                        <p:attrNameLst>
                                          <p:attrName>ppt_x</p:attrName>
                                        </p:attrNameLst>
                                      </p:cBhvr>
                                      <p:tavLst>
                                        <p:tav tm="0">
                                          <p:val>
                                            <p:strVal val="#ppt_x-#ppt_w/2"/>
                                          </p:val>
                                        </p:tav>
                                        <p:tav tm="100000">
                                          <p:val>
                                            <p:strVal val="#ppt_x"/>
                                          </p:val>
                                        </p:tav>
                                      </p:tavLst>
                                    </p:anim>
                                    <p:anim calcmode="lin" valueType="num">
                                      <p:cBhvr>
                                        <p:cTn id="17" dur="500" fill="hold"/>
                                        <p:tgtEl>
                                          <p:spTgt spid="47170"/>
                                        </p:tgtEl>
                                        <p:attrNameLst>
                                          <p:attrName>ppt_y</p:attrName>
                                        </p:attrNameLst>
                                      </p:cBhvr>
                                      <p:tavLst>
                                        <p:tav tm="0">
                                          <p:val>
                                            <p:strVal val="#ppt_y"/>
                                          </p:val>
                                        </p:tav>
                                        <p:tav tm="100000">
                                          <p:val>
                                            <p:strVal val="#ppt_y"/>
                                          </p:val>
                                        </p:tav>
                                      </p:tavLst>
                                    </p:anim>
                                    <p:anim calcmode="lin" valueType="num">
                                      <p:cBhvr>
                                        <p:cTn id="18" dur="500" fill="hold"/>
                                        <p:tgtEl>
                                          <p:spTgt spid="47170"/>
                                        </p:tgtEl>
                                        <p:attrNameLst>
                                          <p:attrName>ppt_w</p:attrName>
                                        </p:attrNameLst>
                                      </p:cBhvr>
                                      <p:tavLst>
                                        <p:tav tm="0">
                                          <p:val>
                                            <p:fltVal val="0"/>
                                          </p:val>
                                        </p:tav>
                                        <p:tav tm="100000">
                                          <p:val>
                                            <p:strVal val="#ppt_w"/>
                                          </p:val>
                                        </p:tav>
                                      </p:tavLst>
                                    </p:anim>
                                    <p:anim calcmode="lin" valueType="num">
                                      <p:cBhvr>
                                        <p:cTn id="19" dur="500" fill="hold"/>
                                        <p:tgtEl>
                                          <p:spTgt spid="47170"/>
                                        </p:tgtEl>
                                        <p:attrNameLst>
                                          <p:attrName>ppt_h</p:attrName>
                                        </p:attrNameLst>
                                      </p:cBhvr>
                                      <p:tavLst>
                                        <p:tav tm="0">
                                          <p:val>
                                            <p:strVal val="#ppt_h"/>
                                          </p:val>
                                        </p:tav>
                                        <p:tav tm="100000">
                                          <p:val>
                                            <p:strVal val="#ppt_h"/>
                                          </p:val>
                                        </p:tav>
                                      </p:tavLst>
                                    </p:anim>
                                  </p:childTnLst>
                                </p:cTn>
                              </p:par>
                            </p:childTnLst>
                          </p:cTn>
                        </p:par>
                        <p:par>
                          <p:cTn id="20" fill="hold" nodeType="afterGroup">
                            <p:stCondLst>
                              <p:cond delay="3500"/>
                            </p:stCondLst>
                            <p:childTnLst>
                              <p:par>
                                <p:cTn id="21" presetID="17" presetClass="entr" presetSubtype="8" fill="hold" grpId="0" nodeType="afterEffect">
                                  <p:stCondLst>
                                    <p:cond delay="1000"/>
                                  </p:stCondLst>
                                  <p:childTnLst>
                                    <p:set>
                                      <p:cBhvr>
                                        <p:cTn id="22" dur="1" fill="hold">
                                          <p:stCondLst>
                                            <p:cond delay="0"/>
                                          </p:stCondLst>
                                        </p:cTn>
                                        <p:tgtEl>
                                          <p:spTgt spid="47171"/>
                                        </p:tgtEl>
                                        <p:attrNameLst>
                                          <p:attrName>style.visibility</p:attrName>
                                        </p:attrNameLst>
                                      </p:cBhvr>
                                      <p:to>
                                        <p:strVal val="visible"/>
                                      </p:to>
                                    </p:set>
                                    <p:anim calcmode="lin" valueType="num">
                                      <p:cBhvr>
                                        <p:cTn id="23" dur="500" fill="hold"/>
                                        <p:tgtEl>
                                          <p:spTgt spid="47171"/>
                                        </p:tgtEl>
                                        <p:attrNameLst>
                                          <p:attrName>ppt_x</p:attrName>
                                        </p:attrNameLst>
                                      </p:cBhvr>
                                      <p:tavLst>
                                        <p:tav tm="0">
                                          <p:val>
                                            <p:strVal val="#ppt_x-#ppt_w/2"/>
                                          </p:val>
                                        </p:tav>
                                        <p:tav tm="100000">
                                          <p:val>
                                            <p:strVal val="#ppt_x"/>
                                          </p:val>
                                        </p:tav>
                                      </p:tavLst>
                                    </p:anim>
                                    <p:anim calcmode="lin" valueType="num">
                                      <p:cBhvr>
                                        <p:cTn id="24" dur="500" fill="hold"/>
                                        <p:tgtEl>
                                          <p:spTgt spid="47171"/>
                                        </p:tgtEl>
                                        <p:attrNameLst>
                                          <p:attrName>ppt_y</p:attrName>
                                        </p:attrNameLst>
                                      </p:cBhvr>
                                      <p:tavLst>
                                        <p:tav tm="0">
                                          <p:val>
                                            <p:strVal val="#ppt_y"/>
                                          </p:val>
                                        </p:tav>
                                        <p:tav tm="100000">
                                          <p:val>
                                            <p:strVal val="#ppt_y"/>
                                          </p:val>
                                        </p:tav>
                                      </p:tavLst>
                                    </p:anim>
                                    <p:anim calcmode="lin" valueType="num">
                                      <p:cBhvr>
                                        <p:cTn id="25" dur="500" fill="hold"/>
                                        <p:tgtEl>
                                          <p:spTgt spid="47171"/>
                                        </p:tgtEl>
                                        <p:attrNameLst>
                                          <p:attrName>ppt_w</p:attrName>
                                        </p:attrNameLst>
                                      </p:cBhvr>
                                      <p:tavLst>
                                        <p:tav tm="0">
                                          <p:val>
                                            <p:fltVal val="0"/>
                                          </p:val>
                                        </p:tav>
                                        <p:tav tm="100000">
                                          <p:val>
                                            <p:strVal val="#ppt_w"/>
                                          </p:val>
                                        </p:tav>
                                      </p:tavLst>
                                    </p:anim>
                                    <p:anim calcmode="lin" valueType="num">
                                      <p:cBhvr>
                                        <p:cTn id="26" dur="500" fill="hold"/>
                                        <p:tgtEl>
                                          <p:spTgt spid="47171"/>
                                        </p:tgtEl>
                                        <p:attrNameLst>
                                          <p:attrName>ppt_h</p:attrName>
                                        </p:attrNameLst>
                                      </p:cBhvr>
                                      <p:tavLst>
                                        <p:tav tm="0">
                                          <p:val>
                                            <p:strVal val="#ppt_h"/>
                                          </p:val>
                                        </p:tav>
                                        <p:tav tm="100000">
                                          <p:val>
                                            <p:strVal val="#ppt_h"/>
                                          </p:val>
                                        </p:tav>
                                      </p:tavLst>
                                    </p:anim>
                                  </p:childTnLst>
                                </p:cTn>
                              </p:par>
                            </p:childTnLst>
                          </p:cTn>
                        </p:par>
                        <p:par>
                          <p:cTn id="27" fill="hold" nodeType="afterGroup">
                            <p:stCondLst>
                              <p:cond delay="5000"/>
                            </p:stCondLst>
                            <p:childTnLst>
                              <p:par>
                                <p:cTn id="28" presetID="17" presetClass="entr" presetSubtype="8" fill="hold" grpId="0" nodeType="afterEffect">
                                  <p:stCondLst>
                                    <p:cond delay="1000"/>
                                  </p:stCondLst>
                                  <p:childTnLst>
                                    <p:set>
                                      <p:cBhvr>
                                        <p:cTn id="29" dur="1" fill="hold">
                                          <p:stCondLst>
                                            <p:cond delay="0"/>
                                          </p:stCondLst>
                                        </p:cTn>
                                        <p:tgtEl>
                                          <p:spTgt spid="47172"/>
                                        </p:tgtEl>
                                        <p:attrNameLst>
                                          <p:attrName>style.visibility</p:attrName>
                                        </p:attrNameLst>
                                      </p:cBhvr>
                                      <p:to>
                                        <p:strVal val="visible"/>
                                      </p:to>
                                    </p:set>
                                    <p:anim calcmode="lin" valueType="num">
                                      <p:cBhvr>
                                        <p:cTn id="30" dur="500" fill="hold"/>
                                        <p:tgtEl>
                                          <p:spTgt spid="47172"/>
                                        </p:tgtEl>
                                        <p:attrNameLst>
                                          <p:attrName>ppt_x</p:attrName>
                                        </p:attrNameLst>
                                      </p:cBhvr>
                                      <p:tavLst>
                                        <p:tav tm="0">
                                          <p:val>
                                            <p:strVal val="#ppt_x-#ppt_w/2"/>
                                          </p:val>
                                        </p:tav>
                                        <p:tav tm="100000">
                                          <p:val>
                                            <p:strVal val="#ppt_x"/>
                                          </p:val>
                                        </p:tav>
                                      </p:tavLst>
                                    </p:anim>
                                    <p:anim calcmode="lin" valueType="num">
                                      <p:cBhvr>
                                        <p:cTn id="31" dur="500" fill="hold"/>
                                        <p:tgtEl>
                                          <p:spTgt spid="47172"/>
                                        </p:tgtEl>
                                        <p:attrNameLst>
                                          <p:attrName>ppt_y</p:attrName>
                                        </p:attrNameLst>
                                      </p:cBhvr>
                                      <p:tavLst>
                                        <p:tav tm="0">
                                          <p:val>
                                            <p:strVal val="#ppt_y"/>
                                          </p:val>
                                        </p:tav>
                                        <p:tav tm="100000">
                                          <p:val>
                                            <p:strVal val="#ppt_y"/>
                                          </p:val>
                                        </p:tav>
                                      </p:tavLst>
                                    </p:anim>
                                    <p:anim calcmode="lin" valueType="num">
                                      <p:cBhvr>
                                        <p:cTn id="32" dur="500" fill="hold"/>
                                        <p:tgtEl>
                                          <p:spTgt spid="47172"/>
                                        </p:tgtEl>
                                        <p:attrNameLst>
                                          <p:attrName>ppt_w</p:attrName>
                                        </p:attrNameLst>
                                      </p:cBhvr>
                                      <p:tavLst>
                                        <p:tav tm="0">
                                          <p:val>
                                            <p:fltVal val="0"/>
                                          </p:val>
                                        </p:tav>
                                        <p:tav tm="100000">
                                          <p:val>
                                            <p:strVal val="#ppt_w"/>
                                          </p:val>
                                        </p:tav>
                                      </p:tavLst>
                                    </p:anim>
                                    <p:anim calcmode="lin" valueType="num">
                                      <p:cBhvr>
                                        <p:cTn id="33" dur="500" fill="hold"/>
                                        <p:tgtEl>
                                          <p:spTgt spid="47172"/>
                                        </p:tgtEl>
                                        <p:attrNameLst>
                                          <p:attrName>ppt_h</p:attrName>
                                        </p:attrNameLst>
                                      </p:cBhvr>
                                      <p:tavLst>
                                        <p:tav tm="0">
                                          <p:val>
                                            <p:strVal val="#ppt_h"/>
                                          </p:val>
                                        </p:tav>
                                        <p:tav tm="100000">
                                          <p:val>
                                            <p:strVal val="#ppt_h"/>
                                          </p:val>
                                        </p:tav>
                                      </p:tavLst>
                                    </p:anim>
                                  </p:childTnLst>
                                </p:cTn>
                              </p:par>
                            </p:childTnLst>
                          </p:cTn>
                        </p:par>
                        <p:par>
                          <p:cTn id="34" fill="hold" nodeType="afterGroup">
                            <p:stCondLst>
                              <p:cond delay="6500"/>
                            </p:stCondLst>
                            <p:childTnLst>
                              <p:par>
                                <p:cTn id="35" presetID="17" presetClass="entr" presetSubtype="8" fill="hold" grpId="0" nodeType="afterEffect">
                                  <p:stCondLst>
                                    <p:cond delay="1000"/>
                                  </p:stCondLst>
                                  <p:childTnLst>
                                    <p:set>
                                      <p:cBhvr>
                                        <p:cTn id="36" dur="1" fill="hold">
                                          <p:stCondLst>
                                            <p:cond delay="0"/>
                                          </p:stCondLst>
                                        </p:cTn>
                                        <p:tgtEl>
                                          <p:spTgt spid="47177"/>
                                        </p:tgtEl>
                                        <p:attrNameLst>
                                          <p:attrName>style.visibility</p:attrName>
                                        </p:attrNameLst>
                                      </p:cBhvr>
                                      <p:to>
                                        <p:strVal val="visible"/>
                                      </p:to>
                                    </p:set>
                                    <p:anim calcmode="lin" valueType="num">
                                      <p:cBhvr>
                                        <p:cTn id="37" dur="500" fill="hold"/>
                                        <p:tgtEl>
                                          <p:spTgt spid="47177"/>
                                        </p:tgtEl>
                                        <p:attrNameLst>
                                          <p:attrName>ppt_x</p:attrName>
                                        </p:attrNameLst>
                                      </p:cBhvr>
                                      <p:tavLst>
                                        <p:tav tm="0">
                                          <p:val>
                                            <p:strVal val="#ppt_x-#ppt_w/2"/>
                                          </p:val>
                                        </p:tav>
                                        <p:tav tm="100000">
                                          <p:val>
                                            <p:strVal val="#ppt_x"/>
                                          </p:val>
                                        </p:tav>
                                      </p:tavLst>
                                    </p:anim>
                                    <p:anim calcmode="lin" valueType="num">
                                      <p:cBhvr>
                                        <p:cTn id="38" dur="500" fill="hold"/>
                                        <p:tgtEl>
                                          <p:spTgt spid="47177"/>
                                        </p:tgtEl>
                                        <p:attrNameLst>
                                          <p:attrName>ppt_y</p:attrName>
                                        </p:attrNameLst>
                                      </p:cBhvr>
                                      <p:tavLst>
                                        <p:tav tm="0">
                                          <p:val>
                                            <p:strVal val="#ppt_y"/>
                                          </p:val>
                                        </p:tav>
                                        <p:tav tm="100000">
                                          <p:val>
                                            <p:strVal val="#ppt_y"/>
                                          </p:val>
                                        </p:tav>
                                      </p:tavLst>
                                    </p:anim>
                                    <p:anim calcmode="lin" valueType="num">
                                      <p:cBhvr>
                                        <p:cTn id="39" dur="500" fill="hold"/>
                                        <p:tgtEl>
                                          <p:spTgt spid="47177"/>
                                        </p:tgtEl>
                                        <p:attrNameLst>
                                          <p:attrName>ppt_w</p:attrName>
                                        </p:attrNameLst>
                                      </p:cBhvr>
                                      <p:tavLst>
                                        <p:tav tm="0">
                                          <p:val>
                                            <p:fltVal val="0"/>
                                          </p:val>
                                        </p:tav>
                                        <p:tav tm="100000">
                                          <p:val>
                                            <p:strVal val="#ppt_w"/>
                                          </p:val>
                                        </p:tav>
                                      </p:tavLst>
                                    </p:anim>
                                    <p:anim calcmode="lin" valueType="num">
                                      <p:cBhvr>
                                        <p:cTn id="40" dur="500" fill="hold"/>
                                        <p:tgtEl>
                                          <p:spTgt spid="47177"/>
                                        </p:tgtEl>
                                        <p:attrNameLst>
                                          <p:attrName>ppt_h</p:attrName>
                                        </p:attrNameLst>
                                      </p:cBhvr>
                                      <p:tavLst>
                                        <p:tav tm="0">
                                          <p:val>
                                            <p:strVal val="#ppt_h"/>
                                          </p:val>
                                        </p:tav>
                                        <p:tav tm="100000">
                                          <p:val>
                                            <p:strVal val="#ppt_h"/>
                                          </p:val>
                                        </p:tav>
                                      </p:tavLst>
                                    </p:anim>
                                  </p:childTnLst>
                                </p:cTn>
                              </p:par>
                            </p:childTnLst>
                          </p:cTn>
                        </p:par>
                        <p:par>
                          <p:cTn id="41" fill="hold" nodeType="afterGroup">
                            <p:stCondLst>
                              <p:cond delay="8000"/>
                            </p:stCondLst>
                            <p:childTnLst>
                              <p:par>
                                <p:cTn id="42" presetID="17" presetClass="entr" presetSubtype="8" fill="hold" grpId="0" nodeType="afterEffect">
                                  <p:stCondLst>
                                    <p:cond delay="1000"/>
                                  </p:stCondLst>
                                  <p:childTnLst>
                                    <p:set>
                                      <p:cBhvr>
                                        <p:cTn id="43" dur="1" fill="hold">
                                          <p:stCondLst>
                                            <p:cond delay="0"/>
                                          </p:stCondLst>
                                        </p:cTn>
                                        <p:tgtEl>
                                          <p:spTgt spid="47178"/>
                                        </p:tgtEl>
                                        <p:attrNameLst>
                                          <p:attrName>style.visibility</p:attrName>
                                        </p:attrNameLst>
                                      </p:cBhvr>
                                      <p:to>
                                        <p:strVal val="visible"/>
                                      </p:to>
                                    </p:set>
                                    <p:anim calcmode="lin" valueType="num">
                                      <p:cBhvr>
                                        <p:cTn id="44" dur="500" fill="hold"/>
                                        <p:tgtEl>
                                          <p:spTgt spid="47178"/>
                                        </p:tgtEl>
                                        <p:attrNameLst>
                                          <p:attrName>ppt_x</p:attrName>
                                        </p:attrNameLst>
                                      </p:cBhvr>
                                      <p:tavLst>
                                        <p:tav tm="0">
                                          <p:val>
                                            <p:strVal val="#ppt_x-#ppt_w/2"/>
                                          </p:val>
                                        </p:tav>
                                        <p:tav tm="100000">
                                          <p:val>
                                            <p:strVal val="#ppt_x"/>
                                          </p:val>
                                        </p:tav>
                                      </p:tavLst>
                                    </p:anim>
                                    <p:anim calcmode="lin" valueType="num">
                                      <p:cBhvr>
                                        <p:cTn id="45" dur="500" fill="hold"/>
                                        <p:tgtEl>
                                          <p:spTgt spid="47178"/>
                                        </p:tgtEl>
                                        <p:attrNameLst>
                                          <p:attrName>ppt_y</p:attrName>
                                        </p:attrNameLst>
                                      </p:cBhvr>
                                      <p:tavLst>
                                        <p:tav tm="0">
                                          <p:val>
                                            <p:strVal val="#ppt_y"/>
                                          </p:val>
                                        </p:tav>
                                        <p:tav tm="100000">
                                          <p:val>
                                            <p:strVal val="#ppt_y"/>
                                          </p:val>
                                        </p:tav>
                                      </p:tavLst>
                                    </p:anim>
                                    <p:anim calcmode="lin" valueType="num">
                                      <p:cBhvr>
                                        <p:cTn id="46" dur="500" fill="hold"/>
                                        <p:tgtEl>
                                          <p:spTgt spid="47178"/>
                                        </p:tgtEl>
                                        <p:attrNameLst>
                                          <p:attrName>ppt_w</p:attrName>
                                        </p:attrNameLst>
                                      </p:cBhvr>
                                      <p:tavLst>
                                        <p:tav tm="0">
                                          <p:val>
                                            <p:fltVal val="0"/>
                                          </p:val>
                                        </p:tav>
                                        <p:tav tm="100000">
                                          <p:val>
                                            <p:strVal val="#ppt_w"/>
                                          </p:val>
                                        </p:tav>
                                      </p:tavLst>
                                    </p:anim>
                                    <p:anim calcmode="lin" valueType="num">
                                      <p:cBhvr>
                                        <p:cTn id="47" dur="500" fill="hold"/>
                                        <p:tgtEl>
                                          <p:spTgt spid="47178"/>
                                        </p:tgtEl>
                                        <p:attrNameLst>
                                          <p:attrName>ppt_h</p:attrName>
                                        </p:attrNameLst>
                                      </p:cBhvr>
                                      <p:tavLst>
                                        <p:tav tm="0">
                                          <p:val>
                                            <p:strVal val="#ppt_h"/>
                                          </p:val>
                                        </p:tav>
                                        <p:tav tm="100000">
                                          <p:val>
                                            <p:strVal val="#ppt_h"/>
                                          </p:val>
                                        </p:tav>
                                      </p:tavLst>
                                    </p:anim>
                                  </p:childTnLst>
                                </p:cTn>
                              </p:par>
                            </p:childTnLst>
                          </p:cTn>
                        </p:par>
                        <p:par>
                          <p:cTn id="48" fill="hold" nodeType="afterGroup">
                            <p:stCondLst>
                              <p:cond delay="9500"/>
                            </p:stCondLst>
                            <p:childTnLst>
                              <p:par>
                                <p:cTn id="49" presetID="17" presetClass="entr" presetSubtype="8" fill="hold" grpId="0" nodeType="afterEffect">
                                  <p:stCondLst>
                                    <p:cond delay="1000"/>
                                  </p:stCondLst>
                                  <p:childTnLst>
                                    <p:set>
                                      <p:cBhvr>
                                        <p:cTn id="50" dur="1" fill="hold">
                                          <p:stCondLst>
                                            <p:cond delay="0"/>
                                          </p:stCondLst>
                                        </p:cTn>
                                        <p:tgtEl>
                                          <p:spTgt spid="47186"/>
                                        </p:tgtEl>
                                        <p:attrNameLst>
                                          <p:attrName>style.visibility</p:attrName>
                                        </p:attrNameLst>
                                      </p:cBhvr>
                                      <p:to>
                                        <p:strVal val="visible"/>
                                      </p:to>
                                    </p:set>
                                    <p:anim calcmode="lin" valueType="num">
                                      <p:cBhvr>
                                        <p:cTn id="51" dur="500" fill="hold"/>
                                        <p:tgtEl>
                                          <p:spTgt spid="47186"/>
                                        </p:tgtEl>
                                        <p:attrNameLst>
                                          <p:attrName>ppt_x</p:attrName>
                                        </p:attrNameLst>
                                      </p:cBhvr>
                                      <p:tavLst>
                                        <p:tav tm="0">
                                          <p:val>
                                            <p:strVal val="#ppt_x-#ppt_w/2"/>
                                          </p:val>
                                        </p:tav>
                                        <p:tav tm="100000">
                                          <p:val>
                                            <p:strVal val="#ppt_x"/>
                                          </p:val>
                                        </p:tav>
                                      </p:tavLst>
                                    </p:anim>
                                    <p:anim calcmode="lin" valueType="num">
                                      <p:cBhvr>
                                        <p:cTn id="52" dur="500" fill="hold"/>
                                        <p:tgtEl>
                                          <p:spTgt spid="47186"/>
                                        </p:tgtEl>
                                        <p:attrNameLst>
                                          <p:attrName>ppt_y</p:attrName>
                                        </p:attrNameLst>
                                      </p:cBhvr>
                                      <p:tavLst>
                                        <p:tav tm="0">
                                          <p:val>
                                            <p:strVal val="#ppt_y"/>
                                          </p:val>
                                        </p:tav>
                                        <p:tav tm="100000">
                                          <p:val>
                                            <p:strVal val="#ppt_y"/>
                                          </p:val>
                                        </p:tav>
                                      </p:tavLst>
                                    </p:anim>
                                    <p:anim calcmode="lin" valueType="num">
                                      <p:cBhvr>
                                        <p:cTn id="53" dur="500" fill="hold"/>
                                        <p:tgtEl>
                                          <p:spTgt spid="47186"/>
                                        </p:tgtEl>
                                        <p:attrNameLst>
                                          <p:attrName>ppt_w</p:attrName>
                                        </p:attrNameLst>
                                      </p:cBhvr>
                                      <p:tavLst>
                                        <p:tav tm="0">
                                          <p:val>
                                            <p:fltVal val="0"/>
                                          </p:val>
                                        </p:tav>
                                        <p:tav tm="100000">
                                          <p:val>
                                            <p:strVal val="#ppt_w"/>
                                          </p:val>
                                        </p:tav>
                                      </p:tavLst>
                                    </p:anim>
                                    <p:anim calcmode="lin" valueType="num">
                                      <p:cBhvr>
                                        <p:cTn id="54" dur="500" fill="hold"/>
                                        <p:tgtEl>
                                          <p:spTgt spid="47186"/>
                                        </p:tgtEl>
                                        <p:attrNameLst>
                                          <p:attrName>ppt_h</p:attrName>
                                        </p:attrNameLst>
                                      </p:cBhvr>
                                      <p:tavLst>
                                        <p:tav tm="0">
                                          <p:val>
                                            <p:strVal val="#ppt_h"/>
                                          </p:val>
                                        </p:tav>
                                        <p:tav tm="100000">
                                          <p:val>
                                            <p:strVal val="#ppt_h"/>
                                          </p:val>
                                        </p:tav>
                                      </p:tavLst>
                                    </p:anim>
                                  </p:childTnLst>
                                </p:cTn>
                              </p:par>
                            </p:childTnLst>
                          </p:cTn>
                        </p:par>
                        <p:par>
                          <p:cTn id="55" fill="hold" nodeType="afterGroup">
                            <p:stCondLst>
                              <p:cond delay="11000"/>
                            </p:stCondLst>
                            <p:childTnLst>
                              <p:par>
                                <p:cTn id="56" presetID="17" presetClass="entr" presetSubtype="8" fill="hold" grpId="0" nodeType="afterEffect">
                                  <p:stCondLst>
                                    <p:cond delay="1000"/>
                                  </p:stCondLst>
                                  <p:childTnLst>
                                    <p:set>
                                      <p:cBhvr>
                                        <p:cTn id="57" dur="1" fill="hold">
                                          <p:stCondLst>
                                            <p:cond delay="0"/>
                                          </p:stCondLst>
                                        </p:cTn>
                                        <p:tgtEl>
                                          <p:spTgt spid="47187"/>
                                        </p:tgtEl>
                                        <p:attrNameLst>
                                          <p:attrName>style.visibility</p:attrName>
                                        </p:attrNameLst>
                                      </p:cBhvr>
                                      <p:to>
                                        <p:strVal val="visible"/>
                                      </p:to>
                                    </p:set>
                                    <p:anim calcmode="lin" valueType="num">
                                      <p:cBhvr>
                                        <p:cTn id="58" dur="500" fill="hold"/>
                                        <p:tgtEl>
                                          <p:spTgt spid="47187"/>
                                        </p:tgtEl>
                                        <p:attrNameLst>
                                          <p:attrName>ppt_x</p:attrName>
                                        </p:attrNameLst>
                                      </p:cBhvr>
                                      <p:tavLst>
                                        <p:tav tm="0">
                                          <p:val>
                                            <p:strVal val="#ppt_x-#ppt_w/2"/>
                                          </p:val>
                                        </p:tav>
                                        <p:tav tm="100000">
                                          <p:val>
                                            <p:strVal val="#ppt_x"/>
                                          </p:val>
                                        </p:tav>
                                      </p:tavLst>
                                    </p:anim>
                                    <p:anim calcmode="lin" valueType="num">
                                      <p:cBhvr>
                                        <p:cTn id="59" dur="500" fill="hold"/>
                                        <p:tgtEl>
                                          <p:spTgt spid="47187"/>
                                        </p:tgtEl>
                                        <p:attrNameLst>
                                          <p:attrName>ppt_y</p:attrName>
                                        </p:attrNameLst>
                                      </p:cBhvr>
                                      <p:tavLst>
                                        <p:tav tm="0">
                                          <p:val>
                                            <p:strVal val="#ppt_y"/>
                                          </p:val>
                                        </p:tav>
                                        <p:tav tm="100000">
                                          <p:val>
                                            <p:strVal val="#ppt_y"/>
                                          </p:val>
                                        </p:tav>
                                      </p:tavLst>
                                    </p:anim>
                                    <p:anim calcmode="lin" valueType="num">
                                      <p:cBhvr>
                                        <p:cTn id="60" dur="500" fill="hold"/>
                                        <p:tgtEl>
                                          <p:spTgt spid="47187"/>
                                        </p:tgtEl>
                                        <p:attrNameLst>
                                          <p:attrName>ppt_w</p:attrName>
                                        </p:attrNameLst>
                                      </p:cBhvr>
                                      <p:tavLst>
                                        <p:tav tm="0">
                                          <p:val>
                                            <p:fltVal val="0"/>
                                          </p:val>
                                        </p:tav>
                                        <p:tav tm="100000">
                                          <p:val>
                                            <p:strVal val="#ppt_w"/>
                                          </p:val>
                                        </p:tav>
                                      </p:tavLst>
                                    </p:anim>
                                    <p:anim calcmode="lin" valueType="num">
                                      <p:cBhvr>
                                        <p:cTn id="61" dur="500" fill="hold"/>
                                        <p:tgtEl>
                                          <p:spTgt spid="47187"/>
                                        </p:tgtEl>
                                        <p:attrNameLst>
                                          <p:attrName>ppt_h</p:attrName>
                                        </p:attrNameLst>
                                      </p:cBhvr>
                                      <p:tavLst>
                                        <p:tav tm="0">
                                          <p:val>
                                            <p:strVal val="#ppt_h"/>
                                          </p:val>
                                        </p:tav>
                                        <p:tav tm="100000">
                                          <p:val>
                                            <p:strVal val="#ppt_h"/>
                                          </p:val>
                                        </p:tav>
                                      </p:tavLst>
                                    </p:anim>
                                  </p:childTnLst>
                                </p:cTn>
                              </p:par>
                            </p:childTnLst>
                          </p:cTn>
                        </p:par>
                        <p:par>
                          <p:cTn id="62" fill="hold" nodeType="afterGroup">
                            <p:stCondLst>
                              <p:cond delay="12500"/>
                            </p:stCondLst>
                            <p:childTnLst>
                              <p:par>
                                <p:cTn id="63" presetID="17" presetClass="entr" presetSubtype="8" fill="hold" grpId="0" nodeType="afterEffect">
                                  <p:stCondLst>
                                    <p:cond delay="1000"/>
                                  </p:stCondLst>
                                  <p:childTnLst>
                                    <p:set>
                                      <p:cBhvr>
                                        <p:cTn id="64" dur="1" fill="hold">
                                          <p:stCondLst>
                                            <p:cond delay="0"/>
                                          </p:stCondLst>
                                        </p:cTn>
                                        <p:tgtEl>
                                          <p:spTgt spid="47188"/>
                                        </p:tgtEl>
                                        <p:attrNameLst>
                                          <p:attrName>style.visibility</p:attrName>
                                        </p:attrNameLst>
                                      </p:cBhvr>
                                      <p:to>
                                        <p:strVal val="visible"/>
                                      </p:to>
                                    </p:set>
                                    <p:anim calcmode="lin" valueType="num">
                                      <p:cBhvr>
                                        <p:cTn id="65" dur="500" fill="hold"/>
                                        <p:tgtEl>
                                          <p:spTgt spid="47188"/>
                                        </p:tgtEl>
                                        <p:attrNameLst>
                                          <p:attrName>ppt_x</p:attrName>
                                        </p:attrNameLst>
                                      </p:cBhvr>
                                      <p:tavLst>
                                        <p:tav tm="0">
                                          <p:val>
                                            <p:strVal val="#ppt_x-#ppt_w/2"/>
                                          </p:val>
                                        </p:tav>
                                        <p:tav tm="100000">
                                          <p:val>
                                            <p:strVal val="#ppt_x"/>
                                          </p:val>
                                        </p:tav>
                                      </p:tavLst>
                                    </p:anim>
                                    <p:anim calcmode="lin" valueType="num">
                                      <p:cBhvr>
                                        <p:cTn id="66" dur="500" fill="hold"/>
                                        <p:tgtEl>
                                          <p:spTgt spid="47188"/>
                                        </p:tgtEl>
                                        <p:attrNameLst>
                                          <p:attrName>ppt_y</p:attrName>
                                        </p:attrNameLst>
                                      </p:cBhvr>
                                      <p:tavLst>
                                        <p:tav tm="0">
                                          <p:val>
                                            <p:strVal val="#ppt_y"/>
                                          </p:val>
                                        </p:tav>
                                        <p:tav tm="100000">
                                          <p:val>
                                            <p:strVal val="#ppt_y"/>
                                          </p:val>
                                        </p:tav>
                                      </p:tavLst>
                                    </p:anim>
                                    <p:anim calcmode="lin" valueType="num">
                                      <p:cBhvr>
                                        <p:cTn id="67" dur="500" fill="hold"/>
                                        <p:tgtEl>
                                          <p:spTgt spid="47188"/>
                                        </p:tgtEl>
                                        <p:attrNameLst>
                                          <p:attrName>ppt_w</p:attrName>
                                        </p:attrNameLst>
                                      </p:cBhvr>
                                      <p:tavLst>
                                        <p:tav tm="0">
                                          <p:val>
                                            <p:fltVal val="0"/>
                                          </p:val>
                                        </p:tav>
                                        <p:tav tm="100000">
                                          <p:val>
                                            <p:strVal val="#ppt_w"/>
                                          </p:val>
                                        </p:tav>
                                      </p:tavLst>
                                    </p:anim>
                                    <p:anim calcmode="lin" valueType="num">
                                      <p:cBhvr>
                                        <p:cTn id="68" dur="500" fill="hold"/>
                                        <p:tgtEl>
                                          <p:spTgt spid="47188"/>
                                        </p:tgtEl>
                                        <p:attrNameLst>
                                          <p:attrName>ppt_h</p:attrName>
                                        </p:attrNameLst>
                                      </p:cBhvr>
                                      <p:tavLst>
                                        <p:tav tm="0">
                                          <p:val>
                                            <p:strVal val="#ppt_h"/>
                                          </p:val>
                                        </p:tav>
                                        <p:tav tm="100000">
                                          <p:val>
                                            <p:strVal val="#ppt_h"/>
                                          </p:val>
                                        </p:tav>
                                      </p:tavLst>
                                    </p:anim>
                                  </p:childTnLst>
                                </p:cTn>
                              </p:par>
                            </p:childTnLst>
                          </p:cTn>
                        </p:par>
                        <p:par>
                          <p:cTn id="69" fill="hold" nodeType="afterGroup">
                            <p:stCondLst>
                              <p:cond delay="14000"/>
                            </p:stCondLst>
                            <p:childTnLst>
                              <p:par>
                                <p:cTn id="70" presetID="17" presetClass="entr" presetSubtype="8" fill="hold" grpId="0" nodeType="afterEffect">
                                  <p:stCondLst>
                                    <p:cond delay="1000"/>
                                  </p:stCondLst>
                                  <p:childTnLst>
                                    <p:set>
                                      <p:cBhvr>
                                        <p:cTn id="71" dur="1" fill="hold">
                                          <p:stCondLst>
                                            <p:cond delay="0"/>
                                          </p:stCondLst>
                                        </p:cTn>
                                        <p:tgtEl>
                                          <p:spTgt spid="47189"/>
                                        </p:tgtEl>
                                        <p:attrNameLst>
                                          <p:attrName>style.visibility</p:attrName>
                                        </p:attrNameLst>
                                      </p:cBhvr>
                                      <p:to>
                                        <p:strVal val="visible"/>
                                      </p:to>
                                    </p:set>
                                    <p:anim calcmode="lin" valueType="num">
                                      <p:cBhvr>
                                        <p:cTn id="72" dur="500" fill="hold"/>
                                        <p:tgtEl>
                                          <p:spTgt spid="47189"/>
                                        </p:tgtEl>
                                        <p:attrNameLst>
                                          <p:attrName>ppt_x</p:attrName>
                                        </p:attrNameLst>
                                      </p:cBhvr>
                                      <p:tavLst>
                                        <p:tav tm="0">
                                          <p:val>
                                            <p:strVal val="#ppt_x-#ppt_w/2"/>
                                          </p:val>
                                        </p:tav>
                                        <p:tav tm="100000">
                                          <p:val>
                                            <p:strVal val="#ppt_x"/>
                                          </p:val>
                                        </p:tav>
                                      </p:tavLst>
                                    </p:anim>
                                    <p:anim calcmode="lin" valueType="num">
                                      <p:cBhvr>
                                        <p:cTn id="73" dur="500" fill="hold"/>
                                        <p:tgtEl>
                                          <p:spTgt spid="47189"/>
                                        </p:tgtEl>
                                        <p:attrNameLst>
                                          <p:attrName>ppt_y</p:attrName>
                                        </p:attrNameLst>
                                      </p:cBhvr>
                                      <p:tavLst>
                                        <p:tav tm="0">
                                          <p:val>
                                            <p:strVal val="#ppt_y"/>
                                          </p:val>
                                        </p:tav>
                                        <p:tav tm="100000">
                                          <p:val>
                                            <p:strVal val="#ppt_y"/>
                                          </p:val>
                                        </p:tav>
                                      </p:tavLst>
                                    </p:anim>
                                    <p:anim calcmode="lin" valueType="num">
                                      <p:cBhvr>
                                        <p:cTn id="74" dur="500" fill="hold"/>
                                        <p:tgtEl>
                                          <p:spTgt spid="47189"/>
                                        </p:tgtEl>
                                        <p:attrNameLst>
                                          <p:attrName>ppt_w</p:attrName>
                                        </p:attrNameLst>
                                      </p:cBhvr>
                                      <p:tavLst>
                                        <p:tav tm="0">
                                          <p:val>
                                            <p:fltVal val="0"/>
                                          </p:val>
                                        </p:tav>
                                        <p:tav tm="100000">
                                          <p:val>
                                            <p:strVal val="#ppt_w"/>
                                          </p:val>
                                        </p:tav>
                                      </p:tavLst>
                                    </p:anim>
                                    <p:anim calcmode="lin" valueType="num">
                                      <p:cBhvr>
                                        <p:cTn id="75" dur="500" fill="hold"/>
                                        <p:tgtEl>
                                          <p:spTgt spid="4718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6" grpId="0" autoUpdateAnimBg="0"/>
      <p:bldP spid="47170" grpId="0" animBg="1"/>
      <p:bldP spid="47171" grpId="0" animBg="1"/>
      <p:bldP spid="47172" grpId="0" animBg="1"/>
      <p:bldP spid="47177" grpId="0" animBg="1"/>
      <p:bldP spid="47178" grpId="0" animBg="1"/>
      <p:bldP spid="47186" grpId="0" animBg="1"/>
      <p:bldP spid="47187" grpId="0" animBg="1"/>
      <p:bldP spid="47188" grpId="0" animBg="1"/>
      <p:bldP spid="47189"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LMS_PROTOCOL_METHOD" val=" "/>
  <p:tag name="LMS_PROTOCOL_VERSION" val=" "/>
  <p:tag name="ARTICULATE_TEMPLATE" val="standard_thumbnail"/>
  <p:tag name="PRESENTER_PIC_MODE" val="0"/>
  <p:tag name="LOGO_PIC_MODE" val="1"/>
  <p:tag name="PRESENTATION_TITLE" val="Mess-Prophecies_57sl_ML_MR_DTS_zstd"/>
  <p:tag name="LASTPUBLISHED" val="D:\WEB_PREP_Vaio_04-05\PowerPoint_Show_Maud's_DTS\Maud's_Mess-Proph_DTS_57sl_zstd\Mess-Prophecies_57sl_ML_MR_DTS_zstd\index.html"/>
</p:tagLst>
</file>

<file path=ppt/theme/theme1.xml><?xml version="1.0" encoding="utf-8"?>
<a:theme xmlns:a="http://schemas.openxmlformats.org/drawingml/2006/main" name="Lock And Key">
  <a:themeElements>
    <a:clrScheme name="Lock And Key 1">
      <a:dk1>
        <a:srgbClr val="200B5B"/>
      </a:dk1>
      <a:lt1>
        <a:srgbClr val="EAEAEA"/>
      </a:lt1>
      <a:dk2>
        <a:srgbClr val="6600FF"/>
      </a:dk2>
      <a:lt2>
        <a:srgbClr val="FFCC66"/>
      </a:lt2>
      <a:accent1>
        <a:srgbClr val="EEB00B"/>
      </a:accent1>
      <a:accent2>
        <a:srgbClr val="6600CC"/>
      </a:accent2>
      <a:accent3>
        <a:srgbClr val="B8AAFF"/>
      </a:accent3>
      <a:accent4>
        <a:srgbClr val="C8C8C8"/>
      </a:accent4>
      <a:accent5>
        <a:srgbClr val="F5D4AA"/>
      </a:accent5>
      <a:accent6>
        <a:srgbClr val="5C00B9"/>
      </a:accent6>
      <a:hlink>
        <a:srgbClr val="FF33CC"/>
      </a:hlink>
      <a:folHlink>
        <a:srgbClr val="CC99FF"/>
      </a:folHlink>
    </a:clrScheme>
    <a:fontScheme name="Lock And Key">
      <a:majorFont>
        <a:latin typeface="Times New Roman"/>
        <a:ea typeface=""/>
        <a:cs typeface="Times New Roman"/>
      </a:majorFont>
      <a:minorFont>
        <a:latin typeface="Times New Roman"/>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CC99"/>
        </a:solidFill>
        <a:ln>
          <a:noFill/>
        </a:ln>
        <a:effectLst/>
        <a:extLst>
          <a:ext uri="{91240B29-F687-4F45-9708-019B960494DF}">
            <a14:hiddenLine xmlns:a14="http://schemas.microsoft.com/office/drawing/2010/main" w="12700" cap="sq"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en-US" sz="2400" b="1" i="1" u="none" strike="noStrike" cap="none" normalizeH="0" baseline="0" smtClean="0">
            <a:ln>
              <a:noFill/>
            </a:ln>
            <a:solidFill>
              <a:schemeClr val="bg2"/>
            </a:solidFill>
            <a:effectLst/>
            <a:latin typeface="Times New Roman" pitchFamily="18" charset="0"/>
            <a:cs typeface="Times New Roman" pitchFamily="18" charset="0"/>
          </a:defRPr>
        </a:defPPr>
      </a:lstStyle>
    </a:spDef>
    <a:lnDef>
      <a:spPr bwMode="auto">
        <a:xfrm>
          <a:off x="0" y="0"/>
          <a:ext cx="1" cy="1"/>
        </a:xfrm>
        <a:custGeom>
          <a:avLst/>
          <a:gdLst/>
          <a:ahLst/>
          <a:cxnLst/>
          <a:rect l="0" t="0" r="0" b="0"/>
          <a:pathLst/>
        </a:custGeom>
        <a:solidFill>
          <a:srgbClr val="FFCC99"/>
        </a:solidFill>
        <a:ln>
          <a:noFill/>
        </a:ln>
        <a:effectLst/>
        <a:extLst>
          <a:ext uri="{91240B29-F687-4F45-9708-019B960494DF}">
            <a14:hiddenLine xmlns:a14="http://schemas.microsoft.com/office/drawing/2010/main" w="12700" cap="sq"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en-US" sz="2400" b="1" i="1" u="none" strike="noStrike" cap="none" normalizeH="0" baseline="0" smtClean="0">
            <a:ln>
              <a:noFill/>
            </a:ln>
            <a:solidFill>
              <a:schemeClr val="bg2"/>
            </a:solidFill>
            <a:effectLst/>
            <a:latin typeface="Times New Roman" pitchFamily="18" charset="0"/>
            <a:cs typeface="Times New Roman" pitchFamily="18" charset="0"/>
          </a:defRPr>
        </a:defPPr>
      </a:lstStyle>
    </a:lnDef>
  </a:objectDefaults>
  <a:extraClrSchemeLst>
    <a:extraClrScheme>
      <a:clrScheme name="Lock And Key 1">
        <a:dk1>
          <a:srgbClr val="200B5B"/>
        </a:dk1>
        <a:lt1>
          <a:srgbClr val="EAEAEA"/>
        </a:lt1>
        <a:dk2>
          <a:srgbClr val="6600FF"/>
        </a:dk2>
        <a:lt2>
          <a:srgbClr val="FFCC66"/>
        </a:lt2>
        <a:accent1>
          <a:srgbClr val="EEB00B"/>
        </a:accent1>
        <a:accent2>
          <a:srgbClr val="6600CC"/>
        </a:accent2>
        <a:accent3>
          <a:srgbClr val="B8AAFF"/>
        </a:accent3>
        <a:accent4>
          <a:srgbClr val="C8C8C8"/>
        </a:accent4>
        <a:accent5>
          <a:srgbClr val="F5D4AA"/>
        </a:accent5>
        <a:accent6>
          <a:srgbClr val="5C00B9"/>
        </a:accent6>
        <a:hlink>
          <a:srgbClr val="FF33CC"/>
        </a:hlink>
        <a:folHlink>
          <a:srgbClr val="CC99FF"/>
        </a:folHlink>
      </a:clrScheme>
      <a:clrMap bg1="dk2" tx1="lt1" bg2="dk1" tx2="lt2" accent1="accent1" accent2="accent2" accent3="accent3" accent4="accent4" accent5="accent5" accent6="accent6" hlink="hlink" folHlink="folHlink"/>
    </a:extraClrScheme>
    <a:extraClrScheme>
      <a:clrScheme name="Lock And Key 2">
        <a:dk1>
          <a:srgbClr val="393939"/>
        </a:dk1>
        <a:lt1>
          <a:srgbClr val="FFFFFF"/>
        </a:lt1>
        <a:dk2>
          <a:srgbClr val="6600CC"/>
        </a:dk2>
        <a:lt2>
          <a:srgbClr val="CCCCFF"/>
        </a:lt2>
        <a:accent1>
          <a:srgbClr val="F9D87E"/>
        </a:accent1>
        <a:accent2>
          <a:srgbClr val="FFCCCC"/>
        </a:accent2>
        <a:accent3>
          <a:srgbClr val="FFFFFF"/>
        </a:accent3>
        <a:accent4>
          <a:srgbClr val="2F2F2F"/>
        </a:accent4>
        <a:accent5>
          <a:srgbClr val="FBE9C0"/>
        </a:accent5>
        <a:accent6>
          <a:srgbClr val="E7B9B9"/>
        </a:accent6>
        <a:hlink>
          <a:srgbClr val="FFCCFF"/>
        </a:hlink>
        <a:folHlink>
          <a:srgbClr val="99CCFF"/>
        </a:folHlink>
      </a:clrScheme>
      <a:clrMap bg1="lt1" tx1="dk1" bg2="lt2" tx2="dk2" accent1="accent1" accent2="accent2" accent3="accent3" accent4="accent4" accent5="accent5" accent6="accent6" hlink="hlink" folHlink="folHlink"/>
    </a:extraClrScheme>
    <a:extraClrScheme>
      <a:clrScheme name="Lock And Key 3">
        <a:dk1>
          <a:srgbClr val="000000"/>
        </a:dk1>
        <a:lt1>
          <a:srgbClr val="FFFFFF"/>
        </a:lt1>
        <a:dk2>
          <a:srgbClr val="000000"/>
        </a:dk2>
        <a:lt2>
          <a:srgbClr val="FFFFFF"/>
        </a:lt2>
        <a:accent1>
          <a:srgbClr val="CBCBCB"/>
        </a:accent1>
        <a:accent2>
          <a:srgbClr val="5F5F5F"/>
        </a:accent2>
        <a:accent3>
          <a:srgbClr val="FFFFFF"/>
        </a:accent3>
        <a:accent4>
          <a:srgbClr val="000000"/>
        </a:accent4>
        <a:accent5>
          <a:srgbClr val="E2E2E2"/>
        </a:accent5>
        <a:accent6>
          <a:srgbClr val="555555"/>
        </a:accent6>
        <a:hlink>
          <a:srgbClr val="969696"/>
        </a:hlink>
        <a:folHlink>
          <a:srgbClr val="EAEAEA"/>
        </a:folHlink>
      </a:clrScheme>
      <a:clrMap bg1="lt1" tx1="dk1" bg2="lt2" tx2="dk2" accent1="accent1" accent2="accent2" accent3="accent3" accent4="accent4" accent5="accent5" accent6="accent6" hlink="hlink" folHlink="folHlink"/>
    </a:extraClrScheme>
    <a:extraClrScheme>
      <a:clrScheme name="Lock And Key 4">
        <a:dk1>
          <a:srgbClr val="330000"/>
        </a:dk1>
        <a:lt1>
          <a:srgbClr val="FFFFCC"/>
        </a:lt1>
        <a:dk2>
          <a:srgbClr val="000000"/>
        </a:dk2>
        <a:lt2>
          <a:srgbClr val="FFCC00"/>
        </a:lt2>
        <a:accent1>
          <a:srgbClr val="FF9900"/>
        </a:accent1>
        <a:accent2>
          <a:srgbClr val="330099"/>
        </a:accent2>
        <a:accent3>
          <a:srgbClr val="AAAAAA"/>
        </a:accent3>
        <a:accent4>
          <a:srgbClr val="DADAAE"/>
        </a:accent4>
        <a:accent5>
          <a:srgbClr val="FFCAAA"/>
        </a:accent5>
        <a:accent6>
          <a:srgbClr val="2D008A"/>
        </a:accent6>
        <a:hlink>
          <a:srgbClr val="FF6633"/>
        </a:hlink>
        <a:folHlink>
          <a:srgbClr val="669900"/>
        </a:folHlink>
      </a:clrScheme>
      <a:clrMap bg1="dk2" tx1="lt1" bg2="dk1" tx2="lt2" accent1="accent1" accent2="accent2" accent3="accent3" accent4="accent4" accent5="accent5" accent6="accent6" hlink="hlink" folHlink="folHlink"/>
    </a:extraClrScheme>
    <a:extraClrScheme>
      <a:clrScheme name="Lock And Key 5">
        <a:dk1>
          <a:srgbClr val="333300"/>
        </a:dk1>
        <a:lt1>
          <a:srgbClr val="DDDDDD"/>
        </a:lt1>
        <a:dk2>
          <a:srgbClr val="996600"/>
        </a:dk2>
        <a:lt2>
          <a:srgbClr val="FFCC66"/>
        </a:lt2>
        <a:accent1>
          <a:srgbClr val="EEB00B"/>
        </a:accent1>
        <a:accent2>
          <a:srgbClr val="330099"/>
        </a:accent2>
        <a:accent3>
          <a:srgbClr val="CAB8AA"/>
        </a:accent3>
        <a:accent4>
          <a:srgbClr val="BDBDBD"/>
        </a:accent4>
        <a:accent5>
          <a:srgbClr val="F5D4AA"/>
        </a:accent5>
        <a:accent6>
          <a:srgbClr val="2D008A"/>
        </a:accent6>
        <a:hlink>
          <a:srgbClr val="FF6633"/>
        </a:hlink>
        <a:folHlink>
          <a:srgbClr val="CC9900"/>
        </a:folHlink>
      </a:clrScheme>
      <a:clrMap bg1="dk2" tx1="lt1" bg2="dk1" tx2="lt2" accent1="accent1" accent2="accent2" accent3="accent3" accent4="accent4" accent5="accent5" accent6="accent6" hlink="hlink" folHlink="folHlink"/>
    </a:extraClrScheme>
    <a:extraClrScheme>
      <a:clrScheme name="Lock And Key 6">
        <a:dk1>
          <a:srgbClr val="003300"/>
        </a:dk1>
        <a:lt1>
          <a:srgbClr val="FFFFCC"/>
        </a:lt1>
        <a:dk2>
          <a:srgbClr val="999933"/>
        </a:dk2>
        <a:lt2>
          <a:srgbClr val="FFFF66"/>
        </a:lt2>
        <a:accent1>
          <a:srgbClr val="CC9900"/>
        </a:accent1>
        <a:accent2>
          <a:srgbClr val="330099"/>
        </a:accent2>
        <a:accent3>
          <a:srgbClr val="CACAAD"/>
        </a:accent3>
        <a:accent4>
          <a:srgbClr val="DADAAE"/>
        </a:accent4>
        <a:accent5>
          <a:srgbClr val="E2CAAA"/>
        </a:accent5>
        <a:accent6>
          <a:srgbClr val="2D008A"/>
        </a:accent6>
        <a:hlink>
          <a:srgbClr val="FF9900"/>
        </a:hlink>
        <a:folHlink>
          <a:srgbClr val="FF66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5511</Words>
  <Application>Microsoft Office PowerPoint</Application>
  <PresentationFormat>On-screen Show (4:3)</PresentationFormat>
  <Paragraphs>781</Paragraphs>
  <Slides>57</Slides>
  <Notes>57</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57</vt:i4>
      </vt:variant>
    </vt:vector>
  </HeadingPairs>
  <TitlesOfParts>
    <vt:vector size="67" baseType="lpstr">
      <vt:lpstr>Times New Roman</vt:lpstr>
      <vt:lpstr>Arial</vt:lpstr>
      <vt:lpstr>Symbol</vt:lpstr>
      <vt:lpstr>Wingdings</vt:lpstr>
      <vt:lpstr>Bookman Old Style</vt:lpstr>
      <vt:lpstr>BSTHebrew</vt:lpstr>
      <vt:lpstr>Hebraica</vt:lpstr>
      <vt:lpstr>Stencil</vt:lpstr>
      <vt:lpstr>Georgia</vt:lpstr>
      <vt:lpstr>Lock And Key</vt:lpstr>
      <vt:lpstr>Messianic Prophecy by Maud G. Lew</vt:lpstr>
      <vt:lpstr>Outline</vt:lpstr>
      <vt:lpstr>      God</vt:lpstr>
      <vt:lpstr>“Messiah”</vt:lpstr>
      <vt:lpstr>What is a Prophet?</vt:lpstr>
      <vt:lpstr>What is Prophecy? (1)</vt:lpstr>
      <vt:lpstr>What is Prophecy? (2)</vt:lpstr>
      <vt:lpstr>4 Types of Fulfillments (Example: Matthew 2)</vt:lpstr>
      <vt:lpstr>Approaches to Messianic Prophecy 1</vt:lpstr>
      <vt:lpstr>Approaches to Messianic Prophecy 2</vt:lpstr>
      <vt:lpstr>Which Lens?</vt:lpstr>
      <vt:lpstr>Prophecy &amp; History</vt:lpstr>
      <vt:lpstr>Is the Hebrew Bible Messianic?</vt:lpstr>
      <vt:lpstr>Text-Critical Evidence</vt:lpstr>
      <vt:lpstr>History of Hebrew Bible 1</vt:lpstr>
      <vt:lpstr>History of Hebrew Bible 2</vt:lpstr>
      <vt:lpstr>History of Interpretation 1</vt:lpstr>
      <vt:lpstr>History of Interpretation 2</vt:lpstr>
      <vt:lpstr>Inner Biblical evidence 1</vt:lpstr>
      <vt:lpstr>Inner Biblical evidence 2</vt:lpstr>
      <vt:lpstr>Canonical Evidence 1</vt:lpstr>
      <vt:lpstr>Canonical Evidence 2</vt:lpstr>
      <vt:lpstr>Canonical Evidence 3</vt:lpstr>
      <vt:lpstr>Wholistic Reading   vs   Atomistic Reading</vt:lpstr>
      <vt:lpstr>NT Evidence: “all the prophets”</vt:lpstr>
      <vt:lpstr>NT Evidence: “all the prophets”</vt:lpstr>
      <vt:lpstr>NT Evidence: “all the prophets”</vt:lpstr>
      <vt:lpstr>Interpreting Messianic Prophecy 1</vt:lpstr>
      <vt:lpstr>Interpreting Messianic Prophecy 2</vt:lpstr>
      <vt:lpstr>Interpreting Messianic Prophecy 3</vt:lpstr>
      <vt:lpstr>Example: Isaiah 7:14</vt:lpstr>
      <vt:lpstr>Isaiah 7: 14 (conclusion)</vt:lpstr>
      <vt:lpstr>Messiah Had to Come Before 70 A.D. </vt:lpstr>
      <vt:lpstr>Daniel’s Messianic Clock</vt:lpstr>
      <vt:lpstr>Hour of Messiah’s Visitation </vt:lpstr>
      <vt:lpstr>Who Has Believed Our report? The ‘minim’ (apostates) are those who rejected Messiah </vt:lpstr>
      <vt:lpstr>Who is the true Messiah?</vt:lpstr>
      <vt:lpstr>The Desire of the Nations</vt:lpstr>
      <vt:lpstr>Jewish Eschatology</vt:lpstr>
      <vt:lpstr>Christian Eschatology</vt:lpstr>
      <vt:lpstr>Great Expectations</vt:lpstr>
      <vt:lpstr>Person of Messiah: Jewish Messianic Expectations</vt:lpstr>
      <vt:lpstr>Messianic Speculations 1</vt:lpstr>
      <vt:lpstr>Messianic Speculations 2</vt:lpstr>
      <vt:lpstr>Messianic expectations in OT</vt:lpstr>
      <vt:lpstr>A Messianic Portrait</vt:lpstr>
      <vt:lpstr>Ideal Human Being</vt:lpstr>
      <vt:lpstr>Wonderful Counselor</vt:lpstr>
      <vt:lpstr>The Suffering Servant</vt:lpstr>
      <vt:lpstr>  Perfectly Holy</vt:lpstr>
      <vt:lpstr>Savior</vt:lpstr>
      <vt:lpstr>The High Priest</vt:lpstr>
      <vt:lpstr>Shepherds His People</vt:lpstr>
      <vt:lpstr>Son of David</vt:lpstr>
      <vt:lpstr>King of Kings</vt:lpstr>
      <vt:lpstr>Ruler of All</vt:lpstr>
      <vt:lpstr>Son of God</vt:lpstr>
    </vt:vector>
  </TitlesOfParts>
  <Company>sil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Messianic Prophecy</dc:title>
  <dc:creator>Paul Meier</dc:creator>
  <cp:lastModifiedBy>Teacher E-Solutions</cp:lastModifiedBy>
  <cp:revision>544</cp:revision>
  <cp:lastPrinted>2009-04-22T19:24:48Z</cp:lastPrinted>
  <dcterms:created xsi:type="dcterms:W3CDTF">2005-05-28T21:38:10Z</dcterms:created>
  <dcterms:modified xsi:type="dcterms:W3CDTF">2019-01-15T09:36:31Z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Path">
    <vt:lpwstr>Maud's_Hebrew_Mess-Prophecies_DTS</vt:lpwstr>
  </property>
  <property fmtid="{D5CDD505-2E9C-101B-9397-08002B2CF9AE}" pid="3" name="LastUsedName">
    <vt:lpwstr>Maud's_Hebrew_Mess-Prophecies_DTS</vt:lpwstr>
  </property>
</Properties>
</file>