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727" r:id="rId1"/>
  </p:sldMasterIdLst>
  <p:notesMasterIdLst>
    <p:notesMasterId r:id="rId33"/>
  </p:notesMasterIdLst>
  <p:handoutMasterIdLst>
    <p:handoutMasterId r:id="rId34"/>
  </p:handoutMasterIdLst>
  <p:sldIdLst>
    <p:sldId id="363" r:id="rId2"/>
    <p:sldId id="1170" r:id="rId3"/>
    <p:sldId id="1255" r:id="rId4"/>
    <p:sldId id="1254" r:id="rId5"/>
    <p:sldId id="1175" r:id="rId6"/>
    <p:sldId id="1198" r:id="rId7"/>
    <p:sldId id="1263" r:id="rId8"/>
    <p:sldId id="1264" r:id="rId9"/>
    <p:sldId id="1281" r:id="rId10"/>
    <p:sldId id="1265" r:id="rId11"/>
    <p:sldId id="1280" r:id="rId12"/>
    <p:sldId id="1269" r:id="rId13"/>
    <p:sldId id="1266" r:id="rId14"/>
    <p:sldId id="1268" r:id="rId15"/>
    <p:sldId id="1283" r:id="rId16"/>
    <p:sldId id="1282" r:id="rId17"/>
    <p:sldId id="1284" r:id="rId18"/>
    <p:sldId id="1288" r:id="rId19"/>
    <p:sldId id="1289" r:id="rId20"/>
    <p:sldId id="1290" r:id="rId21"/>
    <p:sldId id="1295" r:id="rId22"/>
    <p:sldId id="1296" r:id="rId23"/>
    <p:sldId id="1291" r:id="rId24"/>
    <p:sldId id="1277" r:id="rId25"/>
    <p:sldId id="1276" r:id="rId26"/>
    <p:sldId id="1278" r:id="rId27"/>
    <p:sldId id="1297" r:id="rId28"/>
    <p:sldId id="1279" r:id="rId29"/>
    <p:sldId id="1252" r:id="rId30"/>
    <p:sldId id="1298" r:id="rId31"/>
    <p:sldId id="1299" r:id="rId32"/>
  </p:sldIdLst>
  <p:sldSz cx="9144000" cy="6858000" type="screen4x3"/>
  <p:notesSz cx="6888163" cy="10020300"/>
  <p:defaultTextStyle>
    <a:defPPr>
      <a:defRPr lang="en-US"/>
    </a:defPPr>
    <a:lvl1pPr algn="l" rtl="0" fontAlgn="base">
      <a:spcBef>
        <a:spcPct val="0"/>
      </a:spcBef>
      <a:spcAft>
        <a:spcPct val="0"/>
      </a:spcAft>
      <a:defRPr sz="2800" b="1" kern="1200">
        <a:solidFill>
          <a:schemeClr val="tx1"/>
        </a:solidFill>
        <a:latin typeface="Times New Roman" pitchFamily="18" charset="0"/>
        <a:ea typeface="+mn-ea"/>
        <a:cs typeface="+mn-cs"/>
      </a:defRPr>
    </a:lvl1pPr>
    <a:lvl2pPr marL="457200" algn="l" rtl="0" fontAlgn="base">
      <a:spcBef>
        <a:spcPct val="0"/>
      </a:spcBef>
      <a:spcAft>
        <a:spcPct val="0"/>
      </a:spcAft>
      <a:defRPr sz="2800" b="1" kern="1200">
        <a:solidFill>
          <a:schemeClr val="tx1"/>
        </a:solidFill>
        <a:latin typeface="Times New Roman" pitchFamily="18" charset="0"/>
        <a:ea typeface="+mn-ea"/>
        <a:cs typeface="+mn-cs"/>
      </a:defRPr>
    </a:lvl2pPr>
    <a:lvl3pPr marL="914400" algn="l" rtl="0" fontAlgn="base">
      <a:spcBef>
        <a:spcPct val="0"/>
      </a:spcBef>
      <a:spcAft>
        <a:spcPct val="0"/>
      </a:spcAft>
      <a:defRPr sz="2800" b="1" kern="1200">
        <a:solidFill>
          <a:schemeClr val="tx1"/>
        </a:solidFill>
        <a:latin typeface="Times New Roman" pitchFamily="18" charset="0"/>
        <a:ea typeface="+mn-ea"/>
        <a:cs typeface="+mn-cs"/>
      </a:defRPr>
    </a:lvl3pPr>
    <a:lvl4pPr marL="1371600" algn="l" rtl="0" fontAlgn="base">
      <a:spcBef>
        <a:spcPct val="0"/>
      </a:spcBef>
      <a:spcAft>
        <a:spcPct val="0"/>
      </a:spcAft>
      <a:defRPr sz="2800" b="1" kern="1200">
        <a:solidFill>
          <a:schemeClr val="tx1"/>
        </a:solidFill>
        <a:latin typeface="Times New Roman" pitchFamily="18" charset="0"/>
        <a:ea typeface="+mn-ea"/>
        <a:cs typeface="+mn-cs"/>
      </a:defRPr>
    </a:lvl4pPr>
    <a:lvl5pPr marL="1828800" algn="l" rtl="0" fontAlgn="base">
      <a:spcBef>
        <a:spcPct val="0"/>
      </a:spcBef>
      <a:spcAft>
        <a:spcPct val="0"/>
      </a:spcAft>
      <a:defRPr sz="2800" b="1" kern="1200">
        <a:solidFill>
          <a:schemeClr val="tx1"/>
        </a:solidFill>
        <a:latin typeface="Times New Roman" pitchFamily="18" charset="0"/>
        <a:ea typeface="+mn-ea"/>
        <a:cs typeface="+mn-cs"/>
      </a:defRPr>
    </a:lvl5pPr>
    <a:lvl6pPr marL="2286000" algn="l" defTabSz="914400" rtl="0" eaLnBrk="1" latinLnBrk="0" hangingPunct="1">
      <a:defRPr sz="2800" b="1" kern="1200">
        <a:solidFill>
          <a:schemeClr val="tx1"/>
        </a:solidFill>
        <a:latin typeface="Times New Roman" pitchFamily="18" charset="0"/>
        <a:ea typeface="+mn-ea"/>
        <a:cs typeface="+mn-cs"/>
      </a:defRPr>
    </a:lvl6pPr>
    <a:lvl7pPr marL="2743200" algn="l" defTabSz="914400" rtl="0" eaLnBrk="1" latinLnBrk="0" hangingPunct="1">
      <a:defRPr sz="2800" b="1" kern="1200">
        <a:solidFill>
          <a:schemeClr val="tx1"/>
        </a:solidFill>
        <a:latin typeface="Times New Roman" pitchFamily="18" charset="0"/>
        <a:ea typeface="+mn-ea"/>
        <a:cs typeface="+mn-cs"/>
      </a:defRPr>
    </a:lvl7pPr>
    <a:lvl8pPr marL="3200400" algn="l" defTabSz="914400" rtl="0" eaLnBrk="1" latinLnBrk="0" hangingPunct="1">
      <a:defRPr sz="2800" b="1" kern="1200">
        <a:solidFill>
          <a:schemeClr val="tx1"/>
        </a:solidFill>
        <a:latin typeface="Times New Roman" pitchFamily="18" charset="0"/>
        <a:ea typeface="+mn-ea"/>
        <a:cs typeface="+mn-cs"/>
      </a:defRPr>
    </a:lvl8pPr>
    <a:lvl9pPr marL="3657600" algn="l" defTabSz="914400" rtl="0" eaLnBrk="1" latinLnBrk="0" hangingPunct="1">
      <a:defRPr sz="2800" b="1" kern="1200">
        <a:solidFill>
          <a:schemeClr val="tx1"/>
        </a:solidFill>
        <a:latin typeface="Times New Roman" pitchFamily="18"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CCECFF"/>
    <a:srgbClr val="CECECE"/>
    <a:srgbClr val="C9C9C9"/>
    <a:srgbClr val="623100"/>
    <a:srgbClr val="FFCC66"/>
    <a:srgbClr val="FFFF99"/>
    <a:srgbClr val="FFFF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6734" autoAdjust="0"/>
    <p:restoredTop sz="94748" autoAdjust="0"/>
  </p:normalViewPr>
  <p:slideViewPr>
    <p:cSldViewPr>
      <p:cViewPr>
        <p:scale>
          <a:sx n="77" d="100"/>
          <a:sy n="77" d="100"/>
        </p:scale>
        <p:origin x="-1440" y="-22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p:scale>
          <a:sx n="100" d="100"/>
          <a:sy n="100" d="100"/>
        </p:scale>
        <p:origin x="-174" y="-60"/>
      </p:cViewPr>
      <p:guideLst>
        <p:guide orient="horz" pos="3156"/>
        <p:guide pos="2169"/>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notesMaster" Target="notesMasters/notesMaster1.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793028" name="Rectangle 4"/>
          <p:cNvSpPr>
            <a:spLocks noGrp="1" noChangeArrowheads="1"/>
          </p:cNvSpPr>
          <p:nvPr>
            <p:ph type="ftr" sz="quarter" idx="2"/>
          </p:nvPr>
        </p:nvSpPr>
        <p:spPr bwMode="auto">
          <a:xfrm>
            <a:off x="0" y="9518650"/>
            <a:ext cx="2984500" cy="5016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6616" tIns="48308" rIns="96616" bIns="48308" numCol="1" anchor="b" anchorCtr="0" compatLnSpc="1">
            <a:prstTxWarp prst="textNoShape">
              <a:avLst/>
            </a:prstTxWarp>
          </a:bodyPr>
          <a:lstStyle>
            <a:lvl1pPr defTabSz="966788">
              <a:defRPr kumimoji="1" sz="1300" b="0" smtClean="0">
                <a:latin typeface="Arial" charset="0"/>
                <a:ea typeface="PMingLiU" pitchFamily="18" charset="-120"/>
              </a:defRPr>
            </a:lvl1pPr>
          </a:lstStyle>
          <a:p>
            <a:pPr>
              <a:defRPr/>
            </a:pPr>
            <a:endParaRPr lang="en-US"/>
          </a:p>
        </p:txBody>
      </p:sp>
      <p:sp>
        <p:nvSpPr>
          <p:cNvPr id="1793029" name="Rectangle 5"/>
          <p:cNvSpPr>
            <a:spLocks noGrp="1" noChangeArrowheads="1"/>
          </p:cNvSpPr>
          <p:nvPr>
            <p:ph type="sldNum" sz="quarter" idx="3"/>
          </p:nvPr>
        </p:nvSpPr>
        <p:spPr bwMode="auto">
          <a:xfrm>
            <a:off x="3903663" y="9518650"/>
            <a:ext cx="2984500" cy="5016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6616" tIns="48308" rIns="96616" bIns="48308" numCol="1" anchor="b" anchorCtr="0" compatLnSpc="1">
            <a:prstTxWarp prst="textNoShape">
              <a:avLst/>
            </a:prstTxWarp>
          </a:bodyPr>
          <a:lstStyle>
            <a:lvl1pPr algn="r" defTabSz="966788">
              <a:defRPr kumimoji="1" sz="1300" b="0" smtClean="0">
                <a:latin typeface="Arial" charset="0"/>
                <a:ea typeface="PMingLiU" pitchFamily="18" charset="-120"/>
              </a:defRPr>
            </a:lvl1pPr>
          </a:lstStyle>
          <a:p>
            <a:pPr>
              <a:defRPr/>
            </a:pPr>
            <a:fld id="{CEBC9A44-3C8A-449B-9227-92B7DADEA49E}" type="slidenum">
              <a:rPr lang="en-US"/>
              <a:pPr>
                <a:defRPr/>
              </a:pPr>
              <a:t>‹#›</a:t>
            </a:fld>
            <a:endParaRPr lang="en-US"/>
          </a:p>
        </p:txBody>
      </p:sp>
      <p:sp>
        <p:nvSpPr>
          <p:cNvPr id="1793030" name="Rectangle 6"/>
          <p:cNvSpPr>
            <a:spLocks noGrp="1" noChangeArrowheads="1"/>
          </p:cNvSpPr>
          <p:nvPr>
            <p:ph type="hdr" sz="quarter"/>
          </p:nvPr>
        </p:nvSpPr>
        <p:spPr bwMode="auto">
          <a:xfrm>
            <a:off x="0" y="84138"/>
            <a:ext cx="6918325" cy="5000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02084" tIns="51042" rIns="102084" bIns="51042" numCol="1" anchor="t" anchorCtr="0" compatLnSpc="1">
            <a:prstTxWarp prst="textNoShape">
              <a:avLst/>
            </a:prstTxWarp>
          </a:bodyPr>
          <a:lstStyle>
            <a:lvl1pPr algn="ctr" defTabSz="1020763">
              <a:defRPr kumimoji="1" sz="1900" b="0" smtClean="0">
                <a:latin typeface="Arial Black" pitchFamily="34" charset="0"/>
                <a:ea typeface="PMingLiU" pitchFamily="18" charset="-120"/>
              </a:defRPr>
            </a:lvl1pPr>
          </a:lstStyle>
          <a:p>
            <a:pPr>
              <a:defRPr/>
            </a:pPr>
            <a:r>
              <a:rPr lang="en-US"/>
              <a:t>Introduction to 1 &amp; 2 Samuel</a:t>
            </a:r>
          </a:p>
        </p:txBody>
      </p:sp>
      <p:sp>
        <p:nvSpPr>
          <p:cNvPr id="1793031" name="Rectangle 7"/>
          <p:cNvSpPr>
            <a:spLocks noGrp="1" noChangeArrowheads="1"/>
          </p:cNvSpPr>
          <p:nvPr>
            <p:ph type="dt" sz="quarter" idx="1"/>
          </p:nvPr>
        </p:nvSpPr>
        <p:spPr bwMode="auto">
          <a:xfrm>
            <a:off x="1228725" y="454025"/>
            <a:ext cx="4229100" cy="5476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02084" tIns="51042" rIns="102084" bIns="51042" numCol="1" anchor="t" anchorCtr="0" compatLnSpc="1">
            <a:prstTxWarp prst="textNoShape">
              <a:avLst/>
            </a:prstTxWarp>
          </a:bodyPr>
          <a:lstStyle>
            <a:lvl1pPr algn="ctr" defTabSz="1020763">
              <a:defRPr kumimoji="1" sz="1500" smtClean="0">
                <a:latin typeface="Arial" charset="0"/>
                <a:ea typeface="PMingLiU" pitchFamily="18" charset="-120"/>
              </a:defRPr>
            </a:lvl1pPr>
          </a:lstStyle>
          <a:p>
            <a:pPr>
              <a:defRPr/>
            </a:pPr>
            <a:r>
              <a:rPr lang="en-US"/>
              <a:t>Sunday, 12 August 2007</a:t>
            </a:r>
          </a:p>
        </p:txBody>
      </p:sp>
    </p:spTree>
    <p:extLst>
      <p:ext uri="{BB962C8B-B14F-4D97-AF65-F5344CB8AC3E}">
        <p14:creationId xmlns:p14="http://schemas.microsoft.com/office/powerpoint/2010/main" val="111331225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8914" name="Rectangle 2"/>
          <p:cNvSpPr>
            <a:spLocks noGrp="1" noChangeArrowheads="1"/>
          </p:cNvSpPr>
          <p:nvPr>
            <p:ph type="hdr" sz="quarter"/>
          </p:nvPr>
        </p:nvSpPr>
        <p:spPr bwMode="auto">
          <a:xfrm>
            <a:off x="0" y="0"/>
            <a:ext cx="2984500" cy="5016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6616" tIns="48308" rIns="96616" bIns="48308" numCol="1" anchor="t" anchorCtr="0" compatLnSpc="1">
            <a:prstTxWarp prst="textNoShape">
              <a:avLst/>
            </a:prstTxWarp>
          </a:bodyPr>
          <a:lstStyle>
            <a:lvl1pPr defTabSz="966788">
              <a:defRPr sz="1300" b="0" smtClean="0"/>
            </a:lvl1pPr>
          </a:lstStyle>
          <a:p>
            <a:pPr>
              <a:defRPr/>
            </a:pPr>
            <a:endParaRPr lang="en-US"/>
          </a:p>
        </p:txBody>
      </p:sp>
      <p:sp>
        <p:nvSpPr>
          <p:cNvPr id="38915" name="Rectangle 3"/>
          <p:cNvSpPr>
            <a:spLocks noGrp="1" noChangeArrowheads="1"/>
          </p:cNvSpPr>
          <p:nvPr>
            <p:ph type="dt" idx="1"/>
          </p:nvPr>
        </p:nvSpPr>
        <p:spPr bwMode="auto">
          <a:xfrm>
            <a:off x="3903663" y="0"/>
            <a:ext cx="2984500" cy="5016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6616" tIns="48308" rIns="96616" bIns="48308" numCol="1" anchor="t" anchorCtr="0" compatLnSpc="1">
            <a:prstTxWarp prst="textNoShape">
              <a:avLst/>
            </a:prstTxWarp>
          </a:bodyPr>
          <a:lstStyle>
            <a:lvl1pPr algn="r" defTabSz="966788">
              <a:defRPr sz="1300" b="0" smtClean="0"/>
            </a:lvl1pPr>
          </a:lstStyle>
          <a:p>
            <a:pPr>
              <a:defRPr/>
            </a:pPr>
            <a:endParaRPr lang="en-US"/>
          </a:p>
        </p:txBody>
      </p:sp>
      <p:sp>
        <p:nvSpPr>
          <p:cNvPr id="34820" name="Rectangle 4"/>
          <p:cNvSpPr>
            <a:spLocks noChangeArrowheads="1" noTextEdit="1"/>
          </p:cNvSpPr>
          <p:nvPr>
            <p:ph type="sldImg" idx="2"/>
          </p:nvPr>
        </p:nvSpPr>
        <p:spPr bwMode="auto">
          <a:xfrm>
            <a:off x="939800" y="750888"/>
            <a:ext cx="5010150" cy="3757612"/>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38917" name="Rectangle 5"/>
          <p:cNvSpPr>
            <a:spLocks noGrp="1" noChangeArrowheads="1"/>
          </p:cNvSpPr>
          <p:nvPr>
            <p:ph type="body" sz="quarter" idx="3"/>
          </p:nvPr>
        </p:nvSpPr>
        <p:spPr bwMode="auto">
          <a:xfrm>
            <a:off x="919163" y="4759325"/>
            <a:ext cx="5049837" cy="45100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6616" tIns="48308" rIns="96616" bIns="48308"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38918" name="Rectangle 6"/>
          <p:cNvSpPr>
            <a:spLocks noGrp="1" noChangeArrowheads="1"/>
          </p:cNvSpPr>
          <p:nvPr>
            <p:ph type="ftr" sz="quarter" idx="4"/>
          </p:nvPr>
        </p:nvSpPr>
        <p:spPr bwMode="auto">
          <a:xfrm>
            <a:off x="0" y="9518650"/>
            <a:ext cx="2984500" cy="5016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6616" tIns="48308" rIns="96616" bIns="48308" numCol="1" anchor="b" anchorCtr="0" compatLnSpc="1">
            <a:prstTxWarp prst="textNoShape">
              <a:avLst/>
            </a:prstTxWarp>
          </a:bodyPr>
          <a:lstStyle>
            <a:lvl1pPr defTabSz="966788">
              <a:defRPr sz="1300" b="0" smtClean="0"/>
            </a:lvl1pPr>
          </a:lstStyle>
          <a:p>
            <a:pPr>
              <a:defRPr/>
            </a:pPr>
            <a:endParaRPr lang="en-US"/>
          </a:p>
        </p:txBody>
      </p:sp>
      <p:sp>
        <p:nvSpPr>
          <p:cNvPr id="38919" name="Rectangle 7"/>
          <p:cNvSpPr>
            <a:spLocks noGrp="1" noChangeArrowheads="1"/>
          </p:cNvSpPr>
          <p:nvPr>
            <p:ph type="sldNum" sz="quarter" idx="5"/>
          </p:nvPr>
        </p:nvSpPr>
        <p:spPr bwMode="auto">
          <a:xfrm>
            <a:off x="3903663" y="9518650"/>
            <a:ext cx="2984500" cy="5016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6616" tIns="48308" rIns="96616" bIns="48308" numCol="1" anchor="b" anchorCtr="0" compatLnSpc="1">
            <a:prstTxWarp prst="textNoShape">
              <a:avLst/>
            </a:prstTxWarp>
          </a:bodyPr>
          <a:lstStyle>
            <a:lvl1pPr algn="r" defTabSz="966788">
              <a:defRPr sz="1300" b="0" smtClean="0"/>
            </a:lvl1pPr>
          </a:lstStyle>
          <a:p>
            <a:pPr>
              <a:defRPr/>
            </a:pPr>
            <a:fld id="{40208084-5BCB-48B3-B3DE-DE38BA0AA2EC}" type="slidenum">
              <a:rPr lang="en-US"/>
              <a:pPr>
                <a:defRPr/>
              </a:pPr>
              <a:t>‹#›</a:t>
            </a:fld>
            <a:endParaRPr lang="en-US"/>
          </a:p>
        </p:txBody>
      </p:sp>
    </p:spTree>
    <p:extLst>
      <p:ext uri="{BB962C8B-B14F-4D97-AF65-F5344CB8AC3E}">
        <p14:creationId xmlns:p14="http://schemas.microsoft.com/office/powerpoint/2010/main" val="133107274"/>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7"/>
          <p:cNvSpPr>
            <a:spLocks noGrp="1" noChangeArrowheads="1"/>
          </p:cNvSpPr>
          <p:nvPr>
            <p:ph type="sldNum" sz="quarter" idx="5"/>
          </p:nvPr>
        </p:nvSpPr>
        <p:spPr>
          <a:noFill/>
        </p:spPr>
        <p:txBody>
          <a:bodyPr/>
          <a:lstStyle>
            <a:lvl1pPr defTabSz="966788" eaLnBrk="0" hangingPunct="0">
              <a:defRPr sz="2800" b="1">
                <a:solidFill>
                  <a:schemeClr val="tx1"/>
                </a:solidFill>
                <a:latin typeface="Times New Roman" pitchFamily="18" charset="0"/>
              </a:defRPr>
            </a:lvl1pPr>
            <a:lvl2pPr marL="742950" indent="-285750" defTabSz="966788" eaLnBrk="0" hangingPunct="0">
              <a:defRPr sz="2800" b="1">
                <a:solidFill>
                  <a:schemeClr val="tx1"/>
                </a:solidFill>
                <a:latin typeface="Times New Roman" pitchFamily="18" charset="0"/>
              </a:defRPr>
            </a:lvl2pPr>
            <a:lvl3pPr marL="1143000" indent="-228600" defTabSz="966788" eaLnBrk="0" hangingPunct="0">
              <a:defRPr sz="2800" b="1">
                <a:solidFill>
                  <a:schemeClr val="tx1"/>
                </a:solidFill>
                <a:latin typeface="Times New Roman" pitchFamily="18" charset="0"/>
              </a:defRPr>
            </a:lvl3pPr>
            <a:lvl4pPr marL="1600200" indent="-228600" defTabSz="966788" eaLnBrk="0" hangingPunct="0">
              <a:defRPr sz="2800" b="1">
                <a:solidFill>
                  <a:schemeClr val="tx1"/>
                </a:solidFill>
                <a:latin typeface="Times New Roman" pitchFamily="18" charset="0"/>
              </a:defRPr>
            </a:lvl4pPr>
            <a:lvl5pPr marL="2057400" indent="-228600" defTabSz="966788" eaLnBrk="0" hangingPunct="0">
              <a:defRPr sz="2800" b="1">
                <a:solidFill>
                  <a:schemeClr val="tx1"/>
                </a:solidFill>
                <a:latin typeface="Times New Roman" pitchFamily="18" charset="0"/>
              </a:defRPr>
            </a:lvl5pPr>
            <a:lvl6pPr marL="2514600" indent="-228600" defTabSz="966788" eaLnBrk="0" fontAlgn="base" hangingPunct="0">
              <a:spcBef>
                <a:spcPct val="0"/>
              </a:spcBef>
              <a:spcAft>
                <a:spcPct val="0"/>
              </a:spcAft>
              <a:defRPr sz="2800" b="1">
                <a:solidFill>
                  <a:schemeClr val="tx1"/>
                </a:solidFill>
                <a:latin typeface="Times New Roman" pitchFamily="18" charset="0"/>
              </a:defRPr>
            </a:lvl6pPr>
            <a:lvl7pPr marL="2971800" indent="-228600" defTabSz="966788" eaLnBrk="0" fontAlgn="base" hangingPunct="0">
              <a:spcBef>
                <a:spcPct val="0"/>
              </a:spcBef>
              <a:spcAft>
                <a:spcPct val="0"/>
              </a:spcAft>
              <a:defRPr sz="2800" b="1">
                <a:solidFill>
                  <a:schemeClr val="tx1"/>
                </a:solidFill>
                <a:latin typeface="Times New Roman" pitchFamily="18" charset="0"/>
              </a:defRPr>
            </a:lvl7pPr>
            <a:lvl8pPr marL="3429000" indent="-228600" defTabSz="966788" eaLnBrk="0" fontAlgn="base" hangingPunct="0">
              <a:spcBef>
                <a:spcPct val="0"/>
              </a:spcBef>
              <a:spcAft>
                <a:spcPct val="0"/>
              </a:spcAft>
              <a:defRPr sz="2800" b="1">
                <a:solidFill>
                  <a:schemeClr val="tx1"/>
                </a:solidFill>
                <a:latin typeface="Times New Roman" pitchFamily="18" charset="0"/>
              </a:defRPr>
            </a:lvl8pPr>
            <a:lvl9pPr marL="3886200" indent="-228600" defTabSz="966788" eaLnBrk="0" fontAlgn="base" hangingPunct="0">
              <a:spcBef>
                <a:spcPct val="0"/>
              </a:spcBef>
              <a:spcAft>
                <a:spcPct val="0"/>
              </a:spcAft>
              <a:defRPr sz="2800" b="1">
                <a:solidFill>
                  <a:schemeClr val="tx1"/>
                </a:solidFill>
                <a:latin typeface="Times New Roman" pitchFamily="18" charset="0"/>
              </a:defRPr>
            </a:lvl9pPr>
          </a:lstStyle>
          <a:p>
            <a:pPr eaLnBrk="1" hangingPunct="1"/>
            <a:fld id="{8EB31C5A-E913-48F9-B489-ED5C268F09B5}" type="slidenum">
              <a:rPr lang="en-US" sz="1300" b="0"/>
              <a:pPr eaLnBrk="1" hangingPunct="1"/>
              <a:t>1</a:t>
            </a:fld>
            <a:endParaRPr lang="en-US" sz="1300" b="0"/>
          </a:p>
        </p:txBody>
      </p:sp>
      <p:sp>
        <p:nvSpPr>
          <p:cNvPr id="35843" name="Rectangle 2"/>
          <p:cNvSpPr>
            <a:spLocks noChangeArrowheads="1" noTextEdit="1"/>
          </p:cNvSpPr>
          <p:nvPr>
            <p:ph type="sldImg"/>
          </p:nvPr>
        </p:nvSpPr>
        <p:spPr>
          <a:ln/>
        </p:spPr>
      </p:sp>
      <p:sp>
        <p:nvSpPr>
          <p:cNvPr id="35844" name="Rectangle 3"/>
          <p:cNvSpPr>
            <a:spLocks noGrp="1" noChangeArrowheads="1"/>
          </p:cNvSpPr>
          <p:nvPr>
            <p:ph type="body" idx="1"/>
          </p:nvPr>
        </p:nvSpPr>
        <p:spPr>
          <a:noFill/>
        </p:spPr>
        <p:txBody>
          <a:bodyPr/>
          <a:lstStyle/>
          <a:p>
            <a:pPr eaLnBrk="1" hangingPunct="1"/>
            <a:endParaRPr lang="en-US"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7"/>
          <p:cNvSpPr>
            <a:spLocks noGrp="1" noChangeArrowheads="1"/>
          </p:cNvSpPr>
          <p:nvPr>
            <p:ph type="sldNum" sz="quarter" idx="5"/>
          </p:nvPr>
        </p:nvSpPr>
        <p:spPr>
          <a:noFill/>
        </p:spPr>
        <p:txBody>
          <a:bodyPr/>
          <a:lstStyle>
            <a:lvl1pPr defTabSz="966788" eaLnBrk="0" hangingPunct="0">
              <a:defRPr sz="2800" b="1">
                <a:solidFill>
                  <a:schemeClr val="tx1"/>
                </a:solidFill>
                <a:latin typeface="Times New Roman" pitchFamily="18" charset="0"/>
              </a:defRPr>
            </a:lvl1pPr>
            <a:lvl2pPr marL="742950" indent="-285750" defTabSz="966788" eaLnBrk="0" hangingPunct="0">
              <a:defRPr sz="2800" b="1">
                <a:solidFill>
                  <a:schemeClr val="tx1"/>
                </a:solidFill>
                <a:latin typeface="Times New Roman" pitchFamily="18" charset="0"/>
              </a:defRPr>
            </a:lvl2pPr>
            <a:lvl3pPr marL="1143000" indent="-228600" defTabSz="966788" eaLnBrk="0" hangingPunct="0">
              <a:defRPr sz="2800" b="1">
                <a:solidFill>
                  <a:schemeClr val="tx1"/>
                </a:solidFill>
                <a:latin typeface="Times New Roman" pitchFamily="18" charset="0"/>
              </a:defRPr>
            </a:lvl3pPr>
            <a:lvl4pPr marL="1600200" indent="-228600" defTabSz="966788" eaLnBrk="0" hangingPunct="0">
              <a:defRPr sz="2800" b="1">
                <a:solidFill>
                  <a:schemeClr val="tx1"/>
                </a:solidFill>
                <a:latin typeface="Times New Roman" pitchFamily="18" charset="0"/>
              </a:defRPr>
            </a:lvl4pPr>
            <a:lvl5pPr marL="2057400" indent="-228600" defTabSz="966788" eaLnBrk="0" hangingPunct="0">
              <a:defRPr sz="2800" b="1">
                <a:solidFill>
                  <a:schemeClr val="tx1"/>
                </a:solidFill>
                <a:latin typeface="Times New Roman" pitchFamily="18" charset="0"/>
              </a:defRPr>
            </a:lvl5pPr>
            <a:lvl6pPr marL="2514600" indent="-228600" defTabSz="966788" eaLnBrk="0" fontAlgn="base" hangingPunct="0">
              <a:spcBef>
                <a:spcPct val="0"/>
              </a:spcBef>
              <a:spcAft>
                <a:spcPct val="0"/>
              </a:spcAft>
              <a:defRPr sz="2800" b="1">
                <a:solidFill>
                  <a:schemeClr val="tx1"/>
                </a:solidFill>
                <a:latin typeface="Times New Roman" pitchFamily="18" charset="0"/>
              </a:defRPr>
            </a:lvl6pPr>
            <a:lvl7pPr marL="2971800" indent="-228600" defTabSz="966788" eaLnBrk="0" fontAlgn="base" hangingPunct="0">
              <a:spcBef>
                <a:spcPct val="0"/>
              </a:spcBef>
              <a:spcAft>
                <a:spcPct val="0"/>
              </a:spcAft>
              <a:defRPr sz="2800" b="1">
                <a:solidFill>
                  <a:schemeClr val="tx1"/>
                </a:solidFill>
                <a:latin typeface="Times New Roman" pitchFamily="18" charset="0"/>
              </a:defRPr>
            </a:lvl7pPr>
            <a:lvl8pPr marL="3429000" indent="-228600" defTabSz="966788" eaLnBrk="0" fontAlgn="base" hangingPunct="0">
              <a:spcBef>
                <a:spcPct val="0"/>
              </a:spcBef>
              <a:spcAft>
                <a:spcPct val="0"/>
              </a:spcAft>
              <a:defRPr sz="2800" b="1">
                <a:solidFill>
                  <a:schemeClr val="tx1"/>
                </a:solidFill>
                <a:latin typeface="Times New Roman" pitchFamily="18" charset="0"/>
              </a:defRPr>
            </a:lvl8pPr>
            <a:lvl9pPr marL="3886200" indent="-228600" defTabSz="966788" eaLnBrk="0" fontAlgn="base" hangingPunct="0">
              <a:spcBef>
                <a:spcPct val="0"/>
              </a:spcBef>
              <a:spcAft>
                <a:spcPct val="0"/>
              </a:spcAft>
              <a:defRPr sz="2800" b="1">
                <a:solidFill>
                  <a:schemeClr val="tx1"/>
                </a:solidFill>
                <a:latin typeface="Times New Roman" pitchFamily="18" charset="0"/>
              </a:defRPr>
            </a:lvl9pPr>
          </a:lstStyle>
          <a:p>
            <a:pPr eaLnBrk="1" hangingPunct="1"/>
            <a:fld id="{2D672B6F-F2D8-45AF-B124-68C2FB96D48A}" type="slidenum">
              <a:rPr lang="en-US" sz="1300" b="0"/>
              <a:pPr eaLnBrk="1" hangingPunct="1"/>
              <a:t>10</a:t>
            </a:fld>
            <a:endParaRPr lang="en-US" sz="1300" b="0"/>
          </a:p>
        </p:txBody>
      </p:sp>
      <p:sp>
        <p:nvSpPr>
          <p:cNvPr id="45059" name="Rectangle 2"/>
          <p:cNvSpPr>
            <a:spLocks noChangeArrowheads="1" noTextEdit="1"/>
          </p:cNvSpPr>
          <p:nvPr>
            <p:ph type="sldImg"/>
          </p:nvPr>
        </p:nvSpPr>
        <p:spPr>
          <a:ln/>
        </p:spPr>
      </p:sp>
      <p:sp>
        <p:nvSpPr>
          <p:cNvPr id="45060" name="Rectangle 3"/>
          <p:cNvSpPr>
            <a:spLocks noGrp="1" noChangeArrowheads="1"/>
          </p:cNvSpPr>
          <p:nvPr>
            <p:ph type="body" idx="1"/>
          </p:nvPr>
        </p:nvSpPr>
        <p:spPr>
          <a:noFill/>
        </p:spPr>
        <p:txBody>
          <a:bodyPr/>
          <a:lstStyle/>
          <a:p>
            <a:pPr eaLnBrk="1" hangingPunct="1"/>
            <a:endParaRPr lang="en-US"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7"/>
          <p:cNvSpPr>
            <a:spLocks noGrp="1" noChangeArrowheads="1"/>
          </p:cNvSpPr>
          <p:nvPr>
            <p:ph type="sldNum" sz="quarter" idx="5"/>
          </p:nvPr>
        </p:nvSpPr>
        <p:spPr>
          <a:noFill/>
        </p:spPr>
        <p:txBody>
          <a:bodyPr/>
          <a:lstStyle>
            <a:lvl1pPr defTabSz="966788" eaLnBrk="0" hangingPunct="0">
              <a:defRPr sz="2800" b="1">
                <a:solidFill>
                  <a:schemeClr val="tx1"/>
                </a:solidFill>
                <a:latin typeface="Times New Roman" pitchFamily="18" charset="0"/>
              </a:defRPr>
            </a:lvl1pPr>
            <a:lvl2pPr marL="742950" indent="-285750" defTabSz="966788" eaLnBrk="0" hangingPunct="0">
              <a:defRPr sz="2800" b="1">
                <a:solidFill>
                  <a:schemeClr val="tx1"/>
                </a:solidFill>
                <a:latin typeface="Times New Roman" pitchFamily="18" charset="0"/>
              </a:defRPr>
            </a:lvl2pPr>
            <a:lvl3pPr marL="1143000" indent="-228600" defTabSz="966788" eaLnBrk="0" hangingPunct="0">
              <a:defRPr sz="2800" b="1">
                <a:solidFill>
                  <a:schemeClr val="tx1"/>
                </a:solidFill>
                <a:latin typeface="Times New Roman" pitchFamily="18" charset="0"/>
              </a:defRPr>
            </a:lvl3pPr>
            <a:lvl4pPr marL="1600200" indent="-228600" defTabSz="966788" eaLnBrk="0" hangingPunct="0">
              <a:defRPr sz="2800" b="1">
                <a:solidFill>
                  <a:schemeClr val="tx1"/>
                </a:solidFill>
                <a:latin typeface="Times New Roman" pitchFamily="18" charset="0"/>
              </a:defRPr>
            </a:lvl4pPr>
            <a:lvl5pPr marL="2057400" indent="-228600" defTabSz="966788" eaLnBrk="0" hangingPunct="0">
              <a:defRPr sz="2800" b="1">
                <a:solidFill>
                  <a:schemeClr val="tx1"/>
                </a:solidFill>
                <a:latin typeface="Times New Roman" pitchFamily="18" charset="0"/>
              </a:defRPr>
            </a:lvl5pPr>
            <a:lvl6pPr marL="2514600" indent="-228600" defTabSz="966788" eaLnBrk="0" fontAlgn="base" hangingPunct="0">
              <a:spcBef>
                <a:spcPct val="0"/>
              </a:spcBef>
              <a:spcAft>
                <a:spcPct val="0"/>
              </a:spcAft>
              <a:defRPr sz="2800" b="1">
                <a:solidFill>
                  <a:schemeClr val="tx1"/>
                </a:solidFill>
                <a:latin typeface="Times New Roman" pitchFamily="18" charset="0"/>
              </a:defRPr>
            </a:lvl6pPr>
            <a:lvl7pPr marL="2971800" indent="-228600" defTabSz="966788" eaLnBrk="0" fontAlgn="base" hangingPunct="0">
              <a:spcBef>
                <a:spcPct val="0"/>
              </a:spcBef>
              <a:spcAft>
                <a:spcPct val="0"/>
              </a:spcAft>
              <a:defRPr sz="2800" b="1">
                <a:solidFill>
                  <a:schemeClr val="tx1"/>
                </a:solidFill>
                <a:latin typeface="Times New Roman" pitchFamily="18" charset="0"/>
              </a:defRPr>
            </a:lvl7pPr>
            <a:lvl8pPr marL="3429000" indent="-228600" defTabSz="966788" eaLnBrk="0" fontAlgn="base" hangingPunct="0">
              <a:spcBef>
                <a:spcPct val="0"/>
              </a:spcBef>
              <a:spcAft>
                <a:spcPct val="0"/>
              </a:spcAft>
              <a:defRPr sz="2800" b="1">
                <a:solidFill>
                  <a:schemeClr val="tx1"/>
                </a:solidFill>
                <a:latin typeface="Times New Roman" pitchFamily="18" charset="0"/>
              </a:defRPr>
            </a:lvl8pPr>
            <a:lvl9pPr marL="3886200" indent="-228600" defTabSz="966788" eaLnBrk="0" fontAlgn="base" hangingPunct="0">
              <a:spcBef>
                <a:spcPct val="0"/>
              </a:spcBef>
              <a:spcAft>
                <a:spcPct val="0"/>
              </a:spcAft>
              <a:defRPr sz="2800" b="1">
                <a:solidFill>
                  <a:schemeClr val="tx1"/>
                </a:solidFill>
                <a:latin typeface="Times New Roman" pitchFamily="18" charset="0"/>
              </a:defRPr>
            </a:lvl9pPr>
          </a:lstStyle>
          <a:p>
            <a:pPr eaLnBrk="1" hangingPunct="1"/>
            <a:fld id="{30925296-56DC-405D-907E-5EA1031051BA}" type="slidenum">
              <a:rPr lang="en-US" sz="1300" b="0"/>
              <a:pPr eaLnBrk="1" hangingPunct="1"/>
              <a:t>11</a:t>
            </a:fld>
            <a:endParaRPr lang="en-US" sz="1300" b="0"/>
          </a:p>
        </p:txBody>
      </p:sp>
      <p:sp>
        <p:nvSpPr>
          <p:cNvPr id="46083" name="Rectangle 2"/>
          <p:cNvSpPr>
            <a:spLocks noChangeArrowheads="1" noTextEdit="1"/>
          </p:cNvSpPr>
          <p:nvPr>
            <p:ph type="sldImg"/>
          </p:nvPr>
        </p:nvSpPr>
        <p:spPr>
          <a:ln/>
        </p:spPr>
      </p:sp>
      <p:sp>
        <p:nvSpPr>
          <p:cNvPr id="46084" name="Rectangle 3"/>
          <p:cNvSpPr>
            <a:spLocks noGrp="1" noChangeArrowheads="1"/>
          </p:cNvSpPr>
          <p:nvPr>
            <p:ph type="body" idx="1"/>
          </p:nvPr>
        </p:nvSpPr>
        <p:spPr>
          <a:noFill/>
        </p:spPr>
        <p:txBody>
          <a:bodyPr/>
          <a:lstStyle/>
          <a:p>
            <a:pPr eaLnBrk="1" hangingPunct="1"/>
            <a:endParaRPr lang="en-US"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7"/>
          <p:cNvSpPr>
            <a:spLocks noGrp="1" noChangeArrowheads="1"/>
          </p:cNvSpPr>
          <p:nvPr>
            <p:ph type="sldNum" sz="quarter" idx="5"/>
          </p:nvPr>
        </p:nvSpPr>
        <p:spPr>
          <a:noFill/>
        </p:spPr>
        <p:txBody>
          <a:bodyPr/>
          <a:lstStyle>
            <a:lvl1pPr defTabSz="966788" eaLnBrk="0" hangingPunct="0">
              <a:defRPr sz="2800" b="1">
                <a:solidFill>
                  <a:schemeClr val="tx1"/>
                </a:solidFill>
                <a:latin typeface="Times New Roman" pitchFamily="18" charset="0"/>
              </a:defRPr>
            </a:lvl1pPr>
            <a:lvl2pPr marL="742950" indent="-285750" defTabSz="966788" eaLnBrk="0" hangingPunct="0">
              <a:defRPr sz="2800" b="1">
                <a:solidFill>
                  <a:schemeClr val="tx1"/>
                </a:solidFill>
                <a:latin typeface="Times New Roman" pitchFamily="18" charset="0"/>
              </a:defRPr>
            </a:lvl2pPr>
            <a:lvl3pPr marL="1143000" indent="-228600" defTabSz="966788" eaLnBrk="0" hangingPunct="0">
              <a:defRPr sz="2800" b="1">
                <a:solidFill>
                  <a:schemeClr val="tx1"/>
                </a:solidFill>
                <a:latin typeface="Times New Roman" pitchFamily="18" charset="0"/>
              </a:defRPr>
            </a:lvl3pPr>
            <a:lvl4pPr marL="1600200" indent="-228600" defTabSz="966788" eaLnBrk="0" hangingPunct="0">
              <a:defRPr sz="2800" b="1">
                <a:solidFill>
                  <a:schemeClr val="tx1"/>
                </a:solidFill>
                <a:latin typeface="Times New Roman" pitchFamily="18" charset="0"/>
              </a:defRPr>
            </a:lvl4pPr>
            <a:lvl5pPr marL="2057400" indent="-228600" defTabSz="966788" eaLnBrk="0" hangingPunct="0">
              <a:defRPr sz="2800" b="1">
                <a:solidFill>
                  <a:schemeClr val="tx1"/>
                </a:solidFill>
                <a:latin typeface="Times New Roman" pitchFamily="18" charset="0"/>
              </a:defRPr>
            </a:lvl5pPr>
            <a:lvl6pPr marL="2514600" indent="-228600" defTabSz="966788" eaLnBrk="0" fontAlgn="base" hangingPunct="0">
              <a:spcBef>
                <a:spcPct val="0"/>
              </a:spcBef>
              <a:spcAft>
                <a:spcPct val="0"/>
              </a:spcAft>
              <a:defRPr sz="2800" b="1">
                <a:solidFill>
                  <a:schemeClr val="tx1"/>
                </a:solidFill>
                <a:latin typeface="Times New Roman" pitchFamily="18" charset="0"/>
              </a:defRPr>
            </a:lvl6pPr>
            <a:lvl7pPr marL="2971800" indent="-228600" defTabSz="966788" eaLnBrk="0" fontAlgn="base" hangingPunct="0">
              <a:spcBef>
                <a:spcPct val="0"/>
              </a:spcBef>
              <a:spcAft>
                <a:spcPct val="0"/>
              </a:spcAft>
              <a:defRPr sz="2800" b="1">
                <a:solidFill>
                  <a:schemeClr val="tx1"/>
                </a:solidFill>
                <a:latin typeface="Times New Roman" pitchFamily="18" charset="0"/>
              </a:defRPr>
            </a:lvl7pPr>
            <a:lvl8pPr marL="3429000" indent="-228600" defTabSz="966788" eaLnBrk="0" fontAlgn="base" hangingPunct="0">
              <a:spcBef>
                <a:spcPct val="0"/>
              </a:spcBef>
              <a:spcAft>
                <a:spcPct val="0"/>
              </a:spcAft>
              <a:defRPr sz="2800" b="1">
                <a:solidFill>
                  <a:schemeClr val="tx1"/>
                </a:solidFill>
                <a:latin typeface="Times New Roman" pitchFamily="18" charset="0"/>
              </a:defRPr>
            </a:lvl8pPr>
            <a:lvl9pPr marL="3886200" indent="-228600" defTabSz="966788" eaLnBrk="0" fontAlgn="base" hangingPunct="0">
              <a:spcBef>
                <a:spcPct val="0"/>
              </a:spcBef>
              <a:spcAft>
                <a:spcPct val="0"/>
              </a:spcAft>
              <a:defRPr sz="2800" b="1">
                <a:solidFill>
                  <a:schemeClr val="tx1"/>
                </a:solidFill>
                <a:latin typeface="Times New Roman" pitchFamily="18" charset="0"/>
              </a:defRPr>
            </a:lvl9pPr>
          </a:lstStyle>
          <a:p>
            <a:pPr eaLnBrk="1" hangingPunct="1"/>
            <a:fld id="{992659D4-A9FD-4C2C-BAD5-075A938852DC}" type="slidenum">
              <a:rPr lang="en-US" sz="1300" b="0"/>
              <a:pPr eaLnBrk="1" hangingPunct="1"/>
              <a:t>12</a:t>
            </a:fld>
            <a:endParaRPr lang="en-US" sz="1300" b="0"/>
          </a:p>
        </p:txBody>
      </p:sp>
      <p:sp>
        <p:nvSpPr>
          <p:cNvPr id="47107" name="Rectangle 2"/>
          <p:cNvSpPr>
            <a:spLocks noChangeArrowheads="1" noTextEdit="1"/>
          </p:cNvSpPr>
          <p:nvPr>
            <p:ph type="sldImg"/>
          </p:nvPr>
        </p:nvSpPr>
        <p:spPr>
          <a:ln/>
        </p:spPr>
      </p:sp>
      <p:sp>
        <p:nvSpPr>
          <p:cNvPr id="47108" name="Rectangle 3"/>
          <p:cNvSpPr>
            <a:spLocks noGrp="1" noChangeArrowheads="1"/>
          </p:cNvSpPr>
          <p:nvPr>
            <p:ph type="body" idx="1"/>
          </p:nvPr>
        </p:nvSpPr>
        <p:spPr>
          <a:noFill/>
        </p:spPr>
        <p:txBody>
          <a:bodyPr/>
          <a:lstStyle/>
          <a:p>
            <a:pPr eaLnBrk="1" hangingPunct="1"/>
            <a:endParaRPr lang="en-US"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7"/>
          <p:cNvSpPr>
            <a:spLocks noGrp="1" noChangeArrowheads="1"/>
          </p:cNvSpPr>
          <p:nvPr>
            <p:ph type="sldNum" sz="quarter" idx="5"/>
          </p:nvPr>
        </p:nvSpPr>
        <p:spPr>
          <a:noFill/>
        </p:spPr>
        <p:txBody>
          <a:bodyPr/>
          <a:lstStyle>
            <a:lvl1pPr defTabSz="966788" eaLnBrk="0" hangingPunct="0">
              <a:defRPr sz="2800" b="1">
                <a:solidFill>
                  <a:schemeClr val="tx1"/>
                </a:solidFill>
                <a:latin typeface="Times New Roman" pitchFamily="18" charset="0"/>
              </a:defRPr>
            </a:lvl1pPr>
            <a:lvl2pPr marL="742950" indent="-285750" defTabSz="966788" eaLnBrk="0" hangingPunct="0">
              <a:defRPr sz="2800" b="1">
                <a:solidFill>
                  <a:schemeClr val="tx1"/>
                </a:solidFill>
                <a:latin typeface="Times New Roman" pitchFamily="18" charset="0"/>
              </a:defRPr>
            </a:lvl2pPr>
            <a:lvl3pPr marL="1143000" indent="-228600" defTabSz="966788" eaLnBrk="0" hangingPunct="0">
              <a:defRPr sz="2800" b="1">
                <a:solidFill>
                  <a:schemeClr val="tx1"/>
                </a:solidFill>
                <a:latin typeface="Times New Roman" pitchFamily="18" charset="0"/>
              </a:defRPr>
            </a:lvl3pPr>
            <a:lvl4pPr marL="1600200" indent="-228600" defTabSz="966788" eaLnBrk="0" hangingPunct="0">
              <a:defRPr sz="2800" b="1">
                <a:solidFill>
                  <a:schemeClr val="tx1"/>
                </a:solidFill>
                <a:latin typeface="Times New Roman" pitchFamily="18" charset="0"/>
              </a:defRPr>
            </a:lvl4pPr>
            <a:lvl5pPr marL="2057400" indent="-228600" defTabSz="966788" eaLnBrk="0" hangingPunct="0">
              <a:defRPr sz="2800" b="1">
                <a:solidFill>
                  <a:schemeClr val="tx1"/>
                </a:solidFill>
                <a:latin typeface="Times New Roman" pitchFamily="18" charset="0"/>
              </a:defRPr>
            </a:lvl5pPr>
            <a:lvl6pPr marL="2514600" indent="-228600" defTabSz="966788" eaLnBrk="0" fontAlgn="base" hangingPunct="0">
              <a:spcBef>
                <a:spcPct val="0"/>
              </a:spcBef>
              <a:spcAft>
                <a:spcPct val="0"/>
              </a:spcAft>
              <a:defRPr sz="2800" b="1">
                <a:solidFill>
                  <a:schemeClr val="tx1"/>
                </a:solidFill>
                <a:latin typeface="Times New Roman" pitchFamily="18" charset="0"/>
              </a:defRPr>
            </a:lvl6pPr>
            <a:lvl7pPr marL="2971800" indent="-228600" defTabSz="966788" eaLnBrk="0" fontAlgn="base" hangingPunct="0">
              <a:spcBef>
                <a:spcPct val="0"/>
              </a:spcBef>
              <a:spcAft>
                <a:spcPct val="0"/>
              </a:spcAft>
              <a:defRPr sz="2800" b="1">
                <a:solidFill>
                  <a:schemeClr val="tx1"/>
                </a:solidFill>
                <a:latin typeface="Times New Roman" pitchFamily="18" charset="0"/>
              </a:defRPr>
            </a:lvl7pPr>
            <a:lvl8pPr marL="3429000" indent="-228600" defTabSz="966788" eaLnBrk="0" fontAlgn="base" hangingPunct="0">
              <a:spcBef>
                <a:spcPct val="0"/>
              </a:spcBef>
              <a:spcAft>
                <a:spcPct val="0"/>
              </a:spcAft>
              <a:defRPr sz="2800" b="1">
                <a:solidFill>
                  <a:schemeClr val="tx1"/>
                </a:solidFill>
                <a:latin typeface="Times New Roman" pitchFamily="18" charset="0"/>
              </a:defRPr>
            </a:lvl8pPr>
            <a:lvl9pPr marL="3886200" indent="-228600" defTabSz="966788" eaLnBrk="0" fontAlgn="base" hangingPunct="0">
              <a:spcBef>
                <a:spcPct val="0"/>
              </a:spcBef>
              <a:spcAft>
                <a:spcPct val="0"/>
              </a:spcAft>
              <a:defRPr sz="2800" b="1">
                <a:solidFill>
                  <a:schemeClr val="tx1"/>
                </a:solidFill>
                <a:latin typeface="Times New Roman" pitchFamily="18" charset="0"/>
              </a:defRPr>
            </a:lvl9pPr>
          </a:lstStyle>
          <a:p>
            <a:pPr eaLnBrk="1" hangingPunct="1"/>
            <a:fld id="{4ED3A7C6-028B-4D2F-BB16-D6C1AE1B7DA0}" type="slidenum">
              <a:rPr lang="en-US" sz="1300" b="0"/>
              <a:pPr eaLnBrk="1" hangingPunct="1"/>
              <a:t>13</a:t>
            </a:fld>
            <a:endParaRPr lang="en-US" sz="1300" b="0"/>
          </a:p>
        </p:txBody>
      </p:sp>
      <p:sp>
        <p:nvSpPr>
          <p:cNvPr id="48131" name="Rectangle 2"/>
          <p:cNvSpPr>
            <a:spLocks noChangeArrowheads="1" noTextEdit="1"/>
          </p:cNvSpPr>
          <p:nvPr>
            <p:ph type="sldImg"/>
          </p:nvPr>
        </p:nvSpPr>
        <p:spPr>
          <a:ln/>
        </p:spPr>
      </p:sp>
      <p:sp>
        <p:nvSpPr>
          <p:cNvPr id="48132" name="Rectangle 3"/>
          <p:cNvSpPr>
            <a:spLocks noGrp="1" noChangeArrowheads="1"/>
          </p:cNvSpPr>
          <p:nvPr>
            <p:ph type="body" idx="1"/>
          </p:nvPr>
        </p:nvSpPr>
        <p:spPr>
          <a:noFill/>
        </p:spPr>
        <p:txBody>
          <a:bodyPr/>
          <a:lstStyle/>
          <a:p>
            <a:pPr eaLnBrk="1" hangingPunct="1"/>
            <a:endParaRPr lang="en-US" smtClean="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7"/>
          <p:cNvSpPr>
            <a:spLocks noGrp="1" noChangeArrowheads="1"/>
          </p:cNvSpPr>
          <p:nvPr>
            <p:ph type="sldNum" sz="quarter" idx="5"/>
          </p:nvPr>
        </p:nvSpPr>
        <p:spPr>
          <a:noFill/>
        </p:spPr>
        <p:txBody>
          <a:bodyPr/>
          <a:lstStyle>
            <a:lvl1pPr defTabSz="966788" eaLnBrk="0" hangingPunct="0">
              <a:defRPr sz="2800" b="1">
                <a:solidFill>
                  <a:schemeClr val="tx1"/>
                </a:solidFill>
                <a:latin typeface="Times New Roman" pitchFamily="18" charset="0"/>
              </a:defRPr>
            </a:lvl1pPr>
            <a:lvl2pPr marL="742950" indent="-285750" defTabSz="966788" eaLnBrk="0" hangingPunct="0">
              <a:defRPr sz="2800" b="1">
                <a:solidFill>
                  <a:schemeClr val="tx1"/>
                </a:solidFill>
                <a:latin typeface="Times New Roman" pitchFamily="18" charset="0"/>
              </a:defRPr>
            </a:lvl2pPr>
            <a:lvl3pPr marL="1143000" indent="-228600" defTabSz="966788" eaLnBrk="0" hangingPunct="0">
              <a:defRPr sz="2800" b="1">
                <a:solidFill>
                  <a:schemeClr val="tx1"/>
                </a:solidFill>
                <a:latin typeface="Times New Roman" pitchFamily="18" charset="0"/>
              </a:defRPr>
            </a:lvl3pPr>
            <a:lvl4pPr marL="1600200" indent="-228600" defTabSz="966788" eaLnBrk="0" hangingPunct="0">
              <a:defRPr sz="2800" b="1">
                <a:solidFill>
                  <a:schemeClr val="tx1"/>
                </a:solidFill>
                <a:latin typeface="Times New Roman" pitchFamily="18" charset="0"/>
              </a:defRPr>
            </a:lvl4pPr>
            <a:lvl5pPr marL="2057400" indent="-228600" defTabSz="966788" eaLnBrk="0" hangingPunct="0">
              <a:defRPr sz="2800" b="1">
                <a:solidFill>
                  <a:schemeClr val="tx1"/>
                </a:solidFill>
                <a:latin typeface="Times New Roman" pitchFamily="18" charset="0"/>
              </a:defRPr>
            </a:lvl5pPr>
            <a:lvl6pPr marL="2514600" indent="-228600" defTabSz="966788" eaLnBrk="0" fontAlgn="base" hangingPunct="0">
              <a:spcBef>
                <a:spcPct val="0"/>
              </a:spcBef>
              <a:spcAft>
                <a:spcPct val="0"/>
              </a:spcAft>
              <a:defRPr sz="2800" b="1">
                <a:solidFill>
                  <a:schemeClr val="tx1"/>
                </a:solidFill>
                <a:latin typeface="Times New Roman" pitchFamily="18" charset="0"/>
              </a:defRPr>
            </a:lvl6pPr>
            <a:lvl7pPr marL="2971800" indent="-228600" defTabSz="966788" eaLnBrk="0" fontAlgn="base" hangingPunct="0">
              <a:spcBef>
                <a:spcPct val="0"/>
              </a:spcBef>
              <a:spcAft>
                <a:spcPct val="0"/>
              </a:spcAft>
              <a:defRPr sz="2800" b="1">
                <a:solidFill>
                  <a:schemeClr val="tx1"/>
                </a:solidFill>
                <a:latin typeface="Times New Roman" pitchFamily="18" charset="0"/>
              </a:defRPr>
            </a:lvl7pPr>
            <a:lvl8pPr marL="3429000" indent="-228600" defTabSz="966788" eaLnBrk="0" fontAlgn="base" hangingPunct="0">
              <a:spcBef>
                <a:spcPct val="0"/>
              </a:spcBef>
              <a:spcAft>
                <a:spcPct val="0"/>
              </a:spcAft>
              <a:defRPr sz="2800" b="1">
                <a:solidFill>
                  <a:schemeClr val="tx1"/>
                </a:solidFill>
                <a:latin typeface="Times New Roman" pitchFamily="18" charset="0"/>
              </a:defRPr>
            </a:lvl8pPr>
            <a:lvl9pPr marL="3886200" indent="-228600" defTabSz="966788" eaLnBrk="0" fontAlgn="base" hangingPunct="0">
              <a:spcBef>
                <a:spcPct val="0"/>
              </a:spcBef>
              <a:spcAft>
                <a:spcPct val="0"/>
              </a:spcAft>
              <a:defRPr sz="2800" b="1">
                <a:solidFill>
                  <a:schemeClr val="tx1"/>
                </a:solidFill>
                <a:latin typeface="Times New Roman" pitchFamily="18" charset="0"/>
              </a:defRPr>
            </a:lvl9pPr>
          </a:lstStyle>
          <a:p>
            <a:pPr eaLnBrk="1" hangingPunct="1"/>
            <a:fld id="{E6EB5B18-98C5-4A08-9B11-6876B926AB9A}" type="slidenum">
              <a:rPr lang="en-US" sz="1300" b="0"/>
              <a:pPr eaLnBrk="1" hangingPunct="1"/>
              <a:t>14</a:t>
            </a:fld>
            <a:endParaRPr lang="en-US" sz="1300" b="0"/>
          </a:p>
        </p:txBody>
      </p:sp>
      <p:sp>
        <p:nvSpPr>
          <p:cNvPr id="49155" name="Rectangle 2"/>
          <p:cNvSpPr>
            <a:spLocks noChangeArrowheads="1" noTextEdit="1"/>
          </p:cNvSpPr>
          <p:nvPr>
            <p:ph type="sldImg"/>
          </p:nvPr>
        </p:nvSpPr>
        <p:spPr>
          <a:ln/>
        </p:spPr>
      </p:sp>
      <p:sp>
        <p:nvSpPr>
          <p:cNvPr id="49156" name="Rectangle 3"/>
          <p:cNvSpPr>
            <a:spLocks noGrp="1" noChangeArrowheads="1"/>
          </p:cNvSpPr>
          <p:nvPr>
            <p:ph type="body" idx="1"/>
          </p:nvPr>
        </p:nvSpPr>
        <p:spPr>
          <a:noFill/>
        </p:spPr>
        <p:txBody>
          <a:bodyPr/>
          <a:lstStyle/>
          <a:p>
            <a:pPr eaLnBrk="1" hangingPunct="1"/>
            <a:endParaRPr lang="en-US" smtClean="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7"/>
          <p:cNvSpPr>
            <a:spLocks noGrp="1" noChangeArrowheads="1"/>
          </p:cNvSpPr>
          <p:nvPr>
            <p:ph type="sldNum" sz="quarter" idx="5"/>
          </p:nvPr>
        </p:nvSpPr>
        <p:spPr>
          <a:noFill/>
        </p:spPr>
        <p:txBody>
          <a:bodyPr/>
          <a:lstStyle>
            <a:lvl1pPr defTabSz="966788" eaLnBrk="0" hangingPunct="0">
              <a:defRPr sz="2800" b="1">
                <a:solidFill>
                  <a:schemeClr val="tx1"/>
                </a:solidFill>
                <a:latin typeface="Times New Roman" pitchFamily="18" charset="0"/>
              </a:defRPr>
            </a:lvl1pPr>
            <a:lvl2pPr marL="742950" indent="-285750" defTabSz="966788" eaLnBrk="0" hangingPunct="0">
              <a:defRPr sz="2800" b="1">
                <a:solidFill>
                  <a:schemeClr val="tx1"/>
                </a:solidFill>
                <a:latin typeface="Times New Roman" pitchFamily="18" charset="0"/>
              </a:defRPr>
            </a:lvl2pPr>
            <a:lvl3pPr marL="1143000" indent="-228600" defTabSz="966788" eaLnBrk="0" hangingPunct="0">
              <a:defRPr sz="2800" b="1">
                <a:solidFill>
                  <a:schemeClr val="tx1"/>
                </a:solidFill>
                <a:latin typeface="Times New Roman" pitchFamily="18" charset="0"/>
              </a:defRPr>
            </a:lvl3pPr>
            <a:lvl4pPr marL="1600200" indent="-228600" defTabSz="966788" eaLnBrk="0" hangingPunct="0">
              <a:defRPr sz="2800" b="1">
                <a:solidFill>
                  <a:schemeClr val="tx1"/>
                </a:solidFill>
                <a:latin typeface="Times New Roman" pitchFamily="18" charset="0"/>
              </a:defRPr>
            </a:lvl4pPr>
            <a:lvl5pPr marL="2057400" indent="-228600" defTabSz="966788" eaLnBrk="0" hangingPunct="0">
              <a:defRPr sz="2800" b="1">
                <a:solidFill>
                  <a:schemeClr val="tx1"/>
                </a:solidFill>
                <a:latin typeface="Times New Roman" pitchFamily="18" charset="0"/>
              </a:defRPr>
            </a:lvl5pPr>
            <a:lvl6pPr marL="2514600" indent="-228600" defTabSz="966788" eaLnBrk="0" fontAlgn="base" hangingPunct="0">
              <a:spcBef>
                <a:spcPct val="0"/>
              </a:spcBef>
              <a:spcAft>
                <a:spcPct val="0"/>
              </a:spcAft>
              <a:defRPr sz="2800" b="1">
                <a:solidFill>
                  <a:schemeClr val="tx1"/>
                </a:solidFill>
                <a:latin typeface="Times New Roman" pitchFamily="18" charset="0"/>
              </a:defRPr>
            </a:lvl6pPr>
            <a:lvl7pPr marL="2971800" indent="-228600" defTabSz="966788" eaLnBrk="0" fontAlgn="base" hangingPunct="0">
              <a:spcBef>
                <a:spcPct val="0"/>
              </a:spcBef>
              <a:spcAft>
                <a:spcPct val="0"/>
              </a:spcAft>
              <a:defRPr sz="2800" b="1">
                <a:solidFill>
                  <a:schemeClr val="tx1"/>
                </a:solidFill>
                <a:latin typeface="Times New Roman" pitchFamily="18" charset="0"/>
              </a:defRPr>
            </a:lvl7pPr>
            <a:lvl8pPr marL="3429000" indent="-228600" defTabSz="966788" eaLnBrk="0" fontAlgn="base" hangingPunct="0">
              <a:spcBef>
                <a:spcPct val="0"/>
              </a:spcBef>
              <a:spcAft>
                <a:spcPct val="0"/>
              </a:spcAft>
              <a:defRPr sz="2800" b="1">
                <a:solidFill>
                  <a:schemeClr val="tx1"/>
                </a:solidFill>
                <a:latin typeface="Times New Roman" pitchFamily="18" charset="0"/>
              </a:defRPr>
            </a:lvl8pPr>
            <a:lvl9pPr marL="3886200" indent="-228600" defTabSz="966788" eaLnBrk="0" fontAlgn="base" hangingPunct="0">
              <a:spcBef>
                <a:spcPct val="0"/>
              </a:spcBef>
              <a:spcAft>
                <a:spcPct val="0"/>
              </a:spcAft>
              <a:defRPr sz="2800" b="1">
                <a:solidFill>
                  <a:schemeClr val="tx1"/>
                </a:solidFill>
                <a:latin typeface="Times New Roman" pitchFamily="18" charset="0"/>
              </a:defRPr>
            </a:lvl9pPr>
          </a:lstStyle>
          <a:p>
            <a:pPr eaLnBrk="1" hangingPunct="1"/>
            <a:fld id="{428E37B5-CF53-48F2-8209-69089EBBDF07}" type="slidenum">
              <a:rPr lang="en-US" sz="1300" b="0"/>
              <a:pPr eaLnBrk="1" hangingPunct="1"/>
              <a:t>15</a:t>
            </a:fld>
            <a:endParaRPr lang="en-US" sz="1300" b="0"/>
          </a:p>
        </p:txBody>
      </p:sp>
      <p:sp>
        <p:nvSpPr>
          <p:cNvPr id="50179" name="Rectangle 2"/>
          <p:cNvSpPr>
            <a:spLocks noChangeArrowheads="1" noTextEdit="1"/>
          </p:cNvSpPr>
          <p:nvPr>
            <p:ph type="sldImg"/>
          </p:nvPr>
        </p:nvSpPr>
        <p:spPr>
          <a:ln/>
        </p:spPr>
      </p:sp>
      <p:sp>
        <p:nvSpPr>
          <p:cNvPr id="50180" name="Rectangle 3"/>
          <p:cNvSpPr>
            <a:spLocks noGrp="1" noChangeArrowheads="1"/>
          </p:cNvSpPr>
          <p:nvPr>
            <p:ph type="body" idx="1"/>
          </p:nvPr>
        </p:nvSpPr>
        <p:spPr>
          <a:noFill/>
        </p:spPr>
        <p:txBody>
          <a:bodyPr/>
          <a:lstStyle/>
          <a:p>
            <a:pPr eaLnBrk="1" hangingPunct="1"/>
            <a:endParaRPr lang="en-US" smtClean="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7"/>
          <p:cNvSpPr>
            <a:spLocks noGrp="1" noChangeArrowheads="1"/>
          </p:cNvSpPr>
          <p:nvPr>
            <p:ph type="sldNum" sz="quarter" idx="5"/>
          </p:nvPr>
        </p:nvSpPr>
        <p:spPr>
          <a:noFill/>
        </p:spPr>
        <p:txBody>
          <a:bodyPr/>
          <a:lstStyle>
            <a:lvl1pPr defTabSz="966788" eaLnBrk="0" hangingPunct="0">
              <a:defRPr sz="2800" b="1">
                <a:solidFill>
                  <a:schemeClr val="tx1"/>
                </a:solidFill>
                <a:latin typeface="Times New Roman" pitchFamily="18" charset="0"/>
              </a:defRPr>
            </a:lvl1pPr>
            <a:lvl2pPr marL="742950" indent="-285750" defTabSz="966788" eaLnBrk="0" hangingPunct="0">
              <a:defRPr sz="2800" b="1">
                <a:solidFill>
                  <a:schemeClr val="tx1"/>
                </a:solidFill>
                <a:latin typeface="Times New Roman" pitchFamily="18" charset="0"/>
              </a:defRPr>
            </a:lvl2pPr>
            <a:lvl3pPr marL="1143000" indent="-228600" defTabSz="966788" eaLnBrk="0" hangingPunct="0">
              <a:defRPr sz="2800" b="1">
                <a:solidFill>
                  <a:schemeClr val="tx1"/>
                </a:solidFill>
                <a:latin typeface="Times New Roman" pitchFamily="18" charset="0"/>
              </a:defRPr>
            </a:lvl3pPr>
            <a:lvl4pPr marL="1600200" indent="-228600" defTabSz="966788" eaLnBrk="0" hangingPunct="0">
              <a:defRPr sz="2800" b="1">
                <a:solidFill>
                  <a:schemeClr val="tx1"/>
                </a:solidFill>
                <a:latin typeface="Times New Roman" pitchFamily="18" charset="0"/>
              </a:defRPr>
            </a:lvl4pPr>
            <a:lvl5pPr marL="2057400" indent="-228600" defTabSz="966788" eaLnBrk="0" hangingPunct="0">
              <a:defRPr sz="2800" b="1">
                <a:solidFill>
                  <a:schemeClr val="tx1"/>
                </a:solidFill>
                <a:latin typeface="Times New Roman" pitchFamily="18" charset="0"/>
              </a:defRPr>
            </a:lvl5pPr>
            <a:lvl6pPr marL="2514600" indent="-228600" defTabSz="966788" eaLnBrk="0" fontAlgn="base" hangingPunct="0">
              <a:spcBef>
                <a:spcPct val="0"/>
              </a:spcBef>
              <a:spcAft>
                <a:spcPct val="0"/>
              </a:spcAft>
              <a:defRPr sz="2800" b="1">
                <a:solidFill>
                  <a:schemeClr val="tx1"/>
                </a:solidFill>
                <a:latin typeface="Times New Roman" pitchFamily="18" charset="0"/>
              </a:defRPr>
            </a:lvl6pPr>
            <a:lvl7pPr marL="2971800" indent="-228600" defTabSz="966788" eaLnBrk="0" fontAlgn="base" hangingPunct="0">
              <a:spcBef>
                <a:spcPct val="0"/>
              </a:spcBef>
              <a:spcAft>
                <a:spcPct val="0"/>
              </a:spcAft>
              <a:defRPr sz="2800" b="1">
                <a:solidFill>
                  <a:schemeClr val="tx1"/>
                </a:solidFill>
                <a:latin typeface="Times New Roman" pitchFamily="18" charset="0"/>
              </a:defRPr>
            </a:lvl7pPr>
            <a:lvl8pPr marL="3429000" indent="-228600" defTabSz="966788" eaLnBrk="0" fontAlgn="base" hangingPunct="0">
              <a:spcBef>
                <a:spcPct val="0"/>
              </a:spcBef>
              <a:spcAft>
                <a:spcPct val="0"/>
              </a:spcAft>
              <a:defRPr sz="2800" b="1">
                <a:solidFill>
                  <a:schemeClr val="tx1"/>
                </a:solidFill>
                <a:latin typeface="Times New Roman" pitchFamily="18" charset="0"/>
              </a:defRPr>
            </a:lvl8pPr>
            <a:lvl9pPr marL="3886200" indent="-228600" defTabSz="966788" eaLnBrk="0" fontAlgn="base" hangingPunct="0">
              <a:spcBef>
                <a:spcPct val="0"/>
              </a:spcBef>
              <a:spcAft>
                <a:spcPct val="0"/>
              </a:spcAft>
              <a:defRPr sz="2800" b="1">
                <a:solidFill>
                  <a:schemeClr val="tx1"/>
                </a:solidFill>
                <a:latin typeface="Times New Roman" pitchFamily="18" charset="0"/>
              </a:defRPr>
            </a:lvl9pPr>
          </a:lstStyle>
          <a:p>
            <a:pPr eaLnBrk="1" hangingPunct="1"/>
            <a:fld id="{34618789-27DE-457E-A2C1-159193465C86}" type="slidenum">
              <a:rPr lang="en-US" sz="1300" b="0"/>
              <a:pPr eaLnBrk="1" hangingPunct="1"/>
              <a:t>16</a:t>
            </a:fld>
            <a:endParaRPr lang="en-US" sz="1300" b="0"/>
          </a:p>
        </p:txBody>
      </p:sp>
      <p:sp>
        <p:nvSpPr>
          <p:cNvPr id="51203" name="Rectangle 2"/>
          <p:cNvSpPr>
            <a:spLocks noChangeArrowheads="1" noTextEdit="1"/>
          </p:cNvSpPr>
          <p:nvPr>
            <p:ph type="sldImg"/>
          </p:nvPr>
        </p:nvSpPr>
        <p:spPr>
          <a:ln/>
        </p:spPr>
      </p:sp>
      <p:sp>
        <p:nvSpPr>
          <p:cNvPr id="51204" name="Rectangle 3"/>
          <p:cNvSpPr>
            <a:spLocks noGrp="1" noChangeArrowheads="1"/>
          </p:cNvSpPr>
          <p:nvPr>
            <p:ph type="body" idx="1"/>
          </p:nvPr>
        </p:nvSpPr>
        <p:spPr>
          <a:noFill/>
        </p:spPr>
        <p:txBody>
          <a:bodyPr/>
          <a:lstStyle/>
          <a:p>
            <a:pPr eaLnBrk="1" hangingPunct="1"/>
            <a:endParaRPr lang="en-US" smtClean="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7"/>
          <p:cNvSpPr>
            <a:spLocks noGrp="1" noChangeArrowheads="1"/>
          </p:cNvSpPr>
          <p:nvPr>
            <p:ph type="sldNum" sz="quarter" idx="5"/>
          </p:nvPr>
        </p:nvSpPr>
        <p:spPr>
          <a:noFill/>
        </p:spPr>
        <p:txBody>
          <a:bodyPr/>
          <a:lstStyle>
            <a:lvl1pPr defTabSz="966788" eaLnBrk="0" hangingPunct="0">
              <a:defRPr sz="2800" b="1">
                <a:solidFill>
                  <a:schemeClr val="tx1"/>
                </a:solidFill>
                <a:latin typeface="Times New Roman" pitchFamily="18" charset="0"/>
              </a:defRPr>
            </a:lvl1pPr>
            <a:lvl2pPr marL="742950" indent="-285750" defTabSz="966788" eaLnBrk="0" hangingPunct="0">
              <a:defRPr sz="2800" b="1">
                <a:solidFill>
                  <a:schemeClr val="tx1"/>
                </a:solidFill>
                <a:latin typeface="Times New Roman" pitchFamily="18" charset="0"/>
              </a:defRPr>
            </a:lvl2pPr>
            <a:lvl3pPr marL="1143000" indent="-228600" defTabSz="966788" eaLnBrk="0" hangingPunct="0">
              <a:defRPr sz="2800" b="1">
                <a:solidFill>
                  <a:schemeClr val="tx1"/>
                </a:solidFill>
                <a:latin typeface="Times New Roman" pitchFamily="18" charset="0"/>
              </a:defRPr>
            </a:lvl3pPr>
            <a:lvl4pPr marL="1600200" indent="-228600" defTabSz="966788" eaLnBrk="0" hangingPunct="0">
              <a:defRPr sz="2800" b="1">
                <a:solidFill>
                  <a:schemeClr val="tx1"/>
                </a:solidFill>
                <a:latin typeface="Times New Roman" pitchFamily="18" charset="0"/>
              </a:defRPr>
            </a:lvl4pPr>
            <a:lvl5pPr marL="2057400" indent="-228600" defTabSz="966788" eaLnBrk="0" hangingPunct="0">
              <a:defRPr sz="2800" b="1">
                <a:solidFill>
                  <a:schemeClr val="tx1"/>
                </a:solidFill>
                <a:latin typeface="Times New Roman" pitchFamily="18" charset="0"/>
              </a:defRPr>
            </a:lvl5pPr>
            <a:lvl6pPr marL="2514600" indent="-228600" defTabSz="966788" eaLnBrk="0" fontAlgn="base" hangingPunct="0">
              <a:spcBef>
                <a:spcPct val="0"/>
              </a:spcBef>
              <a:spcAft>
                <a:spcPct val="0"/>
              </a:spcAft>
              <a:defRPr sz="2800" b="1">
                <a:solidFill>
                  <a:schemeClr val="tx1"/>
                </a:solidFill>
                <a:latin typeface="Times New Roman" pitchFamily="18" charset="0"/>
              </a:defRPr>
            </a:lvl6pPr>
            <a:lvl7pPr marL="2971800" indent="-228600" defTabSz="966788" eaLnBrk="0" fontAlgn="base" hangingPunct="0">
              <a:spcBef>
                <a:spcPct val="0"/>
              </a:spcBef>
              <a:spcAft>
                <a:spcPct val="0"/>
              </a:spcAft>
              <a:defRPr sz="2800" b="1">
                <a:solidFill>
                  <a:schemeClr val="tx1"/>
                </a:solidFill>
                <a:latin typeface="Times New Roman" pitchFamily="18" charset="0"/>
              </a:defRPr>
            </a:lvl7pPr>
            <a:lvl8pPr marL="3429000" indent="-228600" defTabSz="966788" eaLnBrk="0" fontAlgn="base" hangingPunct="0">
              <a:spcBef>
                <a:spcPct val="0"/>
              </a:spcBef>
              <a:spcAft>
                <a:spcPct val="0"/>
              </a:spcAft>
              <a:defRPr sz="2800" b="1">
                <a:solidFill>
                  <a:schemeClr val="tx1"/>
                </a:solidFill>
                <a:latin typeface="Times New Roman" pitchFamily="18" charset="0"/>
              </a:defRPr>
            </a:lvl8pPr>
            <a:lvl9pPr marL="3886200" indent="-228600" defTabSz="966788" eaLnBrk="0" fontAlgn="base" hangingPunct="0">
              <a:spcBef>
                <a:spcPct val="0"/>
              </a:spcBef>
              <a:spcAft>
                <a:spcPct val="0"/>
              </a:spcAft>
              <a:defRPr sz="2800" b="1">
                <a:solidFill>
                  <a:schemeClr val="tx1"/>
                </a:solidFill>
                <a:latin typeface="Times New Roman" pitchFamily="18" charset="0"/>
              </a:defRPr>
            </a:lvl9pPr>
          </a:lstStyle>
          <a:p>
            <a:pPr eaLnBrk="1" hangingPunct="1"/>
            <a:fld id="{026ABAAE-A802-4482-AF16-0D7D536F7725}" type="slidenum">
              <a:rPr lang="en-US" sz="1300" b="0"/>
              <a:pPr eaLnBrk="1" hangingPunct="1"/>
              <a:t>17</a:t>
            </a:fld>
            <a:endParaRPr lang="en-US" sz="1300" b="0"/>
          </a:p>
        </p:txBody>
      </p:sp>
      <p:sp>
        <p:nvSpPr>
          <p:cNvPr id="52227" name="Rectangle 2"/>
          <p:cNvSpPr>
            <a:spLocks noChangeArrowheads="1" noTextEdit="1"/>
          </p:cNvSpPr>
          <p:nvPr>
            <p:ph type="sldImg"/>
          </p:nvPr>
        </p:nvSpPr>
        <p:spPr>
          <a:ln/>
        </p:spPr>
      </p:sp>
      <p:sp>
        <p:nvSpPr>
          <p:cNvPr id="52228" name="Rectangle 3"/>
          <p:cNvSpPr>
            <a:spLocks noGrp="1" noChangeArrowheads="1"/>
          </p:cNvSpPr>
          <p:nvPr>
            <p:ph type="body" idx="1"/>
          </p:nvPr>
        </p:nvSpPr>
        <p:spPr>
          <a:noFill/>
        </p:spPr>
        <p:txBody>
          <a:bodyPr/>
          <a:lstStyle/>
          <a:p>
            <a:pPr eaLnBrk="1" hangingPunct="1"/>
            <a:endParaRPr lang="en-US" smtClean="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7"/>
          <p:cNvSpPr>
            <a:spLocks noGrp="1" noChangeArrowheads="1"/>
          </p:cNvSpPr>
          <p:nvPr>
            <p:ph type="sldNum" sz="quarter" idx="5"/>
          </p:nvPr>
        </p:nvSpPr>
        <p:spPr>
          <a:noFill/>
        </p:spPr>
        <p:txBody>
          <a:bodyPr/>
          <a:lstStyle>
            <a:lvl1pPr defTabSz="966788" eaLnBrk="0" hangingPunct="0">
              <a:defRPr sz="2800" b="1">
                <a:solidFill>
                  <a:schemeClr val="tx1"/>
                </a:solidFill>
                <a:latin typeface="Times New Roman" pitchFamily="18" charset="0"/>
              </a:defRPr>
            </a:lvl1pPr>
            <a:lvl2pPr marL="742950" indent="-285750" defTabSz="966788" eaLnBrk="0" hangingPunct="0">
              <a:defRPr sz="2800" b="1">
                <a:solidFill>
                  <a:schemeClr val="tx1"/>
                </a:solidFill>
                <a:latin typeface="Times New Roman" pitchFamily="18" charset="0"/>
              </a:defRPr>
            </a:lvl2pPr>
            <a:lvl3pPr marL="1143000" indent="-228600" defTabSz="966788" eaLnBrk="0" hangingPunct="0">
              <a:defRPr sz="2800" b="1">
                <a:solidFill>
                  <a:schemeClr val="tx1"/>
                </a:solidFill>
                <a:latin typeface="Times New Roman" pitchFamily="18" charset="0"/>
              </a:defRPr>
            </a:lvl3pPr>
            <a:lvl4pPr marL="1600200" indent="-228600" defTabSz="966788" eaLnBrk="0" hangingPunct="0">
              <a:defRPr sz="2800" b="1">
                <a:solidFill>
                  <a:schemeClr val="tx1"/>
                </a:solidFill>
                <a:latin typeface="Times New Roman" pitchFamily="18" charset="0"/>
              </a:defRPr>
            </a:lvl4pPr>
            <a:lvl5pPr marL="2057400" indent="-228600" defTabSz="966788" eaLnBrk="0" hangingPunct="0">
              <a:defRPr sz="2800" b="1">
                <a:solidFill>
                  <a:schemeClr val="tx1"/>
                </a:solidFill>
                <a:latin typeface="Times New Roman" pitchFamily="18" charset="0"/>
              </a:defRPr>
            </a:lvl5pPr>
            <a:lvl6pPr marL="2514600" indent="-228600" defTabSz="966788" eaLnBrk="0" fontAlgn="base" hangingPunct="0">
              <a:spcBef>
                <a:spcPct val="0"/>
              </a:spcBef>
              <a:spcAft>
                <a:spcPct val="0"/>
              </a:spcAft>
              <a:defRPr sz="2800" b="1">
                <a:solidFill>
                  <a:schemeClr val="tx1"/>
                </a:solidFill>
                <a:latin typeface="Times New Roman" pitchFamily="18" charset="0"/>
              </a:defRPr>
            </a:lvl6pPr>
            <a:lvl7pPr marL="2971800" indent="-228600" defTabSz="966788" eaLnBrk="0" fontAlgn="base" hangingPunct="0">
              <a:spcBef>
                <a:spcPct val="0"/>
              </a:spcBef>
              <a:spcAft>
                <a:spcPct val="0"/>
              </a:spcAft>
              <a:defRPr sz="2800" b="1">
                <a:solidFill>
                  <a:schemeClr val="tx1"/>
                </a:solidFill>
                <a:latin typeface="Times New Roman" pitchFamily="18" charset="0"/>
              </a:defRPr>
            </a:lvl7pPr>
            <a:lvl8pPr marL="3429000" indent="-228600" defTabSz="966788" eaLnBrk="0" fontAlgn="base" hangingPunct="0">
              <a:spcBef>
                <a:spcPct val="0"/>
              </a:spcBef>
              <a:spcAft>
                <a:spcPct val="0"/>
              </a:spcAft>
              <a:defRPr sz="2800" b="1">
                <a:solidFill>
                  <a:schemeClr val="tx1"/>
                </a:solidFill>
                <a:latin typeface="Times New Roman" pitchFamily="18" charset="0"/>
              </a:defRPr>
            </a:lvl8pPr>
            <a:lvl9pPr marL="3886200" indent="-228600" defTabSz="966788" eaLnBrk="0" fontAlgn="base" hangingPunct="0">
              <a:spcBef>
                <a:spcPct val="0"/>
              </a:spcBef>
              <a:spcAft>
                <a:spcPct val="0"/>
              </a:spcAft>
              <a:defRPr sz="2800" b="1">
                <a:solidFill>
                  <a:schemeClr val="tx1"/>
                </a:solidFill>
                <a:latin typeface="Times New Roman" pitchFamily="18" charset="0"/>
              </a:defRPr>
            </a:lvl9pPr>
          </a:lstStyle>
          <a:p>
            <a:pPr eaLnBrk="1" hangingPunct="1"/>
            <a:fld id="{8622482F-B36D-46B1-88A8-69D9F4060477}" type="slidenum">
              <a:rPr lang="en-US" sz="1300" b="0"/>
              <a:pPr eaLnBrk="1" hangingPunct="1"/>
              <a:t>18</a:t>
            </a:fld>
            <a:endParaRPr lang="en-US" sz="1300" b="0"/>
          </a:p>
        </p:txBody>
      </p:sp>
      <p:sp>
        <p:nvSpPr>
          <p:cNvPr id="53251" name="Rectangle 2"/>
          <p:cNvSpPr>
            <a:spLocks noChangeArrowheads="1" noTextEdit="1"/>
          </p:cNvSpPr>
          <p:nvPr>
            <p:ph type="sldImg"/>
          </p:nvPr>
        </p:nvSpPr>
        <p:spPr>
          <a:ln/>
        </p:spPr>
      </p:sp>
      <p:sp>
        <p:nvSpPr>
          <p:cNvPr id="53252" name="Rectangle 3"/>
          <p:cNvSpPr>
            <a:spLocks noGrp="1" noChangeArrowheads="1"/>
          </p:cNvSpPr>
          <p:nvPr>
            <p:ph type="body" idx="1"/>
          </p:nvPr>
        </p:nvSpPr>
        <p:spPr>
          <a:noFill/>
        </p:spPr>
        <p:txBody>
          <a:bodyPr/>
          <a:lstStyle/>
          <a:p>
            <a:pPr eaLnBrk="1" hangingPunct="1"/>
            <a:endParaRPr lang="en-US" smtClean="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7"/>
          <p:cNvSpPr>
            <a:spLocks noGrp="1" noChangeArrowheads="1"/>
          </p:cNvSpPr>
          <p:nvPr>
            <p:ph type="sldNum" sz="quarter" idx="5"/>
          </p:nvPr>
        </p:nvSpPr>
        <p:spPr>
          <a:noFill/>
        </p:spPr>
        <p:txBody>
          <a:bodyPr/>
          <a:lstStyle>
            <a:lvl1pPr defTabSz="966788" eaLnBrk="0" hangingPunct="0">
              <a:defRPr sz="2800" b="1">
                <a:solidFill>
                  <a:schemeClr val="tx1"/>
                </a:solidFill>
                <a:latin typeface="Times New Roman" pitchFamily="18" charset="0"/>
              </a:defRPr>
            </a:lvl1pPr>
            <a:lvl2pPr marL="742950" indent="-285750" defTabSz="966788" eaLnBrk="0" hangingPunct="0">
              <a:defRPr sz="2800" b="1">
                <a:solidFill>
                  <a:schemeClr val="tx1"/>
                </a:solidFill>
                <a:latin typeface="Times New Roman" pitchFamily="18" charset="0"/>
              </a:defRPr>
            </a:lvl2pPr>
            <a:lvl3pPr marL="1143000" indent="-228600" defTabSz="966788" eaLnBrk="0" hangingPunct="0">
              <a:defRPr sz="2800" b="1">
                <a:solidFill>
                  <a:schemeClr val="tx1"/>
                </a:solidFill>
                <a:latin typeface="Times New Roman" pitchFamily="18" charset="0"/>
              </a:defRPr>
            </a:lvl3pPr>
            <a:lvl4pPr marL="1600200" indent="-228600" defTabSz="966788" eaLnBrk="0" hangingPunct="0">
              <a:defRPr sz="2800" b="1">
                <a:solidFill>
                  <a:schemeClr val="tx1"/>
                </a:solidFill>
                <a:latin typeface="Times New Roman" pitchFamily="18" charset="0"/>
              </a:defRPr>
            </a:lvl4pPr>
            <a:lvl5pPr marL="2057400" indent="-228600" defTabSz="966788" eaLnBrk="0" hangingPunct="0">
              <a:defRPr sz="2800" b="1">
                <a:solidFill>
                  <a:schemeClr val="tx1"/>
                </a:solidFill>
                <a:latin typeface="Times New Roman" pitchFamily="18" charset="0"/>
              </a:defRPr>
            </a:lvl5pPr>
            <a:lvl6pPr marL="2514600" indent="-228600" defTabSz="966788" eaLnBrk="0" fontAlgn="base" hangingPunct="0">
              <a:spcBef>
                <a:spcPct val="0"/>
              </a:spcBef>
              <a:spcAft>
                <a:spcPct val="0"/>
              </a:spcAft>
              <a:defRPr sz="2800" b="1">
                <a:solidFill>
                  <a:schemeClr val="tx1"/>
                </a:solidFill>
                <a:latin typeface="Times New Roman" pitchFamily="18" charset="0"/>
              </a:defRPr>
            </a:lvl6pPr>
            <a:lvl7pPr marL="2971800" indent="-228600" defTabSz="966788" eaLnBrk="0" fontAlgn="base" hangingPunct="0">
              <a:spcBef>
                <a:spcPct val="0"/>
              </a:spcBef>
              <a:spcAft>
                <a:spcPct val="0"/>
              </a:spcAft>
              <a:defRPr sz="2800" b="1">
                <a:solidFill>
                  <a:schemeClr val="tx1"/>
                </a:solidFill>
                <a:latin typeface="Times New Roman" pitchFamily="18" charset="0"/>
              </a:defRPr>
            </a:lvl7pPr>
            <a:lvl8pPr marL="3429000" indent="-228600" defTabSz="966788" eaLnBrk="0" fontAlgn="base" hangingPunct="0">
              <a:spcBef>
                <a:spcPct val="0"/>
              </a:spcBef>
              <a:spcAft>
                <a:spcPct val="0"/>
              </a:spcAft>
              <a:defRPr sz="2800" b="1">
                <a:solidFill>
                  <a:schemeClr val="tx1"/>
                </a:solidFill>
                <a:latin typeface="Times New Roman" pitchFamily="18" charset="0"/>
              </a:defRPr>
            </a:lvl8pPr>
            <a:lvl9pPr marL="3886200" indent="-228600" defTabSz="966788" eaLnBrk="0" fontAlgn="base" hangingPunct="0">
              <a:spcBef>
                <a:spcPct val="0"/>
              </a:spcBef>
              <a:spcAft>
                <a:spcPct val="0"/>
              </a:spcAft>
              <a:defRPr sz="2800" b="1">
                <a:solidFill>
                  <a:schemeClr val="tx1"/>
                </a:solidFill>
                <a:latin typeface="Times New Roman" pitchFamily="18" charset="0"/>
              </a:defRPr>
            </a:lvl9pPr>
          </a:lstStyle>
          <a:p>
            <a:pPr eaLnBrk="1" hangingPunct="1"/>
            <a:fld id="{C4ABB455-D551-4CCA-AD1C-FF2C2F0BCE29}" type="slidenum">
              <a:rPr lang="en-US" sz="1300" b="0"/>
              <a:pPr eaLnBrk="1" hangingPunct="1"/>
              <a:t>19</a:t>
            </a:fld>
            <a:endParaRPr lang="en-US" sz="1300" b="0"/>
          </a:p>
        </p:txBody>
      </p:sp>
      <p:sp>
        <p:nvSpPr>
          <p:cNvPr id="54275" name="Rectangle 2"/>
          <p:cNvSpPr>
            <a:spLocks noChangeArrowheads="1" noTextEdit="1"/>
          </p:cNvSpPr>
          <p:nvPr>
            <p:ph type="sldImg"/>
          </p:nvPr>
        </p:nvSpPr>
        <p:spPr>
          <a:ln/>
        </p:spPr>
      </p:sp>
      <p:sp>
        <p:nvSpPr>
          <p:cNvPr id="54276" name="Rectangle 3"/>
          <p:cNvSpPr>
            <a:spLocks noGrp="1" noChangeArrowheads="1"/>
          </p:cNvSpPr>
          <p:nvPr>
            <p:ph type="body" idx="1"/>
          </p:nvPr>
        </p:nvSpPr>
        <p:spPr>
          <a:noFill/>
        </p:spPr>
        <p:txBody>
          <a:bodyPr/>
          <a:lstStyle/>
          <a:p>
            <a:pPr eaLnBrk="1" hangingPunct="1"/>
            <a:endParaRPr 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7"/>
          <p:cNvSpPr>
            <a:spLocks noGrp="1" noChangeArrowheads="1"/>
          </p:cNvSpPr>
          <p:nvPr>
            <p:ph type="sldNum" sz="quarter" idx="5"/>
          </p:nvPr>
        </p:nvSpPr>
        <p:spPr>
          <a:noFill/>
        </p:spPr>
        <p:txBody>
          <a:bodyPr/>
          <a:lstStyle>
            <a:lvl1pPr defTabSz="966788" eaLnBrk="0" hangingPunct="0">
              <a:defRPr sz="2800" b="1">
                <a:solidFill>
                  <a:schemeClr val="tx1"/>
                </a:solidFill>
                <a:latin typeface="Times New Roman" pitchFamily="18" charset="0"/>
              </a:defRPr>
            </a:lvl1pPr>
            <a:lvl2pPr marL="742950" indent="-285750" defTabSz="966788" eaLnBrk="0" hangingPunct="0">
              <a:defRPr sz="2800" b="1">
                <a:solidFill>
                  <a:schemeClr val="tx1"/>
                </a:solidFill>
                <a:latin typeface="Times New Roman" pitchFamily="18" charset="0"/>
              </a:defRPr>
            </a:lvl2pPr>
            <a:lvl3pPr marL="1143000" indent="-228600" defTabSz="966788" eaLnBrk="0" hangingPunct="0">
              <a:defRPr sz="2800" b="1">
                <a:solidFill>
                  <a:schemeClr val="tx1"/>
                </a:solidFill>
                <a:latin typeface="Times New Roman" pitchFamily="18" charset="0"/>
              </a:defRPr>
            </a:lvl3pPr>
            <a:lvl4pPr marL="1600200" indent="-228600" defTabSz="966788" eaLnBrk="0" hangingPunct="0">
              <a:defRPr sz="2800" b="1">
                <a:solidFill>
                  <a:schemeClr val="tx1"/>
                </a:solidFill>
                <a:latin typeface="Times New Roman" pitchFamily="18" charset="0"/>
              </a:defRPr>
            </a:lvl4pPr>
            <a:lvl5pPr marL="2057400" indent="-228600" defTabSz="966788" eaLnBrk="0" hangingPunct="0">
              <a:defRPr sz="2800" b="1">
                <a:solidFill>
                  <a:schemeClr val="tx1"/>
                </a:solidFill>
                <a:latin typeface="Times New Roman" pitchFamily="18" charset="0"/>
              </a:defRPr>
            </a:lvl5pPr>
            <a:lvl6pPr marL="2514600" indent="-228600" defTabSz="966788" eaLnBrk="0" fontAlgn="base" hangingPunct="0">
              <a:spcBef>
                <a:spcPct val="0"/>
              </a:spcBef>
              <a:spcAft>
                <a:spcPct val="0"/>
              </a:spcAft>
              <a:defRPr sz="2800" b="1">
                <a:solidFill>
                  <a:schemeClr val="tx1"/>
                </a:solidFill>
                <a:latin typeface="Times New Roman" pitchFamily="18" charset="0"/>
              </a:defRPr>
            </a:lvl6pPr>
            <a:lvl7pPr marL="2971800" indent="-228600" defTabSz="966788" eaLnBrk="0" fontAlgn="base" hangingPunct="0">
              <a:spcBef>
                <a:spcPct val="0"/>
              </a:spcBef>
              <a:spcAft>
                <a:spcPct val="0"/>
              </a:spcAft>
              <a:defRPr sz="2800" b="1">
                <a:solidFill>
                  <a:schemeClr val="tx1"/>
                </a:solidFill>
                <a:latin typeface="Times New Roman" pitchFamily="18" charset="0"/>
              </a:defRPr>
            </a:lvl7pPr>
            <a:lvl8pPr marL="3429000" indent="-228600" defTabSz="966788" eaLnBrk="0" fontAlgn="base" hangingPunct="0">
              <a:spcBef>
                <a:spcPct val="0"/>
              </a:spcBef>
              <a:spcAft>
                <a:spcPct val="0"/>
              </a:spcAft>
              <a:defRPr sz="2800" b="1">
                <a:solidFill>
                  <a:schemeClr val="tx1"/>
                </a:solidFill>
                <a:latin typeface="Times New Roman" pitchFamily="18" charset="0"/>
              </a:defRPr>
            </a:lvl8pPr>
            <a:lvl9pPr marL="3886200" indent="-228600" defTabSz="966788" eaLnBrk="0" fontAlgn="base" hangingPunct="0">
              <a:spcBef>
                <a:spcPct val="0"/>
              </a:spcBef>
              <a:spcAft>
                <a:spcPct val="0"/>
              </a:spcAft>
              <a:defRPr sz="2800" b="1">
                <a:solidFill>
                  <a:schemeClr val="tx1"/>
                </a:solidFill>
                <a:latin typeface="Times New Roman" pitchFamily="18" charset="0"/>
              </a:defRPr>
            </a:lvl9pPr>
          </a:lstStyle>
          <a:p>
            <a:pPr eaLnBrk="1" hangingPunct="1"/>
            <a:fld id="{66BD9CA0-A410-479A-83FA-400505F65B1A}" type="slidenum">
              <a:rPr lang="en-US" sz="1300" b="0"/>
              <a:pPr eaLnBrk="1" hangingPunct="1"/>
              <a:t>2</a:t>
            </a:fld>
            <a:endParaRPr lang="en-US" sz="1300" b="0"/>
          </a:p>
        </p:txBody>
      </p:sp>
      <p:sp>
        <p:nvSpPr>
          <p:cNvPr id="36867" name="Rectangle 2"/>
          <p:cNvSpPr>
            <a:spLocks noChangeArrowheads="1" noTextEdit="1"/>
          </p:cNvSpPr>
          <p:nvPr>
            <p:ph type="sldImg"/>
          </p:nvPr>
        </p:nvSpPr>
        <p:spPr>
          <a:ln/>
        </p:spPr>
      </p:sp>
      <p:sp>
        <p:nvSpPr>
          <p:cNvPr id="36868" name="Rectangle 3"/>
          <p:cNvSpPr>
            <a:spLocks noGrp="1" noChangeArrowheads="1"/>
          </p:cNvSpPr>
          <p:nvPr>
            <p:ph type="body" idx="1"/>
          </p:nvPr>
        </p:nvSpPr>
        <p:spPr>
          <a:noFill/>
        </p:spPr>
        <p:txBody>
          <a:bodyPr/>
          <a:lstStyle/>
          <a:p>
            <a:pPr eaLnBrk="1" hangingPunct="1"/>
            <a:endParaRPr lang="en-US" smtClean="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7"/>
          <p:cNvSpPr>
            <a:spLocks noGrp="1" noChangeArrowheads="1"/>
          </p:cNvSpPr>
          <p:nvPr>
            <p:ph type="sldNum" sz="quarter" idx="5"/>
          </p:nvPr>
        </p:nvSpPr>
        <p:spPr>
          <a:noFill/>
        </p:spPr>
        <p:txBody>
          <a:bodyPr/>
          <a:lstStyle>
            <a:lvl1pPr defTabSz="966788" eaLnBrk="0" hangingPunct="0">
              <a:defRPr sz="2800" b="1">
                <a:solidFill>
                  <a:schemeClr val="tx1"/>
                </a:solidFill>
                <a:latin typeface="Times New Roman" pitchFamily="18" charset="0"/>
              </a:defRPr>
            </a:lvl1pPr>
            <a:lvl2pPr marL="742950" indent="-285750" defTabSz="966788" eaLnBrk="0" hangingPunct="0">
              <a:defRPr sz="2800" b="1">
                <a:solidFill>
                  <a:schemeClr val="tx1"/>
                </a:solidFill>
                <a:latin typeface="Times New Roman" pitchFamily="18" charset="0"/>
              </a:defRPr>
            </a:lvl2pPr>
            <a:lvl3pPr marL="1143000" indent="-228600" defTabSz="966788" eaLnBrk="0" hangingPunct="0">
              <a:defRPr sz="2800" b="1">
                <a:solidFill>
                  <a:schemeClr val="tx1"/>
                </a:solidFill>
                <a:latin typeface="Times New Roman" pitchFamily="18" charset="0"/>
              </a:defRPr>
            </a:lvl3pPr>
            <a:lvl4pPr marL="1600200" indent="-228600" defTabSz="966788" eaLnBrk="0" hangingPunct="0">
              <a:defRPr sz="2800" b="1">
                <a:solidFill>
                  <a:schemeClr val="tx1"/>
                </a:solidFill>
                <a:latin typeface="Times New Roman" pitchFamily="18" charset="0"/>
              </a:defRPr>
            </a:lvl4pPr>
            <a:lvl5pPr marL="2057400" indent="-228600" defTabSz="966788" eaLnBrk="0" hangingPunct="0">
              <a:defRPr sz="2800" b="1">
                <a:solidFill>
                  <a:schemeClr val="tx1"/>
                </a:solidFill>
                <a:latin typeface="Times New Roman" pitchFamily="18" charset="0"/>
              </a:defRPr>
            </a:lvl5pPr>
            <a:lvl6pPr marL="2514600" indent="-228600" defTabSz="966788" eaLnBrk="0" fontAlgn="base" hangingPunct="0">
              <a:spcBef>
                <a:spcPct val="0"/>
              </a:spcBef>
              <a:spcAft>
                <a:spcPct val="0"/>
              </a:spcAft>
              <a:defRPr sz="2800" b="1">
                <a:solidFill>
                  <a:schemeClr val="tx1"/>
                </a:solidFill>
                <a:latin typeface="Times New Roman" pitchFamily="18" charset="0"/>
              </a:defRPr>
            </a:lvl6pPr>
            <a:lvl7pPr marL="2971800" indent="-228600" defTabSz="966788" eaLnBrk="0" fontAlgn="base" hangingPunct="0">
              <a:spcBef>
                <a:spcPct val="0"/>
              </a:spcBef>
              <a:spcAft>
                <a:spcPct val="0"/>
              </a:spcAft>
              <a:defRPr sz="2800" b="1">
                <a:solidFill>
                  <a:schemeClr val="tx1"/>
                </a:solidFill>
                <a:latin typeface="Times New Roman" pitchFamily="18" charset="0"/>
              </a:defRPr>
            </a:lvl7pPr>
            <a:lvl8pPr marL="3429000" indent="-228600" defTabSz="966788" eaLnBrk="0" fontAlgn="base" hangingPunct="0">
              <a:spcBef>
                <a:spcPct val="0"/>
              </a:spcBef>
              <a:spcAft>
                <a:spcPct val="0"/>
              </a:spcAft>
              <a:defRPr sz="2800" b="1">
                <a:solidFill>
                  <a:schemeClr val="tx1"/>
                </a:solidFill>
                <a:latin typeface="Times New Roman" pitchFamily="18" charset="0"/>
              </a:defRPr>
            </a:lvl8pPr>
            <a:lvl9pPr marL="3886200" indent="-228600" defTabSz="966788" eaLnBrk="0" fontAlgn="base" hangingPunct="0">
              <a:spcBef>
                <a:spcPct val="0"/>
              </a:spcBef>
              <a:spcAft>
                <a:spcPct val="0"/>
              </a:spcAft>
              <a:defRPr sz="2800" b="1">
                <a:solidFill>
                  <a:schemeClr val="tx1"/>
                </a:solidFill>
                <a:latin typeface="Times New Roman" pitchFamily="18" charset="0"/>
              </a:defRPr>
            </a:lvl9pPr>
          </a:lstStyle>
          <a:p>
            <a:pPr eaLnBrk="1" hangingPunct="1"/>
            <a:fld id="{388BB73B-E15F-4F6D-B876-E33E738BD959}" type="slidenum">
              <a:rPr lang="en-US" sz="1300" b="0"/>
              <a:pPr eaLnBrk="1" hangingPunct="1"/>
              <a:t>20</a:t>
            </a:fld>
            <a:endParaRPr lang="en-US" sz="1300" b="0"/>
          </a:p>
        </p:txBody>
      </p:sp>
      <p:sp>
        <p:nvSpPr>
          <p:cNvPr id="55299" name="Rectangle 2"/>
          <p:cNvSpPr>
            <a:spLocks noChangeArrowheads="1" noTextEdit="1"/>
          </p:cNvSpPr>
          <p:nvPr>
            <p:ph type="sldImg"/>
          </p:nvPr>
        </p:nvSpPr>
        <p:spPr>
          <a:ln/>
        </p:spPr>
      </p:sp>
      <p:sp>
        <p:nvSpPr>
          <p:cNvPr id="55300" name="Rectangle 3"/>
          <p:cNvSpPr>
            <a:spLocks noGrp="1" noChangeArrowheads="1"/>
          </p:cNvSpPr>
          <p:nvPr>
            <p:ph type="body" idx="1"/>
          </p:nvPr>
        </p:nvSpPr>
        <p:spPr>
          <a:noFill/>
        </p:spPr>
        <p:txBody>
          <a:bodyPr/>
          <a:lstStyle/>
          <a:p>
            <a:pPr eaLnBrk="1" hangingPunct="1"/>
            <a:endParaRPr lang="en-US" smtClean="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7"/>
          <p:cNvSpPr>
            <a:spLocks noGrp="1" noChangeArrowheads="1"/>
          </p:cNvSpPr>
          <p:nvPr>
            <p:ph type="sldNum" sz="quarter" idx="5"/>
          </p:nvPr>
        </p:nvSpPr>
        <p:spPr>
          <a:noFill/>
        </p:spPr>
        <p:txBody>
          <a:bodyPr/>
          <a:lstStyle>
            <a:lvl1pPr defTabSz="966788" eaLnBrk="0" hangingPunct="0">
              <a:defRPr sz="2800" b="1">
                <a:solidFill>
                  <a:schemeClr val="tx1"/>
                </a:solidFill>
                <a:latin typeface="Times New Roman" pitchFamily="18" charset="0"/>
              </a:defRPr>
            </a:lvl1pPr>
            <a:lvl2pPr marL="742950" indent="-285750" defTabSz="966788" eaLnBrk="0" hangingPunct="0">
              <a:defRPr sz="2800" b="1">
                <a:solidFill>
                  <a:schemeClr val="tx1"/>
                </a:solidFill>
                <a:latin typeface="Times New Roman" pitchFamily="18" charset="0"/>
              </a:defRPr>
            </a:lvl2pPr>
            <a:lvl3pPr marL="1143000" indent="-228600" defTabSz="966788" eaLnBrk="0" hangingPunct="0">
              <a:defRPr sz="2800" b="1">
                <a:solidFill>
                  <a:schemeClr val="tx1"/>
                </a:solidFill>
                <a:latin typeface="Times New Roman" pitchFamily="18" charset="0"/>
              </a:defRPr>
            </a:lvl3pPr>
            <a:lvl4pPr marL="1600200" indent="-228600" defTabSz="966788" eaLnBrk="0" hangingPunct="0">
              <a:defRPr sz="2800" b="1">
                <a:solidFill>
                  <a:schemeClr val="tx1"/>
                </a:solidFill>
                <a:latin typeface="Times New Roman" pitchFamily="18" charset="0"/>
              </a:defRPr>
            </a:lvl4pPr>
            <a:lvl5pPr marL="2057400" indent="-228600" defTabSz="966788" eaLnBrk="0" hangingPunct="0">
              <a:defRPr sz="2800" b="1">
                <a:solidFill>
                  <a:schemeClr val="tx1"/>
                </a:solidFill>
                <a:latin typeface="Times New Roman" pitchFamily="18" charset="0"/>
              </a:defRPr>
            </a:lvl5pPr>
            <a:lvl6pPr marL="2514600" indent="-228600" defTabSz="966788" eaLnBrk="0" fontAlgn="base" hangingPunct="0">
              <a:spcBef>
                <a:spcPct val="0"/>
              </a:spcBef>
              <a:spcAft>
                <a:spcPct val="0"/>
              </a:spcAft>
              <a:defRPr sz="2800" b="1">
                <a:solidFill>
                  <a:schemeClr val="tx1"/>
                </a:solidFill>
                <a:latin typeface="Times New Roman" pitchFamily="18" charset="0"/>
              </a:defRPr>
            </a:lvl6pPr>
            <a:lvl7pPr marL="2971800" indent="-228600" defTabSz="966788" eaLnBrk="0" fontAlgn="base" hangingPunct="0">
              <a:spcBef>
                <a:spcPct val="0"/>
              </a:spcBef>
              <a:spcAft>
                <a:spcPct val="0"/>
              </a:spcAft>
              <a:defRPr sz="2800" b="1">
                <a:solidFill>
                  <a:schemeClr val="tx1"/>
                </a:solidFill>
                <a:latin typeface="Times New Roman" pitchFamily="18" charset="0"/>
              </a:defRPr>
            </a:lvl7pPr>
            <a:lvl8pPr marL="3429000" indent="-228600" defTabSz="966788" eaLnBrk="0" fontAlgn="base" hangingPunct="0">
              <a:spcBef>
                <a:spcPct val="0"/>
              </a:spcBef>
              <a:spcAft>
                <a:spcPct val="0"/>
              </a:spcAft>
              <a:defRPr sz="2800" b="1">
                <a:solidFill>
                  <a:schemeClr val="tx1"/>
                </a:solidFill>
                <a:latin typeface="Times New Roman" pitchFamily="18" charset="0"/>
              </a:defRPr>
            </a:lvl8pPr>
            <a:lvl9pPr marL="3886200" indent="-228600" defTabSz="966788" eaLnBrk="0" fontAlgn="base" hangingPunct="0">
              <a:spcBef>
                <a:spcPct val="0"/>
              </a:spcBef>
              <a:spcAft>
                <a:spcPct val="0"/>
              </a:spcAft>
              <a:defRPr sz="2800" b="1">
                <a:solidFill>
                  <a:schemeClr val="tx1"/>
                </a:solidFill>
                <a:latin typeface="Times New Roman" pitchFamily="18" charset="0"/>
              </a:defRPr>
            </a:lvl9pPr>
          </a:lstStyle>
          <a:p>
            <a:pPr eaLnBrk="1" hangingPunct="1"/>
            <a:fld id="{23FD5974-B0EA-41A8-8718-4487BEBC4318}" type="slidenum">
              <a:rPr lang="en-US" sz="1300" b="0"/>
              <a:pPr eaLnBrk="1" hangingPunct="1"/>
              <a:t>21</a:t>
            </a:fld>
            <a:endParaRPr lang="en-US" sz="1300" b="0"/>
          </a:p>
        </p:txBody>
      </p:sp>
      <p:sp>
        <p:nvSpPr>
          <p:cNvPr id="56323" name="Rectangle 2"/>
          <p:cNvSpPr>
            <a:spLocks noChangeArrowheads="1" noTextEdit="1"/>
          </p:cNvSpPr>
          <p:nvPr>
            <p:ph type="sldImg"/>
          </p:nvPr>
        </p:nvSpPr>
        <p:spPr>
          <a:ln/>
        </p:spPr>
      </p:sp>
      <p:sp>
        <p:nvSpPr>
          <p:cNvPr id="56324" name="Rectangle 3"/>
          <p:cNvSpPr>
            <a:spLocks noGrp="1" noChangeArrowheads="1"/>
          </p:cNvSpPr>
          <p:nvPr>
            <p:ph type="body" idx="1"/>
          </p:nvPr>
        </p:nvSpPr>
        <p:spPr>
          <a:noFill/>
        </p:spPr>
        <p:txBody>
          <a:bodyPr/>
          <a:lstStyle/>
          <a:p>
            <a:pPr eaLnBrk="1" hangingPunct="1"/>
            <a:endParaRPr lang="en-US" smtClean="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7"/>
          <p:cNvSpPr>
            <a:spLocks noGrp="1" noChangeArrowheads="1"/>
          </p:cNvSpPr>
          <p:nvPr>
            <p:ph type="sldNum" sz="quarter" idx="5"/>
          </p:nvPr>
        </p:nvSpPr>
        <p:spPr>
          <a:noFill/>
        </p:spPr>
        <p:txBody>
          <a:bodyPr/>
          <a:lstStyle>
            <a:lvl1pPr defTabSz="966788" eaLnBrk="0" hangingPunct="0">
              <a:defRPr sz="2800" b="1">
                <a:solidFill>
                  <a:schemeClr val="tx1"/>
                </a:solidFill>
                <a:latin typeface="Times New Roman" pitchFamily="18" charset="0"/>
              </a:defRPr>
            </a:lvl1pPr>
            <a:lvl2pPr marL="742950" indent="-285750" defTabSz="966788" eaLnBrk="0" hangingPunct="0">
              <a:defRPr sz="2800" b="1">
                <a:solidFill>
                  <a:schemeClr val="tx1"/>
                </a:solidFill>
                <a:latin typeface="Times New Roman" pitchFamily="18" charset="0"/>
              </a:defRPr>
            </a:lvl2pPr>
            <a:lvl3pPr marL="1143000" indent="-228600" defTabSz="966788" eaLnBrk="0" hangingPunct="0">
              <a:defRPr sz="2800" b="1">
                <a:solidFill>
                  <a:schemeClr val="tx1"/>
                </a:solidFill>
                <a:latin typeface="Times New Roman" pitchFamily="18" charset="0"/>
              </a:defRPr>
            </a:lvl3pPr>
            <a:lvl4pPr marL="1600200" indent="-228600" defTabSz="966788" eaLnBrk="0" hangingPunct="0">
              <a:defRPr sz="2800" b="1">
                <a:solidFill>
                  <a:schemeClr val="tx1"/>
                </a:solidFill>
                <a:latin typeface="Times New Roman" pitchFamily="18" charset="0"/>
              </a:defRPr>
            </a:lvl4pPr>
            <a:lvl5pPr marL="2057400" indent="-228600" defTabSz="966788" eaLnBrk="0" hangingPunct="0">
              <a:defRPr sz="2800" b="1">
                <a:solidFill>
                  <a:schemeClr val="tx1"/>
                </a:solidFill>
                <a:latin typeface="Times New Roman" pitchFamily="18" charset="0"/>
              </a:defRPr>
            </a:lvl5pPr>
            <a:lvl6pPr marL="2514600" indent="-228600" defTabSz="966788" eaLnBrk="0" fontAlgn="base" hangingPunct="0">
              <a:spcBef>
                <a:spcPct val="0"/>
              </a:spcBef>
              <a:spcAft>
                <a:spcPct val="0"/>
              </a:spcAft>
              <a:defRPr sz="2800" b="1">
                <a:solidFill>
                  <a:schemeClr val="tx1"/>
                </a:solidFill>
                <a:latin typeface="Times New Roman" pitchFamily="18" charset="0"/>
              </a:defRPr>
            </a:lvl6pPr>
            <a:lvl7pPr marL="2971800" indent="-228600" defTabSz="966788" eaLnBrk="0" fontAlgn="base" hangingPunct="0">
              <a:spcBef>
                <a:spcPct val="0"/>
              </a:spcBef>
              <a:spcAft>
                <a:spcPct val="0"/>
              </a:spcAft>
              <a:defRPr sz="2800" b="1">
                <a:solidFill>
                  <a:schemeClr val="tx1"/>
                </a:solidFill>
                <a:latin typeface="Times New Roman" pitchFamily="18" charset="0"/>
              </a:defRPr>
            </a:lvl7pPr>
            <a:lvl8pPr marL="3429000" indent="-228600" defTabSz="966788" eaLnBrk="0" fontAlgn="base" hangingPunct="0">
              <a:spcBef>
                <a:spcPct val="0"/>
              </a:spcBef>
              <a:spcAft>
                <a:spcPct val="0"/>
              </a:spcAft>
              <a:defRPr sz="2800" b="1">
                <a:solidFill>
                  <a:schemeClr val="tx1"/>
                </a:solidFill>
                <a:latin typeface="Times New Roman" pitchFamily="18" charset="0"/>
              </a:defRPr>
            </a:lvl8pPr>
            <a:lvl9pPr marL="3886200" indent="-228600" defTabSz="966788" eaLnBrk="0" fontAlgn="base" hangingPunct="0">
              <a:spcBef>
                <a:spcPct val="0"/>
              </a:spcBef>
              <a:spcAft>
                <a:spcPct val="0"/>
              </a:spcAft>
              <a:defRPr sz="2800" b="1">
                <a:solidFill>
                  <a:schemeClr val="tx1"/>
                </a:solidFill>
                <a:latin typeface="Times New Roman" pitchFamily="18" charset="0"/>
              </a:defRPr>
            </a:lvl9pPr>
          </a:lstStyle>
          <a:p>
            <a:pPr eaLnBrk="1" hangingPunct="1"/>
            <a:fld id="{B3B7E298-99EC-4AA8-B3A9-77BC95CA71F0}" type="slidenum">
              <a:rPr lang="en-US" sz="1300" b="0"/>
              <a:pPr eaLnBrk="1" hangingPunct="1"/>
              <a:t>22</a:t>
            </a:fld>
            <a:endParaRPr lang="en-US" sz="1300" b="0"/>
          </a:p>
        </p:txBody>
      </p:sp>
      <p:sp>
        <p:nvSpPr>
          <p:cNvPr id="57347" name="Rectangle 2"/>
          <p:cNvSpPr>
            <a:spLocks noChangeArrowheads="1" noTextEdit="1"/>
          </p:cNvSpPr>
          <p:nvPr>
            <p:ph type="sldImg"/>
          </p:nvPr>
        </p:nvSpPr>
        <p:spPr>
          <a:ln/>
        </p:spPr>
      </p:sp>
      <p:sp>
        <p:nvSpPr>
          <p:cNvPr id="57348" name="Rectangle 3"/>
          <p:cNvSpPr>
            <a:spLocks noGrp="1" noChangeArrowheads="1"/>
          </p:cNvSpPr>
          <p:nvPr>
            <p:ph type="body" idx="1"/>
          </p:nvPr>
        </p:nvSpPr>
        <p:spPr>
          <a:noFill/>
        </p:spPr>
        <p:txBody>
          <a:bodyPr/>
          <a:lstStyle/>
          <a:p>
            <a:pPr eaLnBrk="1" hangingPunct="1"/>
            <a:endParaRPr lang="en-US" smtClean="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7"/>
          <p:cNvSpPr>
            <a:spLocks noGrp="1" noChangeArrowheads="1"/>
          </p:cNvSpPr>
          <p:nvPr>
            <p:ph type="sldNum" sz="quarter" idx="5"/>
          </p:nvPr>
        </p:nvSpPr>
        <p:spPr>
          <a:noFill/>
        </p:spPr>
        <p:txBody>
          <a:bodyPr/>
          <a:lstStyle>
            <a:lvl1pPr defTabSz="966788" eaLnBrk="0" hangingPunct="0">
              <a:defRPr sz="2800" b="1">
                <a:solidFill>
                  <a:schemeClr val="tx1"/>
                </a:solidFill>
                <a:latin typeface="Times New Roman" pitchFamily="18" charset="0"/>
              </a:defRPr>
            </a:lvl1pPr>
            <a:lvl2pPr marL="742950" indent="-285750" defTabSz="966788" eaLnBrk="0" hangingPunct="0">
              <a:defRPr sz="2800" b="1">
                <a:solidFill>
                  <a:schemeClr val="tx1"/>
                </a:solidFill>
                <a:latin typeface="Times New Roman" pitchFamily="18" charset="0"/>
              </a:defRPr>
            </a:lvl2pPr>
            <a:lvl3pPr marL="1143000" indent="-228600" defTabSz="966788" eaLnBrk="0" hangingPunct="0">
              <a:defRPr sz="2800" b="1">
                <a:solidFill>
                  <a:schemeClr val="tx1"/>
                </a:solidFill>
                <a:latin typeface="Times New Roman" pitchFamily="18" charset="0"/>
              </a:defRPr>
            </a:lvl3pPr>
            <a:lvl4pPr marL="1600200" indent="-228600" defTabSz="966788" eaLnBrk="0" hangingPunct="0">
              <a:defRPr sz="2800" b="1">
                <a:solidFill>
                  <a:schemeClr val="tx1"/>
                </a:solidFill>
                <a:latin typeface="Times New Roman" pitchFamily="18" charset="0"/>
              </a:defRPr>
            </a:lvl4pPr>
            <a:lvl5pPr marL="2057400" indent="-228600" defTabSz="966788" eaLnBrk="0" hangingPunct="0">
              <a:defRPr sz="2800" b="1">
                <a:solidFill>
                  <a:schemeClr val="tx1"/>
                </a:solidFill>
                <a:latin typeface="Times New Roman" pitchFamily="18" charset="0"/>
              </a:defRPr>
            </a:lvl5pPr>
            <a:lvl6pPr marL="2514600" indent="-228600" defTabSz="966788" eaLnBrk="0" fontAlgn="base" hangingPunct="0">
              <a:spcBef>
                <a:spcPct val="0"/>
              </a:spcBef>
              <a:spcAft>
                <a:spcPct val="0"/>
              </a:spcAft>
              <a:defRPr sz="2800" b="1">
                <a:solidFill>
                  <a:schemeClr val="tx1"/>
                </a:solidFill>
                <a:latin typeface="Times New Roman" pitchFamily="18" charset="0"/>
              </a:defRPr>
            </a:lvl6pPr>
            <a:lvl7pPr marL="2971800" indent="-228600" defTabSz="966788" eaLnBrk="0" fontAlgn="base" hangingPunct="0">
              <a:spcBef>
                <a:spcPct val="0"/>
              </a:spcBef>
              <a:spcAft>
                <a:spcPct val="0"/>
              </a:spcAft>
              <a:defRPr sz="2800" b="1">
                <a:solidFill>
                  <a:schemeClr val="tx1"/>
                </a:solidFill>
                <a:latin typeface="Times New Roman" pitchFamily="18" charset="0"/>
              </a:defRPr>
            </a:lvl7pPr>
            <a:lvl8pPr marL="3429000" indent="-228600" defTabSz="966788" eaLnBrk="0" fontAlgn="base" hangingPunct="0">
              <a:spcBef>
                <a:spcPct val="0"/>
              </a:spcBef>
              <a:spcAft>
                <a:spcPct val="0"/>
              </a:spcAft>
              <a:defRPr sz="2800" b="1">
                <a:solidFill>
                  <a:schemeClr val="tx1"/>
                </a:solidFill>
                <a:latin typeface="Times New Roman" pitchFamily="18" charset="0"/>
              </a:defRPr>
            </a:lvl8pPr>
            <a:lvl9pPr marL="3886200" indent="-228600" defTabSz="966788" eaLnBrk="0" fontAlgn="base" hangingPunct="0">
              <a:spcBef>
                <a:spcPct val="0"/>
              </a:spcBef>
              <a:spcAft>
                <a:spcPct val="0"/>
              </a:spcAft>
              <a:defRPr sz="2800" b="1">
                <a:solidFill>
                  <a:schemeClr val="tx1"/>
                </a:solidFill>
                <a:latin typeface="Times New Roman" pitchFamily="18" charset="0"/>
              </a:defRPr>
            </a:lvl9pPr>
          </a:lstStyle>
          <a:p>
            <a:pPr eaLnBrk="1" hangingPunct="1"/>
            <a:fld id="{91653F3B-0D33-4D22-ADD3-21FB3A61835E}" type="slidenum">
              <a:rPr lang="en-US" sz="1300" b="0"/>
              <a:pPr eaLnBrk="1" hangingPunct="1"/>
              <a:t>23</a:t>
            </a:fld>
            <a:endParaRPr lang="en-US" sz="1300" b="0"/>
          </a:p>
        </p:txBody>
      </p:sp>
      <p:sp>
        <p:nvSpPr>
          <p:cNvPr id="58371" name="Rectangle 2"/>
          <p:cNvSpPr>
            <a:spLocks noChangeArrowheads="1" noTextEdit="1"/>
          </p:cNvSpPr>
          <p:nvPr>
            <p:ph type="sldImg"/>
          </p:nvPr>
        </p:nvSpPr>
        <p:spPr>
          <a:ln/>
        </p:spPr>
      </p:sp>
      <p:sp>
        <p:nvSpPr>
          <p:cNvPr id="58372" name="Rectangle 3"/>
          <p:cNvSpPr>
            <a:spLocks noGrp="1" noChangeArrowheads="1"/>
          </p:cNvSpPr>
          <p:nvPr>
            <p:ph type="body" idx="1"/>
          </p:nvPr>
        </p:nvSpPr>
        <p:spPr>
          <a:noFill/>
        </p:spPr>
        <p:txBody>
          <a:bodyPr/>
          <a:lstStyle/>
          <a:p>
            <a:pPr eaLnBrk="1" hangingPunct="1"/>
            <a:endParaRPr lang="en-US" smtClean="0"/>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7"/>
          <p:cNvSpPr>
            <a:spLocks noGrp="1" noChangeArrowheads="1"/>
          </p:cNvSpPr>
          <p:nvPr>
            <p:ph type="sldNum" sz="quarter" idx="5"/>
          </p:nvPr>
        </p:nvSpPr>
        <p:spPr>
          <a:noFill/>
        </p:spPr>
        <p:txBody>
          <a:bodyPr/>
          <a:lstStyle>
            <a:lvl1pPr defTabSz="966788" eaLnBrk="0" hangingPunct="0">
              <a:defRPr sz="2800" b="1">
                <a:solidFill>
                  <a:schemeClr val="tx1"/>
                </a:solidFill>
                <a:latin typeface="Times New Roman" pitchFamily="18" charset="0"/>
              </a:defRPr>
            </a:lvl1pPr>
            <a:lvl2pPr marL="742950" indent="-285750" defTabSz="966788" eaLnBrk="0" hangingPunct="0">
              <a:defRPr sz="2800" b="1">
                <a:solidFill>
                  <a:schemeClr val="tx1"/>
                </a:solidFill>
                <a:latin typeface="Times New Roman" pitchFamily="18" charset="0"/>
              </a:defRPr>
            </a:lvl2pPr>
            <a:lvl3pPr marL="1143000" indent="-228600" defTabSz="966788" eaLnBrk="0" hangingPunct="0">
              <a:defRPr sz="2800" b="1">
                <a:solidFill>
                  <a:schemeClr val="tx1"/>
                </a:solidFill>
                <a:latin typeface="Times New Roman" pitchFamily="18" charset="0"/>
              </a:defRPr>
            </a:lvl3pPr>
            <a:lvl4pPr marL="1600200" indent="-228600" defTabSz="966788" eaLnBrk="0" hangingPunct="0">
              <a:defRPr sz="2800" b="1">
                <a:solidFill>
                  <a:schemeClr val="tx1"/>
                </a:solidFill>
                <a:latin typeface="Times New Roman" pitchFamily="18" charset="0"/>
              </a:defRPr>
            </a:lvl4pPr>
            <a:lvl5pPr marL="2057400" indent="-228600" defTabSz="966788" eaLnBrk="0" hangingPunct="0">
              <a:defRPr sz="2800" b="1">
                <a:solidFill>
                  <a:schemeClr val="tx1"/>
                </a:solidFill>
                <a:latin typeface="Times New Roman" pitchFamily="18" charset="0"/>
              </a:defRPr>
            </a:lvl5pPr>
            <a:lvl6pPr marL="2514600" indent="-228600" defTabSz="966788" eaLnBrk="0" fontAlgn="base" hangingPunct="0">
              <a:spcBef>
                <a:spcPct val="0"/>
              </a:spcBef>
              <a:spcAft>
                <a:spcPct val="0"/>
              </a:spcAft>
              <a:defRPr sz="2800" b="1">
                <a:solidFill>
                  <a:schemeClr val="tx1"/>
                </a:solidFill>
                <a:latin typeface="Times New Roman" pitchFamily="18" charset="0"/>
              </a:defRPr>
            </a:lvl6pPr>
            <a:lvl7pPr marL="2971800" indent="-228600" defTabSz="966788" eaLnBrk="0" fontAlgn="base" hangingPunct="0">
              <a:spcBef>
                <a:spcPct val="0"/>
              </a:spcBef>
              <a:spcAft>
                <a:spcPct val="0"/>
              </a:spcAft>
              <a:defRPr sz="2800" b="1">
                <a:solidFill>
                  <a:schemeClr val="tx1"/>
                </a:solidFill>
                <a:latin typeface="Times New Roman" pitchFamily="18" charset="0"/>
              </a:defRPr>
            </a:lvl7pPr>
            <a:lvl8pPr marL="3429000" indent="-228600" defTabSz="966788" eaLnBrk="0" fontAlgn="base" hangingPunct="0">
              <a:spcBef>
                <a:spcPct val="0"/>
              </a:spcBef>
              <a:spcAft>
                <a:spcPct val="0"/>
              </a:spcAft>
              <a:defRPr sz="2800" b="1">
                <a:solidFill>
                  <a:schemeClr val="tx1"/>
                </a:solidFill>
                <a:latin typeface="Times New Roman" pitchFamily="18" charset="0"/>
              </a:defRPr>
            </a:lvl8pPr>
            <a:lvl9pPr marL="3886200" indent="-228600" defTabSz="966788" eaLnBrk="0" fontAlgn="base" hangingPunct="0">
              <a:spcBef>
                <a:spcPct val="0"/>
              </a:spcBef>
              <a:spcAft>
                <a:spcPct val="0"/>
              </a:spcAft>
              <a:defRPr sz="2800" b="1">
                <a:solidFill>
                  <a:schemeClr val="tx1"/>
                </a:solidFill>
                <a:latin typeface="Times New Roman" pitchFamily="18" charset="0"/>
              </a:defRPr>
            </a:lvl9pPr>
          </a:lstStyle>
          <a:p>
            <a:pPr eaLnBrk="1" hangingPunct="1"/>
            <a:fld id="{11B8CEE4-B673-4D03-BDC5-849233FE5C8E}" type="slidenum">
              <a:rPr lang="en-US" sz="1300" b="0"/>
              <a:pPr eaLnBrk="1" hangingPunct="1"/>
              <a:t>24</a:t>
            </a:fld>
            <a:endParaRPr lang="en-US" sz="1300" b="0"/>
          </a:p>
        </p:txBody>
      </p:sp>
      <p:sp>
        <p:nvSpPr>
          <p:cNvPr id="59395" name="Rectangle 2"/>
          <p:cNvSpPr>
            <a:spLocks noChangeArrowheads="1" noTextEdit="1"/>
          </p:cNvSpPr>
          <p:nvPr>
            <p:ph type="sldImg"/>
          </p:nvPr>
        </p:nvSpPr>
        <p:spPr>
          <a:ln/>
        </p:spPr>
      </p:sp>
      <p:sp>
        <p:nvSpPr>
          <p:cNvPr id="59396" name="Rectangle 3"/>
          <p:cNvSpPr>
            <a:spLocks noGrp="1" noChangeArrowheads="1"/>
          </p:cNvSpPr>
          <p:nvPr>
            <p:ph type="body" idx="1"/>
          </p:nvPr>
        </p:nvSpPr>
        <p:spPr>
          <a:noFill/>
        </p:spPr>
        <p:txBody>
          <a:bodyPr/>
          <a:lstStyle/>
          <a:p>
            <a:pPr eaLnBrk="1" hangingPunct="1"/>
            <a:endParaRPr lang="en-US" smtClean="0"/>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7"/>
          <p:cNvSpPr>
            <a:spLocks noGrp="1" noChangeArrowheads="1"/>
          </p:cNvSpPr>
          <p:nvPr>
            <p:ph type="sldNum" sz="quarter" idx="5"/>
          </p:nvPr>
        </p:nvSpPr>
        <p:spPr>
          <a:noFill/>
        </p:spPr>
        <p:txBody>
          <a:bodyPr/>
          <a:lstStyle>
            <a:lvl1pPr defTabSz="966788" eaLnBrk="0" hangingPunct="0">
              <a:defRPr sz="2800" b="1">
                <a:solidFill>
                  <a:schemeClr val="tx1"/>
                </a:solidFill>
                <a:latin typeface="Times New Roman" pitchFamily="18" charset="0"/>
              </a:defRPr>
            </a:lvl1pPr>
            <a:lvl2pPr marL="742950" indent="-285750" defTabSz="966788" eaLnBrk="0" hangingPunct="0">
              <a:defRPr sz="2800" b="1">
                <a:solidFill>
                  <a:schemeClr val="tx1"/>
                </a:solidFill>
                <a:latin typeface="Times New Roman" pitchFamily="18" charset="0"/>
              </a:defRPr>
            </a:lvl2pPr>
            <a:lvl3pPr marL="1143000" indent="-228600" defTabSz="966788" eaLnBrk="0" hangingPunct="0">
              <a:defRPr sz="2800" b="1">
                <a:solidFill>
                  <a:schemeClr val="tx1"/>
                </a:solidFill>
                <a:latin typeface="Times New Roman" pitchFamily="18" charset="0"/>
              </a:defRPr>
            </a:lvl3pPr>
            <a:lvl4pPr marL="1600200" indent="-228600" defTabSz="966788" eaLnBrk="0" hangingPunct="0">
              <a:defRPr sz="2800" b="1">
                <a:solidFill>
                  <a:schemeClr val="tx1"/>
                </a:solidFill>
                <a:latin typeface="Times New Roman" pitchFamily="18" charset="0"/>
              </a:defRPr>
            </a:lvl4pPr>
            <a:lvl5pPr marL="2057400" indent="-228600" defTabSz="966788" eaLnBrk="0" hangingPunct="0">
              <a:defRPr sz="2800" b="1">
                <a:solidFill>
                  <a:schemeClr val="tx1"/>
                </a:solidFill>
                <a:latin typeface="Times New Roman" pitchFamily="18" charset="0"/>
              </a:defRPr>
            </a:lvl5pPr>
            <a:lvl6pPr marL="2514600" indent="-228600" defTabSz="966788" eaLnBrk="0" fontAlgn="base" hangingPunct="0">
              <a:spcBef>
                <a:spcPct val="0"/>
              </a:spcBef>
              <a:spcAft>
                <a:spcPct val="0"/>
              </a:spcAft>
              <a:defRPr sz="2800" b="1">
                <a:solidFill>
                  <a:schemeClr val="tx1"/>
                </a:solidFill>
                <a:latin typeface="Times New Roman" pitchFamily="18" charset="0"/>
              </a:defRPr>
            </a:lvl6pPr>
            <a:lvl7pPr marL="2971800" indent="-228600" defTabSz="966788" eaLnBrk="0" fontAlgn="base" hangingPunct="0">
              <a:spcBef>
                <a:spcPct val="0"/>
              </a:spcBef>
              <a:spcAft>
                <a:spcPct val="0"/>
              </a:spcAft>
              <a:defRPr sz="2800" b="1">
                <a:solidFill>
                  <a:schemeClr val="tx1"/>
                </a:solidFill>
                <a:latin typeface="Times New Roman" pitchFamily="18" charset="0"/>
              </a:defRPr>
            </a:lvl7pPr>
            <a:lvl8pPr marL="3429000" indent="-228600" defTabSz="966788" eaLnBrk="0" fontAlgn="base" hangingPunct="0">
              <a:spcBef>
                <a:spcPct val="0"/>
              </a:spcBef>
              <a:spcAft>
                <a:spcPct val="0"/>
              </a:spcAft>
              <a:defRPr sz="2800" b="1">
                <a:solidFill>
                  <a:schemeClr val="tx1"/>
                </a:solidFill>
                <a:latin typeface="Times New Roman" pitchFamily="18" charset="0"/>
              </a:defRPr>
            </a:lvl8pPr>
            <a:lvl9pPr marL="3886200" indent="-228600" defTabSz="966788" eaLnBrk="0" fontAlgn="base" hangingPunct="0">
              <a:spcBef>
                <a:spcPct val="0"/>
              </a:spcBef>
              <a:spcAft>
                <a:spcPct val="0"/>
              </a:spcAft>
              <a:defRPr sz="2800" b="1">
                <a:solidFill>
                  <a:schemeClr val="tx1"/>
                </a:solidFill>
                <a:latin typeface="Times New Roman" pitchFamily="18" charset="0"/>
              </a:defRPr>
            </a:lvl9pPr>
          </a:lstStyle>
          <a:p>
            <a:pPr eaLnBrk="1" hangingPunct="1"/>
            <a:fld id="{1B7387B8-469F-4E53-8FA6-BF6A197CED0E}" type="slidenum">
              <a:rPr lang="en-US" sz="1300" b="0"/>
              <a:pPr eaLnBrk="1" hangingPunct="1"/>
              <a:t>25</a:t>
            </a:fld>
            <a:endParaRPr lang="en-US" sz="1300" b="0"/>
          </a:p>
        </p:txBody>
      </p:sp>
      <p:sp>
        <p:nvSpPr>
          <p:cNvPr id="60419" name="Rectangle 2"/>
          <p:cNvSpPr>
            <a:spLocks noChangeArrowheads="1" noTextEdit="1"/>
          </p:cNvSpPr>
          <p:nvPr>
            <p:ph type="sldImg"/>
          </p:nvPr>
        </p:nvSpPr>
        <p:spPr>
          <a:ln/>
        </p:spPr>
      </p:sp>
      <p:sp>
        <p:nvSpPr>
          <p:cNvPr id="60420" name="Rectangle 3"/>
          <p:cNvSpPr>
            <a:spLocks noGrp="1" noChangeArrowheads="1"/>
          </p:cNvSpPr>
          <p:nvPr>
            <p:ph type="body" idx="1"/>
          </p:nvPr>
        </p:nvSpPr>
        <p:spPr>
          <a:noFill/>
        </p:spPr>
        <p:txBody>
          <a:bodyPr/>
          <a:lstStyle/>
          <a:p>
            <a:pPr eaLnBrk="1" hangingPunct="1"/>
            <a:endParaRPr lang="en-US" smtClean="0"/>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7"/>
          <p:cNvSpPr>
            <a:spLocks noGrp="1" noChangeArrowheads="1"/>
          </p:cNvSpPr>
          <p:nvPr>
            <p:ph type="sldNum" sz="quarter" idx="5"/>
          </p:nvPr>
        </p:nvSpPr>
        <p:spPr>
          <a:noFill/>
        </p:spPr>
        <p:txBody>
          <a:bodyPr/>
          <a:lstStyle>
            <a:lvl1pPr defTabSz="966788" eaLnBrk="0" hangingPunct="0">
              <a:defRPr sz="2800" b="1">
                <a:solidFill>
                  <a:schemeClr val="tx1"/>
                </a:solidFill>
                <a:latin typeface="Times New Roman" pitchFamily="18" charset="0"/>
              </a:defRPr>
            </a:lvl1pPr>
            <a:lvl2pPr marL="742950" indent="-285750" defTabSz="966788" eaLnBrk="0" hangingPunct="0">
              <a:defRPr sz="2800" b="1">
                <a:solidFill>
                  <a:schemeClr val="tx1"/>
                </a:solidFill>
                <a:latin typeface="Times New Roman" pitchFamily="18" charset="0"/>
              </a:defRPr>
            </a:lvl2pPr>
            <a:lvl3pPr marL="1143000" indent="-228600" defTabSz="966788" eaLnBrk="0" hangingPunct="0">
              <a:defRPr sz="2800" b="1">
                <a:solidFill>
                  <a:schemeClr val="tx1"/>
                </a:solidFill>
                <a:latin typeface="Times New Roman" pitchFamily="18" charset="0"/>
              </a:defRPr>
            </a:lvl3pPr>
            <a:lvl4pPr marL="1600200" indent="-228600" defTabSz="966788" eaLnBrk="0" hangingPunct="0">
              <a:defRPr sz="2800" b="1">
                <a:solidFill>
                  <a:schemeClr val="tx1"/>
                </a:solidFill>
                <a:latin typeface="Times New Roman" pitchFamily="18" charset="0"/>
              </a:defRPr>
            </a:lvl4pPr>
            <a:lvl5pPr marL="2057400" indent="-228600" defTabSz="966788" eaLnBrk="0" hangingPunct="0">
              <a:defRPr sz="2800" b="1">
                <a:solidFill>
                  <a:schemeClr val="tx1"/>
                </a:solidFill>
                <a:latin typeface="Times New Roman" pitchFamily="18" charset="0"/>
              </a:defRPr>
            </a:lvl5pPr>
            <a:lvl6pPr marL="2514600" indent="-228600" defTabSz="966788" eaLnBrk="0" fontAlgn="base" hangingPunct="0">
              <a:spcBef>
                <a:spcPct val="0"/>
              </a:spcBef>
              <a:spcAft>
                <a:spcPct val="0"/>
              </a:spcAft>
              <a:defRPr sz="2800" b="1">
                <a:solidFill>
                  <a:schemeClr val="tx1"/>
                </a:solidFill>
                <a:latin typeface="Times New Roman" pitchFamily="18" charset="0"/>
              </a:defRPr>
            </a:lvl6pPr>
            <a:lvl7pPr marL="2971800" indent="-228600" defTabSz="966788" eaLnBrk="0" fontAlgn="base" hangingPunct="0">
              <a:spcBef>
                <a:spcPct val="0"/>
              </a:spcBef>
              <a:spcAft>
                <a:spcPct val="0"/>
              </a:spcAft>
              <a:defRPr sz="2800" b="1">
                <a:solidFill>
                  <a:schemeClr val="tx1"/>
                </a:solidFill>
                <a:latin typeface="Times New Roman" pitchFamily="18" charset="0"/>
              </a:defRPr>
            </a:lvl7pPr>
            <a:lvl8pPr marL="3429000" indent="-228600" defTabSz="966788" eaLnBrk="0" fontAlgn="base" hangingPunct="0">
              <a:spcBef>
                <a:spcPct val="0"/>
              </a:spcBef>
              <a:spcAft>
                <a:spcPct val="0"/>
              </a:spcAft>
              <a:defRPr sz="2800" b="1">
                <a:solidFill>
                  <a:schemeClr val="tx1"/>
                </a:solidFill>
                <a:latin typeface="Times New Roman" pitchFamily="18" charset="0"/>
              </a:defRPr>
            </a:lvl8pPr>
            <a:lvl9pPr marL="3886200" indent="-228600" defTabSz="966788" eaLnBrk="0" fontAlgn="base" hangingPunct="0">
              <a:spcBef>
                <a:spcPct val="0"/>
              </a:spcBef>
              <a:spcAft>
                <a:spcPct val="0"/>
              </a:spcAft>
              <a:defRPr sz="2800" b="1">
                <a:solidFill>
                  <a:schemeClr val="tx1"/>
                </a:solidFill>
                <a:latin typeface="Times New Roman" pitchFamily="18" charset="0"/>
              </a:defRPr>
            </a:lvl9pPr>
          </a:lstStyle>
          <a:p>
            <a:pPr eaLnBrk="1" hangingPunct="1"/>
            <a:fld id="{ADCBDB48-781B-45CE-8CBE-EB078517DAA4}" type="slidenum">
              <a:rPr lang="en-US" sz="1300" b="0"/>
              <a:pPr eaLnBrk="1" hangingPunct="1"/>
              <a:t>26</a:t>
            </a:fld>
            <a:endParaRPr lang="en-US" sz="1300" b="0"/>
          </a:p>
        </p:txBody>
      </p:sp>
      <p:sp>
        <p:nvSpPr>
          <p:cNvPr id="61443" name="Rectangle 2"/>
          <p:cNvSpPr>
            <a:spLocks noChangeArrowheads="1" noTextEdit="1"/>
          </p:cNvSpPr>
          <p:nvPr>
            <p:ph type="sldImg"/>
          </p:nvPr>
        </p:nvSpPr>
        <p:spPr>
          <a:ln/>
        </p:spPr>
      </p:sp>
      <p:sp>
        <p:nvSpPr>
          <p:cNvPr id="61444" name="Rectangle 3"/>
          <p:cNvSpPr>
            <a:spLocks noGrp="1" noChangeArrowheads="1"/>
          </p:cNvSpPr>
          <p:nvPr>
            <p:ph type="body" idx="1"/>
          </p:nvPr>
        </p:nvSpPr>
        <p:spPr>
          <a:noFill/>
        </p:spPr>
        <p:txBody>
          <a:bodyPr/>
          <a:lstStyle/>
          <a:p>
            <a:pPr eaLnBrk="1" hangingPunct="1"/>
            <a:endParaRPr lang="en-US" smtClean="0"/>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7"/>
          <p:cNvSpPr>
            <a:spLocks noGrp="1" noChangeArrowheads="1"/>
          </p:cNvSpPr>
          <p:nvPr>
            <p:ph type="sldNum" sz="quarter" idx="5"/>
          </p:nvPr>
        </p:nvSpPr>
        <p:spPr>
          <a:noFill/>
        </p:spPr>
        <p:txBody>
          <a:bodyPr/>
          <a:lstStyle>
            <a:lvl1pPr defTabSz="966788" eaLnBrk="0" hangingPunct="0">
              <a:defRPr sz="2800" b="1">
                <a:solidFill>
                  <a:schemeClr val="tx1"/>
                </a:solidFill>
                <a:latin typeface="Times New Roman" pitchFamily="18" charset="0"/>
              </a:defRPr>
            </a:lvl1pPr>
            <a:lvl2pPr marL="742950" indent="-285750" defTabSz="966788" eaLnBrk="0" hangingPunct="0">
              <a:defRPr sz="2800" b="1">
                <a:solidFill>
                  <a:schemeClr val="tx1"/>
                </a:solidFill>
                <a:latin typeface="Times New Roman" pitchFamily="18" charset="0"/>
              </a:defRPr>
            </a:lvl2pPr>
            <a:lvl3pPr marL="1143000" indent="-228600" defTabSz="966788" eaLnBrk="0" hangingPunct="0">
              <a:defRPr sz="2800" b="1">
                <a:solidFill>
                  <a:schemeClr val="tx1"/>
                </a:solidFill>
                <a:latin typeface="Times New Roman" pitchFamily="18" charset="0"/>
              </a:defRPr>
            </a:lvl3pPr>
            <a:lvl4pPr marL="1600200" indent="-228600" defTabSz="966788" eaLnBrk="0" hangingPunct="0">
              <a:defRPr sz="2800" b="1">
                <a:solidFill>
                  <a:schemeClr val="tx1"/>
                </a:solidFill>
                <a:latin typeface="Times New Roman" pitchFamily="18" charset="0"/>
              </a:defRPr>
            </a:lvl4pPr>
            <a:lvl5pPr marL="2057400" indent="-228600" defTabSz="966788" eaLnBrk="0" hangingPunct="0">
              <a:defRPr sz="2800" b="1">
                <a:solidFill>
                  <a:schemeClr val="tx1"/>
                </a:solidFill>
                <a:latin typeface="Times New Roman" pitchFamily="18" charset="0"/>
              </a:defRPr>
            </a:lvl5pPr>
            <a:lvl6pPr marL="2514600" indent="-228600" defTabSz="966788" eaLnBrk="0" fontAlgn="base" hangingPunct="0">
              <a:spcBef>
                <a:spcPct val="0"/>
              </a:spcBef>
              <a:spcAft>
                <a:spcPct val="0"/>
              </a:spcAft>
              <a:defRPr sz="2800" b="1">
                <a:solidFill>
                  <a:schemeClr val="tx1"/>
                </a:solidFill>
                <a:latin typeface="Times New Roman" pitchFamily="18" charset="0"/>
              </a:defRPr>
            </a:lvl6pPr>
            <a:lvl7pPr marL="2971800" indent="-228600" defTabSz="966788" eaLnBrk="0" fontAlgn="base" hangingPunct="0">
              <a:spcBef>
                <a:spcPct val="0"/>
              </a:spcBef>
              <a:spcAft>
                <a:spcPct val="0"/>
              </a:spcAft>
              <a:defRPr sz="2800" b="1">
                <a:solidFill>
                  <a:schemeClr val="tx1"/>
                </a:solidFill>
                <a:latin typeface="Times New Roman" pitchFamily="18" charset="0"/>
              </a:defRPr>
            </a:lvl7pPr>
            <a:lvl8pPr marL="3429000" indent="-228600" defTabSz="966788" eaLnBrk="0" fontAlgn="base" hangingPunct="0">
              <a:spcBef>
                <a:spcPct val="0"/>
              </a:spcBef>
              <a:spcAft>
                <a:spcPct val="0"/>
              </a:spcAft>
              <a:defRPr sz="2800" b="1">
                <a:solidFill>
                  <a:schemeClr val="tx1"/>
                </a:solidFill>
                <a:latin typeface="Times New Roman" pitchFamily="18" charset="0"/>
              </a:defRPr>
            </a:lvl8pPr>
            <a:lvl9pPr marL="3886200" indent="-228600" defTabSz="966788" eaLnBrk="0" fontAlgn="base" hangingPunct="0">
              <a:spcBef>
                <a:spcPct val="0"/>
              </a:spcBef>
              <a:spcAft>
                <a:spcPct val="0"/>
              </a:spcAft>
              <a:defRPr sz="2800" b="1">
                <a:solidFill>
                  <a:schemeClr val="tx1"/>
                </a:solidFill>
                <a:latin typeface="Times New Roman" pitchFamily="18" charset="0"/>
              </a:defRPr>
            </a:lvl9pPr>
          </a:lstStyle>
          <a:p>
            <a:pPr eaLnBrk="1" hangingPunct="1"/>
            <a:fld id="{A04CDEE1-A627-4666-880F-C3E577B04549}" type="slidenum">
              <a:rPr lang="en-US" sz="1300" b="0"/>
              <a:pPr eaLnBrk="1" hangingPunct="1"/>
              <a:t>27</a:t>
            </a:fld>
            <a:endParaRPr lang="en-US" sz="1300" b="0"/>
          </a:p>
        </p:txBody>
      </p:sp>
      <p:sp>
        <p:nvSpPr>
          <p:cNvPr id="62467" name="Rectangle 2"/>
          <p:cNvSpPr>
            <a:spLocks noChangeArrowheads="1" noTextEdit="1"/>
          </p:cNvSpPr>
          <p:nvPr>
            <p:ph type="sldImg"/>
          </p:nvPr>
        </p:nvSpPr>
        <p:spPr>
          <a:ln/>
        </p:spPr>
      </p:sp>
      <p:sp>
        <p:nvSpPr>
          <p:cNvPr id="62468" name="Rectangle 3"/>
          <p:cNvSpPr>
            <a:spLocks noGrp="1" noChangeArrowheads="1"/>
          </p:cNvSpPr>
          <p:nvPr>
            <p:ph type="body" idx="1"/>
          </p:nvPr>
        </p:nvSpPr>
        <p:spPr>
          <a:noFill/>
        </p:spPr>
        <p:txBody>
          <a:bodyPr/>
          <a:lstStyle/>
          <a:p>
            <a:pPr eaLnBrk="1" hangingPunct="1"/>
            <a:endParaRPr lang="en-US" smtClean="0"/>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7"/>
          <p:cNvSpPr>
            <a:spLocks noGrp="1" noChangeArrowheads="1"/>
          </p:cNvSpPr>
          <p:nvPr>
            <p:ph type="sldNum" sz="quarter" idx="5"/>
          </p:nvPr>
        </p:nvSpPr>
        <p:spPr>
          <a:noFill/>
        </p:spPr>
        <p:txBody>
          <a:bodyPr/>
          <a:lstStyle>
            <a:lvl1pPr defTabSz="966788" eaLnBrk="0" hangingPunct="0">
              <a:defRPr sz="2800" b="1">
                <a:solidFill>
                  <a:schemeClr val="tx1"/>
                </a:solidFill>
                <a:latin typeface="Times New Roman" pitchFamily="18" charset="0"/>
              </a:defRPr>
            </a:lvl1pPr>
            <a:lvl2pPr marL="742950" indent="-285750" defTabSz="966788" eaLnBrk="0" hangingPunct="0">
              <a:defRPr sz="2800" b="1">
                <a:solidFill>
                  <a:schemeClr val="tx1"/>
                </a:solidFill>
                <a:latin typeface="Times New Roman" pitchFamily="18" charset="0"/>
              </a:defRPr>
            </a:lvl2pPr>
            <a:lvl3pPr marL="1143000" indent="-228600" defTabSz="966788" eaLnBrk="0" hangingPunct="0">
              <a:defRPr sz="2800" b="1">
                <a:solidFill>
                  <a:schemeClr val="tx1"/>
                </a:solidFill>
                <a:latin typeface="Times New Roman" pitchFamily="18" charset="0"/>
              </a:defRPr>
            </a:lvl3pPr>
            <a:lvl4pPr marL="1600200" indent="-228600" defTabSz="966788" eaLnBrk="0" hangingPunct="0">
              <a:defRPr sz="2800" b="1">
                <a:solidFill>
                  <a:schemeClr val="tx1"/>
                </a:solidFill>
                <a:latin typeface="Times New Roman" pitchFamily="18" charset="0"/>
              </a:defRPr>
            </a:lvl4pPr>
            <a:lvl5pPr marL="2057400" indent="-228600" defTabSz="966788" eaLnBrk="0" hangingPunct="0">
              <a:defRPr sz="2800" b="1">
                <a:solidFill>
                  <a:schemeClr val="tx1"/>
                </a:solidFill>
                <a:latin typeface="Times New Roman" pitchFamily="18" charset="0"/>
              </a:defRPr>
            </a:lvl5pPr>
            <a:lvl6pPr marL="2514600" indent="-228600" defTabSz="966788" eaLnBrk="0" fontAlgn="base" hangingPunct="0">
              <a:spcBef>
                <a:spcPct val="0"/>
              </a:spcBef>
              <a:spcAft>
                <a:spcPct val="0"/>
              </a:spcAft>
              <a:defRPr sz="2800" b="1">
                <a:solidFill>
                  <a:schemeClr val="tx1"/>
                </a:solidFill>
                <a:latin typeface="Times New Roman" pitchFamily="18" charset="0"/>
              </a:defRPr>
            </a:lvl6pPr>
            <a:lvl7pPr marL="2971800" indent="-228600" defTabSz="966788" eaLnBrk="0" fontAlgn="base" hangingPunct="0">
              <a:spcBef>
                <a:spcPct val="0"/>
              </a:spcBef>
              <a:spcAft>
                <a:spcPct val="0"/>
              </a:spcAft>
              <a:defRPr sz="2800" b="1">
                <a:solidFill>
                  <a:schemeClr val="tx1"/>
                </a:solidFill>
                <a:latin typeface="Times New Roman" pitchFamily="18" charset="0"/>
              </a:defRPr>
            </a:lvl7pPr>
            <a:lvl8pPr marL="3429000" indent="-228600" defTabSz="966788" eaLnBrk="0" fontAlgn="base" hangingPunct="0">
              <a:spcBef>
                <a:spcPct val="0"/>
              </a:spcBef>
              <a:spcAft>
                <a:spcPct val="0"/>
              </a:spcAft>
              <a:defRPr sz="2800" b="1">
                <a:solidFill>
                  <a:schemeClr val="tx1"/>
                </a:solidFill>
                <a:latin typeface="Times New Roman" pitchFamily="18" charset="0"/>
              </a:defRPr>
            </a:lvl8pPr>
            <a:lvl9pPr marL="3886200" indent="-228600" defTabSz="966788" eaLnBrk="0" fontAlgn="base" hangingPunct="0">
              <a:spcBef>
                <a:spcPct val="0"/>
              </a:spcBef>
              <a:spcAft>
                <a:spcPct val="0"/>
              </a:spcAft>
              <a:defRPr sz="2800" b="1">
                <a:solidFill>
                  <a:schemeClr val="tx1"/>
                </a:solidFill>
                <a:latin typeface="Times New Roman" pitchFamily="18" charset="0"/>
              </a:defRPr>
            </a:lvl9pPr>
          </a:lstStyle>
          <a:p>
            <a:pPr eaLnBrk="1" hangingPunct="1"/>
            <a:fld id="{B6916753-EA5A-4D20-85C6-D1E30BC511EC}" type="slidenum">
              <a:rPr lang="en-US" sz="1300" b="0"/>
              <a:pPr eaLnBrk="1" hangingPunct="1"/>
              <a:t>28</a:t>
            </a:fld>
            <a:endParaRPr lang="en-US" sz="1300" b="0"/>
          </a:p>
        </p:txBody>
      </p:sp>
      <p:sp>
        <p:nvSpPr>
          <p:cNvPr id="63491" name="Rectangle 2"/>
          <p:cNvSpPr>
            <a:spLocks noChangeArrowheads="1" noTextEdit="1"/>
          </p:cNvSpPr>
          <p:nvPr>
            <p:ph type="sldImg"/>
          </p:nvPr>
        </p:nvSpPr>
        <p:spPr>
          <a:ln/>
        </p:spPr>
      </p:sp>
      <p:sp>
        <p:nvSpPr>
          <p:cNvPr id="63492" name="Rectangle 3"/>
          <p:cNvSpPr>
            <a:spLocks noGrp="1" noChangeArrowheads="1"/>
          </p:cNvSpPr>
          <p:nvPr>
            <p:ph type="body" idx="1"/>
          </p:nvPr>
        </p:nvSpPr>
        <p:spPr>
          <a:noFill/>
        </p:spPr>
        <p:txBody>
          <a:bodyPr/>
          <a:lstStyle/>
          <a:p>
            <a:pPr eaLnBrk="1" hangingPunct="1"/>
            <a:endParaRPr lang="en-US" smtClean="0"/>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7"/>
          <p:cNvSpPr>
            <a:spLocks noGrp="1" noChangeArrowheads="1"/>
          </p:cNvSpPr>
          <p:nvPr>
            <p:ph type="sldNum" sz="quarter" idx="5"/>
          </p:nvPr>
        </p:nvSpPr>
        <p:spPr>
          <a:noFill/>
        </p:spPr>
        <p:txBody>
          <a:bodyPr/>
          <a:lstStyle>
            <a:lvl1pPr defTabSz="966788" eaLnBrk="0" hangingPunct="0">
              <a:defRPr sz="2800" b="1">
                <a:solidFill>
                  <a:schemeClr val="tx1"/>
                </a:solidFill>
                <a:latin typeface="Times New Roman" pitchFamily="18" charset="0"/>
              </a:defRPr>
            </a:lvl1pPr>
            <a:lvl2pPr marL="742950" indent="-285750" defTabSz="966788" eaLnBrk="0" hangingPunct="0">
              <a:defRPr sz="2800" b="1">
                <a:solidFill>
                  <a:schemeClr val="tx1"/>
                </a:solidFill>
                <a:latin typeface="Times New Roman" pitchFamily="18" charset="0"/>
              </a:defRPr>
            </a:lvl2pPr>
            <a:lvl3pPr marL="1143000" indent="-228600" defTabSz="966788" eaLnBrk="0" hangingPunct="0">
              <a:defRPr sz="2800" b="1">
                <a:solidFill>
                  <a:schemeClr val="tx1"/>
                </a:solidFill>
                <a:latin typeface="Times New Roman" pitchFamily="18" charset="0"/>
              </a:defRPr>
            </a:lvl3pPr>
            <a:lvl4pPr marL="1600200" indent="-228600" defTabSz="966788" eaLnBrk="0" hangingPunct="0">
              <a:defRPr sz="2800" b="1">
                <a:solidFill>
                  <a:schemeClr val="tx1"/>
                </a:solidFill>
                <a:latin typeface="Times New Roman" pitchFamily="18" charset="0"/>
              </a:defRPr>
            </a:lvl4pPr>
            <a:lvl5pPr marL="2057400" indent="-228600" defTabSz="966788" eaLnBrk="0" hangingPunct="0">
              <a:defRPr sz="2800" b="1">
                <a:solidFill>
                  <a:schemeClr val="tx1"/>
                </a:solidFill>
                <a:latin typeface="Times New Roman" pitchFamily="18" charset="0"/>
              </a:defRPr>
            </a:lvl5pPr>
            <a:lvl6pPr marL="2514600" indent="-228600" defTabSz="966788" eaLnBrk="0" fontAlgn="base" hangingPunct="0">
              <a:spcBef>
                <a:spcPct val="0"/>
              </a:spcBef>
              <a:spcAft>
                <a:spcPct val="0"/>
              </a:spcAft>
              <a:defRPr sz="2800" b="1">
                <a:solidFill>
                  <a:schemeClr val="tx1"/>
                </a:solidFill>
                <a:latin typeface="Times New Roman" pitchFamily="18" charset="0"/>
              </a:defRPr>
            </a:lvl6pPr>
            <a:lvl7pPr marL="2971800" indent="-228600" defTabSz="966788" eaLnBrk="0" fontAlgn="base" hangingPunct="0">
              <a:spcBef>
                <a:spcPct val="0"/>
              </a:spcBef>
              <a:spcAft>
                <a:spcPct val="0"/>
              </a:spcAft>
              <a:defRPr sz="2800" b="1">
                <a:solidFill>
                  <a:schemeClr val="tx1"/>
                </a:solidFill>
                <a:latin typeface="Times New Roman" pitchFamily="18" charset="0"/>
              </a:defRPr>
            </a:lvl7pPr>
            <a:lvl8pPr marL="3429000" indent="-228600" defTabSz="966788" eaLnBrk="0" fontAlgn="base" hangingPunct="0">
              <a:spcBef>
                <a:spcPct val="0"/>
              </a:spcBef>
              <a:spcAft>
                <a:spcPct val="0"/>
              </a:spcAft>
              <a:defRPr sz="2800" b="1">
                <a:solidFill>
                  <a:schemeClr val="tx1"/>
                </a:solidFill>
                <a:latin typeface="Times New Roman" pitchFamily="18" charset="0"/>
              </a:defRPr>
            </a:lvl8pPr>
            <a:lvl9pPr marL="3886200" indent="-228600" defTabSz="966788" eaLnBrk="0" fontAlgn="base" hangingPunct="0">
              <a:spcBef>
                <a:spcPct val="0"/>
              </a:spcBef>
              <a:spcAft>
                <a:spcPct val="0"/>
              </a:spcAft>
              <a:defRPr sz="2800" b="1">
                <a:solidFill>
                  <a:schemeClr val="tx1"/>
                </a:solidFill>
                <a:latin typeface="Times New Roman" pitchFamily="18" charset="0"/>
              </a:defRPr>
            </a:lvl9pPr>
          </a:lstStyle>
          <a:p>
            <a:pPr eaLnBrk="1" hangingPunct="1"/>
            <a:fld id="{7724E46E-DC3B-484F-BD33-C3501F4C55E8}" type="slidenum">
              <a:rPr lang="en-US" sz="1300" b="0"/>
              <a:pPr eaLnBrk="1" hangingPunct="1"/>
              <a:t>29</a:t>
            </a:fld>
            <a:endParaRPr lang="en-US" sz="1300" b="0"/>
          </a:p>
        </p:txBody>
      </p:sp>
      <p:sp>
        <p:nvSpPr>
          <p:cNvPr id="64515" name="Rectangle 2"/>
          <p:cNvSpPr>
            <a:spLocks noChangeArrowheads="1" noTextEdit="1"/>
          </p:cNvSpPr>
          <p:nvPr>
            <p:ph type="sldImg"/>
          </p:nvPr>
        </p:nvSpPr>
        <p:spPr>
          <a:ln/>
        </p:spPr>
      </p:sp>
      <p:sp>
        <p:nvSpPr>
          <p:cNvPr id="64516" name="Rectangle 3"/>
          <p:cNvSpPr>
            <a:spLocks noGrp="1" noChangeArrowheads="1"/>
          </p:cNvSpPr>
          <p:nvPr>
            <p:ph type="body" idx="1"/>
          </p:nvPr>
        </p:nvSpPr>
        <p:spPr>
          <a:noFill/>
        </p:spPr>
        <p:txBody>
          <a:bodyPr/>
          <a:lstStyle/>
          <a:p>
            <a:pPr eaLnBrk="1" hangingPunct="1"/>
            <a:endParaRPr lang="en-US"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7"/>
          <p:cNvSpPr>
            <a:spLocks noGrp="1" noChangeArrowheads="1"/>
          </p:cNvSpPr>
          <p:nvPr>
            <p:ph type="sldNum" sz="quarter" idx="5"/>
          </p:nvPr>
        </p:nvSpPr>
        <p:spPr>
          <a:noFill/>
        </p:spPr>
        <p:txBody>
          <a:bodyPr/>
          <a:lstStyle>
            <a:lvl1pPr defTabSz="966788" eaLnBrk="0" hangingPunct="0">
              <a:defRPr sz="2800" b="1">
                <a:solidFill>
                  <a:schemeClr val="tx1"/>
                </a:solidFill>
                <a:latin typeface="Times New Roman" pitchFamily="18" charset="0"/>
              </a:defRPr>
            </a:lvl1pPr>
            <a:lvl2pPr marL="742950" indent="-285750" defTabSz="966788" eaLnBrk="0" hangingPunct="0">
              <a:defRPr sz="2800" b="1">
                <a:solidFill>
                  <a:schemeClr val="tx1"/>
                </a:solidFill>
                <a:latin typeface="Times New Roman" pitchFamily="18" charset="0"/>
              </a:defRPr>
            </a:lvl2pPr>
            <a:lvl3pPr marL="1143000" indent="-228600" defTabSz="966788" eaLnBrk="0" hangingPunct="0">
              <a:defRPr sz="2800" b="1">
                <a:solidFill>
                  <a:schemeClr val="tx1"/>
                </a:solidFill>
                <a:latin typeface="Times New Roman" pitchFamily="18" charset="0"/>
              </a:defRPr>
            </a:lvl3pPr>
            <a:lvl4pPr marL="1600200" indent="-228600" defTabSz="966788" eaLnBrk="0" hangingPunct="0">
              <a:defRPr sz="2800" b="1">
                <a:solidFill>
                  <a:schemeClr val="tx1"/>
                </a:solidFill>
                <a:latin typeface="Times New Roman" pitchFamily="18" charset="0"/>
              </a:defRPr>
            </a:lvl4pPr>
            <a:lvl5pPr marL="2057400" indent="-228600" defTabSz="966788" eaLnBrk="0" hangingPunct="0">
              <a:defRPr sz="2800" b="1">
                <a:solidFill>
                  <a:schemeClr val="tx1"/>
                </a:solidFill>
                <a:latin typeface="Times New Roman" pitchFamily="18" charset="0"/>
              </a:defRPr>
            </a:lvl5pPr>
            <a:lvl6pPr marL="2514600" indent="-228600" defTabSz="966788" eaLnBrk="0" fontAlgn="base" hangingPunct="0">
              <a:spcBef>
                <a:spcPct val="0"/>
              </a:spcBef>
              <a:spcAft>
                <a:spcPct val="0"/>
              </a:spcAft>
              <a:defRPr sz="2800" b="1">
                <a:solidFill>
                  <a:schemeClr val="tx1"/>
                </a:solidFill>
                <a:latin typeface="Times New Roman" pitchFamily="18" charset="0"/>
              </a:defRPr>
            </a:lvl6pPr>
            <a:lvl7pPr marL="2971800" indent="-228600" defTabSz="966788" eaLnBrk="0" fontAlgn="base" hangingPunct="0">
              <a:spcBef>
                <a:spcPct val="0"/>
              </a:spcBef>
              <a:spcAft>
                <a:spcPct val="0"/>
              </a:spcAft>
              <a:defRPr sz="2800" b="1">
                <a:solidFill>
                  <a:schemeClr val="tx1"/>
                </a:solidFill>
                <a:latin typeface="Times New Roman" pitchFamily="18" charset="0"/>
              </a:defRPr>
            </a:lvl7pPr>
            <a:lvl8pPr marL="3429000" indent="-228600" defTabSz="966788" eaLnBrk="0" fontAlgn="base" hangingPunct="0">
              <a:spcBef>
                <a:spcPct val="0"/>
              </a:spcBef>
              <a:spcAft>
                <a:spcPct val="0"/>
              </a:spcAft>
              <a:defRPr sz="2800" b="1">
                <a:solidFill>
                  <a:schemeClr val="tx1"/>
                </a:solidFill>
                <a:latin typeface="Times New Roman" pitchFamily="18" charset="0"/>
              </a:defRPr>
            </a:lvl8pPr>
            <a:lvl9pPr marL="3886200" indent="-228600" defTabSz="966788" eaLnBrk="0" fontAlgn="base" hangingPunct="0">
              <a:spcBef>
                <a:spcPct val="0"/>
              </a:spcBef>
              <a:spcAft>
                <a:spcPct val="0"/>
              </a:spcAft>
              <a:defRPr sz="2800" b="1">
                <a:solidFill>
                  <a:schemeClr val="tx1"/>
                </a:solidFill>
                <a:latin typeface="Times New Roman" pitchFamily="18" charset="0"/>
              </a:defRPr>
            </a:lvl9pPr>
          </a:lstStyle>
          <a:p>
            <a:pPr eaLnBrk="1" hangingPunct="1"/>
            <a:fld id="{B5D0F8E7-E2A2-480D-B0BE-D12D848D9B47}" type="slidenum">
              <a:rPr lang="en-US" sz="1300" b="0"/>
              <a:pPr eaLnBrk="1" hangingPunct="1"/>
              <a:t>3</a:t>
            </a:fld>
            <a:endParaRPr lang="en-US" sz="1300" b="0"/>
          </a:p>
        </p:txBody>
      </p:sp>
      <p:sp>
        <p:nvSpPr>
          <p:cNvPr id="37891" name="Rectangle 1026"/>
          <p:cNvSpPr>
            <a:spLocks noChangeArrowheads="1" noTextEdit="1"/>
          </p:cNvSpPr>
          <p:nvPr>
            <p:ph type="sldImg"/>
          </p:nvPr>
        </p:nvSpPr>
        <p:spPr>
          <a:ln/>
        </p:spPr>
      </p:sp>
      <p:sp>
        <p:nvSpPr>
          <p:cNvPr id="37892" name="Rectangle 1027"/>
          <p:cNvSpPr>
            <a:spLocks noGrp="1" noChangeArrowheads="1"/>
          </p:cNvSpPr>
          <p:nvPr>
            <p:ph type="body" idx="1"/>
          </p:nvPr>
        </p:nvSpPr>
        <p:spPr>
          <a:noFill/>
        </p:spPr>
        <p:txBody>
          <a:bodyPr/>
          <a:lstStyle/>
          <a:p>
            <a:pPr eaLnBrk="1" hangingPunct="1"/>
            <a:endParaRPr lang="en-US" smtClean="0"/>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7"/>
          <p:cNvSpPr>
            <a:spLocks noGrp="1" noChangeArrowheads="1"/>
          </p:cNvSpPr>
          <p:nvPr>
            <p:ph type="sldNum" sz="quarter" idx="5"/>
          </p:nvPr>
        </p:nvSpPr>
        <p:spPr>
          <a:noFill/>
        </p:spPr>
        <p:txBody>
          <a:bodyPr/>
          <a:lstStyle>
            <a:lvl1pPr defTabSz="966788" eaLnBrk="0" hangingPunct="0">
              <a:defRPr sz="2800" b="1">
                <a:solidFill>
                  <a:schemeClr val="tx1"/>
                </a:solidFill>
                <a:latin typeface="Times New Roman" pitchFamily="18" charset="0"/>
              </a:defRPr>
            </a:lvl1pPr>
            <a:lvl2pPr marL="742950" indent="-285750" defTabSz="966788" eaLnBrk="0" hangingPunct="0">
              <a:defRPr sz="2800" b="1">
                <a:solidFill>
                  <a:schemeClr val="tx1"/>
                </a:solidFill>
                <a:latin typeface="Times New Roman" pitchFamily="18" charset="0"/>
              </a:defRPr>
            </a:lvl2pPr>
            <a:lvl3pPr marL="1143000" indent="-228600" defTabSz="966788" eaLnBrk="0" hangingPunct="0">
              <a:defRPr sz="2800" b="1">
                <a:solidFill>
                  <a:schemeClr val="tx1"/>
                </a:solidFill>
                <a:latin typeface="Times New Roman" pitchFamily="18" charset="0"/>
              </a:defRPr>
            </a:lvl3pPr>
            <a:lvl4pPr marL="1600200" indent="-228600" defTabSz="966788" eaLnBrk="0" hangingPunct="0">
              <a:defRPr sz="2800" b="1">
                <a:solidFill>
                  <a:schemeClr val="tx1"/>
                </a:solidFill>
                <a:latin typeface="Times New Roman" pitchFamily="18" charset="0"/>
              </a:defRPr>
            </a:lvl4pPr>
            <a:lvl5pPr marL="2057400" indent="-228600" defTabSz="966788" eaLnBrk="0" hangingPunct="0">
              <a:defRPr sz="2800" b="1">
                <a:solidFill>
                  <a:schemeClr val="tx1"/>
                </a:solidFill>
                <a:latin typeface="Times New Roman" pitchFamily="18" charset="0"/>
              </a:defRPr>
            </a:lvl5pPr>
            <a:lvl6pPr marL="2514600" indent="-228600" defTabSz="966788" eaLnBrk="0" fontAlgn="base" hangingPunct="0">
              <a:spcBef>
                <a:spcPct val="0"/>
              </a:spcBef>
              <a:spcAft>
                <a:spcPct val="0"/>
              </a:spcAft>
              <a:defRPr sz="2800" b="1">
                <a:solidFill>
                  <a:schemeClr val="tx1"/>
                </a:solidFill>
                <a:latin typeface="Times New Roman" pitchFamily="18" charset="0"/>
              </a:defRPr>
            </a:lvl6pPr>
            <a:lvl7pPr marL="2971800" indent="-228600" defTabSz="966788" eaLnBrk="0" fontAlgn="base" hangingPunct="0">
              <a:spcBef>
                <a:spcPct val="0"/>
              </a:spcBef>
              <a:spcAft>
                <a:spcPct val="0"/>
              </a:spcAft>
              <a:defRPr sz="2800" b="1">
                <a:solidFill>
                  <a:schemeClr val="tx1"/>
                </a:solidFill>
                <a:latin typeface="Times New Roman" pitchFamily="18" charset="0"/>
              </a:defRPr>
            </a:lvl7pPr>
            <a:lvl8pPr marL="3429000" indent="-228600" defTabSz="966788" eaLnBrk="0" fontAlgn="base" hangingPunct="0">
              <a:spcBef>
                <a:spcPct val="0"/>
              </a:spcBef>
              <a:spcAft>
                <a:spcPct val="0"/>
              </a:spcAft>
              <a:defRPr sz="2800" b="1">
                <a:solidFill>
                  <a:schemeClr val="tx1"/>
                </a:solidFill>
                <a:latin typeface="Times New Roman" pitchFamily="18" charset="0"/>
              </a:defRPr>
            </a:lvl8pPr>
            <a:lvl9pPr marL="3886200" indent="-228600" defTabSz="966788" eaLnBrk="0" fontAlgn="base" hangingPunct="0">
              <a:spcBef>
                <a:spcPct val="0"/>
              </a:spcBef>
              <a:spcAft>
                <a:spcPct val="0"/>
              </a:spcAft>
              <a:defRPr sz="2800" b="1">
                <a:solidFill>
                  <a:schemeClr val="tx1"/>
                </a:solidFill>
                <a:latin typeface="Times New Roman" pitchFamily="18" charset="0"/>
              </a:defRPr>
            </a:lvl9pPr>
          </a:lstStyle>
          <a:p>
            <a:pPr eaLnBrk="1" hangingPunct="1"/>
            <a:fld id="{2ACBA0EF-0ECF-4812-8D84-2031C6E6633D}" type="slidenum">
              <a:rPr lang="en-US" sz="1300" b="0"/>
              <a:pPr eaLnBrk="1" hangingPunct="1"/>
              <a:t>30</a:t>
            </a:fld>
            <a:endParaRPr lang="en-US" sz="1300" b="0"/>
          </a:p>
        </p:txBody>
      </p:sp>
      <p:sp>
        <p:nvSpPr>
          <p:cNvPr id="65539" name="Rectangle 2"/>
          <p:cNvSpPr>
            <a:spLocks noChangeArrowheads="1" noTextEdit="1"/>
          </p:cNvSpPr>
          <p:nvPr>
            <p:ph type="sldImg"/>
          </p:nvPr>
        </p:nvSpPr>
        <p:spPr>
          <a:ln/>
        </p:spPr>
      </p:sp>
      <p:sp>
        <p:nvSpPr>
          <p:cNvPr id="65540" name="Rectangle 3"/>
          <p:cNvSpPr>
            <a:spLocks noGrp="1" noChangeArrowheads="1"/>
          </p:cNvSpPr>
          <p:nvPr>
            <p:ph type="body" idx="1"/>
          </p:nvPr>
        </p:nvSpPr>
        <p:spPr>
          <a:noFill/>
        </p:spPr>
        <p:txBody>
          <a:bodyPr/>
          <a:lstStyle/>
          <a:p>
            <a:pPr eaLnBrk="1" hangingPunct="1"/>
            <a:endParaRPr lang="en-US" smtClean="0"/>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7"/>
          <p:cNvSpPr>
            <a:spLocks noGrp="1" noChangeArrowheads="1"/>
          </p:cNvSpPr>
          <p:nvPr>
            <p:ph type="sldNum" sz="quarter" idx="5"/>
          </p:nvPr>
        </p:nvSpPr>
        <p:spPr>
          <a:noFill/>
        </p:spPr>
        <p:txBody>
          <a:bodyPr/>
          <a:lstStyle>
            <a:lvl1pPr defTabSz="966788" eaLnBrk="0" hangingPunct="0">
              <a:defRPr sz="2800" b="1">
                <a:solidFill>
                  <a:schemeClr val="tx1"/>
                </a:solidFill>
                <a:latin typeface="Times New Roman" pitchFamily="18" charset="0"/>
              </a:defRPr>
            </a:lvl1pPr>
            <a:lvl2pPr marL="742950" indent="-285750" defTabSz="966788" eaLnBrk="0" hangingPunct="0">
              <a:defRPr sz="2800" b="1">
                <a:solidFill>
                  <a:schemeClr val="tx1"/>
                </a:solidFill>
                <a:latin typeface="Times New Roman" pitchFamily="18" charset="0"/>
              </a:defRPr>
            </a:lvl2pPr>
            <a:lvl3pPr marL="1143000" indent="-228600" defTabSz="966788" eaLnBrk="0" hangingPunct="0">
              <a:defRPr sz="2800" b="1">
                <a:solidFill>
                  <a:schemeClr val="tx1"/>
                </a:solidFill>
                <a:latin typeface="Times New Roman" pitchFamily="18" charset="0"/>
              </a:defRPr>
            </a:lvl3pPr>
            <a:lvl4pPr marL="1600200" indent="-228600" defTabSz="966788" eaLnBrk="0" hangingPunct="0">
              <a:defRPr sz="2800" b="1">
                <a:solidFill>
                  <a:schemeClr val="tx1"/>
                </a:solidFill>
                <a:latin typeface="Times New Roman" pitchFamily="18" charset="0"/>
              </a:defRPr>
            </a:lvl4pPr>
            <a:lvl5pPr marL="2057400" indent="-228600" defTabSz="966788" eaLnBrk="0" hangingPunct="0">
              <a:defRPr sz="2800" b="1">
                <a:solidFill>
                  <a:schemeClr val="tx1"/>
                </a:solidFill>
                <a:latin typeface="Times New Roman" pitchFamily="18" charset="0"/>
              </a:defRPr>
            </a:lvl5pPr>
            <a:lvl6pPr marL="2514600" indent="-228600" defTabSz="966788" eaLnBrk="0" fontAlgn="base" hangingPunct="0">
              <a:spcBef>
                <a:spcPct val="0"/>
              </a:spcBef>
              <a:spcAft>
                <a:spcPct val="0"/>
              </a:spcAft>
              <a:defRPr sz="2800" b="1">
                <a:solidFill>
                  <a:schemeClr val="tx1"/>
                </a:solidFill>
                <a:latin typeface="Times New Roman" pitchFamily="18" charset="0"/>
              </a:defRPr>
            </a:lvl6pPr>
            <a:lvl7pPr marL="2971800" indent="-228600" defTabSz="966788" eaLnBrk="0" fontAlgn="base" hangingPunct="0">
              <a:spcBef>
                <a:spcPct val="0"/>
              </a:spcBef>
              <a:spcAft>
                <a:spcPct val="0"/>
              </a:spcAft>
              <a:defRPr sz="2800" b="1">
                <a:solidFill>
                  <a:schemeClr val="tx1"/>
                </a:solidFill>
                <a:latin typeface="Times New Roman" pitchFamily="18" charset="0"/>
              </a:defRPr>
            </a:lvl7pPr>
            <a:lvl8pPr marL="3429000" indent="-228600" defTabSz="966788" eaLnBrk="0" fontAlgn="base" hangingPunct="0">
              <a:spcBef>
                <a:spcPct val="0"/>
              </a:spcBef>
              <a:spcAft>
                <a:spcPct val="0"/>
              </a:spcAft>
              <a:defRPr sz="2800" b="1">
                <a:solidFill>
                  <a:schemeClr val="tx1"/>
                </a:solidFill>
                <a:latin typeface="Times New Roman" pitchFamily="18" charset="0"/>
              </a:defRPr>
            </a:lvl8pPr>
            <a:lvl9pPr marL="3886200" indent="-228600" defTabSz="966788" eaLnBrk="0" fontAlgn="base" hangingPunct="0">
              <a:spcBef>
                <a:spcPct val="0"/>
              </a:spcBef>
              <a:spcAft>
                <a:spcPct val="0"/>
              </a:spcAft>
              <a:defRPr sz="2800" b="1">
                <a:solidFill>
                  <a:schemeClr val="tx1"/>
                </a:solidFill>
                <a:latin typeface="Times New Roman" pitchFamily="18" charset="0"/>
              </a:defRPr>
            </a:lvl9pPr>
          </a:lstStyle>
          <a:p>
            <a:pPr eaLnBrk="1" hangingPunct="1"/>
            <a:fld id="{487D9E93-5E9C-4FCE-8F08-F0ECB963F0AC}" type="slidenum">
              <a:rPr lang="en-US" sz="1300" b="0"/>
              <a:pPr eaLnBrk="1" hangingPunct="1"/>
              <a:t>31</a:t>
            </a:fld>
            <a:endParaRPr lang="en-US" sz="1300" b="0"/>
          </a:p>
        </p:txBody>
      </p:sp>
      <p:sp>
        <p:nvSpPr>
          <p:cNvPr id="66563" name="Rectangle 2"/>
          <p:cNvSpPr>
            <a:spLocks noChangeArrowheads="1" noTextEdit="1"/>
          </p:cNvSpPr>
          <p:nvPr>
            <p:ph type="sldImg"/>
          </p:nvPr>
        </p:nvSpPr>
        <p:spPr>
          <a:ln/>
        </p:spPr>
      </p:sp>
      <p:sp>
        <p:nvSpPr>
          <p:cNvPr id="66564" name="Rectangle 3"/>
          <p:cNvSpPr>
            <a:spLocks noGrp="1" noChangeArrowheads="1"/>
          </p:cNvSpPr>
          <p:nvPr>
            <p:ph type="body" idx="1"/>
          </p:nvPr>
        </p:nvSpPr>
        <p:spPr>
          <a:noFill/>
        </p:spPr>
        <p:txBody>
          <a:bodyPr/>
          <a:lstStyle/>
          <a:p>
            <a:pPr eaLnBrk="1" hangingPunct="1"/>
            <a:endParaRPr lang="en-US"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7"/>
          <p:cNvSpPr>
            <a:spLocks noGrp="1" noChangeArrowheads="1"/>
          </p:cNvSpPr>
          <p:nvPr>
            <p:ph type="sldNum" sz="quarter" idx="5"/>
          </p:nvPr>
        </p:nvSpPr>
        <p:spPr>
          <a:noFill/>
        </p:spPr>
        <p:txBody>
          <a:bodyPr/>
          <a:lstStyle>
            <a:lvl1pPr defTabSz="966788" eaLnBrk="0" hangingPunct="0">
              <a:defRPr sz="2800" b="1">
                <a:solidFill>
                  <a:schemeClr val="tx1"/>
                </a:solidFill>
                <a:latin typeface="Times New Roman" pitchFamily="18" charset="0"/>
              </a:defRPr>
            </a:lvl1pPr>
            <a:lvl2pPr marL="742950" indent="-285750" defTabSz="966788" eaLnBrk="0" hangingPunct="0">
              <a:defRPr sz="2800" b="1">
                <a:solidFill>
                  <a:schemeClr val="tx1"/>
                </a:solidFill>
                <a:latin typeface="Times New Roman" pitchFamily="18" charset="0"/>
              </a:defRPr>
            </a:lvl2pPr>
            <a:lvl3pPr marL="1143000" indent="-228600" defTabSz="966788" eaLnBrk="0" hangingPunct="0">
              <a:defRPr sz="2800" b="1">
                <a:solidFill>
                  <a:schemeClr val="tx1"/>
                </a:solidFill>
                <a:latin typeface="Times New Roman" pitchFamily="18" charset="0"/>
              </a:defRPr>
            </a:lvl3pPr>
            <a:lvl4pPr marL="1600200" indent="-228600" defTabSz="966788" eaLnBrk="0" hangingPunct="0">
              <a:defRPr sz="2800" b="1">
                <a:solidFill>
                  <a:schemeClr val="tx1"/>
                </a:solidFill>
                <a:latin typeface="Times New Roman" pitchFamily="18" charset="0"/>
              </a:defRPr>
            </a:lvl4pPr>
            <a:lvl5pPr marL="2057400" indent="-228600" defTabSz="966788" eaLnBrk="0" hangingPunct="0">
              <a:defRPr sz="2800" b="1">
                <a:solidFill>
                  <a:schemeClr val="tx1"/>
                </a:solidFill>
                <a:latin typeface="Times New Roman" pitchFamily="18" charset="0"/>
              </a:defRPr>
            </a:lvl5pPr>
            <a:lvl6pPr marL="2514600" indent="-228600" defTabSz="966788" eaLnBrk="0" fontAlgn="base" hangingPunct="0">
              <a:spcBef>
                <a:spcPct val="0"/>
              </a:spcBef>
              <a:spcAft>
                <a:spcPct val="0"/>
              </a:spcAft>
              <a:defRPr sz="2800" b="1">
                <a:solidFill>
                  <a:schemeClr val="tx1"/>
                </a:solidFill>
                <a:latin typeface="Times New Roman" pitchFamily="18" charset="0"/>
              </a:defRPr>
            </a:lvl6pPr>
            <a:lvl7pPr marL="2971800" indent="-228600" defTabSz="966788" eaLnBrk="0" fontAlgn="base" hangingPunct="0">
              <a:spcBef>
                <a:spcPct val="0"/>
              </a:spcBef>
              <a:spcAft>
                <a:spcPct val="0"/>
              </a:spcAft>
              <a:defRPr sz="2800" b="1">
                <a:solidFill>
                  <a:schemeClr val="tx1"/>
                </a:solidFill>
                <a:latin typeface="Times New Roman" pitchFamily="18" charset="0"/>
              </a:defRPr>
            </a:lvl7pPr>
            <a:lvl8pPr marL="3429000" indent="-228600" defTabSz="966788" eaLnBrk="0" fontAlgn="base" hangingPunct="0">
              <a:spcBef>
                <a:spcPct val="0"/>
              </a:spcBef>
              <a:spcAft>
                <a:spcPct val="0"/>
              </a:spcAft>
              <a:defRPr sz="2800" b="1">
                <a:solidFill>
                  <a:schemeClr val="tx1"/>
                </a:solidFill>
                <a:latin typeface="Times New Roman" pitchFamily="18" charset="0"/>
              </a:defRPr>
            </a:lvl8pPr>
            <a:lvl9pPr marL="3886200" indent="-228600" defTabSz="966788" eaLnBrk="0" fontAlgn="base" hangingPunct="0">
              <a:spcBef>
                <a:spcPct val="0"/>
              </a:spcBef>
              <a:spcAft>
                <a:spcPct val="0"/>
              </a:spcAft>
              <a:defRPr sz="2800" b="1">
                <a:solidFill>
                  <a:schemeClr val="tx1"/>
                </a:solidFill>
                <a:latin typeface="Times New Roman" pitchFamily="18" charset="0"/>
              </a:defRPr>
            </a:lvl9pPr>
          </a:lstStyle>
          <a:p>
            <a:pPr eaLnBrk="1" hangingPunct="1"/>
            <a:fld id="{8DA80000-7C31-4F0C-94BB-1D9E3B004F76}" type="slidenum">
              <a:rPr lang="en-US" sz="1300" b="0"/>
              <a:pPr eaLnBrk="1" hangingPunct="1"/>
              <a:t>4</a:t>
            </a:fld>
            <a:endParaRPr lang="en-US" sz="1300" b="0"/>
          </a:p>
        </p:txBody>
      </p:sp>
      <p:sp>
        <p:nvSpPr>
          <p:cNvPr id="38915" name="Rectangle 3074"/>
          <p:cNvSpPr>
            <a:spLocks noChangeArrowheads="1" noTextEdit="1"/>
          </p:cNvSpPr>
          <p:nvPr>
            <p:ph type="sldImg"/>
          </p:nvPr>
        </p:nvSpPr>
        <p:spPr>
          <a:ln/>
        </p:spPr>
      </p:sp>
      <p:sp>
        <p:nvSpPr>
          <p:cNvPr id="38916" name="Rectangle 3075"/>
          <p:cNvSpPr>
            <a:spLocks noGrp="1" noChangeArrowheads="1"/>
          </p:cNvSpPr>
          <p:nvPr>
            <p:ph type="body" idx="1"/>
          </p:nvPr>
        </p:nvSpPr>
        <p:spPr>
          <a:noFill/>
        </p:spPr>
        <p:txBody>
          <a:bodyPr/>
          <a:lstStyle/>
          <a:p>
            <a:pPr eaLnBrk="1" hangingPunct="1"/>
            <a:endParaRPr lang="en-US"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7"/>
          <p:cNvSpPr>
            <a:spLocks noGrp="1" noChangeArrowheads="1"/>
          </p:cNvSpPr>
          <p:nvPr>
            <p:ph type="sldNum" sz="quarter" idx="5"/>
          </p:nvPr>
        </p:nvSpPr>
        <p:spPr>
          <a:noFill/>
        </p:spPr>
        <p:txBody>
          <a:bodyPr/>
          <a:lstStyle>
            <a:lvl1pPr defTabSz="966788" eaLnBrk="0" hangingPunct="0">
              <a:defRPr sz="2800" b="1">
                <a:solidFill>
                  <a:schemeClr val="tx1"/>
                </a:solidFill>
                <a:latin typeface="Times New Roman" pitchFamily="18" charset="0"/>
              </a:defRPr>
            </a:lvl1pPr>
            <a:lvl2pPr marL="742950" indent="-285750" defTabSz="966788" eaLnBrk="0" hangingPunct="0">
              <a:defRPr sz="2800" b="1">
                <a:solidFill>
                  <a:schemeClr val="tx1"/>
                </a:solidFill>
                <a:latin typeface="Times New Roman" pitchFamily="18" charset="0"/>
              </a:defRPr>
            </a:lvl2pPr>
            <a:lvl3pPr marL="1143000" indent="-228600" defTabSz="966788" eaLnBrk="0" hangingPunct="0">
              <a:defRPr sz="2800" b="1">
                <a:solidFill>
                  <a:schemeClr val="tx1"/>
                </a:solidFill>
                <a:latin typeface="Times New Roman" pitchFamily="18" charset="0"/>
              </a:defRPr>
            </a:lvl3pPr>
            <a:lvl4pPr marL="1600200" indent="-228600" defTabSz="966788" eaLnBrk="0" hangingPunct="0">
              <a:defRPr sz="2800" b="1">
                <a:solidFill>
                  <a:schemeClr val="tx1"/>
                </a:solidFill>
                <a:latin typeface="Times New Roman" pitchFamily="18" charset="0"/>
              </a:defRPr>
            </a:lvl4pPr>
            <a:lvl5pPr marL="2057400" indent="-228600" defTabSz="966788" eaLnBrk="0" hangingPunct="0">
              <a:defRPr sz="2800" b="1">
                <a:solidFill>
                  <a:schemeClr val="tx1"/>
                </a:solidFill>
                <a:latin typeface="Times New Roman" pitchFamily="18" charset="0"/>
              </a:defRPr>
            </a:lvl5pPr>
            <a:lvl6pPr marL="2514600" indent="-228600" defTabSz="966788" eaLnBrk="0" fontAlgn="base" hangingPunct="0">
              <a:spcBef>
                <a:spcPct val="0"/>
              </a:spcBef>
              <a:spcAft>
                <a:spcPct val="0"/>
              </a:spcAft>
              <a:defRPr sz="2800" b="1">
                <a:solidFill>
                  <a:schemeClr val="tx1"/>
                </a:solidFill>
                <a:latin typeface="Times New Roman" pitchFamily="18" charset="0"/>
              </a:defRPr>
            </a:lvl6pPr>
            <a:lvl7pPr marL="2971800" indent="-228600" defTabSz="966788" eaLnBrk="0" fontAlgn="base" hangingPunct="0">
              <a:spcBef>
                <a:spcPct val="0"/>
              </a:spcBef>
              <a:spcAft>
                <a:spcPct val="0"/>
              </a:spcAft>
              <a:defRPr sz="2800" b="1">
                <a:solidFill>
                  <a:schemeClr val="tx1"/>
                </a:solidFill>
                <a:latin typeface="Times New Roman" pitchFamily="18" charset="0"/>
              </a:defRPr>
            </a:lvl7pPr>
            <a:lvl8pPr marL="3429000" indent="-228600" defTabSz="966788" eaLnBrk="0" fontAlgn="base" hangingPunct="0">
              <a:spcBef>
                <a:spcPct val="0"/>
              </a:spcBef>
              <a:spcAft>
                <a:spcPct val="0"/>
              </a:spcAft>
              <a:defRPr sz="2800" b="1">
                <a:solidFill>
                  <a:schemeClr val="tx1"/>
                </a:solidFill>
                <a:latin typeface="Times New Roman" pitchFamily="18" charset="0"/>
              </a:defRPr>
            </a:lvl8pPr>
            <a:lvl9pPr marL="3886200" indent="-228600" defTabSz="966788" eaLnBrk="0" fontAlgn="base" hangingPunct="0">
              <a:spcBef>
                <a:spcPct val="0"/>
              </a:spcBef>
              <a:spcAft>
                <a:spcPct val="0"/>
              </a:spcAft>
              <a:defRPr sz="2800" b="1">
                <a:solidFill>
                  <a:schemeClr val="tx1"/>
                </a:solidFill>
                <a:latin typeface="Times New Roman" pitchFamily="18" charset="0"/>
              </a:defRPr>
            </a:lvl9pPr>
          </a:lstStyle>
          <a:p>
            <a:pPr eaLnBrk="1" hangingPunct="1"/>
            <a:fld id="{53E450A2-011C-48BC-AF82-480FA5423B54}" type="slidenum">
              <a:rPr lang="en-US" sz="1300" b="0"/>
              <a:pPr eaLnBrk="1" hangingPunct="1"/>
              <a:t>5</a:t>
            </a:fld>
            <a:endParaRPr lang="en-US" sz="1300" b="0"/>
          </a:p>
        </p:txBody>
      </p:sp>
      <p:sp>
        <p:nvSpPr>
          <p:cNvPr id="39939" name="Rectangle 2"/>
          <p:cNvSpPr>
            <a:spLocks noChangeArrowheads="1" noTextEdit="1"/>
          </p:cNvSpPr>
          <p:nvPr>
            <p:ph type="sldImg"/>
          </p:nvPr>
        </p:nvSpPr>
        <p:spPr>
          <a:ln/>
        </p:spPr>
      </p:sp>
      <p:sp>
        <p:nvSpPr>
          <p:cNvPr id="39940" name="Rectangle 3"/>
          <p:cNvSpPr>
            <a:spLocks noGrp="1" noChangeArrowheads="1"/>
          </p:cNvSpPr>
          <p:nvPr>
            <p:ph type="body" idx="1"/>
          </p:nvPr>
        </p:nvSpPr>
        <p:spPr>
          <a:noFill/>
        </p:spPr>
        <p:txBody>
          <a:bodyPr/>
          <a:lstStyle/>
          <a:p>
            <a:pPr eaLnBrk="1" hangingPunct="1"/>
            <a:endParaRPr lang="en-US"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7"/>
          <p:cNvSpPr>
            <a:spLocks noGrp="1" noChangeArrowheads="1"/>
          </p:cNvSpPr>
          <p:nvPr>
            <p:ph type="sldNum" sz="quarter" idx="5"/>
          </p:nvPr>
        </p:nvSpPr>
        <p:spPr>
          <a:noFill/>
        </p:spPr>
        <p:txBody>
          <a:bodyPr/>
          <a:lstStyle>
            <a:lvl1pPr defTabSz="966788" eaLnBrk="0" hangingPunct="0">
              <a:defRPr sz="2800" b="1">
                <a:solidFill>
                  <a:schemeClr val="tx1"/>
                </a:solidFill>
                <a:latin typeface="Times New Roman" pitchFamily="18" charset="0"/>
              </a:defRPr>
            </a:lvl1pPr>
            <a:lvl2pPr marL="742950" indent="-285750" defTabSz="966788" eaLnBrk="0" hangingPunct="0">
              <a:defRPr sz="2800" b="1">
                <a:solidFill>
                  <a:schemeClr val="tx1"/>
                </a:solidFill>
                <a:latin typeface="Times New Roman" pitchFamily="18" charset="0"/>
              </a:defRPr>
            </a:lvl2pPr>
            <a:lvl3pPr marL="1143000" indent="-228600" defTabSz="966788" eaLnBrk="0" hangingPunct="0">
              <a:defRPr sz="2800" b="1">
                <a:solidFill>
                  <a:schemeClr val="tx1"/>
                </a:solidFill>
                <a:latin typeface="Times New Roman" pitchFamily="18" charset="0"/>
              </a:defRPr>
            </a:lvl3pPr>
            <a:lvl4pPr marL="1600200" indent="-228600" defTabSz="966788" eaLnBrk="0" hangingPunct="0">
              <a:defRPr sz="2800" b="1">
                <a:solidFill>
                  <a:schemeClr val="tx1"/>
                </a:solidFill>
                <a:latin typeface="Times New Roman" pitchFamily="18" charset="0"/>
              </a:defRPr>
            </a:lvl4pPr>
            <a:lvl5pPr marL="2057400" indent="-228600" defTabSz="966788" eaLnBrk="0" hangingPunct="0">
              <a:defRPr sz="2800" b="1">
                <a:solidFill>
                  <a:schemeClr val="tx1"/>
                </a:solidFill>
                <a:latin typeface="Times New Roman" pitchFamily="18" charset="0"/>
              </a:defRPr>
            </a:lvl5pPr>
            <a:lvl6pPr marL="2514600" indent="-228600" defTabSz="966788" eaLnBrk="0" fontAlgn="base" hangingPunct="0">
              <a:spcBef>
                <a:spcPct val="0"/>
              </a:spcBef>
              <a:spcAft>
                <a:spcPct val="0"/>
              </a:spcAft>
              <a:defRPr sz="2800" b="1">
                <a:solidFill>
                  <a:schemeClr val="tx1"/>
                </a:solidFill>
                <a:latin typeface="Times New Roman" pitchFamily="18" charset="0"/>
              </a:defRPr>
            </a:lvl6pPr>
            <a:lvl7pPr marL="2971800" indent="-228600" defTabSz="966788" eaLnBrk="0" fontAlgn="base" hangingPunct="0">
              <a:spcBef>
                <a:spcPct val="0"/>
              </a:spcBef>
              <a:spcAft>
                <a:spcPct val="0"/>
              </a:spcAft>
              <a:defRPr sz="2800" b="1">
                <a:solidFill>
                  <a:schemeClr val="tx1"/>
                </a:solidFill>
                <a:latin typeface="Times New Roman" pitchFamily="18" charset="0"/>
              </a:defRPr>
            </a:lvl7pPr>
            <a:lvl8pPr marL="3429000" indent="-228600" defTabSz="966788" eaLnBrk="0" fontAlgn="base" hangingPunct="0">
              <a:spcBef>
                <a:spcPct val="0"/>
              </a:spcBef>
              <a:spcAft>
                <a:spcPct val="0"/>
              </a:spcAft>
              <a:defRPr sz="2800" b="1">
                <a:solidFill>
                  <a:schemeClr val="tx1"/>
                </a:solidFill>
                <a:latin typeface="Times New Roman" pitchFamily="18" charset="0"/>
              </a:defRPr>
            </a:lvl8pPr>
            <a:lvl9pPr marL="3886200" indent="-228600" defTabSz="966788" eaLnBrk="0" fontAlgn="base" hangingPunct="0">
              <a:spcBef>
                <a:spcPct val="0"/>
              </a:spcBef>
              <a:spcAft>
                <a:spcPct val="0"/>
              </a:spcAft>
              <a:defRPr sz="2800" b="1">
                <a:solidFill>
                  <a:schemeClr val="tx1"/>
                </a:solidFill>
                <a:latin typeface="Times New Roman" pitchFamily="18" charset="0"/>
              </a:defRPr>
            </a:lvl9pPr>
          </a:lstStyle>
          <a:p>
            <a:pPr eaLnBrk="1" hangingPunct="1"/>
            <a:fld id="{59F1089D-4192-4CBA-96BF-AE29CF8FCA4C}" type="slidenum">
              <a:rPr lang="en-US" sz="1300" b="0"/>
              <a:pPr eaLnBrk="1" hangingPunct="1"/>
              <a:t>6</a:t>
            </a:fld>
            <a:endParaRPr lang="en-US" sz="1300" b="0"/>
          </a:p>
        </p:txBody>
      </p:sp>
      <p:sp>
        <p:nvSpPr>
          <p:cNvPr id="40963" name="Rectangle 2"/>
          <p:cNvSpPr>
            <a:spLocks noChangeArrowheads="1" noTextEdit="1"/>
          </p:cNvSpPr>
          <p:nvPr>
            <p:ph type="sldImg"/>
          </p:nvPr>
        </p:nvSpPr>
        <p:spPr>
          <a:ln/>
        </p:spPr>
      </p:sp>
      <p:sp>
        <p:nvSpPr>
          <p:cNvPr id="40964" name="Rectangle 3"/>
          <p:cNvSpPr>
            <a:spLocks noGrp="1" noChangeArrowheads="1"/>
          </p:cNvSpPr>
          <p:nvPr>
            <p:ph type="body" idx="1"/>
          </p:nvPr>
        </p:nvSpPr>
        <p:spPr>
          <a:noFill/>
        </p:spPr>
        <p:txBody>
          <a:bodyPr/>
          <a:lstStyle/>
          <a:p>
            <a:pPr eaLnBrk="1" hangingPunct="1"/>
            <a:endParaRPr lang="en-US"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7"/>
          <p:cNvSpPr>
            <a:spLocks noGrp="1" noChangeArrowheads="1"/>
          </p:cNvSpPr>
          <p:nvPr>
            <p:ph type="sldNum" sz="quarter" idx="5"/>
          </p:nvPr>
        </p:nvSpPr>
        <p:spPr>
          <a:noFill/>
        </p:spPr>
        <p:txBody>
          <a:bodyPr/>
          <a:lstStyle>
            <a:lvl1pPr defTabSz="966788" eaLnBrk="0" hangingPunct="0">
              <a:defRPr sz="2800" b="1">
                <a:solidFill>
                  <a:schemeClr val="tx1"/>
                </a:solidFill>
                <a:latin typeface="Times New Roman" pitchFamily="18" charset="0"/>
              </a:defRPr>
            </a:lvl1pPr>
            <a:lvl2pPr marL="742950" indent="-285750" defTabSz="966788" eaLnBrk="0" hangingPunct="0">
              <a:defRPr sz="2800" b="1">
                <a:solidFill>
                  <a:schemeClr val="tx1"/>
                </a:solidFill>
                <a:latin typeface="Times New Roman" pitchFamily="18" charset="0"/>
              </a:defRPr>
            </a:lvl2pPr>
            <a:lvl3pPr marL="1143000" indent="-228600" defTabSz="966788" eaLnBrk="0" hangingPunct="0">
              <a:defRPr sz="2800" b="1">
                <a:solidFill>
                  <a:schemeClr val="tx1"/>
                </a:solidFill>
                <a:latin typeface="Times New Roman" pitchFamily="18" charset="0"/>
              </a:defRPr>
            </a:lvl3pPr>
            <a:lvl4pPr marL="1600200" indent="-228600" defTabSz="966788" eaLnBrk="0" hangingPunct="0">
              <a:defRPr sz="2800" b="1">
                <a:solidFill>
                  <a:schemeClr val="tx1"/>
                </a:solidFill>
                <a:latin typeface="Times New Roman" pitchFamily="18" charset="0"/>
              </a:defRPr>
            </a:lvl4pPr>
            <a:lvl5pPr marL="2057400" indent="-228600" defTabSz="966788" eaLnBrk="0" hangingPunct="0">
              <a:defRPr sz="2800" b="1">
                <a:solidFill>
                  <a:schemeClr val="tx1"/>
                </a:solidFill>
                <a:latin typeface="Times New Roman" pitchFamily="18" charset="0"/>
              </a:defRPr>
            </a:lvl5pPr>
            <a:lvl6pPr marL="2514600" indent="-228600" defTabSz="966788" eaLnBrk="0" fontAlgn="base" hangingPunct="0">
              <a:spcBef>
                <a:spcPct val="0"/>
              </a:spcBef>
              <a:spcAft>
                <a:spcPct val="0"/>
              </a:spcAft>
              <a:defRPr sz="2800" b="1">
                <a:solidFill>
                  <a:schemeClr val="tx1"/>
                </a:solidFill>
                <a:latin typeface="Times New Roman" pitchFamily="18" charset="0"/>
              </a:defRPr>
            </a:lvl6pPr>
            <a:lvl7pPr marL="2971800" indent="-228600" defTabSz="966788" eaLnBrk="0" fontAlgn="base" hangingPunct="0">
              <a:spcBef>
                <a:spcPct val="0"/>
              </a:spcBef>
              <a:spcAft>
                <a:spcPct val="0"/>
              </a:spcAft>
              <a:defRPr sz="2800" b="1">
                <a:solidFill>
                  <a:schemeClr val="tx1"/>
                </a:solidFill>
                <a:latin typeface="Times New Roman" pitchFamily="18" charset="0"/>
              </a:defRPr>
            </a:lvl7pPr>
            <a:lvl8pPr marL="3429000" indent="-228600" defTabSz="966788" eaLnBrk="0" fontAlgn="base" hangingPunct="0">
              <a:spcBef>
                <a:spcPct val="0"/>
              </a:spcBef>
              <a:spcAft>
                <a:spcPct val="0"/>
              </a:spcAft>
              <a:defRPr sz="2800" b="1">
                <a:solidFill>
                  <a:schemeClr val="tx1"/>
                </a:solidFill>
                <a:latin typeface="Times New Roman" pitchFamily="18" charset="0"/>
              </a:defRPr>
            </a:lvl8pPr>
            <a:lvl9pPr marL="3886200" indent="-228600" defTabSz="966788" eaLnBrk="0" fontAlgn="base" hangingPunct="0">
              <a:spcBef>
                <a:spcPct val="0"/>
              </a:spcBef>
              <a:spcAft>
                <a:spcPct val="0"/>
              </a:spcAft>
              <a:defRPr sz="2800" b="1">
                <a:solidFill>
                  <a:schemeClr val="tx1"/>
                </a:solidFill>
                <a:latin typeface="Times New Roman" pitchFamily="18" charset="0"/>
              </a:defRPr>
            </a:lvl9pPr>
          </a:lstStyle>
          <a:p>
            <a:pPr eaLnBrk="1" hangingPunct="1"/>
            <a:fld id="{86A5FA9C-AF9C-45D2-97F2-7CCEA7F2A3D1}" type="slidenum">
              <a:rPr lang="en-US" sz="1300" b="0"/>
              <a:pPr eaLnBrk="1" hangingPunct="1"/>
              <a:t>7</a:t>
            </a:fld>
            <a:endParaRPr lang="en-US" sz="1300" b="0"/>
          </a:p>
        </p:txBody>
      </p:sp>
      <p:sp>
        <p:nvSpPr>
          <p:cNvPr id="41987" name="Rectangle 2"/>
          <p:cNvSpPr>
            <a:spLocks noChangeArrowheads="1" noTextEdit="1"/>
          </p:cNvSpPr>
          <p:nvPr>
            <p:ph type="sldImg"/>
          </p:nvPr>
        </p:nvSpPr>
        <p:spPr>
          <a:ln/>
        </p:spPr>
      </p:sp>
      <p:sp>
        <p:nvSpPr>
          <p:cNvPr id="41988" name="Rectangle 3"/>
          <p:cNvSpPr>
            <a:spLocks noGrp="1" noChangeArrowheads="1"/>
          </p:cNvSpPr>
          <p:nvPr>
            <p:ph type="body" idx="1"/>
          </p:nvPr>
        </p:nvSpPr>
        <p:spPr>
          <a:noFill/>
        </p:spPr>
        <p:txBody>
          <a:bodyPr/>
          <a:lstStyle/>
          <a:p>
            <a:pPr eaLnBrk="1" hangingPunct="1"/>
            <a:endParaRPr lang="en-US"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7"/>
          <p:cNvSpPr>
            <a:spLocks noGrp="1" noChangeArrowheads="1"/>
          </p:cNvSpPr>
          <p:nvPr>
            <p:ph type="sldNum" sz="quarter" idx="5"/>
          </p:nvPr>
        </p:nvSpPr>
        <p:spPr>
          <a:noFill/>
        </p:spPr>
        <p:txBody>
          <a:bodyPr/>
          <a:lstStyle>
            <a:lvl1pPr defTabSz="966788" eaLnBrk="0" hangingPunct="0">
              <a:defRPr sz="2800" b="1">
                <a:solidFill>
                  <a:schemeClr val="tx1"/>
                </a:solidFill>
                <a:latin typeface="Times New Roman" pitchFamily="18" charset="0"/>
              </a:defRPr>
            </a:lvl1pPr>
            <a:lvl2pPr marL="742950" indent="-285750" defTabSz="966788" eaLnBrk="0" hangingPunct="0">
              <a:defRPr sz="2800" b="1">
                <a:solidFill>
                  <a:schemeClr val="tx1"/>
                </a:solidFill>
                <a:latin typeface="Times New Roman" pitchFamily="18" charset="0"/>
              </a:defRPr>
            </a:lvl2pPr>
            <a:lvl3pPr marL="1143000" indent="-228600" defTabSz="966788" eaLnBrk="0" hangingPunct="0">
              <a:defRPr sz="2800" b="1">
                <a:solidFill>
                  <a:schemeClr val="tx1"/>
                </a:solidFill>
                <a:latin typeface="Times New Roman" pitchFamily="18" charset="0"/>
              </a:defRPr>
            </a:lvl3pPr>
            <a:lvl4pPr marL="1600200" indent="-228600" defTabSz="966788" eaLnBrk="0" hangingPunct="0">
              <a:defRPr sz="2800" b="1">
                <a:solidFill>
                  <a:schemeClr val="tx1"/>
                </a:solidFill>
                <a:latin typeface="Times New Roman" pitchFamily="18" charset="0"/>
              </a:defRPr>
            </a:lvl4pPr>
            <a:lvl5pPr marL="2057400" indent="-228600" defTabSz="966788" eaLnBrk="0" hangingPunct="0">
              <a:defRPr sz="2800" b="1">
                <a:solidFill>
                  <a:schemeClr val="tx1"/>
                </a:solidFill>
                <a:latin typeface="Times New Roman" pitchFamily="18" charset="0"/>
              </a:defRPr>
            </a:lvl5pPr>
            <a:lvl6pPr marL="2514600" indent="-228600" defTabSz="966788" eaLnBrk="0" fontAlgn="base" hangingPunct="0">
              <a:spcBef>
                <a:spcPct val="0"/>
              </a:spcBef>
              <a:spcAft>
                <a:spcPct val="0"/>
              </a:spcAft>
              <a:defRPr sz="2800" b="1">
                <a:solidFill>
                  <a:schemeClr val="tx1"/>
                </a:solidFill>
                <a:latin typeface="Times New Roman" pitchFamily="18" charset="0"/>
              </a:defRPr>
            </a:lvl6pPr>
            <a:lvl7pPr marL="2971800" indent="-228600" defTabSz="966788" eaLnBrk="0" fontAlgn="base" hangingPunct="0">
              <a:spcBef>
                <a:spcPct val="0"/>
              </a:spcBef>
              <a:spcAft>
                <a:spcPct val="0"/>
              </a:spcAft>
              <a:defRPr sz="2800" b="1">
                <a:solidFill>
                  <a:schemeClr val="tx1"/>
                </a:solidFill>
                <a:latin typeface="Times New Roman" pitchFamily="18" charset="0"/>
              </a:defRPr>
            </a:lvl7pPr>
            <a:lvl8pPr marL="3429000" indent="-228600" defTabSz="966788" eaLnBrk="0" fontAlgn="base" hangingPunct="0">
              <a:spcBef>
                <a:spcPct val="0"/>
              </a:spcBef>
              <a:spcAft>
                <a:spcPct val="0"/>
              </a:spcAft>
              <a:defRPr sz="2800" b="1">
                <a:solidFill>
                  <a:schemeClr val="tx1"/>
                </a:solidFill>
                <a:latin typeface="Times New Roman" pitchFamily="18" charset="0"/>
              </a:defRPr>
            </a:lvl8pPr>
            <a:lvl9pPr marL="3886200" indent="-228600" defTabSz="966788" eaLnBrk="0" fontAlgn="base" hangingPunct="0">
              <a:spcBef>
                <a:spcPct val="0"/>
              </a:spcBef>
              <a:spcAft>
                <a:spcPct val="0"/>
              </a:spcAft>
              <a:defRPr sz="2800" b="1">
                <a:solidFill>
                  <a:schemeClr val="tx1"/>
                </a:solidFill>
                <a:latin typeface="Times New Roman" pitchFamily="18" charset="0"/>
              </a:defRPr>
            </a:lvl9pPr>
          </a:lstStyle>
          <a:p>
            <a:pPr eaLnBrk="1" hangingPunct="1"/>
            <a:fld id="{3DE51836-E946-4A2D-B826-63BE92B3429F}" type="slidenum">
              <a:rPr lang="en-US" sz="1300" b="0"/>
              <a:pPr eaLnBrk="1" hangingPunct="1"/>
              <a:t>8</a:t>
            </a:fld>
            <a:endParaRPr lang="en-US" sz="1300" b="0"/>
          </a:p>
        </p:txBody>
      </p:sp>
      <p:sp>
        <p:nvSpPr>
          <p:cNvPr id="43011" name="Rectangle 2"/>
          <p:cNvSpPr>
            <a:spLocks noChangeArrowheads="1" noTextEdit="1"/>
          </p:cNvSpPr>
          <p:nvPr>
            <p:ph type="sldImg"/>
          </p:nvPr>
        </p:nvSpPr>
        <p:spPr>
          <a:ln/>
        </p:spPr>
      </p:sp>
      <p:sp>
        <p:nvSpPr>
          <p:cNvPr id="43012" name="Rectangle 3"/>
          <p:cNvSpPr>
            <a:spLocks noGrp="1" noChangeArrowheads="1"/>
          </p:cNvSpPr>
          <p:nvPr>
            <p:ph type="body" idx="1"/>
          </p:nvPr>
        </p:nvSpPr>
        <p:spPr>
          <a:noFill/>
        </p:spPr>
        <p:txBody>
          <a:bodyPr/>
          <a:lstStyle/>
          <a:p>
            <a:pPr eaLnBrk="1" hangingPunct="1"/>
            <a:endParaRPr lang="en-US"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7"/>
          <p:cNvSpPr>
            <a:spLocks noGrp="1" noChangeArrowheads="1"/>
          </p:cNvSpPr>
          <p:nvPr>
            <p:ph type="sldNum" sz="quarter" idx="5"/>
          </p:nvPr>
        </p:nvSpPr>
        <p:spPr>
          <a:noFill/>
        </p:spPr>
        <p:txBody>
          <a:bodyPr/>
          <a:lstStyle>
            <a:lvl1pPr defTabSz="966788" eaLnBrk="0" hangingPunct="0">
              <a:defRPr sz="2800" b="1">
                <a:solidFill>
                  <a:schemeClr val="tx1"/>
                </a:solidFill>
                <a:latin typeface="Times New Roman" pitchFamily="18" charset="0"/>
              </a:defRPr>
            </a:lvl1pPr>
            <a:lvl2pPr marL="742950" indent="-285750" defTabSz="966788" eaLnBrk="0" hangingPunct="0">
              <a:defRPr sz="2800" b="1">
                <a:solidFill>
                  <a:schemeClr val="tx1"/>
                </a:solidFill>
                <a:latin typeface="Times New Roman" pitchFamily="18" charset="0"/>
              </a:defRPr>
            </a:lvl2pPr>
            <a:lvl3pPr marL="1143000" indent="-228600" defTabSz="966788" eaLnBrk="0" hangingPunct="0">
              <a:defRPr sz="2800" b="1">
                <a:solidFill>
                  <a:schemeClr val="tx1"/>
                </a:solidFill>
                <a:latin typeface="Times New Roman" pitchFamily="18" charset="0"/>
              </a:defRPr>
            </a:lvl3pPr>
            <a:lvl4pPr marL="1600200" indent="-228600" defTabSz="966788" eaLnBrk="0" hangingPunct="0">
              <a:defRPr sz="2800" b="1">
                <a:solidFill>
                  <a:schemeClr val="tx1"/>
                </a:solidFill>
                <a:latin typeface="Times New Roman" pitchFamily="18" charset="0"/>
              </a:defRPr>
            </a:lvl4pPr>
            <a:lvl5pPr marL="2057400" indent="-228600" defTabSz="966788" eaLnBrk="0" hangingPunct="0">
              <a:defRPr sz="2800" b="1">
                <a:solidFill>
                  <a:schemeClr val="tx1"/>
                </a:solidFill>
                <a:latin typeface="Times New Roman" pitchFamily="18" charset="0"/>
              </a:defRPr>
            </a:lvl5pPr>
            <a:lvl6pPr marL="2514600" indent="-228600" defTabSz="966788" eaLnBrk="0" fontAlgn="base" hangingPunct="0">
              <a:spcBef>
                <a:spcPct val="0"/>
              </a:spcBef>
              <a:spcAft>
                <a:spcPct val="0"/>
              </a:spcAft>
              <a:defRPr sz="2800" b="1">
                <a:solidFill>
                  <a:schemeClr val="tx1"/>
                </a:solidFill>
                <a:latin typeface="Times New Roman" pitchFamily="18" charset="0"/>
              </a:defRPr>
            </a:lvl6pPr>
            <a:lvl7pPr marL="2971800" indent="-228600" defTabSz="966788" eaLnBrk="0" fontAlgn="base" hangingPunct="0">
              <a:spcBef>
                <a:spcPct val="0"/>
              </a:spcBef>
              <a:spcAft>
                <a:spcPct val="0"/>
              </a:spcAft>
              <a:defRPr sz="2800" b="1">
                <a:solidFill>
                  <a:schemeClr val="tx1"/>
                </a:solidFill>
                <a:latin typeface="Times New Roman" pitchFamily="18" charset="0"/>
              </a:defRPr>
            </a:lvl7pPr>
            <a:lvl8pPr marL="3429000" indent="-228600" defTabSz="966788" eaLnBrk="0" fontAlgn="base" hangingPunct="0">
              <a:spcBef>
                <a:spcPct val="0"/>
              </a:spcBef>
              <a:spcAft>
                <a:spcPct val="0"/>
              </a:spcAft>
              <a:defRPr sz="2800" b="1">
                <a:solidFill>
                  <a:schemeClr val="tx1"/>
                </a:solidFill>
                <a:latin typeface="Times New Roman" pitchFamily="18" charset="0"/>
              </a:defRPr>
            </a:lvl8pPr>
            <a:lvl9pPr marL="3886200" indent="-228600" defTabSz="966788" eaLnBrk="0" fontAlgn="base" hangingPunct="0">
              <a:spcBef>
                <a:spcPct val="0"/>
              </a:spcBef>
              <a:spcAft>
                <a:spcPct val="0"/>
              </a:spcAft>
              <a:defRPr sz="2800" b="1">
                <a:solidFill>
                  <a:schemeClr val="tx1"/>
                </a:solidFill>
                <a:latin typeface="Times New Roman" pitchFamily="18" charset="0"/>
              </a:defRPr>
            </a:lvl9pPr>
          </a:lstStyle>
          <a:p>
            <a:pPr eaLnBrk="1" hangingPunct="1"/>
            <a:fld id="{C29B12F9-E9B4-472C-9FD6-109FC27CFDC1}" type="slidenum">
              <a:rPr lang="en-US" sz="1300" b="0"/>
              <a:pPr eaLnBrk="1" hangingPunct="1"/>
              <a:t>9</a:t>
            </a:fld>
            <a:endParaRPr lang="en-US" sz="1300" b="0"/>
          </a:p>
        </p:txBody>
      </p:sp>
      <p:sp>
        <p:nvSpPr>
          <p:cNvPr id="44035" name="Rectangle 2"/>
          <p:cNvSpPr>
            <a:spLocks noChangeArrowheads="1" noTextEdit="1"/>
          </p:cNvSpPr>
          <p:nvPr>
            <p:ph type="sldImg"/>
          </p:nvPr>
        </p:nvSpPr>
        <p:spPr>
          <a:ln/>
        </p:spPr>
      </p:sp>
      <p:sp>
        <p:nvSpPr>
          <p:cNvPr id="44036" name="Rectangle 3"/>
          <p:cNvSpPr>
            <a:spLocks noGrp="1" noChangeArrowheads="1"/>
          </p:cNvSpPr>
          <p:nvPr>
            <p:ph type="body" idx="1"/>
          </p:nvPr>
        </p:nvSpPr>
        <p:spPr>
          <a:noFill/>
        </p:spPr>
        <p:txBody>
          <a:bodyPr/>
          <a:lstStyle/>
          <a:p>
            <a:pPr eaLnBrk="1" hangingPunct="1"/>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grpSp>
        <p:nvGrpSpPr>
          <p:cNvPr id="4" name="Group 2"/>
          <p:cNvGrpSpPr>
            <a:grpSpLocks/>
          </p:cNvGrpSpPr>
          <p:nvPr/>
        </p:nvGrpSpPr>
        <p:grpSpPr bwMode="auto">
          <a:xfrm>
            <a:off x="0" y="-14288"/>
            <a:ext cx="9155113" cy="6884988"/>
            <a:chOff x="0" y="-9"/>
            <a:chExt cx="5767" cy="4337"/>
          </a:xfrm>
        </p:grpSpPr>
        <p:sp>
          <p:nvSpPr>
            <p:cNvPr id="5" name="Freeform 3"/>
            <p:cNvSpPr>
              <a:spLocks/>
            </p:cNvSpPr>
            <p:nvPr/>
          </p:nvSpPr>
          <p:spPr bwMode="hidden">
            <a:xfrm>
              <a:off x="1632" y="-5"/>
              <a:ext cx="1737" cy="4333"/>
            </a:xfrm>
            <a:custGeom>
              <a:avLst/>
              <a:gdLst>
                <a:gd name="T0" fmla="*/ 494 w 1737"/>
                <a:gd name="T1" fmla="*/ 4322 h 4320"/>
                <a:gd name="T2" fmla="*/ 1737 w 1737"/>
                <a:gd name="T3" fmla="*/ 4333 h 4320"/>
                <a:gd name="T4" fmla="*/ 524 w 1737"/>
                <a:gd name="T5" fmla="*/ 0 h 4320"/>
                <a:gd name="T6" fmla="*/ 0 w 1737"/>
                <a:gd name="T7" fmla="*/ 7 h 4320"/>
                <a:gd name="T8" fmla="*/ 494 w 1737"/>
                <a:gd name="T9" fmla="*/ 4322 h 432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737" h="4320">
                  <a:moveTo>
                    <a:pt x="494" y="4309"/>
                  </a:moveTo>
                  <a:lnTo>
                    <a:pt x="1737" y="4320"/>
                  </a:lnTo>
                  <a:lnTo>
                    <a:pt x="524" y="0"/>
                  </a:lnTo>
                  <a:lnTo>
                    <a:pt x="0" y="7"/>
                  </a:lnTo>
                  <a:lnTo>
                    <a:pt x="494" y="4309"/>
                  </a:lnTo>
                  <a:close/>
                </a:path>
              </a:pathLst>
            </a:custGeom>
            <a:gradFill rotWithShape="0">
              <a:gsLst>
                <a:gs pos="0">
                  <a:schemeClr val="bg1"/>
                </a:gs>
                <a:gs pos="100000">
                  <a:schemeClr val="bg2"/>
                </a:gs>
              </a:gsLst>
              <a:lin ang="1890000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 name="Freeform 4"/>
            <p:cNvSpPr>
              <a:spLocks/>
            </p:cNvSpPr>
            <p:nvPr/>
          </p:nvSpPr>
          <p:spPr bwMode="hidden">
            <a:xfrm>
              <a:off x="0" y="-7"/>
              <a:ext cx="1737" cy="4329"/>
            </a:xfrm>
            <a:custGeom>
              <a:avLst/>
              <a:gdLst>
                <a:gd name="T0" fmla="*/ 494 w 1737"/>
                <a:gd name="T1" fmla="*/ 4318 h 4320"/>
                <a:gd name="T2" fmla="*/ 1737 w 1737"/>
                <a:gd name="T3" fmla="*/ 4329 h 4320"/>
                <a:gd name="T4" fmla="*/ 524 w 1737"/>
                <a:gd name="T5" fmla="*/ 0 h 4320"/>
                <a:gd name="T6" fmla="*/ 0 w 1737"/>
                <a:gd name="T7" fmla="*/ 7 h 4320"/>
                <a:gd name="T8" fmla="*/ 494 w 1737"/>
                <a:gd name="T9" fmla="*/ 4318 h 432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737" h="4320">
                  <a:moveTo>
                    <a:pt x="494" y="4309"/>
                  </a:moveTo>
                  <a:lnTo>
                    <a:pt x="1737" y="4320"/>
                  </a:lnTo>
                  <a:lnTo>
                    <a:pt x="524" y="0"/>
                  </a:lnTo>
                  <a:lnTo>
                    <a:pt x="0" y="7"/>
                  </a:lnTo>
                  <a:lnTo>
                    <a:pt x="494" y="4309"/>
                  </a:lnTo>
                  <a:close/>
                </a:path>
              </a:pathLst>
            </a:custGeom>
            <a:gradFill rotWithShape="0">
              <a:gsLst>
                <a:gs pos="0">
                  <a:schemeClr val="bg1"/>
                </a:gs>
                <a:gs pos="100000">
                  <a:schemeClr val="bg2"/>
                </a:gs>
              </a:gsLst>
              <a:lin ang="1890000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 name="Freeform 5"/>
            <p:cNvSpPr>
              <a:spLocks/>
            </p:cNvSpPr>
            <p:nvPr/>
          </p:nvSpPr>
          <p:spPr bwMode="hidden">
            <a:xfrm>
              <a:off x="3744" y="-4"/>
              <a:ext cx="1739" cy="4330"/>
            </a:xfrm>
            <a:custGeom>
              <a:avLst/>
              <a:gdLst>
                <a:gd name="T0" fmla="*/ 494 w 1739"/>
                <a:gd name="T1" fmla="*/ 4325 h 4420"/>
                <a:gd name="T2" fmla="*/ 1739 w 1739"/>
                <a:gd name="T3" fmla="*/ 4330 h 4420"/>
                <a:gd name="T4" fmla="*/ 524 w 1739"/>
                <a:gd name="T5" fmla="*/ 0 h 4420"/>
                <a:gd name="T6" fmla="*/ 0 w 1739"/>
                <a:gd name="T7" fmla="*/ 7 h 4420"/>
                <a:gd name="T8" fmla="*/ 494 w 1739"/>
                <a:gd name="T9" fmla="*/ 4325 h 442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739" h="4420">
                  <a:moveTo>
                    <a:pt x="494" y="4415"/>
                  </a:moveTo>
                  <a:lnTo>
                    <a:pt x="1739" y="4420"/>
                  </a:lnTo>
                  <a:lnTo>
                    <a:pt x="524" y="0"/>
                  </a:lnTo>
                  <a:lnTo>
                    <a:pt x="0" y="7"/>
                  </a:lnTo>
                  <a:lnTo>
                    <a:pt x="494" y="4415"/>
                  </a:lnTo>
                  <a:close/>
                </a:path>
              </a:pathLst>
            </a:custGeom>
            <a:gradFill rotWithShape="0">
              <a:gsLst>
                <a:gs pos="0">
                  <a:schemeClr val="bg1"/>
                </a:gs>
                <a:gs pos="100000">
                  <a:schemeClr val="bg2"/>
                </a:gs>
              </a:gsLst>
              <a:lin ang="1890000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 name="Freeform 6"/>
            <p:cNvSpPr>
              <a:spLocks/>
            </p:cNvSpPr>
            <p:nvPr/>
          </p:nvSpPr>
          <p:spPr bwMode="hidden">
            <a:xfrm>
              <a:off x="1920" y="-9"/>
              <a:ext cx="2080" cy="4324"/>
            </a:xfrm>
            <a:custGeom>
              <a:avLst/>
              <a:gdLst>
                <a:gd name="T0" fmla="*/ 0 w 2080"/>
                <a:gd name="T1" fmla="*/ 7 h 4338"/>
                <a:gd name="T2" fmla="*/ 1870 w 2080"/>
                <a:gd name="T3" fmla="*/ 4324 h 4338"/>
                <a:gd name="T4" fmla="*/ 2080 w 2080"/>
                <a:gd name="T5" fmla="*/ 4324 h 4338"/>
                <a:gd name="T6" fmla="*/ 1033 w 2080"/>
                <a:gd name="T7" fmla="*/ 0 h 4338"/>
                <a:gd name="T8" fmla="*/ 0 w 2080"/>
                <a:gd name="T9" fmla="*/ 7 h 4338"/>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080" h="4338">
                  <a:moveTo>
                    <a:pt x="0" y="7"/>
                  </a:moveTo>
                  <a:lnTo>
                    <a:pt x="1870" y="4338"/>
                  </a:lnTo>
                  <a:lnTo>
                    <a:pt x="2080" y="4338"/>
                  </a:lnTo>
                  <a:lnTo>
                    <a:pt x="1033" y="0"/>
                  </a:lnTo>
                  <a:lnTo>
                    <a:pt x="0" y="7"/>
                  </a:lnTo>
                  <a:close/>
                </a:path>
              </a:pathLst>
            </a:custGeom>
            <a:gradFill rotWithShape="0">
              <a:gsLst>
                <a:gs pos="0">
                  <a:schemeClr val="bg2"/>
                </a:gs>
                <a:gs pos="100000">
                  <a:schemeClr val="bg1"/>
                </a:gs>
              </a:gsLst>
              <a:lin ang="540000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9" name="Freeform 7"/>
            <p:cNvSpPr>
              <a:spLocks/>
            </p:cNvSpPr>
            <p:nvPr/>
          </p:nvSpPr>
          <p:spPr bwMode="hidden">
            <a:xfrm>
              <a:off x="117" y="97"/>
              <a:ext cx="3504" cy="1536"/>
            </a:xfrm>
            <a:custGeom>
              <a:avLst/>
              <a:gdLst>
                <a:gd name="T0" fmla="*/ 0 w 4763"/>
                <a:gd name="T1" fmla="*/ 1778 h 1845"/>
                <a:gd name="T2" fmla="*/ 4742 w 4763"/>
                <a:gd name="T3" fmla="*/ 0 h 1845"/>
                <a:gd name="T4" fmla="*/ 4763 w 4763"/>
                <a:gd name="T5" fmla="*/ 42 h 1845"/>
                <a:gd name="T6" fmla="*/ 20 w 4763"/>
                <a:gd name="T7" fmla="*/ 1845 h 1845"/>
                <a:gd name="T8" fmla="*/ 0 w 4763"/>
                <a:gd name="T9" fmla="*/ 1778 h 1845"/>
              </a:gdLst>
              <a:ahLst/>
              <a:cxnLst>
                <a:cxn ang="0">
                  <a:pos x="T0" y="T1"/>
                </a:cxn>
                <a:cxn ang="0">
                  <a:pos x="T2" y="T3"/>
                </a:cxn>
                <a:cxn ang="0">
                  <a:pos x="T4" y="T5"/>
                </a:cxn>
                <a:cxn ang="0">
                  <a:pos x="T6" y="T7"/>
                </a:cxn>
                <a:cxn ang="0">
                  <a:pos x="T8" y="T9"/>
                </a:cxn>
              </a:cxnLst>
              <a:rect l="0" t="0" r="r" b="b"/>
              <a:pathLst>
                <a:path w="4763" h="1845">
                  <a:moveTo>
                    <a:pt x="0" y="1778"/>
                  </a:moveTo>
                  <a:cubicBezTo>
                    <a:pt x="2065" y="797"/>
                    <a:pt x="3942" y="281"/>
                    <a:pt x="4742" y="0"/>
                  </a:cubicBezTo>
                  <a:lnTo>
                    <a:pt x="4763" y="42"/>
                  </a:lnTo>
                  <a:cubicBezTo>
                    <a:pt x="3976" y="350"/>
                    <a:pt x="1830" y="918"/>
                    <a:pt x="20" y="1845"/>
                  </a:cubicBezTo>
                  <a:cubicBezTo>
                    <a:pt x="20" y="1845"/>
                    <a:pt x="0" y="1778"/>
                    <a:pt x="0" y="1778"/>
                  </a:cubicBezTo>
                  <a:close/>
                </a:path>
              </a:pathLst>
            </a:custGeom>
            <a:gradFill rotWithShape="0">
              <a:gsLst>
                <a:gs pos="0">
                  <a:schemeClr val="bg1"/>
                </a:gs>
                <a:gs pos="50000">
                  <a:schemeClr val="bg2"/>
                </a:gs>
                <a:gs pos="100000">
                  <a:schemeClr val="bg1"/>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defRPr/>
              </a:pPr>
              <a:endParaRPr lang="en-US"/>
            </a:p>
          </p:txBody>
        </p:sp>
        <p:sp>
          <p:nvSpPr>
            <p:cNvPr id="10" name="Freeform 8"/>
            <p:cNvSpPr>
              <a:spLocks/>
            </p:cNvSpPr>
            <p:nvPr/>
          </p:nvSpPr>
          <p:spPr bwMode="hidden">
            <a:xfrm rot="2702961" flipH="1">
              <a:off x="810" y="766"/>
              <a:ext cx="2544" cy="1008"/>
            </a:xfrm>
            <a:custGeom>
              <a:avLst/>
              <a:gdLst>
                <a:gd name="T0" fmla="*/ 0 w 4763"/>
                <a:gd name="T1" fmla="*/ 1778 h 1845"/>
                <a:gd name="T2" fmla="*/ 4742 w 4763"/>
                <a:gd name="T3" fmla="*/ 0 h 1845"/>
                <a:gd name="T4" fmla="*/ 4763 w 4763"/>
                <a:gd name="T5" fmla="*/ 42 h 1845"/>
                <a:gd name="T6" fmla="*/ 20 w 4763"/>
                <a:gd name="T7" fmla="*/ 1845 h 1845"/>
                <a:gd name="T8" fmla="*/ 0 w 4763"/>
                <a:gd name="T9" fmla="*/ 1778 h 1845"/>
              </a:gdLst>
              <a:ahLst/>
              <a:cxnLst>
                <a:cxn ang="0">
                  <a:pos x="T0" y="T1"/>
                </a:cxn>
                <a:cxn ang="0">
                  <a:pos x="T2" y="T3"/>
                </a:cxn>
                <a:cxn ang="0">
                  <a:pos x="T4" y="T5"/>
                </a:cxn>
                <a:cxn ang="0">
                  <a:pos x="T6" y="T7"/>
                </a:cxn>
                <a:cxn ang="0">
                  <a:pos x="T8" y="T9"/>
                </a:cxn>
              </a:cxnLst>
              <a:rect l="0" t="0" r="r" b="b"/>
              <a:pathLst>
                <a:path w="4763" h="1845">
                  <a:moveTo>
                    <a:pt x="0" y="1778"/>
                  </a:moveTo>
                  <a:cubicBezTo>
                    <a:pt x="2065" y="797"/>
                    <a:pt x="3942" y="281"/>
                    <a:pt x="4742" y="0"/>
                  </a:cubicBezTo>
                  <a:lnTo>
                    <a:pt x="4763" y="42"/>
                  </a:lnTo>
                  <a:cubicBezTo>
                    <a:pt x="3976" y="350"/>
                    <a:pt x="1830" y="918"/>
                    <a:pt x="20" y="1845"/>
                  </a:cubicBezTo>
                  <a:cubicBezTo>
                    <a:pt x="20" y="1845"/>
                    <a:pt x="0" y="1778"/>
                    <a:pt x="0" y="1778"/>
                  </a:cubicBezTo>
                  <a:close/>
                </a:path>
              </a:pathLst>
            </a:custGeom>
            <a:gradFill rotWithShape="0">
              <a:gsLst>
                <a:gs pos="0">
                  <a:schemeClr val="bg1"/>
                </a:gs>
                <a:gs pos="50000">
                  <a:schemeClr val="accent2"/>
                </a:gs>
                <a:gs pos="100000">
                  <a:schemeClr val="bg1"/>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defRPr/>
              </a:pPr>
              <a:endParaRPr lang="en-US"/>
            </a:p>
          </p:txBody>
        </p:sp>
        <p:sp>
          <p:nvSpPr>
            <p:cNvPr id="11" name="Freeform 9"/>
            <p:cNvSpPr>
              <a:spLocks/>
            </p:cNvSpPr>
            <p:nvPr/>
          </p:nvSpPr>
          <p:spPr bwMode="hidden">
            <a:xfrm>
              <a:off x="83" y="49"/>
              <a:ext cx="3504" cy="1536"/>
            </a:xfrm>
            <a:custGeom>
              <a:avLst/>
              <a:gdLst>
                <a:gd name="T0" fmla="*/ 0 w 4763"/>
                <a:gd name="T1" fmla="*/ 1778 h 1845"/>
                <a:gd name="T2" fmla="*/ 4742 w 4763"/>
                <a:gd name="T3" fmla="*/ 0 h 1845"/>
                <a:gd name="T4" fmla="*/ 4763 w 4763"/>
                <a:gd name="T5" fmla="*/ 42 h 1845"/>
                <a:gd name="T6" fmla="*/ 20 w 4763"/>
                <a:gd name="T7" fmla="*/ 1845 h 1845"/>
                <a:gd name="T8" fmla="*/ 0 w 4763"/>
                <a:gd name="T9" fmla="*/ 1778 h 1845"/>
              </a:gdLst>
              <a:ahLst/>
              <a:cxnLst>
                <a:cxn ang="0">
                  <a:pos x="T0" y="T1"/>
                </a:cxn>
                <a:cxn ang="0">
                  <a:pos x="T2" y="T3"/>
                </a:cxn>
                <a:cxn ang="0">
                  <a:pos x="T4" y="T5"/>
                </a:cxn>
                <a:cxn ang="0">
                  <a:pos x="T6" y="T7"/>
                </a:cxn>
                <a:cxn ang="0">
                  <a:pos x="T8" y="T9"/>
                </a:cxn>
              </a:cxnLst>
              <a:rect l="0" t="0" r="r" b="b"/>
              <a:pathLst>
                <a:path w="4763" h="1845">
                  <a:moveTo>
                    <a:pt x="0" y="1778"/>
                  </a:moveTo>
                  <a:cubicBezTo>
                    <a:pt x="2065" y="797"/>
                    <a:pt x="3942" y="281"/>
                    <a:pt x="4742" y="0"/>
                  </a:cubicBezTo>
                  <a:lnTo>
                    <a:pt x="4763" y="42"/>
                  </a:lnTo>
                  <a:cubicBezTo>
                    <a:pt x="3976" y="350"/>
                    <a:pt x="1830" y="918"/>
                    <a:pt x="20" y="1845"/>
                  </a:cubicBezTo>
                  <a:cubicBezTo>
                    <a:pt x="20" y="1845"/>
                    <a:pt x="0" y="1778"/>
                    <a:pt x="0" y="1778"/>
                  </a:cubicBezTo>
                  <a:close/>
                </a:path>
              </a:pathLst>
            </a:custGeom>
            <a:gradFill rotWithShape="0">
              <a:gsLst>
                <a:gs pos="0">
                  <a:schemeClr val="bg1"/>
                </a:gs>
                <a:gs pos="50000">
                  <a:schemeClr val="accent2"/>
                </a:gs>
                <a:gs pos="100000">
                  <a:schemeClr val="bg1"/>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defRPr/>
              </a:pPr>
              <a:endParaRPr lang="en-US"/>
            </a:p>
          </p:txBody>
        </p:sp>
        <p:sp>
          <p:nvSpPr>
            <p:cNvPr id="12" name="Freeform 10"/>
            <p:cNvSpPr>
              <a:spLocks/>
            </p:cNvSpPr>
            <p:nvPr/>
          </p:nvSpPr>
          <p:spPr bwMode="hidden">
            <a:xfrm rot="-2895842">
              <a:off x="-984" y="1041"/>
              <a:ext cx="3504" cy="1536"/>
            </a:xfrm>
            <a:custGeom>
              <a:avLst/>
              <a:gdLst>
                <a:gd name="T0" fmla="*/ 0 w 4763"/>
                <a:gd name="T1" fmla="*/ 1778 h 1845"/>
                <a:gd name="T2" fmla="*/ 4742 w 4763"/>
                <a:gd name="T3" fmla="*/ 0 h 1845"/>
                <a:gd name="T4" fmla="*/ 4763 w 4763"/>
                <a:gd name="T5" fmla="*/ 42 h 1845"/>
                <a:gd name="T6" fmla="*/ 20 w 4763"/>
                <a:gd name="T7" fmla="*/ 1845 h 1845"/>
                <a:gd name="T8" fmla="*/ 0 w 4763"/>
                <a:gd name="T9" fmla="*/ 1778 h 1845"/>
              </a:gdLst>
              <a:ahLst/>
              <a:cxnLst>
                <a:cxn ang="0">
                  <a:pos x="T0" y="T1"/>
                </a:cxn>
                <a:cxn ang="0">
                  <a:pos x="T2" y="T3"/>
                </a:cxn>
                <a:cxn ang="0">
                  <a:pos x="T4" y="T5"/>
                </a:cxn>
                <a:cxn ang="0">
                  <a:pos x="T6" y="T7"/>
                </a:cxn>
                <a:cxn ang="0">
                  <a:pos x="T8" y="T9"/>
                </a:cxn>
              </a:cxnLst>
              <a:rect l="0" t="0" r="r" b="b"/>
              <a:pathLst>
                <a:path w="4763" h="1845">
                  <a:moveTo>
                    <a:pt x="0" y="1778"/>
                  </a:moveTo>
                  <a:cubicBezTo>
                    <a:pt x="2065" y="797"/>
                    <a:pt x="3942" y="281"/>
                    <a:pt x="4742" y="0"/>
                  </a:cubicBezTo>
                  <a:lnTo>
                    <a:pt x="4763" y="42"/>
                  </a:lnTo>
                  <a:cubicBezTo>
                    <a:pt x="3976" y="350"/>
                    <a:pt x="1830" y="918"/>
                    <a:pt x="20" y="1845"/>
                  </a:cubicBezTo>
                  <a:cubicBezTo>
                    <a:pt x="20" y="1845"/>
                    <a:pt x="0" y="1778"/>
                    <a:pt x="0" y="1778"/>
                  </a:cubicBezTo>
                  <a:close/>
                </a:path>
              </a:pathLst>
            </a:custGeom>
            <a:gradFill rotWithShape="0">
              <a:gsLst>
                <a:gs pos="0">
                  <a:schemeClr val="bg1"/>
                </a:gs>
                <a:gs pos="50000">
                  <a:schemeClr val="accent2"/>
                </a:gs>
                <a:gs pos="100000">
                  <a:schemeClr val="bg1"/>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defRPr/>
              </a:pPr>
              <a:endParaRPr lang="en-US"/>
            </a:p>
          </p:txBody>
        </p:sp>
        <p:sp>
          <p:nvSpPr>
            <p:cNvPr id="13" name="Freeform 11"/>
            <p:cNvSpPr>
              <a:spLocks/>
            </p:cNvSpPr>
            <p:nvPr/>
          </p:nvSpPr>
          <p:spPr bwMode="hidden">
            <a:xfrm rot="-2305141">
              <a:off x="1331" y="913"/>
              <a:ext cx="3594" cy="1735"/>
            </a:xfrm>
            <a:custGeom>
              <a:avLst/>
              <a:gdLst>
                <a:gd name="T0" fmla="*/ 0 w 4763"/>
                <a:gd name="T1" fmla="*/ 1778 h 1845"/>
                <a:gd name="T2" fmla="*/ 4742 w 4763"/>
                <a:gd name="T3" fmla="*/ 0 h 1845"/>
                <a:gd name="T4" fmla="*/ 4763 w 4763"/>
                <a:gd name="T5" fmla="*/ 42 h 1845"/>
                <a:gd name="T6" fmla="*/ 20 w 4763"/>
                <a:gd name="T7" fmla="*/ 1845 h 1845"/>
                <a:gd name="T8" fmla="*/ 0 w 4763"/>
                <a:gd name="T9" fmla="*/ 1778 h 1845"/>
              </a:gdLst>
              <a:ahLst/>
              <a:cxnLst>
                <a:cxn ang="0">
                  <a:pos x="T0" y="T1"/>
                </a:cxn>
                <a:cxn ang="0">
                  <a:pos x="T2" y="T3"/>
                </a:cxn>
                <a:cxn ang="0">
                  <a:pos x="T4" y="T5"/>
                </a:cxn>
                <a:cxn ang="0">
                  <a:pos x="T6" y="T7"/>
                </a:cxn>
                <a:cxn ang="0">
                  <a:pos x="T8" y="T9"/>
                </a:cxn>
              </a:cxnLst>
              <a:rect l="0" t="0" r="r" b="b"/>
              <a:pathLst>
                <a:path w="4763" h="1845">
                  <a:moveTo>
                    <a:pt x="0" y="1778"/>
                  </a:moveTo>
                  <a:cubicBezTo>
                    <a:pt x="2065" y="797"/>
                    <a:pt x="3942" y="281"/>
                    <a:pt x="4742" y="0"/>
                  </a:cubicBezTo>
                  <a:lnTo>
                    <a:pt x="4763" y="42"/>
                  </a:lnTo>
                  <a:cubicBezTo>
                    <a:pt x="3976" y="350"/>
                    <a:pt x="1830" y="918"/>
                    <a:pt x="20" y="1845"/>
                  </a:cubicBezTo>
                  <a:cubicBezTo>
                    <a:pt x="20" y="1845"/>
                    <a:pt x="0" y="1778"/>
                    <a:pt x="0" y="1778"/>
                  </a:cubicBezTo>
                  <a:close/>
                </a:path>
              </a:pathLst>
            </a:custGeom>
            <a:gradFill rotWithShape="0">
              <a:gsLst>
                <a:gs pos="0">
                  <a:schemeClr val="bg1"/>
                </a:gs>
                <a:gs pos="50000">
                  <a:schemeClr val="accent2"/>
                </a:gs>
                <a:gs pos="100000">
                  <a:schemeClr val="bg1"/>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defRPr/>
              </a:pPr>
              <a:endParaRPr lang="en-US"/>
            </a:p>
          </p:txBody>
        </p:sp>
        <p:sp>
          <p:nvSpPr>
            <p:cNvPr id="14" name="Freeform 12"/>
            <p:cNvSpPr>
              <a:spLocks/>
            </p:cNvSpPr>
            <p:nvPr/>
          </p:nvSpPr>
          <p:spPr bwMode="hidden">
            <a:xfrm rot="2084418" flipH="1">
              <a:off x="1859" y="865"/>
              <a:ext cx="3504" cy="1536"/>
            </a:xfrm>
            <a:custGeom>
              <a:avLst/>
              <a:gdLst>
                <a:gd name="T0" fmla="*/ 0 w 4763"/>
                <a:gd name="T1" fmla="*/ 1778 h 1845"/>
                <a:gd name="T2" fmla="*/ 4742 w 4763"/>
                <a:gd name="T3" fmla="*/ 0 h 1845"/>
                <a:gd name="T4" fmla="*/ 4763 w 4763"/>
                <a:gd name="T5" fmla="*/ 42 h 1845"/>
                <a:gd name="T6" fmla="*/ 20 w 4763"/>
                <a:gd name="T7" fmla="*/ 1845 h 1845"/>
                <a:gd name="T8" fmla="*/ 0 w 4763"/>
                <a:gd name="T9" fmla="*/ 1778 h 1845"/>
              </a:gdLst>
              <a:ahLst/>
              <a:cxnLst>
                <a:cxn ang="0">
                  <a:pos x="T0" y="T1"/>
                </a:cxn>
                <a:cxn ang="0">
                  <a:pos x="T2" y="T3"/>
                </a:cxn>
                <a:cxn ang="0">
                  <a:pos x="T4" y="T5"/>
                </a:cxn>
                <a:cxn ang="0">
                  <a:pos x="T6" y="T7"/>
                </a:cxn>
                <a:cxn ang="0">
                  <a:pos x="T8" y="T9"/>
                </a:cxn>
              </a:cxnLst>
              <a:rect l="0" t="0" r="r" b="b"/>
              <a:pathLst>
                <a:path w="4763" h="1845">
                  <a:moveTo>
                    <a:pt x="0" y="1778"/>
                  </a:moveTo>
                  <a:cubicBezTo>
                    <a:pt x="2065" y="797"/>
                    <a:pt x="3942" y="281"/>
                    <a:pt x="4742" y="0"/>
                  </a:cubicBezTo>
                  <a:lnTo>
                    <a:pt x="4763" y="42"/>
                  </a:lnTo>
                  <a:cubicBezTo>
                    <a:pt x="3976" y="350"/>
                    <a:pt x="1830" y="918"/>
                    <a:pt x="20" y="1845"/>
                  </a:cubicBezTo>
                  <a:cubicBezTo>
                    <a:pt x="20" y="1845"/>
                    <a:pt x="0" y="1778"/>
                    <a:pt x="0" y="1778"/>
                  </a:cubicBezTo>
                  <a:close/>
                </a:path>
              </a:pathLst>
            </a:custGeom>
            <a:gradFill rotWithShape="0">
              <a:gsLst>
                <a:gs pos="0">
                  <a:schemeClr val="bg1"/>
                </a:gs>
                <a:gs pos="50000">
                  <a:schemeClr val="accent2"/>
                </a:gs>
                <a:gs pos="100000">
                  <a:schemeClr val="bg1"/>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defRPr/>
              </a:pPr>
              <a:endParaRPr lang="en-US"/>
            </a:p>
          </p:txBody>
        </p:sp>
        <p:sp>
          <p:nvSpPr>
            <p:cNvPr id="15" name="Freeform 13"/>
            <p:cNvSpPr>
              <a:spLocks/>
            </p:cNvSpPr>
            <p:nvPr/>
          </p:nvSpPr>
          <p:spPr bwMode="hidden">
            <a:xfrm>
              <a:off x="4250" y="-7"/>
              <a:ext cx="1089" cy="2285"/>
            </a:xfrm>
            <a:custGeom>
              <a:avLst/>
              <a:gdLst>
                <a:gd name="T0" fmla="*/ 0 w 1089"/>
                <a:gd name="T1" fmla="*/ 2265 h 2285"/>
                <a:gd name="T2" fmla="*/ 1030 w 1089"/>
                <a:gd name="T3" fmla="*/ 0 h 2285"/>
                <a:gd name="T4" fmla="*/ 1089 w 1089"/>
                <a:gd name="T5" fmla="*/ 0 h 2285"/>
                <a:gd name="T6" fmla="*/ 37 w 1089"/>
                <a:gd name="T7" fmla="*/ 2285 h 2285"/>
                <a:gd name="T8" fmla="*/ 0 w 1089"/>
                <a:gd name="T9" fmla="*/ 2265 h 2285"/>
              </a:gdLst>
              <a:ahLst/>
              <a:cxnLst>
                <a:cxn ang="0">
                  <a:pos x="T0" y="T1"/>
                </a:cxn>
                <a:cxn ang="0">
                  <a:pos x="T2" y="T3"/>
                </a:cxn>
                <a:cxn ang="0">
                  <a:pos x="T4" y="T5"/>
                </a:cxn>
                <a:cxn ang="0">
                  <a:pos x="T6" y="T7"/>
                </a:cxn>
                <a:cxn ang="0">
                  <a:pos x="T8" y="T9"/>
                </a:cxn>
              </a:cxnLst>
              <a:rect l="0" t="0" r="r" b="b"/>
              <a:pathLst>
                <a:path w="1089" h="2285">
                  <a:moveTo>
                    <a:pt x="0" y="2265"/>
                  </a:moveTo>
                  <a:cubicBezTo>
                    <a:pt x="438" y="996"/>
                    <a:pt x="865" y="377"/>
                    <a:pt x="1030" y="0"/>
                  </a:cubicBezTo>
                  <a:cubicBezTo>
                    <a:pt x="1030" y="0"/>
                    <a:pt x="1059" y="0"/>
                    <a:pt x="1089" y="0"/>
                  </a:cubicBezTo>
                  <a:cubicBezTo>
                    <a:pt x="565" y="834"/>
                    <a:pt x="181" y="1853"/>
                    <a:pt x="37" y="2285"/>
                  </a:cubicBezTo>
                  <a:cubicBezTo>
                    <a:pt x="37" y="2285"/>
                    <a:pt x="0" y="2265"/>
                    <a:pt x="0" y="2265"/>
                  </a:cubicBezTo>
                  <a:close/>
                </a:path>
              </a:pathLst>
            </a:custGeom>
            <a:gradFill rotWithShape="0">
              <a:gsLst>
                <a:gs pos="0">
                  <a:schemeClr val="bg1"/>
                </a:gs>
                <a:gs pos="50000">
                  <a:schemeClr val="accent2"/>
                </a:gs>
                <a:gs pos="100000">
                  <a:schemeClr val="bg1"/>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defRPr/>
              </a:pPr>
              <a:endParaRPr lang="en-US"/>
            </a:p>
          </p:txBody>
        </p:sp>
        <p:sp>
          <p:nvSpPr>
            <p:cNvPr id="16" name="Rectangle 14"/>
            <p:cNvSpPr>
              <a:spLocks noChangeArrowheads="1"/>
            </p:cNvSpPr>
            <p:nvPr/>
          </p:nvSpPr>
          <p:spPr bwMode="invGray">
            <a:xfrm>
              <a:off x="0" y="2441"/>
              <a:ext cx="5760" cy="432"/>
            </a:xfrm>
            <a:prstGeom prst="rect">
              <a:avLst/>
            </a:prstGeom>
            <a:gradFill rotWithShape="0">
              <a:gsLst>
                <a:gs pos="0">
                  <a:schemeClr val="bg2"/>
                </a:gs>
                <a:gs pos="100000">
                  <a:schemeClr val="bg1"/>
                </a:gs>
              </a:gsLst>
              <a:lin ang="54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7" name="Freeform 15"/>
            <p:cNvSpPr>
              <a:spLocks/>
            </p:cNvSpPr>
            <p:nvPr/>
          </p:nvSpPr>
          <p:spPr bwMode="invGray">
            <a:xfrm>
              <a:off x="1632" y="2487"/>
              <a:ext cx="1737" cy="382"/>
            </a:xfrm>
            <a:custGeom>
              <a:avLst/>
              <a:gdLst>
                <a:gd name="T0" fmla="*/ 494 w 1737"/>
                <a:gd name="T1" fmla="*/ 381 h 4320"/>
                <a:gd name="T2" fmla="*/ 1737 w 1737"/>
                <a:gd name="T3" fmla="*/ 382 h 4320"/>
                <a:gd name="T4" fmla="*/ 524 w 1737"/>
                <a:gd name="T5" fmla="*/ 0 h 4320"/>
                <a:gd name="T6" fmla="*/ 0 w 1737"/>
                <a:gd name="T7" fmla="*/ 1 h 4320"/>
                <a:gd name="T8" fmla="*/ 494 w 1737"/>
                <a:gd name="T9" fmla="*/ 381 h 432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737" h="4320">
                  <a:moveTo>
                    <a:pt x="494" y="4309"/>
                  </a:moveTo>
                  <a:lnTo>
                    <a:pt x="1737" y="4320"/>
                  </a:lnTo>
                  <a:lnTo>
                    <a:pt x="524" y="0"/>
                  </a:lnTo>
                  <a:lnTo>
                    <a:pt x="0" y="7"/>
                  </a:lnTo>
                  <a:lnTo>
                    <a:pt x="494" y="4309"/>
                  </a:lnTo>
                  <a:close/>
                </a:path>
              </a:pathLst>
            </a:custGeom>
            <a:gradFill rotWithShape="0">
              <a:gsLst>
                <a:gs pos="0">
                  <a:schemeClr val="bg1"/>
                </a:gs>
                <a:gs pos="100000">
                  <a:schemeClr val="bg2"/>
                </a:gs>
              </a:gsLst>
              <a:lin ang="1890000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8" name="Freeform 16"/>
            <p:cNvSpPr>
              <a:spLocks/>
            </p:cNvSpPr>
            <p:nvPr/>
          </p:nvSpPr>
          <p:spPr bwMode="invGray">
            <a:xfrm>
              <a:off x="0" y="2487"/>
              <a:ext cx="1737" cy="381"/>
            </a:xfrm>
            <a:custGeom>
              <a:avLst/>
              <a:gdLst>
                <a:gd name="T0" fmla="*/ 494 w 1737"/>
                <a:gd name="T1" fmla="*/ 380 h 4320"/>
                <a:gd name="T2" fmla="*/ 1737 w 1737"/>
                <a:gd name="T3" fmla="*/ 381 h 4320"/>
                <a:gd name="T4" fmla="*/ 524 w 1737"/>
                <a:gd name="T5" fmla="*/ 0 h 4320"/>
                <a:gd name="T6" fmla="*/ 0 w 1737"/>
                <a:gd name="T7" fmla="*/ 1 h 4320"/>
                <a:gd name="T8" fmla="*/ 494 w 1737"/>
                <a:gd name="T9" fmla="*/ 380 h 432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737" h="4320">
                  <a:moveTo>
                    <a:pt x="494" y="4309"/>
                  </a:moveTo>
                  <a:lnTo>
                    <a:pt x="1737" y="4320"/>
                  </a:lnTo>
                  <a:lnTo>
                    <a:pt x="524" y="0"/>
                  </a:lnTo>
                  <a:lnTo>
                    <a:pt x="0" y="7"/>
                  </a:lnTo>
                  <a:lnTo>
                    <a:pt x="494" y="4309"/>
                  </a:lnTo>
                  <a:close/>
                </a:path>
              </a:pathLst>
            </a:custGeom>
            <a:gradFill rotWithShape="0">
              <a:gsLst>
                <a:gs pos="0">
                  <a:schemeClr val="bg1"/>
                </a:gs>
                <a:gs pos="100000">
                  <a:schemeClr val="bg2"/>
                </a:gs>
              </a:gsLst>
              <a:lin ang="1890000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9" name="Freeform 17"/>
            <p:cNvSpPr>
              <a:spLocks/>
            </p:cNvSpPr>
            <p:nvPr/>
          </p:nvSpPr>
          <p:spPr bwMode="invGray">
            <a:xfrm>
              <a:off x="3744" y="2487"/>
              <a:ext cx="1739" cy="382"/>
            </a:xfrm>
            <a:custGeom>
              <a:avLst/>
              <a:gdLst>
                <a:gd name="T0" fmla="*/ 494 w 1739"/>
                <a:gd name="T1" fmla="*/ 382 h 4420"/>
                <a:gd name="T2" fmla="*/ 1739 w 1739"/>
                <a:gd name="T3" fmla="*/ 382 h 4420"/>
                <a:gd name="T4" fmla="*/ 524 w 1739"/>
                <a:gd name="T5" fmla="*/ 0 h 4420"/>
                <a:gd name="T6" fmla="*/ 0 w 1739"/>
                <a:gd name="T7" fmla="*/ 1 h 4420"/>
                <a:gd name="T8" fmla="*/ 494 w 1739"/>
                <a:gd name="T9" fmla="*/ 382 h 442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739" h="4420">
                  <a:moveTo>
                    <a:pt x="494" y="4415"/>
                  </a:moveTo>
                  <a:lnTo>
                    <a:pt x="1739" y="4420"/>
                  </a:lnTo>
                  <a:lnTo>
                    <a:pt x="524" y="0"/>
                  </a:lnTo>
                  <a:lnTo>
                    <a:pt x="0" y="7"/>
                  </a:lnTo>
                  <a:lnTo>
                    <a:pt x="494" y="4415"/>
                  </a:lnTo>
                  <a:close/>
                </a:path>
              </a:pathLst>
            </a:custGeom>
            <a:gradFill rotWithShape="0">
              <a:gsLst>
                <a:gs pos="0">
                  <a:schemeClr val="bg1"/>
                </a:gs>
                <a:gs pos="100000">
                  <a:schemeClr val="bg2"/>
                </a:gs>
              </a:gsLst>
              <a:lin ang="1890000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0" name="Freeform 18"/>
            <p:cNvSpPr>
              <a:spLocks/>
            </p:cNvSpPr>
            <p:nvPr/>
          </p:nvSpPr>
          <p:spPr bwMode="invGray">
            <a:xfrm>
              <a:off x="1920" y="2487"/>
              <a:ext cx="2080" cy="381"/>
            </a:xfrm>
            <a:custGeom>
              <a:avLst/>
              <a:gdLst>
                <a:gd name="T0" fmla="*/ 0 w 2080"/>
                <a:gd name="T1" fmla="*/ 1 h 4338"/>
                <a:gd name="T2" fmla="*/ 1870 w 2080"/>
                <a:gd name="T3" fmla="*/ 381 h 4338"/>
                <a:gd name="T4" fmla="*/ 2080 w 2080"/>
                <a:gd name="T5" fmla="*/ 381 h 4338"/>
                <a:gd name="T6" fmla="*/ 1033 w 2080"/>
                <a:gd name="T7" fmla="*/ 0 h 4338"/>
                <a:gd name="T8" fmla="*/ 0 w 2080"/>
                <a:gd name="T9" fmla="*/ 1 h 4338"/>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080" h="4338">
                  <a:moveTo>
                    <a:pt x="0" y="7"/>
                  </a:moveTo>
                  <a:lnTo>
                    <a:pt x="1870" y="4338"/>
                  </a:lnTo>
                  <a:lnTo>
                    <a:pt x="2080" y="4338"/>
                  </a:lnTo>
                  <a:lnTo>
                    <a:pt x="1033" y="0"/>
                  </a:lnTo>
                  <a:lnTo>
                    <a:pt x="0" y="7"/>
                  </a:lnTo>
                  <a:close/>
                </a:path>
              </a:pathLst>
            </a:custGeom>
            <a:gradFill rotWithShape="0">
              <a:gsLst>
                <a:gs pos="0">
                  <a:schemeClr val="bg2"/>
                </a:gs>
                <a:gs pos="100000">
                  <a:schemeClr val="bg1"/>
                </a:gs>
              </a:gsLst>
              <a:lin ang="540000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1" name="Rectangle 19"/>
            <p:cNvSpPr>
              <a:spLocks noChangeArrowheads="1"/>
            </p:cNvSpPr>
            <p:nvPr/>
          </p:nvSpPr>
          <p:spPr bwMode="invGray">
            <a:xfrm>
              <a:off x="7" y="2456"/>
              <a:ext cx="5760" cy="432"/>
            </a:xfrm>
            <a:prstGeom prst="rect">
              <a:avLst/>
            </a:prstGeom>
            <a:solidFill>
              <a:schemeClr val="bg2">
                <a:alpha val="50195"/>
              </a:scheme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2" name="Freeform 20"/>
            <p:cNvSpPr>
              <a:spLocks/>
            </p:cNvSpPr>
            <p:nvPr/>
          </p:nvSpPr>
          <p:spPr bwMode="invGray">
            <a:xfrm>
              <a:off x="2583" y="2449"/>
              <a:ext cx="1036" cy="420"/>
            </a:xfrm>
            <a:custGeom>
              <a:avLst/>
              <a:gdLst>
                <a:gd name="T0" fmla="*/ 1027 w 1036"/>
                <a:gd name="T1" fmla="*/ 0 h 420"/>
                <a:gd name="T2" fmla="*/ 0 w 1036"/>
                <a:gd name="T3" fmla="*/ 417 h 420"/>
                <a:gd name="T4" fmla="*/ 24 w 1036"/>
                <a:gd name="T5" fmla="*/ 420 h 420"/>
                <a:gd name="T6" fmla="*/ 1036 w 1036"/>
                <a:gd name="T7" fmla="*/ 16 h 420"/>
                <a:gd name="T8" fmla="*/ 1027 w 1036"/>
                <a:gd name="T9" fmla="*/ 0 h 420"/>
              </a:gdLst>
              <a:ahLst/>
              <a:cxnLst>
                <a:cxn ang="0">
                  <a:pos x="T0" y="T1"/>
                </a:cxn>
                <a:cxn ang="0">
                  <a:pos x="T2" y="T3"/>
                </a:cxn>
                <a:cxn ang="0">
                  <a:pos x="T4" y="T5"/>
                </a:cxn>
                <a:cxn ang="0">
                  <a:pos x="T6" y="T7"/>
                </a:cxn>
                <a:cxn ang="0">
                  <a:pos x="T8" y="T9"/>
                </a:cxn>
              </a:cxnLst>
              <a:rect l="0" t="0" r="r" b="b"/>
              <a:pathLst>
                <a:path w="1036" h="420">
                  <a:moveTo>
                    <a:pt x="1027" y="0"/>
                  </a:moveTo>
                  <a:cubicBezTo>
                    <a:pt x="508" y="159"/>
                    <a:pt x="167" y="347"/>
                    <a:pt x="0" y="417"/>
                  </a:cubicBezTo>
                  <a:cubicBezTo>
                    <a:pt x="0" y="417"/>
                    <a:pt x="12" y="418"/>
                    <a:pt x="24" y="420"/>
                  </a:cubicBezTo>
                  <a:cubicBezTo>
                    <a:pt x="237" y="321"/>
                    <a:pt x="708" y="105"/>
                    <a:pt x="1036" y="16"/>
                  </a:cubicBezTo>
                  <a:cubicBezTo>
                    <a:pt x="1036" y="16"/>
                    <a:pt x="1027" y="0"/>
                    <a:pt x="1027" y="0"/>
                  </a:cubicBezTo>
                  <a:close/>
                </a:path>
              </a:pathLst>
            </a:custGeom>
            <a:gradFill rotWithShape="0">
              <a:gsLst>
                <a:gs pos="0">
                  <a:schemeClr val="bg1"/>
                </a:gs>
                <a:gs pos="50000">
                  <a:schemeClr val="accent2"/>
                </a:gs>
                <a:gs pos="100000">
                  <a:schemeClr val="bg1"/>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defRPr/>
              </a:pPr>
              <a:endParaRPr lang="en-US"/>
            </a:p>
          </p:txBody>
        </p:sp>
        <p:sp>
          <p:nvSpPr>
            <p:cNvPr id="23" name="Freeform 21"/>
            <p:cNvSpPr>
              <a:spLocks/>
            </p:cNvSpPr>
            <p:nvPr/>
          </p:nvSpPr>
          <p:spPr bwMode="invGray">
            <a:xfrm rot="18897039" flipH="1">
              <a:off x="1486" y="2417"/>
              <a:ext cx="1060" cy="480"/>
            </a:xfrm>
            <a:custGeom>
              <a:avLst/>
              <a:gdLst>
                <a:gd name="T0" fmla="*/ 0 w 4763"/>
                <a:gd name="T1" fmla="*/ 1778 h 1845"/>
                <a:gd name="T2" fmla="*/ 4742 w 4763"/>
                <a:gd name="T3" fmla="*/ 0 h 1845"/>
                <a:gd name="T4" fmla="*/ 4763 w 4763"/>
                <a:gd name="T5" fmla="*/ 42 h 1845"/>
                <a:gd name="T6" fmla="*/ 20 w 4763"/>
                <a:gd name="T7" fmla="*/ 1845 h 1845"/>
                <a:gd name="T8" fmla="*/ 0 w 4763"/>
                <a:gd name="T9" fmla="*/ 1778 h 1845"/>
              </a:gdLst>
              <a:ahLst/>
              <a:cxnLst>
                <a:cxn ang="0">
                  <a:pos x="T0" y="T1"/>
                </a:cxn>
                <a:cxn ang="0">
                  <a:pos x="T2" y="T3"/>
                </a:cxn>
                <a:cxn ang="0">
                  <a:pos x="T4" y="T5"/>
                </a:cxn>
                <a:cxn ang="0">
                  <a:pos x="T6" y="T7"/>
                </a:cxn>
                <a:cxn ang="0">
                  <a:pos x="T8" y="T9"/>
                </a:cxn>
              </a:cxnLst>
              <a:rect l="0" t="0" r="r" b="b"/>
              <a:pathLst>
                <a:path w="4763" h="1845">
                  <a:moveTo>
                    <a:pt x="0" y="1778"/>
                  </a:moveTo>
                  <a:cubicBezTo>
                    <a:pt x="2065" y="797"/>
                    <a:pt x="3942" y="281"/>
                    <a:pt x="4742" y="0"/>
                  </a:cubicBezTo>
                  <a:lnTo>
                    <a:pt x="4763" y="42"/>
                  </a:lnTo>
                  <a:cubicBezTo>
                    <a:pt x="3976" y="350"/>
                    <a:pt x="1830" y="918"/>
                    <a:pt x="20" y="1845"/>
                  </a:cubicBezTo>
                  <a:cubicBezTo>
                    <a:pt x="20" y="1845"/>
                    <a:pt x="0" y="1778"/>
                    <a:pt x="0" y="1778"/>
                  </a:cubicBezTo>
                  <a:close/>
                </a:path>
              </a:pathLst>
            </a:custGeom>
            <a:gradFill rotWithShape="0">
              <a:gsLst>
                <a:gs pos="0">
                  <a:schemeClr val="bg1"/>
                </a:gs>
                <a:gs pos="50000">
                  <a:schemeClr val="accent2"/>
                </a:gs>
                <a:gs pos="100000">
                  <a:schemeClr val="bg1"/>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defRPr/>
              </a:pPr>
              <a:endParaRPr lang="en-US"/>
            </a:p>
          </p:txBody>
        </p:sp>
        <p:sp>
          <p:nvSpPr>
            <p:cNvPr id="24" name="Freeform 22"/>
            <p:cNvSpPr>
              <a:spLocks/>
            </p:cNvSpPr>
            <p:nvPr/>
          </p:nvSpPr>
          <p:spPr bwMode="invGray">
            <a:xfrm rot="18897039" flipH="1">
              <a:off x="766" y="2417"/>
              <a:ext cx="1060" cy="480"/>
            </a:xfrm>
            <a:custGeom>
              <a:avLst/>
              <a:gdLst>
                <a:gd name="T0" fmla="*/ 0 w 4763"/>
                <a:gd name="T1" fmla="*/ 1778 h 1845"/>
                <a:gd name="T2" fmla="*/ 4742 w 4763"/>
                <a:gd name="T3" fmla="*/ 0 h 1845"/>
                <a:gd name="T4" fmla="*/ 4763 w 4763"/>
                <a:gd name="T5" fmla="*/ 42 h 1845"/>
                <a:gd name="T6" fmla="*/ 20 w 4763"/>
                <a:gd name="T7" fmla="*/ 1845 h 1845"/>
                <a:gd name="T8" fmla="*/ 0 w 4763"/>
                <a:gd name="T9" fmla="*/ 1778 h 1845"/>
              </a:gdLst>
              <a:ahLst/>
              <a:cxnLst>
                <a:cxn ang="0">
                  <a:pos x="T0" y="T1"/>
                </a:cxn>
                <a:cxn ang="0">
                  <a:pos x="T2" y="T3"/>
                </a:cxn>
                <a:cxn ang="0">
                  <a:pos x="T4" y="T5"/>
                </a:cxn>
                <a:cxn ang="0">
                  <a:pos x="T6" y="T7"/>
                </a:cxn>
                <a:cxn ang="0">
                  <a:pos x="T8" y="T9"/>
                </a:cxn>
              </a:cxnLst>
              <a:rect l="0" t="0" r="r" b="b"/>
              <a:pathLst>
                <a:path w="4763" h="1845">
                  <a:moveTo>
                    <a:pt x="0" y="1778"/>
                  </a:moveTo>
                  <a:cubicBezTo>
                    <a:pt x="2065" y="797"/>
                    <a:pt x="3942" y="281"/>
                    <a:pt x="4742" y="0"/>
                  </a:cubicBezTo>
                  <a:lnTo>
                    <a:pt x="4763" y="42"/>
                  </a:lnTo>
                  <a:cubicBezTo>
                    <a:pt x="3976" y="350"/>
                    <a:pt x="1830" y="918"/>
                    <a:pt x="20" y="1845"/>
                  </a:cubicBezTo>
                  <a:cubicBezTo>
                    <a:pt x="20" y="1845"/>
                    <a:pt x="0" y="1778"/>
                    <a:pt x="0" y="1778"/>
                  </a:cubicBezTo>
                  <a:close/>
                </a:path>
              </a:pathLst>
            </a:custGeom>
            <a:gradFill rotWithShape="0">
              <a:gsLst>
                <a:gs pos="0">
                  <a:schemeClr val="bg1"/>
                </a:gs>
                <a:gs pos="50000">
                  <a:schemeClr val="accent2"/>
                </a:gs>
                <a:gs pos="100000">
                  <a:schemeClr val="bg1"/>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defRPr/>
              </a:pPr>
              <a:endParaRPr lang="en-US"/>
            </a:p>
          </p:txBody>
        </p:sp>
        <p:sp>
          <p:nvSpPr>
            <p:cNvPr id="25" name="Freeform 23"/>
            <p:cNvSpPr>
              <a:spLocks/>
            </p:cNvSpPr>
            <p:nvPr/>
          </p:nvSpPr>
          <p:spPr bwMode="invGray">
            <a:xfrm rot="18897039" flipH="1">
              <a:off x="31" y="2385"/>
              <a:ext cx="1034" cy="487"/>
            </a:xfrm>
            <a:custGeom>
              <a:avLst/>
              <a:gdLst>
                <a:gd name="T0" fmla="*/ 0 w 4763"/>
                <a:gd name="T1" fmla="*/ 1778 h 1845"/>
                <a:gd name="T2" fmla="*/ 4742 w 4763"/>
                <a:gd name="T3" fmla="*/ 0 h 1845"/>
                <a:gd name="T4" fmla="*/ 4763 w 4763"/>
                <a:gd name="T5" fmla="*/ 42 h 1845"/>
                <a:gd name="T6" fmla="*/ 20 w 4763"/>
                <a:gd name="T7" fmla="*/ 1845 h 1845"/>
                <a:gd name="T8" fmla="*/ 0 w 4763"/>
                <a:gd name="T9" fmla="*/ 1778 h 1845"/>
              </a:gdLst>
              <a:ahLst/>
              <a:cxnLst>
                <a:cxn ang="0">
                  <a:pos x="T0" y="T1"/>
                </a:cxn>
                <a:cxn ang="0">
                  <a:pos x="T2" y="T3"/>
                </a:cxn>
                <a:cxn ang="0">
                  <a:pos x="T4" y="T5"/>
                </a:cxn>
                <a:cxn ang="0">
                  <a:pos x="T6" y="T7"/>
                </a:cxn>
                <a:cxn ang="0">
                  <a:pos x="T8" y="T9"/>
                </a:cxn>
              </a:cxnLst>
              <a:rect l="0" t="0" r="r" b="b"/>
              <a:pathLst>
                <a:path w="4763" h="1845">
                  <a:moveTo>
                    <a:pt x="0" y="1778"/>
                  </a:moveTo>
                  <a:cubicBezTo>
                    <a:pt x="2065" y="797"/>
                    <a:pt x="3942" y="281"/>
                    <a:pt x="4742" y="0"/>
                  </a:cubicBezTo>
                  <a:lnTo>
                    <a:pt x="4763" y="42"/>
                  </a:lnTo>
                  <a:cubicBezTo>
                    <a:pt x="3976" y="350"/>
                    <a:pt x="1830" y="918"/>
                    <a:pt x="20" y="1845"/>
                  </a:cubicBezTo>
                  <a:cubicBezTo>
                    <a:pt x="20" y="1845"/>
                    <a:pt x="0" y="1778"/>
                    <a:pt x="0" y="1778"/>
                  </a:cubicBezTo>
                  <a:close/>
                </a:path>
              </a:pathLst>
            </a:custGeom>
            <a:gradFill rotWithShape="0">
              <a:gsLst>
                <a:gs pos="0">
                  <a:schemeClr val="bg1"/>
                </a:gs>
                <a:gs pos="50000">
                  <a:schemeClr val="accent2"/>
                </a:gs>
                <a:gs pos="100000">
                  <a:schemeClr val="bg1"/>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defRPr/>
              </a:pPr>
              <a:endParaRPr lang="en-US"/>
            </a:p>
          </p:txBody>
        </p:sp>
        <p:sp>
          <p:nvSpPr>
            <p:cNvPr id="26" name="Freeform 24"/>
            <p:cNvSpPr>
              <a:spLocks/>
            </p:cNvSpPr>
            <p:nvPr/>
          </p:nvSpPr>
          <p:spPr bwMode="invGray">
            <a:xfrm flipH="1" flipV="1">
              <a:off x="576" y="2441"/>
              <a:ext cx="3552" cy="432"/>
            </a:xfrm>
            <a:custGeom>
              <a:avLst/>
              <a:gdLst>
                <a:gd name="T0" fmla="*/ 0 w 4763"/>
                <a:gd name="T1" fmla="*/ 1778 h 1845"/>
                <a:gd name="T2" fmla="*/ 4742 w 4763"/>
                <a:gd name="T3" fmla="*/ 0 h 1845"/>
                <a:gd name="T4" fmla="*/ 4763 w 4763"/>
                <a:gd name="T5" fmla="*/ 42 h 1845"/>
                <a:gd name="T6" fmla="*/ 20 w 4763"/>
                <a:gd name="T7" fmla="*/ 1845 h 1845"/>
                <a:gd name="T8" fmla="*/ 0 w 4763"/>
                <a:gd name="T9" fmla="*/ 1778 h 1845"/>
              </a:gdLst>
              <a:ahLst/>
              <a:cxnLst>
                <a:cxn ang="0">
                  <a:pos x="T0" y="T1"/>
                </a:cxn>
                <a:cxn ang="0">
                  <a:pos x="T2" y="T3"/>
                </a:cxn>
                <a:cxn ang="0">
                  <a:pos x="T4" y="T5"/>
                </a:cxn>
                <a:cxn ang="0">
                  <a:pos x="T6" y="T7"/>
                </a:cxn>
                <a:cxn ang="0">
                  <a:pos x="T8" y="T9"/>
                </a:cxn>
              </a:cxnLst>
              <a:rect l="0" t="0" r="r" b="b"/>
              <a:pathLst>
                <a:path w="4763" h="1845">
                  <a:moveTo>
                    <a:pt x="0" y="1778"/>
                  </a:moveTo>
                  <a:cubicBezTo>
                    <a:pt x="2065" y="797"/>
                    <a:pt x="3942" y="281"/>
                    <a:pt x="4742" y="0"/>
                  </a:cubicBezTo>
                  <a:lnTo>
                    <a:pt x="4763" y="42"/>
                  </a:lnTo>
                  <a:cubicBezTo>
                    <a:pt x="3976" y="350"/>
                    <a:pt x="1830" y="918"/>
                    <a:pt x="20" y="1845"/>
                  </a:cubicBezTo>
                  <a:cubicBezTo>
                    <a:pt x="20" y="1845"/>
                    <a:pt x="0" y="1778"/>
                    <a:pt x="0" y="1778"/>
                  </a:cubicBezTo>
                  <a:close/>
                </a:path>
              </a:pathLst>
            </a:custGeom>
            <a:gradFill rotWithShape="0">
              <a:gsLst>
                <a:gs pos="0">
                  <a:schemeClr val="bg1"/>
                </a:gs>
                <a:gs pos="50000">
                  <a:schemeClr val="accent2"/>
                </a:gs>
                <a:gs pos="100000">
                  <a:schemeClr val="bg1"/>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defRPr/>
              </a:pPr>
              <a:endParaRPr lang="en-US"/>
            </a:p>
          </p:txBody>
        </p:sp>
        <p:sp>
          <p:nvSpPr>
            <p:cNvPr id="27" name="Freeform 25"/>
            <p:cNvSpPr>
              <a:spLocks/>
            </p:cNvSpPr>
            <p:nvPr/>
          </p:nvSpPr>
          <p:spPr bwMode="invGray">
            <a:xfrm flipH="1" flipV="1">
              <a:off x="240" y="2441"/>
              <a:ext cx="1536" cy="432"/>
            </a:xfrm>
            <a:custGeom>
              <a:avLst/>
              <a:gdLst>
                <a:gd name="T0" fmla="*/ 0 w 4763"/>
                <a:gd name="T1" fmla="*/ 1778 h 1845"/>
                <a:gd name="T2" fmla="*/ 4742 w 4763"/>
                <a:gd name="T3" fmla="*/ 0 h 1845"/>
                <a:gd name="T4" fmla="*/ 4763 w 4763"/>
                <a:gd name="T5" fmla="*/ 42 h 1845"/>
                <a:gd name="T6" fmla="*/ 20 w 4763"/>
                <a:gd name="T7" fmla="*/ 1845 h 1845"/>
                <a:gd name="T8" fmla="*/ 0 w 4763"/>
                <a:gd name="T9" fmla="*/ 1778 h 1845"/>
              </a:gdLst>
              <a:ahLst/>
              <a:cxnLst>
                <a:cxn ang="0">
                  <a:pos x="T0" y="T1"/>
                </a:cxn>
                <a:cxn ang="0">
                  <a:pos x="T2" y="T3"/>
                </a:cxn>
                <a:cxn ang="0">
                  <a:pos x="T4" y="T5"/>
                </a:cxn>
                <a:cxn ang="0">
                  <a:pos x="T6" y="T7"/>
                </a:cxn>
                <a:cxn ang="0">
                  <a:pos x="T8" y="T9"/>
                </a:cxn>
              </a:cxnLst>
              <a:rect l="0" t="0" r="r" b="b"/>
              <a:pathLst>
                <a:path w="4763" h="1845">
                  <a:moveTo>
                    <a:pt x="0" y="1778"/>
                  </a:moveTo>
                  <a:cubicBezTo>
                    <a:pt x="2065" y="797"/>
                    <a:pt x="3942" y="281"/>
                    <a:pt x="4742" y="0"/>
                  </a:cubicBezTo>
                  <a:lnTo>
                    <a:pt x="4763" y="42"/>
                  </a:lnTo>
                  <a:cubicBezTo>
                    <a:pt x="3976" y="350"/>
                    <a:pt x="1830" y="918"/>
                    <a:pt x="20" y="1845"/>
                  </a:cubicBezTo>
                  <a:cubicBezTo>
                    <a:pt x="20" y="1845"/>
                    <a:pt x="0" y="1778"/>
                    <a:pt x="0" y="1778"/>
                  </a:cubicBezTo>
                  <a:close/>
                </a:path>
              </a:pathLst>
            </a:custGeom>
            <a:gradFill rotWithShape="0">
              <a:gsLst>
                <a:gs pos="0">
                  <a:schemeClr val="bg1"/>
                </a:gs>
                <a:gs pos="50000">
                  <a:schemeClr val="accent2"/>
                </a:gs>
                <a:gs pos="100000">
                  <a:schemeClr val="bg1"/>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defRPr/>
              </a:pPr>
              <a:endParaRPr lang="en-US"/>
            </a:p>
          </p:txBody>
        </p:sp>
        <p:sp>
          <p:nvSpPr>
            <p:cNvPr id="28" name="Freeform 26"/>
            <p:cNvSpPr>
              <a:spLocks/>
            </p:cNvSpPr>
            <p:nvPr/>
          </p:nvSpPr>
          <p:spPr bwMode="invGray">
            <a:xfrm flipH="1" flipV="1">
              <a:off x="3036" y="2489"/>
              <a:ext cx="1332" cy="383"/>
            </a:xfrm>
            <a:custGeom>
              <a:avLst/>
              <a:gdLst>
                <a:gd name="T0" fmla="*/ 0 w 4763"/>
                <a:gd name="T1" fmla="*/ 1778 h 1845"/>
                <a:gd name="T2" fmla="*/ 4742 w 4763"/>
                <a:gd name="T3" fmla="*/ 0 h 1845"/>
                <a:gd name="T4" fmla="*/ 4763 w 4763"/>
                <a:gd name="T5" fmla="*/ 42 h 1845"/>
                <a:gd name="T6" fmla="*/ 20 w 4763"/>
                <a:gd name="T7" fmla="*/ 1845 h 1845"/>
                <a:gd name="T8" fmla="*/ 0 w 4763"/>
                <a:gd name="T9" fmla="*/ 1778 h 1845"/>
              </a:gdLst>
              <a:ahLst/>
              <a:cxnLst>
                <a:cxn ang="0">
                  <a:pos x="T0" y="T1"/>
                </a:cxn>
                <a:cxn ang="0">
                  <a:pos x="T2" y="T3"/>
                </a:cxn>
                <a:cxn ang="0">
                  <a:pos x="T4" y="T5"/>
                </a:cxn>
                <a:cxn ang="0">
                  <a:pos x="T6" y="T7"/>
                </a:cxn>
                <a:cxn ang="0">
                  <a:pos x="T8" y="T9"/>
                </a:cxn>
              </a:cxnLst>
              <a:rect l="0" t="0" r="r" b="b"/>
              <a:pathLst>
                <a:path w="4763" h="1845">
                  <a:moveTo>
                    <a:pt x="0" y="1778"/>
                  </a:moveTo>
                  <a:cubicBezTo>
                    <a:pt x="2065" y="797"/>
                    <a:pt x="3942" y="281"/>
                    <a:pt x="4742" y="0"/>
                  </a:cubicBezTo>
                  <a:lnTo>
                    <a:pt x="4763" y="42"/>
                  </a:lnTo>
                  <a:cubicBezTo>
                    <a:pt x="3976" y="350"/>
                    <a:pt x="1830" y="918"/>
                    <a:pt x="20" y="1845"/>
                  </a:cubicBezTo>
                  <a:cubicBezTo>
                    <a:pt x="20" y="1845"/>
                    <a:pt x="0" y="1778"/>
                    <a:pt x="0" y="1778"/>
                  </a:cubicBezTo>
                  <a:close/>
                </a:path>
              </a:pathLst>
            </a:custGeom>
            <a:gradFill rotWithShape="0">
              <a:gsLst>
                <a:gs pos="0">
                  <a:schemeClr val="bg1"/>
                </a:gs>
                <a:gs pos="50000">
                  <a:schemeClr val="accent2"/>
                </a:gs>
                <a:gs pos="100000">
                  <a:schemeClr val="bg1"/>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defRPr/>
              </a:pPr>
              <a:endParaRPr lang="en-US"/>
            </a:p>
          </p:txBody>
        </p:sp>
        <p:sp>
          <p:nvSpPr>
            <p:cNvPr id="29" name="Freeform 27"/>
            <p:cNvSpPr>
              <a:spLocks/>
            </p:cNvSpPr>
            <p:nvPr/>
          </p:nvSpPr>
          <p:spPr bwMode="invGray">
            <a:xfrm flipH="1" flipV="1">
              <a:off x="3984" y="2441"/>
              <a:ext cx="1536" cy="432"/>
            </a:xfrm>
            <a:custGeom>
              <a:avLst/>
              <a:gdLst>
                <a:gd name="T0" fmla="*/ 0 w 4763"/>
                <a:gd name="T1" fmla="*/ 1778 h 1845"/>
                <a:gd name="T2" fmla="*/ 4742 w 4763"/>
                <a:gd name="T3" fmla="*/ 0 h 1845"/>
                <a:gd name="T4" fmla="*/ 4763 w 4763"/>
                <a:gd name="T5" fmla="*/ 42 h 1845"/>
                <a:gd name="T6" fmla="*/ 20 w 4763"/>
                <a:gd name="T7" fmla="*/ 1845 h 1845"/>
                <a:gd name="T8" fmla="*/ 0 w 4763"/>
                <a:gd name="T9" fmla="*/ 1778 h 1845"/>
              </a:gdLst>
              <a:ahLst/>
              <a:cxnLst>
                <a:cxn ang="0">
                  <a:pos x="T0" y="T1"/>
                </a:cxn>
                <a:cxn ang="0">
                  <a:pos x="T2" y="T3"/>
                </a:cxn>
                <a:cxn ang="0">
                  <a:pos x="T4" y="T5"/>
                </a:cxn>
                <a:cxn ang="0">
                  <a:pos x="T6" y="T7"/>
                </a:cxn>
                <a:cxn ang="0">
                  <a:pos x="T8" y="T9"/>
                </a:cxn>
              </a:cxnLst>
              <a:rect l="0" t="0" r="r" b="b"/>
              <a:pathLst>
                <a:path w="4763" h="1845">
                  <a:moveTo>
                    <a:pt x="0" y="1778"/>
                  </a:moveTo>
                  <a:cubicBezTo>
                    <a:pt x="2065" y="797"/>
                    <a:pt x="3942" y="281"/>
                    <a:pt x="4742" y="0"/>
                  </a:cubicBezTo>
                  <a:lnTo>
                    <a:pt x="4763" y="42"/>
                  </a:lnTo>
                  <a:cubicBezTo>
                    <a:pt x="3976" y="350"/>
                    <a:pt x="1830" y="918"/>
                    <a:pt x="20" y="1845"/>
                  </a:cubicBezTo>
                  <a:cubicBezTo>
                    <a:pt x="20" y="1845"/>
                    <a:pt x="0" y="1778"/>
                    <a:pt x="0" y="1778"/>
                  </a:cubicBezTo>
                  <a:close/>
                </a:path>
              </a:pathLst>
            </a:custGeom>
            <a:gradFill rotWithShape="0">
              <a:gsLst>
                <a:gs pos="0">
                  <a:schemeClr val="bg1"/>
                </a:gs>
                <a:gs pos="50000">
                  <a:schemeClr val="accent2"/>
                </a:gs>
                <a:gs pos="100000">
                  <a:schemeClr val="bg1"/>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defRPr/>
              </a:pPr>
              <a:endParaRPr lang="en-US"/>
            </a:p>
          </p:txBody>
        </p:sp>
        <p:sp>
          <p:nvSpPr>
            <p:cNvPr id="30" name="Freeform 28"/>
            <p:cNvSpPr>
              <a:spLocks/>
            </p:cNvSpPr>
            <p:nvPr/>
          </p:nvSpPr>
          <p:spPr bwMode="invGray">
            <a:xfrm flipH="1" flipV="1">
              <a:off x="3456" y="2441"/>
              <a:ext cx="2304" cy="432"/>
            </a:xfrm>
            <a:custGeom>
              <a:avLst/>
              <a:gdLst>
                <a:gd name="T0" fmla="*/ 0 w 4763"/>
                <a:gd name="T1" fmla="*/ 1778 h 1845"/>
                <a:gd name="T2" fmla="*/ 4742 w 4763"/>
                <a:gd name="T3" fmla="*/ 0 h 1845"/>
                <a:gd name="T4" fmla="*/ 4763 w 4763"/>
                <a:gd name="T5" fmla="*/ 42 h 1845"/>
                <a:gd name="T6" fmla="*/ 20 w 4763"/>
                <a:gd name="T7" fmla="*/ 1845 h 1845"/>
                <a:gd name="T8" fmla="*/ 0 w 4763"/>
                <a:gd name="T9" fmla="*/ 1778 h 1845"/>
              </a:gdLst>
              <a:ahLst/>
              <a:cxnLst>
                <a:cxn ang="0">
                  <a:pos x="T0" y="T1"/>
                </a:cxn>
                <a:cxn ang="0">
                  <a:pos x="T2" y="T3"/>
                </a:cxn>
                <a:cxn ang="0">
                  <a:pos x="T4" y="T5"/>
                </a:cxn>
                <a:cxn ang="0">
                  <a:pos x="T6" y="T7"/>
                </a:cxn>
                <a:cxn ang="0">
                  <a:pos x="T8" y="T9"/>
                </a:cxn>
              </a:cxnLst>
              <a:rect l="0" t="0" r="r" b="b"/>
              <a:pathLst>
                <a:path w="4763" h="1845">
                  <a:moveTo>
                    <a:pt x="0" y="1778"/>
                  </a:moveTo>
                  <a:cubicBezTo>
                    <a:pt x="2065" y="797"/>
                    <a:pt x="3942" y="281"/>
                    <a:pt x="4742" y="0"/>
                  </a:cubicBezTo>
                  <a:lnTo>
                    <a:pt x="4763" y="42"/>
                  </a:lnTo>
                  <a:cubicBezTo>
                    <a:pt x="3976" y="350"/>
                    <a:pt x="1830" y="918"/>
                    <a:pt x="20" y="1845"/>
                  </a:cubicBezTo>
                  <a:cubicBezTo>
                    <a:pt x="20" y="1845"/>
                    <a:pt x="0" y="1778"/>
                    <a:pt x="0" y="1778"/>
                  </a:cubicBezTo>
                  <a:close/>
                </a:path>
              </a:pathLst>
            </a:custGeom>
            <a:gradFill rotWithShape="0">
              <a:gsLst>
                <a:gs pos="0">
                  <a:schemeClr val="bg1"/>
                </a:gs>
                <a:gs pos="50000">
                  <a:schemeClr val="accent2"/>
                </a:gs>
                <a:gs pos="100000">
                  <a:schemeClr val="bg1"/>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defRPr/>
              </a:pPr>
              <a:endParaRPr lang="en-US"/>
            </a:p>
          </p:txBody>
        </p:sp>
        <p:sp>
          <p:nvSpPr>
            <p:cNvPr id="31" name="Rectangle 29"/>
            <p:cNvSpPr>
              <a:spLocks noChangeArrowheads="1"/>
            </p:cNvSpPr>
            <p:nvPr/>
          </p:nvSpPr>
          <p:spPr bwMode="invGray">
            <a:xfrm>
              <a:off x="0" y="2462"/>
              <a:ext cx="5760" cy="14"/>
            </a:xfrm>
            <a:prstGeom prst="rect">
              <a:avLst/>
            </a:prstGeom>
            <a:gradFill rotWithShape="0">
              <a:gsLst>
                <a:gs pos="0">
                  <a:schemeClr val="bg2"/>
                </a:gs>
                <a:gs pos="50000">
                  <a:schemeClr val="accent1"/>
                </a:gs>
                <a:gs pos="100000">
                  <a:schemeClr val="bg2"/>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defRPr/>
              </a:pPr>
              <a:endParaRPr lang="en-US"/>
            </a:p>
          </p:txBody>
        </p:sp>
        <p:sp>
          <p:nvSpPr>
            <p:cNvPr id="32" name="Rectangle 30"/>
            <p:cNvSpPr>
              <a:spLocks noChangeArrowheads="1"/>
            </p:cNvSpPr>
            <p:nvPr/>
          </p:nvSpPr>
          <p:spPr bwMode="hidden">
            <a:xfrm>
              <a:off x="0" y="2880"/>
              <a:ext cx="5760" cy="576"/>
            </a:xfrm>
            <a:prstGeom prst="rect">
              <a:avLst/>
            </a:prstGeom>
            <a:gradFill rotWithShape="0">
              <a:gsLst>
                <a:gs pos="0">
                  <a:schemeClr val="bg2"/>
                </a:gs>
                <a:gs pos="100000">
                  <a:schemeClr val="bg1"/>
                </a:gs>
              </a:gsLst>
              <a:lin ang="54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3" name="Rectangle 31"/>
            <p:cNvSpPr>
              <a:spLocks noChangeArrowheads="1"/>
            </p:cNvSpPr>
            <p:nvPr/>
          </p:nvSpPr>
          <p:spPr bwMode="hidden">
            <a:xfrm>
              <a:off x="0" y="3408"/>
              <a:ext cx="5760" cy="912"/>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pic>
          <p:nvPicPr>
            <p:cNvPr id="34" name="Picture 32" descr="D:\FRONTPAGE THEMES\BLITZ\BTZBUL1A.G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86" y="1650"/>
              <a:ext cx="204" cy="2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2822177" name="Rectangle 33"/>
          <p:cNvSpPr>
            <a:spLocks noGrp="1" noChangeArrowheads="1"/>
          </p:cNvSpPr>
          <p:nvPr>
            <p:ph type="ctrTitle"/>
          </p:nvPr>
        </p:nvSpPr>
        <p:spPr>
          <a:xfrm>
            <a:off x="1676400" y="1905000"/>
            <a:ext cx="7239000" cy="1905000"/>
          </a:xfrm>
        </p:spPr>
        <p:txBody>
          <a:bodyPr/>
          <a:lstStyle>
            <a:lvl1pPr algn="l">
              <a:defRPr/>
            </a:lvl1pPr>
          </a:lstStyle>
          <a:p>
            <a:pPr lvl="0"/>
            <a:r>
              <a:rPr lang="en-US" noProof="0" smtClean="0"/>
              <a:t>Click to edit Master title style</a:t>
            </a:r>
          </a:p>
        </p:txBody>
      </p:sp>
      <p:sp>
        <p:nvSpPr>
          <p:cNvPr id="2822178" name="Rectangle 34"/>
          <p:cNvSpPr>
            <a:spLocks noGrp="1" noChangeArrowheads="1"/>
          </p:cNvSpPr>
          <p:nvPr>
            <p:ph type="subTitle" idx="1"/>
          </p:nvPr>
        </p:nvSpPr>
        <p:spPr>
          <a:xfrm>
            <a:off x="1676400" y="4572000"/>
            <a:ext cx="6400800" cy="1679575"/>
          </a:xfrm>
        </p:spPr>
        <p:txBody>
          <a:bodyPr anchor="ctr"/>
          <a:lstStyle>
            <a:lvl1pPr marL="0" indent="0" algn="ctr">
              <a:buFontTx/>
              <a:buNone/>
              <a:defRPr/>
            </a:lvl1pPr>
          </a:lstStyle>
          <a:p>
            <a:pPr lvl="0"/>
            <a:r>
              <a:rPr lang="en-US" noProof="0" smtClean="0"/>
              <a:t>Click to edit Master subtitle style</a:t>
            </a:r>
          </a:p>
        </p:txBody>
      </p:sp>
      <p:sp>
        <p:nvSpPr>
          <p:cNvPr id="35" name="Rectangle 35"/>
          <p:cNvSpPr>
            <a:spLocks noGrp="1" noChangeArrowheads="1"/>
          </p:cNvSpPr>
          <p:nvPr>
            <p:ph type="dt" sz="half" idx="10"/>
          </p:nvPr>
        </p:nvSpPr>
        <p:spPr>
          <a:xfrm>
            <a:off x="685800" y="6324600"/>
            <a:ext cx="1905000" cy="457200"/>
          </a:xfrm>
        </p:spPr>
        <p:txBody>
          <a:bodyPr/>
          <a:lstStyle>
            <a:lvl1pPr>
              <a:defRPr smtClean="0"/>
            </a:lvl1pPr>
          </a:lstStyle>
          <a:p>
            <a:pPr>
              <a:defRPr/>
            </a:pPr>
            <a:fld id="{747A90F8-8315-465D-9BEA-A3549DEDCDB0}" type="datetime1">
              <a:rPr lang="en-US"/>
              <a:pPr>
                <a:defRPr/>
              </a:pPr>
              <a:t>1/15/2019</a:t>
            </a:fld>
            <a:endParaRPr lang="en-US"/>
          </a:p>
        </p:txBody>
      </p:sp>
      <p:sp>
        <p:nvSpPr>
          <p:cNvPr id="36" name="Rectangle 36"/>
          <p:cNvSpPr>
            <a:spLocks noGrp="1" noChangeArrowheads="1"/>
          </p:cNvSpPr>
          <p:nvPr>
            <p:ph type="ftr" sz="quarter" idx="11"/>
          </p:nvPr>
        </p:nvSpPr>
        <p:spPr>
          <a:xfrm>
            <a:off x="3124200" y="6324600"/>
            <a:ext cx="2895600" cy="457200"/>
          </a:xfrm>
        </p:spPr>
        <p:txBody>
          <a:bodyPr/>
          <a:lstStyle>
            <a:lvl1pPr>
              <a:defRPr smtClean="0"/>
            </a:lvl1pPr>
          </a:lstStyle>
          <a:p>
            <a:pPr>
              <a:defRPr/>
            </a:pPr>
            <a:r>
              <a:rPr lang="en-US"/>
              <a:t>Page &lt;#&gt;</a:t>
            </a:r>
          </a:p>
        </p:txBody>
      </p:sp>
      <p:sp>
        <p:nvSpPr>
          <p:cNvPr id="37" name="Rectangle 37"/>
          <p:cNvSpPr>
            <a:spLocks noGrp="1" noChangeArrowheads="1"/>
          </p:cNvSpPr>
          <p:nvPr>
            <p:ph type="sldNum" sz="quarter" idx="12"/>
          </p:nvPr>
        </p:nvSpPr>
        <p:spPr>
          <a:xfrm>
            <a:off x="6553200" y="6324600"/>
            <a:ext cx="1905000" cy="457200"/>
          </a:xfrm>
        </p:spPr>
        <p:txBody>
          <a:bodyPr/>
          <a:lstStyle>
            <a:lvl1pPr>
              <a:defRPr smtClean="0"/>
            </a:lvl1pPr>
          </a:lstStyle>
          <a:p>
            <a:pPr>
              <a:defRPr/>
            </a:pPr>
            <a:fld id="{7C4380E0-A29B-4810-A4F0-E906AA7A0BD8}" type="slidenum">
              <a:rPr lang="en-US"/>
              <a:pPr>
                <a:defRPr/>
              </a:pPr>
              <a:t>‹#›</a:t>
            </a:fld>
            <a:endParaRPr lang="en-US"/>
          </a:p>
        </p:txBody>
      </p:sp>
    </p:spTree>
    <p:extLst>
      <p:ext uri="{BB962C8B-B14F-4D97-AF65-F5344CB8AC3E}">
        <p14:creationId xmlns:p14="http://schemas.microsoft.com/office/powerpoint/2010/main" val="166270522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32"/>
          <p:cNvSpPr>
            <a:spLocks noGrp="1" noChangeArrowheads="1"/>
          </p:cNvSpPr>
          <p:nvPr>
            <p:ph type="dt" sz="half" idx="10"/>
          </p:nvPr>
        </p:nvSpPr>
        <p:spPr>
          <a:ln/>
        </p:spPr>
        <p:txBody>
          <a:bodyPr/>
          <a:lstStyle>
            <a:lvl1pPr>
              <a:defRPr/>
            </a:lvl1pPr>
          </a:lstStyle>
          <a:p>
            <a:pPr>
              <a:defRPr/>
            </a:pPr>
            <a:fld id="{696D3268-9AD0-4B53-B017-B6FF0DB6034C}" type="datetime1">
              <a:rPr lang="en-US"/>
              <a:pPr>
                <a:defRPr/>
              </a:pPr>
              <a:t>1/15/2019</a:t>
            </a:fld>
            <a:endParaRPr lang="en-US"/>
          </a:p>
        </p:txBody>
      </p:sp>
      <p:sp>
        <p:nvSpPr>
          <p:cNvPr id="5" name="Rectangle 33"/>
          <p:cNvSpPr>
            <a:spLocks noGrp="1" noChangeArrowheads="1"/>
          </p:cNvSpPr>
          <p:nvPr>
            <p:ph type="ftr" sz="quarter" idx="11"/>
          </p:nvPr>
        </p:nvSpPr>
        <p:spPr>
          <a:ln/>
        </p:spPr>
        <p:txBody>
          <a:bodyPr/>
          <a:lstStyle>
            <a:lvl1pPr>
              <a:defRPr/>
            </a:lvl1pPr>
          </a:lstStyle>
          <a:p>
            <a:pPr>
              <a:defRPr/>
            </a:pPr>
            <a:r>
              <a:rPr lang="en-US"/>
              <a:t>Page &lt;#&gt;</a:t>
            </a:r>
          </a:p>
        </p:txBody>
      </p:sp>
      <p:sp>
        <p:nvSpPr>
          <p:cNvPr id="6" name="Rectangle 34"/>
          <p:cNvSpPr>
            <a:spLocks noGrp="1" noChangeArrowheads="1"/>
          </p:cNvSpPr>
          <p:nvPr>
            <p:ph type="sldNum" sz="quarter" idx="12"/>
          </p:nvPr>
        </p:nvSpPr>
        <p:spPr>
          <a:ln/>
        </p:spPr>
        <p:txBody>
          <a:bodyPr/>
          <a:lstStyle>
            <a:lvl1pPr>
              <a:defRPr/>
            </a:lvl1pPr>
          </a:lstStyle>
          <a:p>
            <a:pPr>
              <a:defRPr/>
            </a:pPr>
            <a:fld id="{D1154F2A-6B9C-4A5D-B254-B20C87B01006}" type="slidenum">
              <a:rPr lang="en-US"/>
              <a:pPr>
                <a:defRPr/>
              </a:pPr>
              <a:t>‹#›</a:t>
            </a:fld>
            <a:endParaRPr lang="en-US"/>
          </a:p>
        </p:txBody>
      </p:sp>
    </p:spTree>
    <p:extLst>
      <p:ext uri="{BB962C8B-B14F-4D97-AF65-F5344CB8AC3E}">
        <p14:creationId xmlns:p14="http://schemas.microsoft.com/office/powerpoint/2010/main" val="366434666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465138"/>
            <a:ext cx="1943100" cy="5630862"/>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85800" y="465138"/>
            <a:ext cx="5676900" cy="563086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32"/>
          <p:cNvSpPr>
            <a:spLocks noGrp="1" noChangeArrowheads="1"/>
          </p:cNvSpPr>
          <p:nvPr>
            <p:ph type="dt" sz="half" idx="10"/>
          </p:nvPr>
        </p:nvSpPr>
        <p:spPr>
          <a:ln/>
        </p:spPr>
        <p:txBody>
          <a:bodyPr/>
          <a:lstStyle>
            <a:lvl1pPr>
              <a:defRPr/>
            </a:lvl1pPr>
          </a:lstStyle>
          <a:p>
            <a:pPr>
              <a:defRPr/>
            </a:pPr>
            <a:fld id="{02155412-2AF0-43BE-85CE-36A96D0F6393}" type="datetime1">
              <a:rPr lang="en-US"/>
              <a:pPr>
                <a:defRPr/>
              </a:pPr>
              <a:t>1/15/2019</a:t>
            </a:fld>
            <a:endParaRPr lang="en-US"/>
          </a:p>
        </p:txBody>
      </p:sp>
      <p:sp>
        <p:nvSpPr>
          <p:cNvPr id="5" name="Rectangle 33"/>
          <p:cNvSpPr>
            <a:spLocks noGrp="1" noChangeArrowheads="1"/>
          </p:cNvSpPr>
          <p:nvPr>
            <p:ph type="ftr" sz="quarter" idx="11"/>
          </p:nvPr>
        </p:nvSpPr>
        <p:spPr>
          <a:ln/>
        </p:spPr>
        <p:txBody>
          <a:bodyPr/>
          <a:lstStyle>
            <a:lvl1pPr>
              <a:defRPr/>
            </a:lvl1pPr>
          </a:lstStyle>
          <a:p>
            <a:pPr>
              <a:defRPr/>
            </a:pPr>
            <a:r>
              <a:rPr lang="en-US"/>
              <a:t>Page &lt;#&gt;</a:t>
            </a:r>
          </a:p>
        </p:txBody>
      </p:sp>
      <p:sp>
        <p:nvSpPr>
          <p:cNvPr id="6" name="Rectangle 34"/>
          <p:cNvSpPr>
            <a:spLocks noGrp="1" noChangeArrowheads="1"/>
          </p:cNvSpPr>
          <p:nvPr>
            <p:ph type="sldNum" sz="quarter" idx="12"/>
          </p:nvPr>
        </p:nvSpPr>
        <p:spPr>
          <a:ln/>
        </p:spPr>
        <p:txBody>
          <a:bodyPr/>
          <a:lstStyle>
            <a:lvl1pPr>
              <a:defRPr/>
            </a:lvl1pPr>
          </a:lstStyle>
          <a:p>
            <a:pPr>
              <a:defRPr/>
            </a:pPr>
            <a:fld id="{B4946E7B-D226-4906-991B-785444E0BAB6}" type="slidenum">
              <a:rPr lang="en-US"/>
              <a:pPr>
                <a:defRPr/>
              </a:pPr>
              <a:t>‹#›</a:t>
            </a:fld>
            <a:endParaRPr lang="en-US"/>
          </a:p>
        </p:txBody>
      </p:sp>
    </p:spTree>
    <p:extLst>
      <p:ext uri="{BB962C8B-B14F-4D97-AF65-F5344CB8AC3E}">
        <p14:creationId xmlns:p14="http://schemas.microsoft.com/office/powerpoint/2010/main" val="281251924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32"/>
          <p:cNvSpPr>
            <a:spLocks noGrp="1" noChangeArrowheads="1"/>
          </p:cNvSpPr>
          <p:nvPr>
            <p:ph type="dt" sz="half" idx="10"/>
          </p:nvPr>
        </p:nvSpPr>
        <p:spPr>
          <a:ln/>
        </p:spPr>
        <p:txBody>
          <a:bodyPr/>
          <a:lstStyle>
            <a:lvl1pPr>
              <a:defRPr/>
            </a:lvl1pPr>
          </a:lstStyle>
          <a:p>
            <a:pPr>
              <a:defRPr/>
            </a:pPr>
            <a:fld id="{46D5C5FE-6DC7-4F9E-B24F-D242B794E185}" type="datetime1">
              <a:rPr lang="en-US"/>
              <a:pPr>
                <a:defRPr/>
              </a:pPr>
              <a:t>1/15/2019</a:t>
            </a:fld>
            <a:endParaRPr lang="en-US"/>
          </a:p>
        </p:txBody>
      </p:sp>
      <p:sp>
        <p:nvSpPr>
          <p:cNvPr id="5" name="Rectangle 33"/>
          <p:cNvSpPr>
            <a:spLocks noGrp="1" noChangeArrowheads="1"/>
          </p:cNvSpPr>
          <p:nvPr>
            <p:ph type="ftr" sz="quarter" idx="11"/>
          </p:nvPr>
        </p:nvSpPr>
        <p:spPr>
          <a:ln/>
        </p:spPr>
        <p:txBody>
          <a:bodyPr/>
          <a:lstStyle>
            <a:lvl1pPr>
              <a:defRPr/>
            </a:lvl1pPr>
          </a:lstStyle>
          <a:p>
            <a:pPr>
              <a:defRPr/>
            </a:pPr>
            <a:r>
              <a:rPr lang="en-US"/>
              <a:t>Page &lt;#&gt;</a:t>
            </a:r>
          </a:p>
        </p:txBody>
      </p:sp>
      <p:sp>
        <p:nvSpPr>
          <p:cNvPr id="6" name="Rectangle 34"/>
          <p:cNvSpPr>
            <a:spLocks noGrp="1" noChangeArrowheads="1"/>
          </p:cNvSpPr>
          <p:nvPr>
            <p:ph type="sldNum" sz="quarter" idx="12"/>
          </p:nvPr>
        </p:nvSpPr>
        <p:spPr>
          <a:ln/>
        </p:spPr>
        <p:txBody>
          <a:bodyPr/>
          <a:lstStyle>
            <a:lvl1pPr>
              <a:defRPr/>
            </a:lvl1pPr>
          </a:lstStyle>
          <a:p>
            <a:pPr>
              <a:defRPr/>
            </a:pPr>
            <a:fld id="{202B713B-06A0-4D7C-84D2-359943B482AA}" type="slidenum">
              <a:rPr lang="en-US"/>
              <a:pPr>
                <a:defRPr/>
              </a:pPr>
              <a:t>‹#›</a:t>
            </a:fld>
            <a:endParaRPr lang="en-US"/>
          </a:p>
        </p:txBody>
      </p:sp>
    </p:spTree>
    <p:extLst>
      <p:ext uri="{BB962C8B-B14F-4D97-AF65-F5344CB8AC3E}">
        <p14:creationId xmlns:p14="http://schemas.microsoft.com/office/powerpoint/2010/main" val="379994293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32"/>
          <p:cNvSpPr>
            <a:spLocks noGrp="1" noChangeArrowheads="1"/>
          </p:cNvSpPr>
          <p:nvPr>
            <p:ph type="dt" sz="half" idx="10"/>
          </p:nvPr>
        </p:nvSpPr>
        <p:spPr>
          <a:ln/>
        </p:spPr>
        <p:txBody>
          <a:bodyPr/>
          <a:lstStyle>
            <a:lvl1pPr>
              <a:defRPr/>
            </a:lvl1pPr>
          </a:lstStyle>
          <a:p>
            <a:pPr>
              <a:defRPr/>
            </a:pPr>
            <a:fld id="{624B58DD-94B7-48D7-97E9-C20EAAAA5868}" type="datetime1">
              <a:rPr lang="en-US"/>
              <a:pPr>
                <a:defRPr/>
              </a:pPr>
              <a:t>1/15/2019</a:t>
            </a:fld>
            <a:endParaRPr lang="en-US"/>
          </a:p>
        </p:txBody>
      </p:sp>
      <p:sp>
        <p:nvSpPr>
          <p:cNvPr id="5" name="Rectangle 33"/>
          <p:cNvSpPr>
            <a:spLocks noGrp="1" noChangeArrowheads="1"/>
          </p:cNvSpPr>
          <p:nvPr>
            <p:ph type="ftr" sz="quarter" idx="11"/>
          </p:nvPr>
        </p:nvSpPr>
        <p:spPr>
          <a:ln/>
        </p:spPr>
        <p:txBody>
          <a:bodyPr/>
          <a:lstStyle>
            <a:lvl1pPr>
              <a:defRPr/>
            </a:lvl1pPr>
          </a:lstStyle>
          <a:p>
            <a:pPr>
              <a:defRPr/>
            </a:pPr>
            <a:r>
              <a:rPr lang="en-US"/>
              <a:t>Page &lt;#&gt;</a:t>
            </a:r>
          </a:p>
        </p:txBody>
      </p:sp>
      <p:sp>
        <p:nvSpPr>
          <p:cNvPr id="6" name="Rectangle 34"/>
          <p:cNvSpPr>
            <a:spLocks noGrp="1" noChangeArrowheads="1"/>
          </p:cNvSpPr>
          <p:nvPr>
            <p:ph type="sldNum" sz="quarter" idx="12"/>
          </p:nvPr>
        </p:nvSpPr>
        <p:spPr>
          <a:ln/>
        </p:spPr>
        <p:txBody>
          <a:bodyPr/>
          <a:lstStyle>
            <a:lvl1pPr>
              <a:defRPr/>
            </a:lvl1pPr>
          </a:lstStyle>
          <a:p>
            <a:pPr>
              <a:defRPr/>
            </a:pPr>
            <a:fld id="{7996D501-665F-4DAF-B6D6-0F0F2F335940}" type="slidenum">
              <a:rPr lang="en-US"/>
              <a:pPr>
                <a:defRPr/>
              </a:pPr>
              <a:t>‹#›</a:t>
            </a:fld>
            <a:endParaRPr lang="en-US"/>
          </a:p>
        </p:txBody>
      </p:sp>
    </p:spTree>
    <p:extLst>
      <p:ext uri="{BB962C8B-B14F-4D97-AF65-F5344CB8AC3E}">
        <p14:creationId xmlns:p14="http://schemas.microsoft.com/office/powerpoint/2010/main" val="297457728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32"/>
          <p:cNvSpPr>
            <a:spLocks noGrp="1" noChangeArrowheads="1"/>
          </p:cNvSpPr>
          <p:nvPr>
            <p:ph type="dt" sz="half" idx="10"/>
          </p:nvPr>
        </p:nvSpPr>
        <p:spPr>
          <a:ln/>
        </p:spPr>
        <p:txBody>
          <a:bodyPr/>
          <a:lstStyle>
            <a:lvl1pPr>
              <a:defRPr/>
            </a:lvl1pPr>
          </a:lstStyle>
          <a:p>
            <a:pPr>
              <a:defRPr/>
            </a:pPr>
            <a:fld id="{96462323-A83C-4C57-84D8-8963404C2EDC}" type="datetime1">
              <a:rPr lang="en-US"/>
              <a:pPr>
                <a:defRPr/>
              </a:pPr>
              <a:t>1/15/2019</a:t>
            </a:fld>
            <a:endParaRPr lang="en-US"/>
          </a:p>
        </p:txBody>
      </p:sp>
      <p:sp>
        <p:nvSpPr>
          <p:cNvPr id="6" name="Rectangle 33"/>
          <p:cNvSpPr>
            <a:spLocks noGrp="1" noChangeArrowheads="1"/>
          </p:cNvSpPr>
          <p:nvPr>
            <p:ph type="ftr" sz="quarter" idx="11"/>
          </p:nvPr>
        </p:nvSpPr>
        <p:spPr>
          <a:ln/>
        </p:spPr>
        <p:txBody>
          <a:bodyPr/>
          <a:lstStyle>
            <a:lvl1pPr>
              <a:defRPr/>
            </a:lvl1pPr>
          </a:lstStyle>
          <a:p>
            <a:pPr>
              <a:defRPr/>
            </a:pPr>
            <a:r>
              <a:rPr lang="en-US"/>
              <a:t>Page &lt;#&gt;</a:t>
            </a:r>
          </a:p>
        </p:txBody>
      </p:sp>
      <p:sp>
        <p:nvSpPr>
          <p:cNvPr id="7" name="Rectangle 34"/>
          <p:cNvSpPr>
            <a:spLocks noGrp="1" noChangeArrowheads="1"/>
          </p:cNvSpPr>
          <p:nvPr>
            <p:ph type="sldNum" sz="quarter" idx="12"/>
          </p:nvPr>
        </p:nvSpPr>
        <p:spPr>
          <a:ln/>
        </p:spPr>
        <p:txBody>
          <a:bodyPr/>
          <a:lstStyle>
            <a:lvl1pPr>
              <a:defRPr/>
            </a:lvl1pPr>
          </a:lstStyle>
          <a:p>
            <a:pPr>
              <a:defRPr/>
            </a:pPr>
            <a:fld id="{284F3DAA-4D3A-4504-A2EB-6191D7F67D8D}" type="slidenum">
              <a:rPr lang="en-US"/>
              <a:pPr>
                <a:defRPr/>
              </a:pPr>
              <a:t>‹#›</a:t>
            </a:fld>
            <a:endParaRPr lang="en-US"/>
          </a:p>
        </p:txBody>
      </p:sp>
    </p:spTree>
    <p:extLst>
      <p:ext uri="{BB962C8B-B14F-4D97-AF65-F5344CB8AC3E}">
        <p14:creationId xmlns:p14="http://schemas.microsoft.com/office/powerpoint/2010/main" val="19748105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32"/>
          <p:cNvSpPr>
            <a:spLocks noGrp="1" noChangeArrowheads="1"/>
          </p:cNvSpPr>
          <p:nvPr>
            <p:ph type="dt" sz="half" idx="10"/>
          </p:nvPr>
        </p:nvSpPr>
        <p:spPr>
          <a:ln/>
        </p:spPr>
        <p:txBody>
          <a:bodyPr/>
          <a:lstStyle>
            <a:lvl1pPr>
              <a:defRPr/>
            </a:lvl1pPr>
          </a:lstStyle>
          <a:p>
            <a:pPr>
              <a:defRPr/>
            </a:pPr>
            <a:fld id="{D5AD54CF-1081-443C-B36A-8E44B2ADD98D}" type="datetime1">
              <a:rPr lang="en-US"/>
              <a:pPr>
                <a:defRPr/>
              </a:pPr>
              <a:t>1/15/2019</a:t>
            </a:fld>
            <a:endParaRPr lang="en-US"/>
          </a:p>
        </p:txBody>
      </p:sp>
      <p:sp>
        <p:nvSpPr>
          <p:cNvPr id="8" name="Rectangle 33"/>
          <p:cNvSpPr>
            <a:spLocks noGrp="1" noChangeArrowheads="1"/>
          </p:cNvSpPr>
          <p:nvPr>
            <p:ph type="ftr" sz="quarter" idx="11"/>
          </p:nvPr>
        </p:nvSpPr>
        <p:spPr>
          <a:ln/>
        </p:spPr>
        <p:txBody>
          <a:bodyPr/>
          <a:lstStyle>
            <a:lvl1pPr>
              <a:defRPr/>
            </a:lvl1pPr>
          </a:lstStyle>
          <a:p>
            <a:pPr>
              <a:defRPr/>
            </a:pPr>
            <a:r>
              <a:rPr lang="en-US"/>
              <a:t>Page &lt;#&gt;</a:t>
            </a:r>
          </a:p>
        </p:txBody>
      </p:sp>
      <p:sp>
        <p:nvSpPr>
          <p:cNvPr id="9" name="Rectangle 34"/>
          <p:cNvSpPr>
            <a:spLocks noGrp="1" noChangeArrowheads="1"/>
          </p:cNvSpPr>
          <p:nvPr>
            <p:ph type="sldNum" sz="quarter" idx="12"/>
          </p:nvPr>
        </p:nvSpPr>
        <p:spPr>
          <a:ln/>
        </p:spPr>
        <p:txBody>
          <a:bodyPr/>
          <a:lstStyle>
            <a:lvl1pPr>
              <a:defRPr/>
            </a:lvl1pPr>
          </a:lstStyle>
          <a:p>
            <a:pPr>
              <a:defRPr/>
            </a:pPr>
            <a:fld id="{27A06CC3-517C-42ED-B568-7DBDCEDBB6EC}" type="slidenum">
              <a:rPr lang="en-US"/>
              <a:pPr>
                <a:defRPr/>
              </a:pPr>
              <a:t>‹#›</a:t>
            </a:fld>
            <a:endParaRPr lang="en-US"/>
          </a:p>
        </p:txBody>
      </p:sp>
    </p:spTree>
    <p:extLst>
      <p:ext uri="{BB962C8B-B14F-4D97-AF65-F5344CB8AC3E}">
        <p14:creationId xmlns:p14="http://schemas.microsoft.com/office/powerpoint/2010/main" val="6842845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32"/>
          <p:cNvSpPr>
            <a:spLocks noGrp="1" noChangeArrowheads="1"/>
          </p:cNvSpPr>
          <p:nvPr>
            <p:ph type="dt" sz="half" idx="10"/>
          </p:nvPr>
        </p:nvSpPr>
        <p:spPr>
          <a:ln/>
        </p:spPr>
        <p:txBody>
          <a:bodyPr/>
          <a:lstStyle>
            <a:lvl1pPr>
              <a:defRPr/>
            </a:lvl1pPr>
          </a:lstStyle>
          <a:p>
            <a:pPr>
              <a:defRPr/>
            </a:pPr>
            <a:fld id="{37BD7DB2-37C6-4863-AFA4-2DDA1DEB4934}" type="datetime1">
              <a:rPr lang="en-US"/>
              <a:pPr>
                <a:defRPr/>
              </a:pPr>
              <a:t>1/15/2019</a:t>
            </a:fld>
            <a:endParaRPr lang="en-US"/>
          </a:p>
        </p:txBody>
      </p:sp>
      <p:sp>
        <p:nvSpPr>
          <p:cNvPr id="4" name="Rectangle 33"/>
          <p:cNvSpPr>
            <a:spLocks noGrp="1" noChangeArrowheads="1"/>
          </p:cNvSpPr>
          <p:nvPr>
            <p:ph type="ftr" sz="quarter" idx="11"/>
          </p:nvPr>
        </p:nvSpPr>
        <p:spPr>
          <a:ln/>
        </p:spPr>
        <p:txBody>
          <a:bodyPr/>
          <a:lstStyle>
            <a:lvl1pPr>
              <a:defRPr/>
            </a:lvl1pPr>
          </a:lstStyle>
          <a:p>
            <a:pPr>
              <a:defRPr/>
            </a:pPr>
            <a:r>
              <a:rPr lang="en-US"/>
              <a:t>Page &lt;#&gt;</a:t>
            </a:r>
          </a:p>
        </p:txBody>
      </p:sp>
      <p:sp>
        <p:nvSpPr>
          <p:cNvPr id="5" name="Rectangle 34"/>
          <p:cNvSpPr>
            <a:spLocks noGrp="1" noChangeArrowheads="1"/>
          </p:cNvSpPr>
          <p:nvPr>
            <p:ph type="sldNum" sz="quarter" idx="12"/>
          </p:nvPr>
        </p:nvSpPr>
        <p:spPr>
          <a:ln/>
        </p:spPr>
        <p:txBody>
          <a:bodyPr/>
          <a:lstStyle>
            <a:lvl1pPr>
              <a:defRPr/>
            </a:lvl1pPr>
          </a:lstStyle>
          <a:p>
            <a:pPr>
              <a:defRPr/>
            </a:pPr>
            <a:fld id="{1A2FFB52-5DA7-42E0-913B-82F93E5099EF}" type="slidenum">
              <a:rPr lang="en-US"/>
              <a:pPr>
                <a:defRPr/>
              </a:pPr>
              <a:t>‹#›</a:t>
            </a:fld>
            <a:endParaRPr lang="en-US"/>
          </a:p>
        </p:txBody>
      </p:sp>
    </p:spTree>
    <p:extLst>
      <p:ext uri="{BB962C8B-B14F-4D97-AF65-F5344CB8AC3E}">
        <p14:creationId xmlns:p14="http://schemas.microsoft.com/office/powerpoint/2010/main" val="41354093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32"/>
          <p:cNvSpPr>
            <a:spLocks noGrp="1" noChangeArrowheads="1"/>
          </p:cNvSpPr>
          <p:nvPr>
            <p:ph type="dt" sz="half" idx="10"/>
          </p:nvPr>
        </p:nvSpPr>
        <p:spPr>
          <a:ln/>
        </p:spPr>
        <p:txBody>
          <a:bodyPr/>
          <a:lstStyle>
            <a:lvl1pPr>
              <a:defRPr/>
            </a:lvl1pPr>
          </a:lstStyle>
          <a:p>
            <a:pPr>
              <a:defRPr/>
            </a:pPr>
            <a:fld id="{4417EA60-CC81-4484-B86B-C5883E680CDB}" type="datetime1">
              <a:rPr lang="en-US"/>
              <a:pPr>
                <a:defRPr/>
              </a:pPr>
              <a:t>1/15/2019</a:t>
            </a:fld>
            <a:endParaRPr lang="en-US"/>
          </a:p>
        </p:txBody>
      </p:sp>
      <p:sp>
        <p:nvSpPr>
          <p:cNvPr id="3" name="Rectangle 33"/>
          <p:cNvSpPr>
            <a:spLocks noGrp="1" noChangeArrowheads="1"/>
          </p:cNvSpPr>
          <p:nvPr>
            <p:ph type="ftr" sz="quarter" idx="11"/>
          </p:nvPr>
        </p:nvSpPr>
        <p:spPr>
          <a:ln/>
        </p:spPr>
        <p:txBody>
          <a:bodyPr/>
          <a:lstStyle>
            <a:lvl1pPr>
              <a:defRPr/>
            </a:lvl1pPr>
          </a:lstStyle>
          <a:p>
            <a:pPr>
              <a:defRPr/>
            </a:pPr>
            <a:r>
              <a:rPr lang="en-US"/>
              <a:t>Page &lt;#&gt;</a:t>
            </a:r>
          </a:p>
        </p:txBody>
      </p:sp>
      <p:sp>
        <p:nvSpPr>
          <p:cNvPr id="4" name="Rectangle 34"/>
          <p:cNvSpPr>
            <a:spLocks noGrp="1" noChangeArrowheads="1"/>
          </p:cNvSpPr>
          <p:nvPr>
            <p:ph type="sldNum" sz="quarter" idx="12"/>
          </p:nvPr>
        </p:nvSpPr>
        <p:spPr>
          <a:ln/>
        </p:spPr>
        <p:txBody>
          <a:bodyPr/>
          <a:lstStyle>
            <a:lvl1pPr>
              <a:defRPr/>
            </a:lvl1pPr>
          </a:lstStyle>
          <a:p>
            <a:pPr>
              <a:defRPr/>
            </a:pPr>
            <a:fld id="{28B993A7-C313-49ED-B5B4-586D53A8E003}" type="slidenum">
              <a:rPr lang="en-US"/>
              <a:pPr>
                <a:defRPr/>
              </a:pPr>
              <a:t>‹#›</a:t>
            </a:fld>
            <a:endParaRPr lang="en-US"/>
          </a:p>
        </p:txBody>
      </p:sp>
    </p:spTree>
    <p:extLst>
      <p:ext uri="{BB962C8B-B14F-4D97-AF65-F5344CB8AC3E}">
        <p14:creationId xmlns:p14="http://schemas.microsoft.com/office/powerpoint/2010/main" val="238699841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32"/>
          <p:cNvSpPr>
            <a:spLocks noGrp="1" noChangeArrowheads="1"/>
          </p:cNvSpPr>
          <p:nvPr>
            <p:ph type="dt" sz="half" idx="10"/>
          </p:nvPr>
        </p:nvSpPr>
        <p:spPr>
          <a:ln/>
        </p:spPr>
        <p:txBody>
          <a:bodyPr/>
          <a:lstStyle>
            <a:lvl1pPr>
              <a:defRPr/>
            </a:lvl1pPr>
          </a:lstStyle>
          <a:p>
            <a:pPr>
              <a:defRPr/>
            </a:pPr>
            <a:fld id="{DAF4FD00-2728-4793-8CA6-63009B1FA329}" type="datetime1">
              <a:rPr lang="en-US"/>
              <a:pPr>
                <a:defRPr/>
              </a:pPr>
              <a:t>1/15/2019</a:t>
            </a:fld>
            <a:endParaRPr lang="en-US"/>
          </a:p>
        </p:txBody>
      </p:sp>
      <p:sp>
        <p:nvSpPr>
          <p:cNvPr id="6" name="Rectangle 33"/>
          <p:cNvSpPr>
            <a:spLocks noGrp="1" noChangeArrowheads="1"/>
          </p:cNvSpPr>
          <p:nvPr>
            <p:ph type="ftr" sz="quarter" idx="11"/>
          </p:nvPr>
        </p:nvSpPr>
        <p:spPr>
          <a:ln/>
        </p:spPr>
        <p:txBody>
          <a:bodyPr/>
          <a:lstStyle>
            <a:lvl1pPr>
              <a:defRPr/>
            </a:lvl1pPr>
          </a:lstStyle>
          <a:p>
            <a:pPr>
              <a:defRPr/>
            </a:pPr>
            <a:r>
              <a:rPr lang="en-US"/>
              <a:t>Page &lt;#&gt;</a:t>
            </a:r>
          </a:p>
        </p:txBody>
      </p:sp>
      <p:sp>
        <p:nvSpPr>
          <p:cNvPr id="7" name="Rectangle 34"/>
          <p:cNvSpPr>
            <a:spLocks noGrp="1" noChangeArrowheads="1"/>
          </p:cNvSpPr>
          <p:nvPr>
            <p:ph type="sldNum" sz="quarter" idx="12"/>
          </p:nvPr>
        </p:nvSpPr>
        <p:spPr>
          <a:ln/>
        </p:spPr>
        <p:txBody>
          <a:bodyPr/>
          <a:lstStyle>
            <a:lvl1pPr>
              <a:defRPr/>
            </a:lvl1pPr>
          </a:lstStyle>
          <a:p>
            <a:pPr>
              <a:defRPr/>
            </a:pPr>
            <a:fld id="{40FE00C1-2769-4AEF-A994-6BD796488FD7}" type="slidenum">
              <a:rPr lang="en-US"/>
              <a:pPr>
                <a:defRPr/>
              </a:pPr>
              <a:t>‹#›</a:t>
            </a:fld>
            <a:endParaRPr lang="en-US"/>
          </a:p>
        </p:txBody>
      </p:sp>
    </p:spTree>
    <p:extLst>
      <p:ext uri="{BB962C8B-B14F-4D97-AF65-F5344CB8AC3E}">
        <p14:creationId xmlns:p14="http://schemas.microsoft.com/office/powerpoint/2010/main" val="337400389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32"/>
          <p:cNvSpPr>
            <a:spLocks noGrp="1" noChangeArrowheads="1"/>
          </p:cNvSpPr>
          <p:nvPr>
            <p:ph type="dt" sz="half" idx="10"/>
          </p:nvPr>
        </p:nvSpPr>
        <p:spPr>
          <a:ln/>
        </p:spPr>
        <p:txBody>
          <a:bodyPr/>
          <a:lstStyle>
            <a:lvl1pPr>
              <a:defRPr/>
            </a:lvl1pPr>
          </a:lstStyle>
          <a:p>
            <a:pPr>
              <a:defRPr/>
            </a:pPr>
            <a:fld id="{FD4E965A-1EFD-4440-B5EF-FF9E210240D5}" type="datetime1">
              <a:rPr lang="en-US"/>
              <a:pPr>
                <a:defRPr/>
              </a:pPr>
              <a:t>1/15/2019</a:t>
            </a:fld>
            <a:endParaRPr lang="en-US"/>
          </a:p>
        </p:txBody>
      </p:sp>
      <p:sp>
        <p:nvSpPr>
          <p:cNvPr id="6" name="Rectangle 33"/>
          <p:cNvSpPr>
            <a:spLocks noGrp="1" noChangeArrowheads="1"/>
          </p:cNvSpPr>
          <p:nvPr>
            <p:ph type="ftr" sz="quarter" idx="11"/>
          </p:nvPr>
        </p:nvSpPr>
        <p:spPr>
          <a:ln/>
        </p:spPr>
        <p:txBody>
          <a:bodyPr/>
          <a:lstStyle>
            <a:lvl1pPr>
              <a:defRPr/>
            </a:lvl1pPr>
          </a:lstStyle>
          <a:p>
            <a:pPr>
              <a:defRPr/>
            </a:pPr>
            <a:r>
              <a:rPr lang="en-US"/>
              <a:t>Page &lt;#&gt;</a:t>
            </a:r>
          </a:p>
        </p:txBody>
      </p:sp>
      <p:sp>
        <p:nvSpPr>
          <p:cNvPr id="7" name="Rectangle 34"/>
          <p:cNvSpPr>
            <a:spLocks noGrp="1" noChangeArrowheads="1"/>
          </p:cNvSpPr>
          <p:nvPr>
            <p:ph type="sldNum" sz="quarter" idx="12"/>
          </p:nvPr>
        </p:nvSpPr>
        <p:spPr>
          <a:ln/>
        </p:spPr>
        <p:txBody>
          <a:bodyPr/>
          <a:lstStyle>
            <a:lvl1pPr>
              <a:defRPr/>
            </a:lvl1pPr>
          </a:lstStyle>
          <a:p>
            <a:pPr>
              <a:defRPr/>
            </a:pPr>
            <a:fld id="{6C4FA975-C473-4880-BF7A-D86DBCBB5839}" type="slidenum">
              <a:rPr lang="en-US"/>
              <a:pPr>
                <a:defRPr/>
              </a:pPr>
              <a:t>‹#›</a:t>
            </a:fld>
            <a:endParaRPr lang="en-US"/>
          </a:p>
        </p:txBody>
      </p:sp>
    </p:spTree>
    <p:extLst>
      <p:ext uri="{BB962C8B-B14F-4D97-AF65-F5344CB8AC3E}">
        <p14:creationId xmlns:p14="http://schemas.microsoft.com/office/powerpoint/2010/main" val="336424409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rgbClr val="000066"/>
            </a:gs>
            <a:gs pos="50000">
              <a:srgbClr val="003399"/>
            </a:gs>
            <a:gs pos="100000">
              <a:srgbClr val="000066"/>
            </a:gs>
          </a:gsLst>
          <a:lin ang="5400000" scaled="1"/>
        </a:gradFill>
        <a:effectLst/>
      </p:bgPr>
    </p:bg>
    <p:spTree>
      <p:nvGrpSpPr>
        <p:cNvPr id="1" name=""/>
        <p:cNvGrpSpPr/>
        <p:nvPr/>
      </p:nvGrpSpPr>
      <p:grpSpPr>
        <a:xfrm>
          <a:off x="0" y="0"/>
          <a:ext cx="0" cy="0"/>
          <a:chOff x="0" y="0"/>
          <a:chExt cx="0" cy="0"/>
        </a:xfrm>
      </p:grpSpPr>
      <p:sp>
        <p:nvSpPr>
          <p:cNvPr id="1026" name="Rectangle 30"/>
          <p:cNvSpPr>
            <a:spLocks noGrp="1" noChangeArrowheads="1"/>
          </p:cNvSpPr>
          <p:nvPr>
            <p:ph type="title"/>
          </p:nvPr>
        </p:nvSpPr>
        <p:spPr bwMode="auto">
          <a:xfrm>
            <a:off x="685800" y="465138"/>
            <a:ext cx="7772400" cy="14319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lvl="0"/>
            <a:r>
              <a:rPr lang="en-US" smtClean="0"/>
              <a:t>Click to edit Master title style</a:t>
            </a:r>
          </a:p>
        </p:txBody>
      </p:sp>
      <p:sp>
        <p:nvSpPr>
          <p:cNvPr id="1027" name="Rectangle 31"/>
          <p:cNvSpPr>
            <a:spLocks noGrp="1" noChangeArrowheads="1"/>
          </p:cNvSpPr>
          <p:nvPr>
            <p:ph type="body" idx="1"/>
          </p:nvPr>
        </p:nvSpPr>
        <p:spPr bwMode="auto">
          <a:xfrm>
            <a:off x="685800" y="1981200"/>
            <a:ext cx="7772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2821152" name="Rectangle 32"/>
          <p:cNvSpPr>
            <a:spLocks noGrp="1" noChangeArrowheads="1"/>
          </p:cNvSpPr>
          <p:nvPr>
            <p:ph type="dt" sz="half" idx="2"/>
          </p:nvPr>
        </p:nvSpPr>
        <p:spPr bwMode="auto">
          <a:xfrm>
            <a:off x="712788" y="6313488"/>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400" b="0" smtClean="0">
                <a:latin typeface="+mn-lt"/>
              </a:defRPr>
            </a:lvl1pPr>
          </a:lstStyle>
          <a:p>
            <a:pPr>
              <a:defRPr/>
            </a:pPr>
            <a:fld id="{0565717A-0DB2-4027-810B-8F631684B7E3}" type="datetime1">
              <a:rPr lang="en-US"/>
              <a:pPr>
                <a:defRPr/>
              </a:pPr>
              <a:t>1/15/2019</a:t>
            </a:fld>
            <a:endParaRPr lang="en-US"/>
          </a:p>
        </p:txBody>
      </p:sp>
      <p:sp>
        <p:nvSpPr>
          <p:cNvPr id="2821153" name="Rectangle 33"/>
          <p:cNvSpPr>
            <a:spLocks noGrp="1" noChangeArrowheads="1"/>
          </p:cNvSpPr>
          <p:nvPr>
            <p:ph type="ftr" sz="quarter" idx="3"/>
          </p:nvPr>
        </p:nvSpPr>
        <p:spPr bwMode="auto">
          <a:xfrm>
            <a:off x="3151188" y="6313488"/>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ctr">
              <a:defRPr sz="1400" b="0" smtClean="0">
                <a:latin typeface="+mn-lt"/>
              </a:defRPr>
            </a:lvl1pPr>
          </a:lstStyle>
          <a:p>
            <a:pPr>
              <a:defRPr/>
            </a:pPr>
            <a:r>
              <a:rPr lang="en-US"/>
              <a:t>Page &lt;#&gt;</a:t>
            </a:r>
          </a:p>
        </p:txBody>
      </p:sp>
      <p:sp>
        <p:nvSpPr>
          <p:cNvPr id="2821154" name="Rectangle 34"/>
          <p:cNvSpPr>
            <a:spLocks noGrp="1" noChangeArrowheads="1"/>
          </p:cNvSpPr>
          <p:nvPr>
            <p:ph type="sldNum" sz="quarter" idx="4"/>
          </p:nvPr>
        </p:nvSpPr>
        <p:spPr bwMode="auto">
          <a:xfrm>
            <a:off x="6580188" y="6313488"/>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400" b="0" smtClean="0">
                <a:latin typeface="+mn-lt"/>
              </a:defRPr>
            </a:lvl1pPr>
          </a:lstStyle>
          <a:p>
            <a:pPr>
              <a:defRPr/>
            </a:pPr>
            <a:fld id="{77F422FB-C855-4D70-9248-1587F94D4BB3}" type="slidenum">
              <a:rPr lang="en-US"/>
              <a:pPr>
                <a:defRPr/>
              </a:pPr>
              <a:t>‹#›</a:t>
            </a:fld>
            <a:endParaRPr lang="en-US"/>
          </a:p>
        </p:txBody>
      </p:sp>
    </p:spTree>
  </p:cSld>
  <p:clrMap bg1="dk2" tx1="lt1" bg2="dk1" tx2="lt2" accent1="accent1" accent2="accent2" accent3="accent3" accent4="accent4" accent5="accent5" accent6="accent6" hlink="hlink" folHlink="folHlink"/>
  <p:sldLayoutIdLst>
    <p:sldLayoutId id="2147483750" r:id="rId1"/>
    <p:sldLayoutId id="2147483740" r:id="rId2"/>
    <p:sldLayoutId id="2147483741" r:id="rId3"/>
    <p:sldLayoutId id="2147483742" r:id="rId4"/>
    <p:sldLayoutId id="2147483743" r:id="rId5"/>
    <p:sldLayoutId id="2147483744" r:id="rId6"/>
    <p:sldLayoutId id="2147483745" r:id="rId7"/>
    <p:sldLayoutId id="2147483746" r:id="rId8"/>
    <p:sldLayoutId id="2147483747" r:id="rId9"/>
    <p:sldLayoutId id="2147483748" r:id="rId10"/>
    <p:sldLayoutId id="2147483749" r:id="rId11"/>
  </p:sldLayoutIdLst>
  <p:hf hdr="0" ftr="0" dt="0"/>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Black" pitchFamily="34" charset="0"/>
        </a:defRPr>
      </a:lvl2pPr>
      <a:lvl3pPr algn="ctr" rtl="0" eaLnBrk="0" fontAlgn="base" hangingPunct="0">
        <a:spcBef>
          <a:spcPct val="0"/>
        </a:spcBef>
        <a:spcAft>
          <a:spcPct val="0"/>
        </a:spcAft>
        <a:defRPr sz="4400">
          <a:solidFill>
            <a:schemeClr val="tx2"/>
          </a:solidFill>
          <a:latin typeface="Arial Black" pitchFamily="34" charset="0"/>
        </a:defRPr>
      </a:lvl3pPr>
      <a:lvl4pPr algn="ctr" rtl="0" eaLnBrk="0" fontAlgn="base" hangingPunct="0">
        <a:spcBef>
          <a:spcPct val="0"/>
        </a:spcBef>
        <a:spcAft>
          <a:spcPct val="0"/>
        </a:spcAft>
        <a:defRPr sz="4400">
          <a:solidFill>
            <a:schemeClr val="tx2"/>
          </a:solidFill>
          <a:latin typeface="Arial Black" pitchFamily="34" charset="0"/>
        </a:defRPr>
      </a:lvl4pPr>
      <a:lvl5pPr algn="ctr" rtl="0" eaLnBrk="0" fontAlgn="base" hangingPunct="0">
        <a:spcBef>
          <a:spcPct val="0"/>
        </a:spcBef>
        <a:spcAft>
          <a:spcPct val="0"/>
        </a:spcAft>
        <a:defRPr sz="4400">
          <a:solidFill>
            <a:schemeClr val="tx2"/>
          </a:solidFill>
          <a:latin typeface="Arial Black" pitchFamily="34" charset="0"/>
        </a:defRPr>
      </a:lvl5pPr>
      <a:lvl6pPr marL="457200" algn="ctr" rtl="0" fontAlgn="base">
        <a:spcBef>
          <a:spcPct val="0"/>
        </a:spcBef>
        <a:spcAft>
          <a:spcPct val="0"/>
        </a:spcAft>
        <a:defRPr sz="4400">
          <a:solidFill>
            <a:schemeClr val="tx2"/>
          </a:solidFill>
          <a:latin typeface="Arial Black" pitchFamily="34" charset="0"/>
        </a:defRPr>
      </a:lvl6pPr>
      <a:lvl7pPr marL="914400" algn="ctr" rtl="0" fontAlgn="base">
        <a:spcBef>
          <a:spcPct val="0"/>
        </a:spcBef>
        <a:spcAft>
          <a:spcPct val="0"/>
        </a:spcAft>
        <a:defRPr sz="4400">
          <a:solidFill>
            <a:schemeClr val="tx2"/>
          </a:solidFill>
          <a:latin typeface="Arial Black" pitchFamily="34" charset="0"/>
        </a:defRPr>
      </a:lvl7pPr>
      <a:lvl8pPr marL="1371600" algn="ctr" rtl="0" fontAlgn="base">
        <a:spcBef>
          <a:spcPct val="0"/>
        </a:spcBef>
        <a:spcAft>
          <a:spcPct val="0"/>
        </a:spcAft>
        <a:defRPr sz="4400">
          <a:solidFill>
            <a:schemeClr val="tx2"/>
          </a:solidFill>
          <a:latin typeface="Arial Black" pitchFamily="34" charset="0"/>
        </a:defRPr>
      </a:lvl8pPr>
      <a:lvl9pPr marL="1828800" algn="ctr" rtl="0" fontAlgn="base">
        <a:spcBef>
          <a:spcPct val="0"/>
        </a:spcBef>
        <a:spcAft>
          <a:spcPct val="0"/>
        </a:spcAft>
        <a:defRPr sz="4400">
          <a:solidFill>
            <a:schemeClr val="tx2"/>
          </a:solidFill>
          <a:latin typeface="Arial Black" pitchFamily="34" charset="0"/>
        </a:defRPr>
      </a:lvl9pPr>
    </p:titleStyle>
    <p:bodyStyle>
      <a:lvl1pPr marL="342900" indent="-342900" algn="l" rtl="0" eaLnBrk="0" fontAlgn="base" hangingPunct="0">
        <a:spcBef>
          <a:spcPct val="20000"/>
        </a:spcBef>
        <a:spcAft>
          <a:spcPct val="0"/>
        </a:spcAft>
        <a:buSzPct val="85000"/>
        <a:buBlip>
          <a:blip r:embed="rId13"/>
        </a:buBlip>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tx2"/>
        </a:buClr>
        <a:buSzPct val="70000"/>
        <a:buFont typeface="Wingdings" pitchFamily="2" charset="2"/>
        <a:buChar char="l"/>
        <a:defRPr sz="2800">
          <a:solidFill>
            <a:schemeClr val="tx1"/>
          </a:solidFill>
          <a:latin typeface="+mn-lt"/>
        </a:defRPr>
      </a:lvl2pPr>
      <a:lvl3pPr marL="1143000" indent="-228600" algn="l" rtl="0" eaLnBrk="0" fontAlgn="base" hangingPunct="0">
        <a:spcBef>
          <a:spcPct val="20000"/>
        </a:spcBef>
        <a:spcAft>
          <a:spcPct val="0"/>
        </a:spcAft>
        <a:buClr>
          <a:schemeClr val="hlink"/>
        </a:buClr>
        <a:buSzPct val="65000"/>
        <a:buFont typeface="Wingdings" pitchFamily="2" charset="2"/>
        <a:buChar char="l"/>
        <a:defRPr sz="2400">
          <a:solidFill>
            <a:schemeClr val="tx1"/>
          </a:solidFill>
          <a:latin typeface="+mn-lt"/>
        </a:defRPr>
      </a:lvl3pPr>
      <a:lvl4pPr marL="1600200" indent="-228600" algn="l" rtl="0" eaLnBrk="0" fontAlgn="base" hangingPunct="0">
        <a:spcBef>
          <a:spcPct val="20000"/>
        </a:spcBef>
        <a:spcAft>
          <a:spcPct val="0"/>
        </a:spcAft>
        <a:buClr>
          <a:schemeClr val="accent1"/>
        </a:buClr>
        <a:buSzPct val="60000"/>
        <a:buFont typeface="Wingdings" pitchFamily="2" charset="2"/>
        <a:buChar char="l"/>
        <a:defRPr sz="2000">
          <a:solidFill>
            <a:schemeClr val="tx1"/>
          </a:solidFill>
          <a:latin typeface="+mn-lt"/>
        </a:defRPr>
      </a:lvl4pPr>
      <a:lvl5pPr marL="2057400" indent="-228600" algn="l" rtl="0" eaLnBrk="0" fontAlgn="base" hangingPunct="0">
        <a:spcBef>
          <a:spcPct val="20000"/>
        </a:spcBef>
        <a:spcAft>
          <a:spcPct val="0"/>
        </a:spcAft>
        <a:buClr>
          <a:schemeClr val="accent2"/>
        </a:buClr>
        <a:buSzPct val="60000"/>
        <a:buFont typeface="Wingdings" pitchFamily="2" charset="2"/>
        <a:buChar char="l"/>
        <a:defRPr sz="2000">
          <a:solidFill>
            <a:schemeClr val="tx1"/>
          </a:solidFill>
          <a:latin typeface="+mn-lt"/>
        </a:defRPr>
      </a:lvl5pPr>
      <a:lvl6pPr marL="2514600" indent="-228600" algn="l" rtl="0" fontAlgn="base">
        <a:spcBef>
          <a:spcPct val="20000"/>
        </a:spcBef>
        <a:spcAft>
          <a:spcPct val="0"/>
        </a:spcAft>
        <a:buClr>
          <a:schemeClr val="accent2"/>
        </a:buClr>
        <a:buSzPct val="60000"/>
        <a:buFont typeface="Wingdings" pitchFamily="2" charset="2"/>
        <a:buChar char="l"/>
        <a:defRPr sz="2000">
          <a:solidFill>
            <a:schemeClr val="tx1"/>
          </a:solidFill>
          <a:latin typeface="+mn-lt"/>
        </a:defRPr>
      </a:lvl6pPr>
      <a:lvl7pPr marL="2971800" indent="-228600" algn="l" rtl="0" fontAlgn="base">
        <a:spcBef>
          <a:spcPct val="20000"/>
        </a:spcBef>
        <a:spcAft>
          <a:spcPct val="0"/>
        </a:spcAft>
        <a:buClr>
          <a:schemeClr val="accent2"/>
        </a:buClr>
        <a:buSzPct val="60000"/>
        <a:buFont typeface="Wingdings" pitchFamily="2" charset="2"/>
        <a:buChar char="l"/>
        <a:defRPr sz="2000">
          <a:solidFill>
            <a:schemeClr val="tx1"/>
          </a:solidFill>
          <a:latin typeface="+mn-lt"/>
        </a:defRPr>
      </a:lvl7pPr>
      <a:lvl8pPr marL="3429000" indent="-228600" algn="l" rtl="0" fontAlgn="base">
        <a:spcBef>
          <a:spcPct val="20000"/>
        </a:spcBef>
        <a:spcAft>
          <a:spcPct val="0"/>
        </a:spcAft>
        <a:buClr>
          <a:schemeClr val="accent2"/>
        </a:buClr>
        <a:buSzPct val="60000"/>
        <a:buFont typeface="Wingdings" pitchFamily="2" charset="2"/>
        <a:buChar char="l"/>
        <a:defRPr sz="2000">
          <a:solidFill>
            <a:schemeClr val="tx1"/>
          </a:solidFill>
          <a:latin typeface="+mn-lt"/>
        </a:defRPr>
      </a:lvl8pPr>
      <a:lvl9pPr marL="3886200" indent="-228600" algn="l" rtl="0" fontAlgn="base">
        <a:spcBef>
          <a:spcPct val="20000"/>
        </a:spcBef>
        <a:spcAft>
          <a:spcPct val="0"/>
        </a:spcAft>
        <a:buClr>
          <a:schemeClr val="accent2"/>
        </a:buClr>
        <a:buSzPct val="60000"/>
        <a:buFont typeface="Wingdings" pitchFamily="2" charset="2"/>
        <a:buChar char="l"/>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pPr>
              <a:defRPr/>
            </a:pPr>
            <a:fld id="{A058B351-E7B9-445B-A5A6-552D38327E93}" type="slidenum">
              <a:rPr lang="en-US"/>
              <a:pPr>
                <a:defRPr/>
              </a:pPr>
              <a:t>1</a:t>
            </a:fld>
            <a:endParaRPr lang="en-US"/>
          </a:p>
        </p:txBody>
      </p:sp>
      <p:sp>
        <p:nvSpPr>
          <p:cNvPr id="3075" name="Rectangle 5"/>
          <p:cNvSpPr>
            <a:spLocks noGrp="1" noChangeArrowheads="1"/>
          </p:cNvSpPr>
          <p:nvPr>
            <p:ph type="title"/>
          </p:nvPr>
        </p:nvSpPr>
        <p:spPr>
          <a:xfrm>
            <a:off x="533400" y="2133600"/>
            <a:ext cx="8153400" cy="1905000"/>
          </a:xfrm>
          <a:noFill/>
          <a:extLst>
            <a:ext uri="{91240B29-F687-4F45-9708-019B960494DF}">
              <a14:hiddenLine xmlns:a14="http://schemas.microsoft.com/office/drawing/2010/main" w="12700" cap="sq">
                <a:solidFill>
                  <a:schemeClr val="tx1"/>
                </a:solidFill>
                <a:miter lim="800000"/>
                <a:headEnd type="none" w="sm" len="sm"/>
                <a:tailEnd type="none" w="sm" len="sm"/>
              </a14:hiddenLine>
            </a:ext>
          </a:extLst>
        </p:spPr>
        <p:txBody>
          <a:bodyPr anchor="t"/>
          <a:lstStyle/>
          <a:p>
            <a:pPr eaLnBrk="1" hangingPunct="1"/>
            <a:r>
              <a:rPr lang="en-US" sz="5400" smtClean="0">
                <a:solidFill>
                  <a:schemeClr val="tx1"/>
                </a:solidFill>
              </a:rPr>
              <a:t>Introduction to</a:t>
            </a:r>
            <a:br>
              <a:rPr lang="en-US" sz="5400" smtClean="0">
                <a:solidFill>
                  <a:schemeClr val="tx1"/>
                </a:solidFill>
              </a:rPr>
            </a:br>
            <a:r>
              <a:rPr lang="en-US" sz="5400" smtClean="0">
                <a:solidFill>
                  <a:schemeClr val="tx1"/>
                </a:solidFill>
              </a:rPr>
              <a:t>1 &amp; 2 Samuel</a:t>
            </a:r>
          </a:p>
        </p:txBody>
      </p:sp>
      <p:sp>
        <p:nvSpPr>
          <p:cNvPr id="3076" name="Text Box 6"/>
          <p:cNvSpPr txBox="1">
            <a:spLocks noChangeArrowheads="1"/>
          </p:cNvSpPr>
          <p:nvPr/>
        </p:nvSpPr>
        <p:spPr bwMode="auto">
          <a:xfrm>
            <a:off x="2819400" y="4800600"/>
            <a:ext cx="35052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800" b="1">
                <a:solidFill>
                  <a:schemeClr val="tx1"/>
                </a:solidFill>
                <a:latin typeface="Times New Roman" pitchFamily="18" charset="0"/>
              </a:defRPr>
            </a:lvl1pPr>
            <a:lvl2pPr marL="742950" indent="-285750" eaLnBrk="0" hangingPunct="0">
              <a:defRPr sz="2800" b="1">
                <a:solidFill>
                  <a:schemeClr val="tx1"/>
                </a:solidFill>
                <a:latin typeface="Times New Roman" pitchFamily="18" charset="0"/>
              </a:defRPr>
            </a:lvl2pPr>
            <a:lvl3pPr marL="1143000" indent="-228600" eaLnBrk="0" hangingPunct="0">
              <a:defRPr sz="2800" b="1">
                <a:solidFill>
                  <a:schemeClr val="tx1"/>
                </a:solidFill>
                <a:latin typeface="Times New Roman" pitchFamily="18" charset="0"/>
              </a:defRPr>
            </a:lvl3pPr>
            <a:lvl4pPr marL="1600200" indent="-228600" eaLnBrk="0" hangingPunct="0">
              <a:defRPr sz="2800" b="1">
                <a:solidFill>
                  <a:schemeClr val="tx1"/>
                </a:solidFill>
                <a:latin typeface="Times New Roman" pitchFamily="18" charset="0"/>
              </a:defRPr>
            </a:lvl4pPr>
            <a:lvl5pPr marL="2057400" indent="-228600" eaLnBrk="0" hangingPunct="0">
              <a:defRPr sz="2800" b="1">
                <a:solidFill>
                  <a:schemeClr val="tx1"/>
                </a:solidFill>
                <a:latin typeface="Times New Roman" pitchFamily="18" charset="0"/>
              </a:defRPr>
            </a:lvl5pPr>
            <a:lvl6pPr marL="2514600" indent="-228600" eaLnBrk="0" fontAlgn="base" hangingPunct="0">
              <a:spcBef>
                <a:spcPct val="0"/>
              </a:spcBef>
              <a:spcAft>
                <a:spcPct val="0"/>
              </a:spcAft>
              <a:defRPr sz="2800" b="1">
                <a:solidFill>
                  <a:schemeClr val="tx1"/>
                </a:solidFill>
                <a:latin typeface="Times New Roman" pitchFamily="18" charset="0"/>
              </a:defRPr>
            </a:lvl6pPr>
            <a:lvl7pPr marL="2971800" indent="-228600" eaLnBrk="0" fontAlgn="base" hangingPunct="0">
              <a:spcBef>
                <a:spcPct val="0"/>
              </a:spcBef>
              <a:spcAft>
                <a:spcPct val="0"/>
              </a:spcAft>
              <a:defRPr sz="2800" b="1">
                <a:solidFill>
                  <a:schemeClr val="tx1"/>
                </a:solidFill>
                <a:latin typeface="Times New Roman" pitchFamily="18" charset="0"/>
              </a:defRPr>
            </a:lvl7pPr>
            <a:lvl8pPr marL="3429000" indent="-228600" eaLnBrk="0" fontAlgn="base" hangingPunct="0">
              <a:spcBef>
                <a:spcPct val="0"/>
              </a:spcBef>
              <a:spcAft>
                <a:spcPct val="0"/>
              </a:spcAft>
              <a:defRPr sz="2800" b="1">
                <a:solidFill>
                  <a:schemeClr val="tx1"/>
                </a:solidFill>
                <a:latin typeface="Times New Roman" pitchFamily="18" charset="0"/>
              </a:defRPr>
            </a:lvl8pPr>
            <a:lvl9pPr marL="3886200" indent="-228600" eaLnBrk="0" fontAlgn="base" hangingPunct="0">
              <a:spcBef>
                <a:spcPct val="0"/>
              </a:spcBef>
              <a:spcAft>
                <a:spcPct val="0"/>
              </a:spcAft>
              <a:defRPr sz="2800" b="1">
                <a:solidFill>
                  <a:schemeClr val="tx1"/>
                </a:solidFill>
                <a:latin typeface="Times New Roman" pitchFamily="18" charset="0"/>
              </a:defRPr>
            </a:lvl9pPr>
          </a:lstStyle>
          <a:p>
            <a:pPr algn="ctr" eaLnBrk="1" hangingPunct="1">
              <a:spcBef>
                <a:spcPct val="50000"/>
              </a:spcBef>
            </a:pPr>
            <a:r>
              <a:rPr kumimoji="1" lang="en-US" sz="2400">
                <a:latin typeface="Arial" pitchFamily="34" charset="0"/>
                <a:ea typeface="PMingLiU" pitchFamily="18" charset="-120"/>
              </a:rPr>
              <a:t>12 August 2007</a:t>
            </a:r>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5"/>
          <p:cNvSpPr>
            <a:spLocks noGrp="1"/>
          </p:cNvSpPr>
          <p:nvPr>
            <p:ph type="sldNum" sz="quarter" idx="12"/>
          </p:nvPr>
        </p:nvSpPr>
        <p:spPr/>
        <p:txBody>
          <a:bodyPr/>
          <a:lstStyle/>
          <a:p>
            <a:pPr>
              <a:defRPr/>
            </a:pPr>
            <a:fld id="{F962E8AC-93F5-499E-BDA8-33999813C12F}" type="slidenum">
              <a:rPr lang="en-US"/>
              <a:pPr>
                <a:defRPr/>
              </a:pPr>
              <a:t>10</a:t>
            </a:fld>
            <a:endParaRPr lang="en-US"/>
          </a:p>
        </p:txBody>
      </p:sp>
      <p:sp>
        <p:nvSpPr>
          <p:cNvPr id="12291" name="Rectangle 2"/>
          <p:cNvSpPr>
            <a:spLocks noGrp="1" noChangeArrowheads="1"/>
          </p:cNvSpPr>
          <p:nvPr>
            <p:ph type="title"/>
          </p:nvPr>
        </p:nvSpPr>
        <p:spPr>
          <a:xfrm>
            <a:off x="228600" y="152400"/>
            <a:ext cx="8763000" cy="762000"/>
          </a:xfrm>
        </p:spPr>
        <p:txBody>
          <a:bodyPr/>
          <a:lstStyle/>
          <a:p>
            <a:pPr eaLnBrk="1" hangingPunct="1"/>
            <a:r>
              <a:rPr lang="en-GB" altLang="zh-TW" smtClean="0">
                <a:solidFill>
                  <a:schemeClr val="tx1"/>
                </a:solidFill>
                <a:ea typeface="PMingLiU" pitchFamily="18" charset="-120"/>
                <a:cs typeface="Times New Roman" pitchFamily="18" charset="0"/>
              </a:rPr>
              <a:t>Contribution to the Bible</a:t>
            </a:r>
            <a:endParaRPr lang="en-US" smtClean="0">
              <a:solidFill>
                <a:schemeClr val="tx1"/>
              </a:solidFill>
              <a:ea typeface="PMingLiU" pitchFamily="18" charset="-120"/>
              <a:cs typeface="Times New Roman" pitchFamily="18" charset="0"/>
            </a:endParaRPr>
          </a:p>
        </p:txBody>
      </p:sp>
      <p:sp>
        <p:nvSpPr>
          <p:cNvPr id="12292" name="AutoShape 3" descr="http://scriptures.lds.org/en/biblephotos/biblephotos/photo16.jpg"/>
          <p:cNvSpPr>
            <a:spLocks noChangeAspect="1" noChangeArrowheads="1"/>
          </p:cNvSpPr>
          <p:nvPr/>
        </p:nvSpPr>
        <p:spPr bwMode="auto">
          <a:xfrm>
            <a:off x="1912938" y="717550"/>
            <a:ext cx="5486400" cy="3703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12293" name="AutoShape 4" descr="http://scriptures.lds.org/en/biblephotos/biblephotos/photo16.jpg"/>
          <p:cNvSpPr>
            <a:spLocks noChangeAspect="1" noChangeArrowheads="1"/>
          </p:cNvSpPr>
          <p:nvPr/>
        </p:nvSpPr>
        <p:spPr bwMode="auto">
          <a:xfrm>
            <a:off x="1912938" y="717550"/>
            <a:ext cx="5486400" cy="3703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12294" name="AutoShape 5" descr="http://scriptures.lds.org/en/biblephotos/biblephotos/photo16.jpg"/>
          <p:cNvSpPr>
            <a:spLocks noChangeAspect="1" noChangeArrowheads="1"/>
          </p:cNvSpPr>
          <p:nvPr/>
        </p:nvSpPr>
        <p:spPr bwMode="auto">
          <a:xfrm>
            <a:off x="1912938" y="717550"/>
            <a:ext cx="5486400" cy="3703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12295" name="Text Box 6"/>
          <p:cNvSpPr txBox="1">
            <a:spLocks noChangeArrowheads="1"/>
          </p:cNvSpPr>
          <p:nvPr/>
        </p:nvSpPr>
        <p:spPr bwMode="auto">
          <a:xfrm>
            <a:off x="762000" y="1143000"/>
            <a:ext cx="7620000" cy="3511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800" b="1">
                <a:solidFill>
                  <a:schemeClr val="tx1"/>
                </a:solidFill>
                <a:latin typeface="Times New Roman" pitchFamily="18" charset="0"/>
              </a:defRPr>
            </a:lvl1pPr>
            <a:lvl2pPr eaLnBrk="0" hangingPunct="0">
              <a:defRPr sz="2800" b="1">
                <a:solidFill>
                  <a:schemeClr val="tx1"/>
                </a:solidFill>
                <a:latin typeface="Times New Roman" pitchFamily="18" charset="0"/>
              </a:defRPr>
            </a:lvl2pPr>
            <a:lvl3pPr marL="1143000" indent="-228600" eaLnBrk="0" hangingPunct="0">
              <a:defRPr sz="2800" b="1">
                <a:solidFill>
                  <a:schemeClr val="tx1"/>
                </a:solidFill>
                <a:latin typeface="Times New Roman" pitchFamily="18" charset="0"/>
              </a:defRPr>
            </a:lvl3pPr>
            <a:lvl4pPr marL="1600200" indent="-228600" eaLnBrk="0" hangingPunct="0">
              <a:defRPr sz="2800" b="1">
                <a:solidFill>
                  <a:schemeClr val="tx1"/>
                </a:solidFill>
                <a:latin typeface="Times New Roman" pitchFamily="18" charset="0"/>
              </a:defRPr>
            </a:lvl4pPr>
            <a:lvl5pPr marL="2057400" indent="-228600" eaLnBrk="0" hangingPunct="0">
              <a:defRPr sz="2800" b="1">
                <a:solidFill>
                  <a:schemeClr val="tx1"/>
                </a:solidFill>
                <a:latin typeface="Times New Roman" pitchFamily="18" charset="0"/>
              </a:defRPr>
            </a:lvl5pPr>
            <a:lvl6pPr marL="2514600" indent="-228600" eaLnBrk="0" fontAlgn="base" hangingPunct="0">
              <a:spcBef>
                <a:spcPct val="0"/>
              </a:spcBef>
              <a:spcAft>
                <a:spcPct val="0"/>
              </a:spcAft>
              <a:defRPr sz="2800" b="1">
                <a:solidFill>
                  <a:schemeClr val="tx1"/>
                </a:solidFill>
                <a:latin typeface="Times New Roman" pitchFamily="18" charset="0"/>
              </a:defRPr>
            </a:lvl6pPr>
            <a:lvl7pPr marL="2971800" indent="-228600" eaLnBrk="0" fontAlgn="base" hangingPunct="0">
              <a:spcBef>
                <a:spcPct val="0"/>
              </a:spcBef>
              <a:spcAft>
                <a:spcPct val="0"/>
              </a:spcAft>
              <a:defRPr sz="2800" b="1">
                <a:solidFill>
                  <a:schemeClr val="tx1"/>
                </a:solidFill>
                <a:latin typeface="Times New Roman" pitchFamily="18" charset="0"/>
              </a:defRPr>
            </a:lvl7pPr>
            <a:lvl8pPr marL="3429000" indent="-228600" eaLnBrk="0" fontAlgn="base" hangingPunct="0">
              <a:spcBef>
                <a:spcPct val="0"/>
              </a:spcBef>
              <a:spcAft>
                <a:spcPct val="0"/>
              </a:spcAft>
              <a:defRPr sz="2800" b="1">
                <a:solidFill>
                  <a:schemeClr val="tx1"/>
                </a:solidFill>
                <a:latin typeface="Times New Roman" pitchFamily="18" charset="0"/>
              </a:defRPr>
            </a:lvl8pPr>
            <a:lvl9pPr marL="3886200" indent="-228600" eaLnBrk="0" fontAlgn="base" hangingPunct="0">
              <a:spcBef>
                <a:spcPct val="0"/>
              </a:spcBef>
              <a:spcAft>
                <a:spcPct val="0"/>
              </a:spcAft>
              <a:defRPr sz="2800" b="1">
                <a:solidFill>
                  <a:schemeClr val="tx1"/>
                </a:solidFill>
                <a:latin typeface="Times New Roman" pitchFamily="18" charset="0"/>
              </a:defRPr>
            </a:lvl9pPr>
          </a:lstStyle>
          <a:p>
            <a:pPr eaLnBrk="1" hangingPunct="1">
              <a:spcBef>
                <a:spcPct val="50000"/>
              </a:spcBef>
              <a:buFont typeface="Wingdings" pitchFamily="2" charset="2"/>
              <a:buChar char="Ø"/>
            </a:pPr>
            <a:r>
              <a:rPr lang="en-US">
                <a:latin typeface="Arial" pitchFamily="34" charset="0"/>
              </a:rPr>
              <a:t> Reveals how the kingdom of Israel</a:t>
            </a:r>
          </a:p>
          <a:p>
            <a:pPr lvl="1" eaLnBrk="1" hangingPunct="1">
              <a:spcBef>
                <a:spcPct val="50000"/>
              </a:spcBef>
              <a:buFont typeface="Wingdings" pitchFamily="2" charset="2"/>
              <a:buChar char="§"/>
            </a:pPr>
            <a:r>
              <a:rPr lang="en-US">
                <a:latin typeface="Arial" pitchFamily="34" charset="0"/>
              </a:rPr>
              <a:t> was unified</a:t>
            </a:r>
          </a:p>
          <a:p>
            <a:pPr lvl="1" eaLnBrk="1" hangingPunct="1">
              <a:spcBef>
                <a:spcPct val="50000"/>
              </a:spcBef>
              <a:buFont typeface="Wingdings" pitchFamily="2" charset="2"/>
              <a:buChar char="§"/>
            </a:pPr>
            <a:r>
              <a:rPr lang="en-US">
                <a:latin typeface="Arial" pitchFamily="34" charset="0"/>
              </a:rPr>
              <a:t> extended its boundaries</a:t>
            </a:r>
          </a:p>
          <a:p>
            <a:pPr lvl="1" eaLnBrk="1" hangingPunct="1">
              <a:spcBef>
                <a:spcPct val="50000"/>
              </a:spcBef>
              <a:buFont typeface="Wingdings" pitchFamily="2" charset="2"/>
              <a:buChar char="§"/>
            </a:pPr>
            <a:r>
              <a:rPr lang="en-US">
                <a:latin typeface="Arial" pitchFamily="34" charset="0"/>
              </a:rPr>
              <a:t> achieved economic prosperity</a:t>
            </a:r>
          </a:p>
          <a:p>
            <a:pPr eaLnBrk="1" hangingPunct="1">
              <a:spcBef>
                <a:spcPct val="50000"/>
              </a:spcBef>
              <a:buFont typeface="Wingdings" pitchFamily="2" charset="2"/>
              <a:buChar char="Ø"/>
            </a:pPr>
            <a:r>
              <a:rPr lang="en-US">
                <a:latin typeface="Arial" pitchFamily="34" charset="0"/>
              </a:rPr>
              <a:t> Records the beginning of an endless</a:t>
            </a:r>
            <a:br>
              <a:rPr lang="en-US">
                <a:latin typeface="Arial" pitchFamily="34" charset="0"/>
              </a:rPr>
            </a:br>
            <a:r>
              <a:rPr lang="en-US">
                <a:latin typeface="Arial" pitchFamily="34" charset="0"/>
              </a:rPr>
              <a:t>    dynasty </a:t>
            </a:r>
          </a:p>
        </p:txBody>
      </p:sp>
    </p:spTree>
  </p:cSld>
  <p:clrMapOvr>
    <a:masterClrMapping/>
  </p:clrMapOvr>
  <p:transition/>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000000"/>
        </a:solidFill>
        <a:effectLst/>
      </p:bgPr>
    </p:bg>
    <p:spTree>
      <p:nvGrpSpPr>
        <p:cNvPr id="1" name=""/>
        <p:cNvGrpSpPr/>
        <p:nvPr/>
      </p:nvGrpSpPr>
      <p:grpSpPr>
        <a:xfrm>
          <a:off x="0" y="0"/>
          <a:ext cx="0" cy="0"/>
          <a:chOff x="0" y="0"/>
          <a:chExt cx="0" cy="0"/>
        </a:xfrm>
      </p:grpSpPr>
      <p:sp>
        <p:nvSpPr>
          <p:cNvPr id="8" name="Slide Number Placeholder 5"/>
          <p:cNvSpPr>
            <a:spLocks noGrp="1"/>
          </p:cNvSpPr>
          <p:nvPr>
            <p:ph type="sldNum" sz="quarter" idx="12"/>
          </p:nvPr>
        </p:nvSpPr>
        <p:spPr/>
        <p:txBody>
          <a:bodyPr/>
          <a:lstStyle/>
          <a:p>
            <a:pPr>
              <a:defRPr/>
            </a:pPr>
            <a:fld id="{3B4E2D74-8FE8-4E1C-BB75-B19086533063}" type="slidenum">
              <a:rPr lang="en-US"/>
              <a:pPr>
                <a:defRPr/>
              </a:pPr>
              <a:t>11</a:t>
            </a:fld>
            <a:endParaRPr lang="en-US"/>
          </a:p>
        </p:txBody>
      </p:sp>
      <p:sp>
        <p:nvSpPr>
          <p:cNvPr id="13315" name="Rectangle 2"/>
          <p:cNvSpPr>
            <a:spLocks noGrp="1" noChangeArrowheads="1"/>
          </p:cNvSpPr>
          <p:nvPr>
            <p:ph type="title"/>
          </p:nvPr>
        </p:nvSpPr>
        <p:spPr>
          <a:xfrm>
            <a:off x="228600" y="152400"/>
            <a:ext cx="8763000" cy="762000"/>
          </a:xfrm>
        </p:spPr>
        <p:txBody>
          <a:bodyPr/>
          <a:lstStyle/>
          <a:p>
            <a:pPr eaLnBrk="1" hangingPunct="1"/>
            <a:r>
              <a:rPr lang="en-GB" altLang="zh-TW" smtClean="0">
                <a:solidFill>
                  <a:schemeClr val="tx1"/>
                </a:solidFill>
                <a:ea typeface="PMingLiU" pitchFamily="18" charset="-120"/>
                <a:cs typeface="Times New Roman" pitchFamily="18" charset="0"/>
              </a:rPr>
              <a:t>Contribution to the Bible</a:t>
            </a:r>
            <a:endParaRPr lang="en-US" smtClean="0">
              <a:solidFill>
                <a:schemeClr val="tx1"/>
              </a:solidFill>
              <a:ea typeface="PMingLiU" pitchFamily="18" charset="-120"/>
              <a:cs typeface="Times New Roman" pitchFamily="18" charset="0"/>
            </a:endParaRPr>
          </a:p>
        </p:txBody>
      </p:sp>
      <p:sp>
        <p:nvSpPr>
          <p:cNvPr id="13316" name="AutoShape 3" descr="http://scriptures.lds.org/en/biblephotos/biblephotos/photo16.jpg"/>
          <p:cNvSpPr>
            <a:spLocks noChangeAspect="1" noChangeArrowheads="1"/>
          </p:cNvSpPr>
          <p:nvPr/>
        </p:nvSpPr>
        <p:spPr bwMode="auto">
          <a:xfrm>
            <a:off x="1912938" y="717550"/>
            <a:ext cx="5486400" cy="3703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13317" name="AutoShape 4" descr="http://scriptures.lds.org/en/biblephotos/biblephotos/photo16.jpg"/>
          <p:cNvSpPr>
            <a:spLocks noChangeAspect="1" noChangeArrowheads="1"/>
          </p:cNvSpPr>
          <p:nvPr/>
        </p:nvSpPr>
        <p:spPr bwMode="auto">
          <a:xfrm>
            <a:off x="1912938" y="717550"/>
            <a:ext cx="5486400" cy="3703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13318" name="AutoShape 5" descr="http://scriptures.lds.org/en/biblephotos/biblephotos/photo16.jpg"/>
          <p:cNvSpPr>
            <a:spLocks noChangeAspect="1" noChangeArrowheads="1"/>
          </p:cNvSpPr>
          <p:nvPr/>
        </p:nvSpPr>
        <p:spPr bwMode="auto">
          <a:xfrm>
            <a:off x="1912938" y="717550"/>
            <a:ext cx="5486400" cy="3703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13319" name="Text Box 6"/>
          <p:cNvSpPr txBox="1">
            <a:spLocks noChangeArrowheads="1"/>
          </p:cNvSpPr>
          <p:nvPr/>
        </p:nvSpPr>
        <p:spPr bwMode="auto">
          <a:xfrm>
            <a:off x="381000" y="1143000"/>
            <a:ext cx="8305800" cy="45799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800" b="1">
                <a:solidFill>
                  <a:schemeClr val="tx1"/>
                </a:solidFill>
                <a:latin typeface="Times New Roman" pitchFamily="18" charset="0"/>
              </a:defRPr>
            </a:lvl1pPr>
            <a:lvl2pPr eaLnBrk="0" hangingPunct="0">
              <a:defRPr sz="2800" b="1">
                <a:solidFill>
                  <a:schemeClr val="tx1"/>
                </a:solidFill>
                <a:latin typeface="Times New Roman" pitchFamily="18" charset="0"/>
              </a:defRPr>
            </a:lvl2pPr>
            <a:lvl3pPr marL="1143000" indent="-228600" eaLnBrk="0" hangingPunct="0">
              <a:defRPr sz="2800" b="1">
                <a:solidFill>
                  <a:schemeClr val="tx1"/>
                </a:solidFill>
                <a:latin typeface="Times New Roman" pitchFamily="18" charset="0"/>
              </a:defRPr>
            </a:lvl3pPr>
            <a:lvl4pPr marL="1600200" indent="-228600" eaLnBrk="0" hangingPunct="0">
              <a:defRPr sz="2800" b="1">
                <a:solidFill>
                  <a:schemeClr val="tx1"/>
                </a:solidFill>
                <a:latin typeface="Times New Roman" pitchFamily="18" charset="0"/>
              </a:defRPr>
            </a:lvl4pPr>
            <a:lvl5pPr marL="2057400" indent="-228600" eaLnBrk="0" hangingPunct="0">
              <a:defRPr sz="2800" b="1">
                <a:solidFill>
                  <a:schemeClr val="tx1"/>
                </a:solidFill>
                <a:latin typeface="Times New Roman" pitchFamily="18" charset="0"/>
              </a:defRPr>
            </a:lvl5pPr>
            <a:lvl6pPr marL="2514600" indent="-228600" eaLnBrk="0" fontAlgn="base" hangingPunct="0">
              <a:spcBef>
                <a:spcPct val="0"/>
              </a:spcBef>
              <a:spcAft>
                <a:spcPct val="0"/>
              </a:spcAft>
              <a:defRPr sz="2800" b="1">
                <a:solidFill>
                  <a:schemeClr val="tx1"/>
                </a:solidFill>
                <a:latin typeface="Times New Roman" pitchFamily="18" charset="0"/>
              </a:defRPr>
            </a:lvl6pPr>
            <a:lvl7pPr marL="2971800" indent="-228600" eaLnBrk="0" fontAlgn="base" hangingPunct="0">
              <a:spcBef>
                <a:spcPct val="0"/>
              </a:spcBef>
              <a:spcAft>
                <a:spcPct val="0"/>
              </a:spcAft>
              <a:defRPr sz="2800" b="1">
                <a:solidFill>
                  <a:schemeClr val="tx1"/>
                </a:solidFill>
                <a:latin typeface="Times New Roman" pitchFamily="18" charset="0"/>
              </a:defRPr>
            </a:lvl7pPr>
            <a:lvl8pPr marL="3429000" indent="-228600" eaLnBrk="0" fontAlgn="base" hangingPunct="0">
              <a:spcBef>
                <a:spcPct val="0"/>
              </a:spcBef>
              <a:spcAft>
                <a:spcPct val="0"/>
              </a:spcAft>
              <a:defRPr sz="2800" b="1">
                <a:solidFill>
                  <a:schemeClr val="tx1"/>
                </a:solidFill>
                <a:latin typeface="Times New Roman" pitchFamily="18" charset="0"/>
              </a:defRPr>
            </a:lvl8pPr>
            <a:lvl9pPr marL="3886200" indent="-228600" eaLnBrk="0" fontAlgn="base" hangingPunct="0">
              <a:spcBef>
                <a:spcPct val="0"/>
              </a:spcBef>
              <a:spcAft>
                <a:spcPct val="0"/>
              </a:spcAft>
              <a:defRPr sz="2800" b="1">
                <a:solidFill>
                  <a:schemeClr val="tx1"/>
                </a:solidFill>
                <a:latin typeface="Times New Roman" pitchFamily="18" charset="0"/>
              </a:defRPr>
            </a:lvl9pPr>
          </a:lstStyle>
          <a:p>
            <a:pPr eaLnBrk="1" hangingPunct="1">
              <a:spcBef>
                <a:spcPct val="50000"/>
              </a:spcBef>
              <a:buFont typeface="Wingdings" pitchFamily="2" charset="2"/>
              <a:buChar char="Ø"/>
            </a:pPr>
            <a:r>
              <a:rPr lang="en-US">
                <a:latin typeface="Arial" pitchFamily="34" charset="0"/>
              </a:rPr>
              <a:t> Records the movement of the Ark of the</a:t>
            </a:r>
            <a:br>
              <a:rPr lang="en-US">
                <a:latin typeface="Arial" pitchFamily="34" charset="0"/>
              </a:rPr>
            </a:br>
            <a:r>
              <a:rPr lang="en-US">
                <a:latin typeface="Arial" pitchFamily="34" charset="0"/>
              </a:rPr>
              <a:t>    Covenant:</a:t>
            </a:r>
          </a:p>
          <a:p>
            <a:pPr lvl="1" eaLnBrk="1" hangingPunct="1">
              <a:spcBef>
                <a:spcPct val="50000"/>
              </a:spcBef>
              <a:buFont typeface="Wingdings" pitchFamily="2" charset="2"/>
              <a:buChar char="§"/>
            </a:pPr>
            <a:r>
              <a:rPr lang="en-US">
                <a:latin typeface="Arial" pitchFamily="34" charset="0"/>
              </a:rPr>
              <a:t> from Shiloh</a:t>
            </a:r>
          </a:p>
          <a:p>
            <a:pPr lvl="1" eaLnBrk="1" hangingPunct="1">
              <a:spcBef>
                <a:spcPct val="50000"/>
              </a:spcBef>
              <a:buFont typeface="Wingdings" pitchFamily="2" charset="2"/>
              <a:buChar char="§"/>
            </a:pPr>
            <a:r>
              <a:rPr lang="en-US">
                <a:latin typeface="Arial" pitchFamily="34" charset="0"/>
              </a:rPr>
              <a:t> to the land of the</a:t>
            </a:r>
            <a:br>
              <a:rPr lang="en-US">
                <a:latin typeface="Arial" pitchFamily="34" charset="0"/>
              </a:rPr>
            </a:br>
            <a:r>
              <a:rPr lang="en-US">
                <a:latin typeface="Arial" pitchFamily="34" charset="0"/>
              </a:rPr>
              <a:t>   Philistines</a:t>
            </a:r>
          </a:p>
          <a:p>
            <a:pPr lvl="1" eaLnBrk="1" hangingPunct="1">
              <a:spcBef>
                <a:spcPct val="50000"/>
              </a:spcBef>
              <a:buFont typeface="Wingdings" pitchFamily="2" charset="2"/>
              <a:buChar char="§"/>
            </a:pPr>
            <a:r>
              <a:rPr lang="en-US">
                <a:latin typeface="Arial" pitchFamily="34" charset="0"/>
              </a:rPr>
              <a:t> to Beth-Shemesh</a:t>
            </a:r>
          </a:p>
          <a:p>
            <a:pPr lvl="1" eaLnBrk="1" hangingPunct="1">
              <a:spcBef>
                <a:spcPct val="50000"/>
              </a:spcBef>
              <a:buFont typeface="Wingdings" pitchFamily="2" charset="2"/>
              <a:buChar char="§"/>
            </a:pPr>
            <a:r>
              <a:rPr lang="en-US">
                <a:latin typeface="Arial" pitchFamily="34" charset="0"/>
              </a:rPr>
              <a:t> to Kirjath-jearim</a:t>
            </a:r>
          </a:p>
          <a:p>
            <a:pPr lvl="1" eaLnBrk="1" hangingPunct="1">
              <a:spcBef>
                <a:spcPct val="50000"/>
              </a:spcBef>
              <a:buFont typeface="Wingdings" pitchFamily="2" charset="2"/>
              <a:buChar char="§"/>
            </a:pPr>
            <a:r>
              <a:rPr lang="en-US">
                <a:latin typeface="Arial" pitchFamily="34" charset="0"/>
              </a:rPr>
              <a:t> and finally to Jerusalem</a:t>
            </a:r>
          </a:p>
        </p:txBody>
      </p:sp>
      <p:pic>
        <p:nvPicPr>
          <p:cNvPr id="13320" name="Picture 7" descr="http://www.stevequayle.com/Giants/Ancient.Civ_Technol/Pics.Ancient.civ/050520.Ark.Covenant.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505450" y="1828800"/>
            <a:ext cx="3638550" cy="434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pPr>
              <a:defRPr/>
            </a:pPr>
            <a:fld id="{25CF841A-8408-401B-9CB1-43BB62A4F0B5}" type="slidenum">
              <a:rPr lang="en-US"/>
              <a:pPr>
                <a:defRPr/>
              </a:pPr>
              <a:t>12</a:t>
            </a:fld>
            <a:endParaRPr lang="en-US"/>
          </a:p>
        </p:txBody>
      </p:sp>
      <p:sp>
        <p:nvSpPr>
          <p:cNvPr id="14339" name="Rectangle 2"/>
          <p:cNvSpPr>
            <a:spLocks noGrp="1" noChangeArrowheads="1"/>
          </p:cNvSpPr>
          <p:nvPr>
            <p:ph type="title"/>
          </p:nvPr>
        </p:nvSpPr>
        <p:spPr>
          <a:xfrm>
            <a:off x="228600" y="152400"/>
            <a:ext cx="8763000" cy="762000"/>
          </a:xfrm>
        </p:spPr>
        <p:txBody>
          <a:bodyPr/>
          <a:lstStyle/>
          <a:p>
            <a:pPr eaLnBrk="1" hangingPunct="1"/>
            <a:r>
              <a:rPr lang="en-GB" altLang="zh-TW" smtClean="0">
                <a:solidFill>
                  <a:schemeClr val="tx1"/>
                </a:solidFill>
                <a:ea typeface="PMingLiU" pitchFamily="18" charset="-120"/>
                <a:cs typeface="Times New Roman" pitchFamily="18" charset="0"/>
              </a:rPr>
              <a:t>Outline of 1 Samuel</a:t>
            </a:r>
            <a:endParaRPr lang="en-US" smtClean="0">
              <a:solidFill>
                <a:schemeClr val="tx1"/>
              </a:solidFill>
              <a:ea typeface="PMingLiU" pitchFamily="18" charset="-120"/>
              <a:cs typeface="Times New Roman" pitchFamily="18" charset="0"/>
            </a:endParaRPr>
          </a:p>
        </p:txBody>
      </p:sp>
      <p:sp>
        <p:nvSpPr>
          <p:cNvPr id="14340" name="Text Box 3"/>
          <p:cNvSpPr txBox="1">
            <a:spLocks noChangeArrowheads="1"/>
          </p:cNvSpPr>
          <p:nvPr/>
        </p:nvSpPr>
        <p:spPr bwMode="auto">
          <a:xfrm>
            <a:off x="533400" y="1195388"/>
            <a:ext cx="8077200" cy="5400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457200" indent="-457200" eaLnBrk="0" hangingPunct="0">
              <a:defRPr sz="2800" b="1">
                <a:solidFill>
                  <a:schemeClr val="tx1"/>
                </a:solidFill>
                <a:latin typeface="Times New Roman" pitchFamily="18" charset="0"/>
              </a:defRPr>
            </a:lvl1pPr>
            <a:lvl2pPr marL="914400" indent="-457200" eaLnBrk="0" hangingPunct="0">
              <a:defRPr sz="2800" b="1">
                <a:solidFill>
                  <a:schemeClr val="tx1"/>
                </a:solidFill>
                <a:latin typeface="Times New Roman" pitchFamily="18" charset="0"/>
              </a:defRPr>
            </a:lvl2pPr>
            <a:lvl3pPr marL="1143000" indent="-228600" eaLnBrk="0" hangingPunct="0">
              <a:defRPr sz="2800" b="1">
                <a:solidFill>
                  <a:schemeClr val="tx1"/>
                </a:solidFill>
                <a:latin typeface="Times New Roman" pitchFamily="18" charset="0"/>
              </a:defRPr>
            </a:lvl3pPr>
            <a:lvl4pPr marL="1600200" indent="-228600" eaLnBrk="0" hangingPunct="0">
              <a:defRPr sz="2800" b="1">
                <a:solidFill>
                  <a:schemeClr val="tx1"/>
                </a:solidFill>
                <a:latin typeface="Times New Roman" pitchFamily="18" charset="0"/>
              </a:defRPr>
            </a:lvl4pPr>
            <a:lvl5pPr marL="2057400" indent="-228600" eaLnBrk="0" hangingPunct="0">
              <a:defRPr sz="2800" b="1">
                <a:solidFill>
                  <a:schemeClr val="tx1"/>
                </a:solidFill>
                <a:latin typeface="Times New Roman" pitchFamily="18" charset="0"/>
              </a:defRPr>
            </a:lvl5pPr>
            <a:lvl6pPr marL="2514600" indent="-228600" eaLnBrk="0" fontAlgn="base" hangingPunct="0">
              <a:spcBef>
                <a:spcPct val="0"/>
              </a:spcBef>
              <a:spcAft>
                <a:spcPct val="0"/>
              </a:spcAft>
              <a:defRPr sz="2800" b="1">
                <a:solidFill>
                  <a:schemeClr val="tx1"/>
                </a:solidFill>
                <a:latin typeface="Times New Roman" pitchFamily="18" charset="0"/>
              </a:defRPr>
            </a:lvl6pPr>
            <a:lvl7pPr marL="2971800" indent="-228600" eaLnBrk="0" fontAlgn="base" hangingPunct="0">
              <a:spcBef>
                <a:spcPct val="0"/>
              </a:spcBef>
              <a:spcAft>
                <a:spcPct val="0"/>
              </a:spcAft>
              <a:defRPr sz="2800" b="1">
                <a:solidFill>
                  <a:schemeClr val="tx1"/>
                </a:solidFill>
                <a:latin typeface="Times New Roman" pitchFamily="18" charset="0"/>
              </a:defRPr>
            </a:lvl7pPr>
            <a:lvl8pPr marL="3429000" indent="-228600" eaLnBrk="0" fontAlgn="base" hangingPunct="0">
              <a:spcBef>
                <a:spcPct val="0"/>
              </a:spcBef>
              <a:spcAft>
                <a:spcPct val="0"/>
              </a:spcAft>
              <a:defRPr sz="2800" b="1">
                <a:solidFill>
                  <a:schemeClr val="tx1"/>
                </a:solidFill>
                <a:latin typeface="Times New Roman" pitchFamily="18" charset="0"/>
              </a:defRPr>
            </a:lvl8pPr>
            <a:lvl9pPr marL="3886200" indent="-228600" eaLnBrk="0" fontAlgn="base" hangingPunct="0">
              <a:spcBef>
                <a:spcPct val="0"/>
              </a:spcBef>
              <a:spcAft>
                <a:spcPct val="0"/>
              </a:spcAft>
              <a:defRPr sz="2800" b="1">
                <a:solidFill>
                  <a:schemeClr val="tx1"/>
                </a:solidFill>
                <a:latin typeface="Times New Roman" pitchFamily="18" charset="0"/>
              </a:defRPr>
            </a:lvl9pPr>
          </a:lstStyle>
          <a:p>
            <a:pPr eaLnBrk="1" hangingPunct="1">
              <a:spcBef>
                <a:spcPct val="50000"/>
              </a:spcBef>
              <a:buFont typeface="Wingdings" pitchFamily="2" charset="2"/>
              <a:buAutoNum type="arabicPeriod"/>
            </a:pPr>
            <a:r>
              <a:rPr lang="en-US" altLang="zh-TW" sz="6000">
                <a:solidFill>
                  <a:srgbClr val="FFFF00"/>
                </a:solidFill>
                <a:latin typeface="Arial" pitchFamily="34" charset="0"/>
                <a:ea typeface="PMingLiU" pitchFamily="18" charset="-120"/>
              </a:rPr>
              <a:t>D</a:t>
            </a:r>
            <a:r>
              <a:rPr lang="en-US" altLang="zh-TW" sz="5400">
                <a:solidFill>
                  <a:srgbClr val="FFFF00"/>
                </a:solidFill>
                <a:latin typeface="Arial" pitchFamily="34" charset="0"/>
                <a:ea typeface="PMingLiU" pitchFamily="18" charset="-120"/>
              </a:rPr>
              <a:t>e</a:t>
            </a:r>
            <a:r>
              <a:rPr lang="en-US" altLang="zh-TW" sz="4800">
                <a:solidFill>
                  <a:srgbClr val="FFFF00"/>
                </a:solidFill>
                <a:latin typeface="Arial" pitchFamily="34" charset="0"/>
                <a:ea typeface="PMingLiU" pitchFamily="18" charset="-120"/>
              </a:rPr>
              <a:t>c</a:t>
            </a:r>
            <a:r>
              <a:rPr lang="en-US" altLang="zh-TW" sz="4400">
                <a:solidFill>
                  <a:srgbClr val="FFFF00"/>
                </a:solidFill>
                <a:latin typeface="Arial" pitchFamily="34" charset="0"/>
                <a:ea typeface="PMingLiU" pitchFamily="18" charset="-120"/>
              </a:rPr>
              <a:t>l</a:t>
            </a:r>
            <a:r>
              <a:rPr lang="en-US" altLang="zh-TW" sz="4000">
                <a:solidFill>
                  <a:srgbClr val="FFFF00"/>
                </a:solidFill>
                <a:latin typeface="Arial" pitchFamily="34" charset="0"/>
                <a:ea typeface="PMingLiU" pitchFamily="18" charset="-120"/>
              </a:rPr>
              <a:t>i</a:t>
            </a:r>
            <a:r>
              <a:rPr lang="en-US" altLang="zh-TW" sz="3600">
                <a:solidFill>
                  <a:srgbClr val="FFFF00"/>
                </a:solidFill>
                <a:latin typeface="Arial" pitchFamily="34" charset="0"/>
                <a:ea typeface="PMingLiU" pitchFamily="18" charset="-120"/>
              </a:rPr>
              <a:t>n</a:t>
            </a:r>
            <a:r>
              <a:rPr lang="en-US" altLang="zh-TW" sz="3200">
                <a:solidFill>
                  <a:srgbClr val="FFFF00"/>
                </a:solidFill>
                <a:latin typeface="Arial" pitchFamily="34" charset="0"/>
                <a:ea typeface="PMingLiU" pitchFamily="18" charset="-120"/>
              </a:rPr>
              <a:t>e of Judges</a:t>
            </a:r>
            <a:r>
              <a:rPr lang="en-US" altLang="zh-TW" sz="3200">
                <a:latin typeface="Arial" pitchFamily="34" charset="0"/>
                <a:ea typeface="PMingLiU" pitchFamily="18" charset="-120"/>
              </a:rPr>
              <a:t> (chapters 1 – 7)</a:t>
            </a:r>
          </a:p>
          <a:p>
            <a:pPr lvl="1" eaLnBrk="1" hangingPunct="1">
              <a:spcBef>
                <a:spcPct val="50000"/>
              </a:spcBef>
              <a:buFont typeface="Wingdings" pitchFamily="2" charset="2"/>
              <a:buChar char="§"/>
            </a:pPr>
            <a:r>
              <a:rPr lang="en-US" altLang="zh-TW">
                <a:latin typeface="Arial" pitchFamily="34" charset="0"/>
                <a:ea typeface="PMingLiU" pitchFamily="18" charset="-120"/>
              </a:rPr>
              <a:t>Eli (1:1 – 3:21)</a:t>
            </a:r>
          </a:p>
          <a:p>
            <a:pPr lvl="1" eaLnBrk="1" hangingPunct="1">
              <a:spcBef>
                <a:spcPct val="50000"/>
              </a:spcBef>
              <a:buFont typeface="Wingdings" pitchFamily="2" charset="2"/>
              <a:buChar char="§"/>
            </a:pPr>
            <a:r>
              <a:rPr lang="en-US" altLang="zh-TW">
                <a:latin typeface="Arial" pitchFamily="34" charset="0"/>
                <a:ea typeface="PMingLiU" pitchFamily="18" charset="-120"/>
              </a:rPr>
              <a:t>Samuel (4:1 – 7:17)</a:t>
            </a:r>
          </a:p>
          <a:p>
            <a:pPr eaLnBrk="1" hangingPunct="1">
              <a:spcBef>
                <a:spcPct val="50000"/>
              </a:spcBef>
              <a:buFont typeface="Wingdings" pitchFamily="2" charset="2"/>
              <a:buAutoNum type="arabicPeriod"/>
            </a:pPr>
            <a:r>
              <a:rPr lang="en-US" altLang="zh-TW" sz="2400">
                <a:solidFill>
                  <a:srgbClr val="FFFF00"/>
                </a:solidFill>
                <a:latin typeface="Arial" pitchFamily="34" charset="0"/>
                <a:ea typeface="PMingLiU" pitchFamily="18" charset="-120"/>
              </a:rPr>
              <a:t>R</a:t>
            </a:r>
            <a:r>
              <a:rPr lang="en-US" altLang="zh-TW">
                <a:solidFill>
                  <a:srgbClr val="FFFF00"/>
                </a:solidFill>
                <a:latin typeface="Arial" pitchFamily="34" charset="0"/>
                <a:ea typeface="PMingLiU" pitchFamily="18" charset="-120"/>
              </a:rPr>
              <a:t>i</a:t>
            </a:r>
            <a:r>
              <a:rPr lang="en-US" altLang="zh-TW" sz="4000">
                <a:solidFill>
                  <a:srgbClr val="FFFF00"/>
                </a:solidFill>
                <a:latin typeface="Arial" pitchFamily="34" charset="0"/>
                <a:ea typeface="PMingLiU" pitchFamily="18" charset="-120"/>
              </a:rPr>
              <a:t>s</a:t>
            </a:r>
            <a:r>
              <a:rPr lang="en-US" altLang="zh-TW" sz="4400">
                <a:solidFill>
                  <a:srgbClr val="FFFF00"/>
                </a:solidFill>
                <a:latin typeface="Arial" pitchFamily="34" charset="0"/>
                <a:ea typeface="PMingLiU" pitchFamily="18" charset="-120"/>
              </a:rPr>
              <a:t>e</a:t>
            </a:r>
            <a:r>
              <a:rPr lang="en-US" altLang="zh-TW" sz="3200">
                <a:solidFill>
                  <a:srgbClr val="FFFF00"/>
                </a:solidFill>
                <a:latin typeface="Arial" pitchFamily="34" charset="0"/>
                <a:ea typeface="PMingLiU" pitchFamily="18" charset="-120"/>
              </a:rPr>
              <a:t> </a:t>
            </a:r>
            <a:r>
              <a:rPr lang="en-US" altLang="zh-TW" sz="4800">
                <a:solidFill>
                  <a:srgbClr val="FFFF00"/>
                </a:solidFill>
                <a:latin typeface="Arial" pitchFamily="34" charset="0"/>
                <a:ea typeface="PMingLiU" pitchFamily="18" charset="-120"/>
              </a:rPr>
              <a:t>of</a:t>
            </a:r>
            <a:r>
              <a:rPr lang="en-US" altLang="zh-TW" sz="5400">
                <a:solidFill>
                  <a:srgbClr val="FFFF00"/>
                </a:solidFill>
                <a:latin typeface="Arial" pitchFamily="34" charset="0"/>
                <a:ea typeface="PMingLiU" pitchFamily="18" charset="-120"/>
              </a:rPr>
              <a:t> K</a:t>
            </a:r>
            <a:r>
              <a:rPr lang="en-US" altLang="zh-TW" sz="6000">
                <a:solidFill>
                  <a:srgbClr val="FFFF00"/>
                </a:solidFill>
                <a:latin typeface="Arial" pitchFamily="34" charset="0"/>
                <a:ea typeface="PMingLiU" pitchFamily="18" charset="-120"/>
              </a:rPr>
              <a:t>i</a:t>
            </a:r>
            <a:r>
              <a:rPr lang="en-US" altLang="zh-TW" sz="7200">
                <a:solidFill>
                  <a:srgbClr val="FFFF00"/>
                </a:solidFill>
                <a:latin typeface="Arial" pitchFamily="34" charset="0"/>
                <a:ea typeface="PMingLiU" pitchFamily="18" charset="-120"/>
              </a:rPr>
              <a:t>n</a:t>
            </a:r>
            <a:r>
              <a:rPr lang="en-US" altLang="zh-TW" sz="8000">
                <a:solidFill>
                  <a:srgbClr val="FFFF00"/>
                </a:solidFill>
                <a:latin typeface="Arial" pitchFamily="34" charset="0"/>
                <a:ea typeface="PMingLiU" pitchFamily="18" charset="-120"/>
              </a:rPr>
              <a:t>gs</a:t>
            </a:r>
            <a:r>
              <a:rPr lang="en-US" altLang="zh-TW" sz="3200">
                <a:latin typeface="Arial" pitchFamily="34" charset="0"/>
                <a:ea typeface="PMingLiU" pitchFamily="18" charset="-120"/>
              </a:rPr>
              <a:t> (chapters 8–31)</a:t>
            </a:r>
          </a:p>
          <a:p>
            <a:pPr lvl="1" eaLnBrk="1" hangingPunct="1">
              <a:spcBef>
                <a:spcPct val="50000"/>
              </a:spcBef>
              <a:buFont typeface="Wingdings" pitchFamily="2" charset="2"/>
              <a:buChar char="§"/>
            </a:pPr>
            <a:r>
              <a:rPr lang="en-US" altLang="zh-TW">
                <a:latin typeface="Arial" pitchFamily="34" charset="0"/>
                <a:ea typeface="PMingLiU" pitchFamily="18" charset="-120"/>
              </a:rPr>
              <a:t>Saul (8:1 – 15:9)</a:t>
            </a:r>
          </a:p>
          <a:p>
            <a:pPr lvl="1" eaLnBrk="1" hangingPunct="1">
              <a:spcBef>
                <a:spcPct val="50000"/>
              </a:spcBef>
              <a:buFont typeface="Wingdings" pitchFamily="2" charset="2"/>
              <a:buChar char="§"/>
            </a:pPr>
            <a:r>
              <a:rPr lang="en-US" altLang="zh-TW">
                <a:latin typeface="Arial" pitchFamily="34" charset="0"/>
                <a:ea typeface="PMingLiU" pitchFamily="18" charset="-120"/>
              </a:rPr>
              <a:t>David (15:10 – 31:13)</a:t>
            </a:r>
          </a:p>
        </p:txBody>
      </p:sp>
    </p:spTree>
  </p:cSld>
  <p:clrMapOvr>
    <a:masterClrMapping/>
  </p:clrMapOv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pPr>
              <a:defRPr/>
            </a:pPr>
            <a:fld id="{86C08AEB-7973-4B44-ACC1-B37194DCA5FB}" type="slidenum">
              <a:rPr lang="en-US"/>
              <a:pPr>
                <a:defRPr/>
              </a:pPr>
              <a:t>13</a:t>
            </a:fld>
            <a:endParaRPr lang="en-US"/>
          </a:p>
        </p:txBody>
      </p:sp>
      <p:sp>
        <p:nvSpPr>
          <p:cNvPr id="15363" name="Rectangle 2"/>
          <p:cNvSpPr>
            <a:spLocks noGrp="1" noChangeArrowheads="1"/>
          </p:cNvSpPr>
          <p:nvPr>
            <p:ph type="title"/>
          </p:nvPr>
        </p:nvSpPr>
        <p:spPr>
          <a:xfrm>
            <a:off x="228600" y="152400"/>
            <a:ext cx="8763000" cy="762000"/>
          </a:xfrm>
        </p:spPr>
        <p:txBody>
          <a:bodyPr/>
          <a:lstStyle/>
          <a:p>
            <a:pPr eaLnBrk="1" hangingPunct="1"/>
            <a:r>
              <a:rPr lang="en-GB" altLang="zh-TW" smtClean="0">
                <a:solidFill>
                  <a:schemeClr val="tx1"/>
                </a:solidFill>
                <a:ea typeface="PMingLiU" pitchFamily="18" charset="-120"/>
                <a:cs typeface="Times New Roman" pitchFamily="18" charset="0"/>
              </a:rPr>
              <a:t>Outline of 2 Samuel</a:t>
            </a:r>
            <a:endParaRPr lang="en-US" smtClean="0">
              <a:solidFill>
                <a:schemeClr val="tx1"/>
              </a:solidFill>
              <a:ea typeface="PMingLiU" pitchFamily="18" charset="-120"/>
              <a:cs typeface="Times New Roman" pitchFamily="18" charset="0"/>
            </a:endParaRPr>
          </a:p>
        </p:txBody>
      </p:sp>
      <p:sp>
        <p:nvSpPr>
          <p:cNvPr id="15364" name="Text Box 3"/>
          <p:cNvSpPr txBox="1">
            <a:spLocks noChangeArrowheads="1"/>
          </p:cNvSpPr>
          <p:nvPr/>
        </p:nvSpPr>
        <p:spPr bwMode="auto">
          <a:xfrm>
            <a:off x="838200" y="1195388"/>
            <a:ext cx="7467600" cy="2530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457200" indent="-457200" eaLnBrk="0" hangingPunct="0">
              <a:defRPr sz="2800" b="1">
                <a:solidFill>
                  <a:schemeClr val="tx1"/>
                </a:solidFill>
                <a:latin typeface="Times New Roman" pitchFamily="18" charset="0"/>
              </a:defRPr>
            </a:lvl1pPr>
            <a:lvl2pPr marL="742950" indent="-285750" eaLnBrk="0" hangingPunct="0">
              <a:defRPr sz="2800" b="1">
                <a:solidFill>
                  <a:schemeClr val="tx1"/>
                </a:solidFill>
                <a:latin typeface="Times New Roman" pitchFamily="18" charset="0"/>
              </a:defRPr>
            </a:lvl2pPr>
            <a:lvl3pPr marL="1143000" indent="-228600" eaLnBrk="0" hangingPunct="0">
              <a:defRPr sz="2800" b="1">
                <a:solidFill>
                  <a:schemeClr val="tx1"/>
                </a:solidFill>
                <a:latin typeface="Times New Roman" pitchFamily="18" charset="0"/>
              </a:defRPr>
            </a:lvl3pPr>
            <a:lvl4pPr marL="1600200" indent="-228600" eaLnBrk="0" hangingPunct="0">
              <a:defRPr sz="2800" b="1">
                <a:solidFill>
                  <a:schemeClr val="tx1"/>
                </a:solidFill>
                <a:latin typeface="Times New Roman" pitchFamily="18" charset="0"/>
              </a:defRPr>
            </a:lvl4pPr>
            <a:lvl5pPr marL="2057400" indent="-228600" eaLnBrk="0" hangingPunct="0">
              <a:defRPr sz="2800" b="1">
                <a:solidFill>
                  <a:schemeClr val="tx1"/>
                </a:solidFill>
                <a:latin typeface="Times New Roman" pitchFamily="18" charset="0"/>
              </a:defRPr>
            </a:lvl5pPr>
            <a:lvl6pPr marL="2514600" indent="-228600" eaLnBrk="0" fontAlgn="base" hangingPunct="0">
              <a:spcBef>
                <a:spcPct val="0"/>
              </a:spcBef>
              <a:spcAft>
                <a:spcPct val="0"/>
              </a:spcAft>
              <a:defRPr sz="2800" b="1">
                <a:solidFill>
                  <a:schemeClr val="tx1"/>
                </a:solidFill>
                <a:latin typeface="Times New Roman" pitchFamily="18" charset="0"/>
              </a:defRPr>
            </a:lvl6pPr>
            <a:lvl7pPr marL="2971800" indent="-228600" eaLnBrk="0" fontAlgn="base" hangingPunct="0">
              <a:spcBef>
                <a:spcPct val="0"/>
              </a:spcBef>
              <a:spcAft>
                <a:spcPct val="0"/>
              </a:spcAft>
              <a:defRPr sz="2800" b="1">
                <a:solidFill>
                  <a:schemeClr val="tx1"/>
                </a:solidFill>
                <a:latin typeface="Times New Roman" pitchFamily="18" charset="0"/>
              </a:defRPr>
            </a:lvl7pPr>
            <a:lvl8pPr marL="3429000" indent="-228600" eaLnBrk="0" fontAlgn="base" hangingPunct="0">
              <a:spcBef>
                <a:spcPct val="0"/>
              </a:spcBef>
              <a:spcAft>
                <a:spcPct val="0"/>
              </a:spcAft>
              <a:defRPr sz="2800" b="1">
                <a:solidFill>
                  <a:schemeClr val="tx1"/>
                </a:solidFill>
                <a:latin typeface="Times New Roman" pitchFamily="18" charset="0"/>
              </a:defRPr>
            </a:lvl8pPr>
            <a:lvl9pPr marL="3886200" indent="-228600" eaLnBrk="0" fontAlgn="base" hangingPunct="0">
              <a:spcBef>
                <a:spcPct val="0"/>
              </a:spcBef>
              <a:spcAft>
                <a:spcPct val="0"/>
              </a:spcAft>
              <a:defRPr sz="2800" b="1">
                <a:solidFill>
                  <a:schemeClr val="tx1"/>
                </a:solidFill>
                <a:latin typeface="Times New Roman" pitchFamily="18" charset="0"/>
              </a:defRPr>
            </a:lvl9pPr>
          </a:lstStyle>
          <a:p>
            <a:pPr eaLnBrk="1" hangingPunct="1">
              <a:spcBef>
                <a:spcPct val="50000"/>
              </a:spcBef>
              <a:buFont typeface="Wingdings" pitchFamily="2" charset="2"/>
              <a:buAutoNum type="arabicPeriod"/>
            </a:pPr>
            <a:r>
              <a:rPr lang="en-US" altLang="zh-TW" sz="3200">
                <a:solidFill>
                  <a:srgbClr val="FFFF00"/>
                </a:solidFill>
                <a:latin typeface="Arial" pitchFamily="34" charset="0"/>
                <a:ea typeface="PMingLiU" pitchFamily="18" charset="-120"/>
              </a:rPr>
              <a:t>David’s </a:t>
            </a:r>
            <a:r>
              <a:rPr lang="en-US" altLang="zh-TW" sz="4000">
                <a:solidFill>
                  <a:srgbClr val="FFFF00"/>
                </a:solidFill>
                <a:latin typeface="Arial" pitchFamily="34" charset="0"/>
                <a:ea typeface="PMingLiU" pitchFamily="18" charset="-120"/>
              </a:rPr>
              <a:t>T</a:t>
            </a:r>
            <a:r>
              <a:rPr lang="en-US" altLang="zh-TW" sz="3200">
                <a:solidFill>
                  <a:srgbClr val="FFFF00"/>
                </a:solidFill>
                <a:latin typeface="Arial" pitchFamily="34" charset="0"/>
                <a:ea typeface="PMingLiU" pitchFamily="18" charset="-120"/>
              </a:rPr>
              <a:t>riumphs</a:t>
            </a:r>
            <a:r>
              <a:rPr lang="en-US" altLang="zh-TW" sz="3200">
                <a:latin typeface="Arial" pitchFamily="34" charset="0"/>
                <a:ea typeface="PMingLiU" pitchFamily="18" charset="-120"/>
              </a:rPr>
              <a:t> (chapters 1 – 10)</a:t>
            </a:r>
          </a:p>
          <a:p>
            <a:pPr eaLnBrk="1" hangingPunct="1">
              <a:spcBef>
                <a:spcPct val="50000"/>
              </a:spcBef>
              <a:buFont typeface="Wingdings" pitchFamily="2" charset="2"/>
              <a:buAutoNum type="arabicPeriod"/>
            </a:pPr>
            <a:r>
              <a:rPr lang="en-US" altLang="zh-TW" sz="3200">
                <a:solidFill>
                  <a:srgbClr val="FFFF00"/>
                </a:solidFill>
                <a:latin typeface="Arial" pitchFamily="34" charset="0"/>
                <a:ea typeface="PMingLiU" pitchFamily="18" charset="-120"/>
              </a:rPr>
              <a:t>David’s </a:t>
            </a:r>
            <a:r>
              <a:rPr lang="en-US" altLang="zh-TW" sz="4000">
                <a:solidFill>
                  <a:srgbClr val="FFFF00"/>
                </a:solidFill>
                <a:latin typeface="Arial" pitchFamily="34" charset="0"/>
                <a:ea typeface="PMingLiU" pitchFamily="18" charset="-120"/>
              </a:rPr>
              <a:t>T</a:t>
            </a:r>
            <a:r>
              <a:rPr lang="en-US" altLang="zh-TW" sz="3200">
                <a:solidFill>
                  <a:srgbClr val="FFFF00"/>
                </a:solidFill>
                <a:latin typeface="Arial" pitchFamily="34" charset="0"/>
                <a:ea typeface="PMingLiU" pitchFamily="18" charset="-120"/>
              </a:rPr>
              <a:t>ransgression</a:t>
            </a:r>
            <a:r>
              <a:rPr lang="en-US" altLang="zh-TW" sz="3200">
                <a:latin typeface="Arial" pitchFamily="34" charset="0"/>
                <a:ea typeface="PMingLiU" pitchFamily="18" charset="-120"/>
              </a:rPr>
              <a:t> (chapter 11)</a:t>
            </a:r>
          </a:p>
          <a:p>
            <a:pPr eaLnBrk="1" hangingPunct="1">
              <a:spcBef>
                <a:spcPct val="50000"/>
              </a:spcBef>
              <a:buFont typeface="Wingdings" pitchFamily="2" charset="2"/>
              <a:buAutoNum type="arabicPeriod"/>
            </a:pPr>
            <a:r>
              <a:rPr lang="en-US" altLang="zh-TW" sz="3200">
                <a:solidFill>
                  <a:srgbClr val="FFFF00"/>
                </a:solidFill>
                <a:latin typeface="Arial" pitchFamily="34" charset="0"/>
                <a:ea typeface="PMingLiU" pitchFamily="18" charset="-120"/>
              </a:rPr>
              <a:t>David’s </a:t>
            </a:r>
            <a:r>
              <a:rPr lang="en-US" altLang="zh-TW" sz="4000">
                <a:solidFill>
                  <a:srgbClr val="FFFF00"/>
                </a:solidFill>
                <a:latin typeface="Arial" pitchFamily="34" charset="0"/>
                <a:ea typeface="PMingLiU" pitchFamily="18" charset="-120"/>
              </a:rPr>
              <a:t>T</a:t>
            </a:r>
            <a:r>
              <a:rPr lang="en-US" altLang="zh-TW" sz="3200">
                <a:solidFill>
                  <a:srgbClr val="FFFF00"/>
                </a:solidFill>
                <a:latin typeface="Arial" pitchFamily="34" charset="0"/>
                <a:ea typeface="PMingLiU" pitchFamily="18" charset="-120"/>
              </a:rPr>
              <a:t>roubles</a:t>
            </a:r>
            <a:r>
              <a:rPr lang="en-US" altLang="zh-TW" sz="3200">
                <a:latin typeface="Arial" pitchFamily="34" charset="0"/>
                <a:ea typeface="PMingLiU" pitchFamily="18" charset="-120"/>
              </a:rPr>
              <a:t> (chapters 12 – 24)</a:t>
            </a:r>
          </a:p>
        </p:txBody>
      </p:sp>
    </p:spTree>
  </p:cSld>
  <p:clrMapOvr>
    <a:masterClrMapping/>
  </p:clrMapOv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a:spLocks noGrp="1"/>
          </p:cNvSpPr>
          <p:nvPr>
            <p:ph type="sldNum" sz="quarter" idx="12"/>
          </p:nvPr>
        </p:nvSpPr>
        <p:spPr/>
        <p:txBody>
          <a:bodyPr/>
          <a:lstStyle/>
          <a:p>
            <a:pPr>
              <a:defRPr/>
            </a:pPr>
            <a:fld id="{ACF094A8-465F-4A26-9126-EC7E847B79F7}" type="slidenum">
              <a:rPr lang="en-US"/>
              <a:pPr>
                <a:defRPr/>
              </a:pPr>
              <a:t>14</a:t>
            </a:fld>
            <a:endParaRPr lang="en-US"/>
          </a:p>
        </p:txBody>
      </p:sp>
      <p:sp>
        <p:nvSpPr>
          <p:cNvPr id="16387" name="Rectangle 2"/>
          <p:cNvSpPr>
            <a:spLocks noGrp="1" noChangeArrowheads="1"/>
          </p:cNvSpPr>
          <p:nvPr>
            <p:ph type="title"/>
          </p:nvPr>
        </p:nvSpPr>
        <p:spPr>
          <a:xfrm>
            <a:off x="228600" y="152400"/>
            <a:ext cx="8763000" cy="762000"/>
          </a:xfrm>
        </p:spPr>
        <p:txBody>
          <a:bodyPr/>
          <a:lstStyle/>
          <a:p>
            <a:pPr eaLnBrk="1" hangingPunct="1"/>
            <a:r>
              <a:rPr lang="en-GB" altLang="zh-TW" smtClean="0">
                <a:solidFill>
                  <a:schemeClr val="tx1"/>
                </a:solidFill>
                <a:ea typeface="PMingLiU" pitchFamily="18" charset="-120"/>
                <a:cs typeface="Times New Roman" pitchFamily="18" charset="0"/>
              </a:rPr>
              <a:t>Decline of Judges</a:t>
            </a:r>
            <a:endParaRPr lang="en-US" smtClean="0">
              <a:solidFill>
                <a:schemeClr val="tx1"/>
              </a:solidFill>
              <a:ea typeface="PMingLiU" pitchFamily="18" charset="-120"/>
              <a:cs typeface="Times New Roman" pitchFamily="18" charset="0"/>
            </a:endParaRPr>
          </a:p>
        </p:txBody>
      </p:sp>
      <p:sp>
        <p:nvSpPr>
          <p:cNvPr id="16388" name="Text Box 4"/>
          <p:cNvSpPr txBox="1">
            <a:spLocks noChangeArrowheads="1"/>
          </p:cNvSpPr>
          <p:nvPr/>
        </p:nvSpPr>
        <p:spPr bwMode="auto">
          <a:xfrm>
            <a:off x="0" y="914400"/>
            <a:ext cx="8534400"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800" b="1">
                <a:solidFill>
                  <a:schemeClr val="tx1"/>
                </a:solidFill>
                <a:latin typeface="Times New Roman" pitchFamily="18" charset="0"/>
              </a:defRPr>
            </a:lvl1pPr>
            <a:lvl2pPr marL="742950" indent="-285750" eaLnBrk="0" hangingPunct="0">
              <a:defRPr sz="2800" b="1">
                <a:solidFill>
                  <a:schemeClr val="tx1"/>
                </a:solidFill>
                <a:latin typeface="Times New Roman" pitchFamily="18" charset="0"/>
              </a:defRPr>
            </a:lvl2pPr>
            <a:lvl3pPr marL="1143000" indent="-228600" eaLnBrk="0" hangingPunct="0">
              <a:defRPr sz="2800" b="1">
                <a:solidFill>
                  <a:schemeClr val="tx1"/>
                </a:solidFill>
                <a:latin typeface="Times New Roman" pitchFamily="18" charset="0"/>
              </a:defRPr>
            </a:lvl3pPr>
            <a:lvl4pPr marL="1600200" indent="-228600" eaLnBrk="0" hangingPunct="0">
              <a:defRPr sz="2800" b="1">
                <a:solidFill>
                  <a:schemeClr val="tx1"/>
                </a:solidFill>
                <a:latin typeface="Times New Roman" pitchFamily="18" charset="0"/>
              </a:defRPr>
            </a:lvl4pPr>
            <a:lvl5pPr marL="2057400" indent="-228600" eaLnBrk="0" hangingPunct="0">
              <a:defRPr sz="2800" b="1">
                <a:solidFill>
                  <a:schemeClr val="tx1"/>
                </a:solidFill>
                <a:latin typeface="Times New Roman" pitchFamily="18" charset="0"/>
              </a:defRPr>
            </a:lvl5pPr>
            <a:lvl6pPr marL="2514600" indent="-228600" eaLnBrk="0" fontAlgn="base" hangingPunct="0">
              <a:spcBef>
                <a:spcPct val="0"/>
              </a:spcBef>
              <a:spcAft>
                <a:spcPct val="0"/>
              </a:spcAft>
              <a:defRPr sz="2800" b="1">
                <a:solidFill>
                  <a:schemeClr val="tx1"/>
                </a:solidFill>
                <a:latin typeface="Times New Roman" pitchFamily="18" charset="0"/>
              </a:defRPr>
            </a:lvl6pPr>
            <a:lvl7pPr marL="2971800" indent="-228600" eaLnBrk="0" fontAlgn="base" hangingPunct="0">
              <a:spcBef>
                <a:spcPct val="0"/>
              </a:spcBef>
              <a:spcAft>
                <a:spcPct val="0"/>
              </a:spcAft>
              <a:defRPr sz="2800" b="1">
                <a:solidFill>
                  <a:schemeClr val="tx1"/>
                </a:solidFill>
                <a:latin typeface="Times New Roman" pitchFamily="18" charset="0"/>
              </a:defRPr>
            </a:lvl7pPr>
            <a:lvl8pPr marL="3429000" indent="-228600" eaLnBrk="0" fontAlgn="base" hangingPunct="0">
              <a:spcBef>
                <a:spcPct val="0"/>
              </a:spcBef>
              <a:spcAft>
                <a:spcPct val="0"/>
              </a:spcAft>
              <a:defRPr sz="2800" b="1">
                <a:solidFill>
                  <a:schemeClr val="tx1"/>
                </a:solidFill>
                <a:latin typeface="Times New Roman" pitchFamily="18" charset="0"/>
              </a:defRPr>
            </a:lvl8pPr>
            <a:lvl9pPr marL="3886200" indent="-228600" eaLnBrk="0" fontAlgn="base" hangingPunct="0">
              <a:spcBef>
                <a:spcPct val="0"/>
              </a:spcBef>
              <a:spcAft>
                <a:spcPct val="0"/>
              </a:spcAft>
              <a:defRPr sz="2800" b="1">
                <a:solidFill>
                  <a:schemeClr val="tx1"/>
                </a:solidFill>
                <a:latin typeface="Times New Roman" pitchFamily="18" charset="0"/>
              </a:defRPr>
            </a:lvl9pPr>
          </a:lstStyle>
          <a:p>
            <a:pPr eaLnBrk="1" hangingPunct="1">
              <a:spcBef>
                <a:spcPct val="50000"/>
              </a:spcBef>
            </a:pPr>
            <a:endParaRPr lang="en-US"/>
          </a:p>
        </p:txBody>
      </p:sp>
      <p:sp>
        <p:nvSpPr>
          <p:cNvPr id="16389" name="Text Box 5"/>
          <p:cNvSpPr txBox="1">
            <a:spLocks noChangeArrowheads="1"/>
          </p:cNvSpPr>
          <p:nvPr/>
        </p:nvSpPr>
        <p:spPr bwMode="auto">
          <a:xfrm>
            <a:off x="533400" y="1066800"/>
            <a:ext cx="8001000" cy="32956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800" b="1">
                <a:solidFill>
                  <a:schemeClr val="tx1"/>
                </a:solidFill>
                <a:latin typeface="Times New Roman" pitchFamily="18" charset="0"/>
              </a:defRPr>
            </a:lvl1pPr>
            <a:lvl2pPr marL="742950" indent="-285750" eaLnBrk="0" hangingPunct="0">
              <a:defRPr sz="2800" b="1">
                <a:solidFill>
                  <a:schemeClr val="tx1"/>
                </a:solidFill>
                <a:latin typeface="Times New Roman" pitchFamily="18" charset="0"/>
              </a:defRPr>
            </a:lvl2pPr>
            <a:lvl3pPr marL="1143000" indent="-228600" eaLnBrk="0" hangingPunct="0">
              <a:defRPr sz="2800" b="1">
                <a:solidFill>
                  <a:schemeClr val="tx1"/>
                </a:solidFill>
                <a:latin typeface="Times New Roman" pitchFamily="18" charset="0"/>
              </a:defRPr>
            </a:lvl3pPr>
            <a:lvl4pPr marL="1600200" indent="-228600" eaLnBrk="0" hangingPunct="0">
              <a:defRPr sz="2800" b="1">
                <a:solidFill>
                  <a:schemeClr val="tx1"/>
                </a:solidFill>
                <a:latin typeface="Times New Roman" pitchFamily="18" charset="0"/>
              </a:defRPr>
            </a:lvl4pPr>
            <a:lvl5pPr marL="2057400" indent="-228600" eaLnBrk="0" hangingPunct="0">
              <a:defRPr sz="2800" b="1">
                <a:solidFill>
                  <a:schemeClr val="tx1"/>
                </a:solidFill>
                <a:latin typeface="Times New Roman" pitchFamily="18" charset="0"/>
              </a:defRPr>
            </a:lvl5pPr>
            <a:lvl6pPr marL="2514600" indent="-228600" eaLnBrk="0" fontAlgn="base" hangingPunct="0">
              <a:spcBef>
                <a:spcPct val="0"/>
              </a:spcBef>
              <a:spcAft>
                <a:spcPct val="0"/>
              </a:spcAft>
              <a:defRPr sz="2800" b="1">
                <a:solidFill>
                  <a:schemeClr val="tx1"/>
                </a:solidFill>
                <a:latin typeface="Times New Roman" pitchFamily="18" charset="0"/>
              </a:defRPr>
            </a:lvl6pPr>
            <a:lvl7pPr marL="2971800" indent="-228600" eaLnBrk="0" fontAlgn="base" hangingPunct="0">
              <a:spcBef>
                <a:spcPct val="0"/>
              </a:spcBef>
              <a:spcAft>
                <a:spcPct val="0"/>
              </a:spcAft>
              <a:defRPr sz="2800" b="1">
                <a:solidFill>
                  <a:schemeClr val="tx1"/>
                </a:solidFill>
                <a:latin typeface="Times New Roman" pitchFamily="18" charset="0"/>
              </a:defRPr>
            </a:lvl7pPr>
            <a:lvl8pPr marL="3429000" indent="-228600" eaLnBrk="0" fontAlgn="base" hangingPunct="0">
              <a:spcBef>
                <a:spcPct val="0"/>
              </a:spcBef>
              <a:spcAft>
                <a:spcPct val="0"/>
              </a:spcAft>
              <a:defRPr sz="2800" b="1">
                <a:solidFill>
                  <a:schemeClr val="tx1"/>
                </a:solidFill>
                <a:latin typeface="Times New Roman" pitchFamily="18" charset="0"/>
              </a:defRPr>
            </a:lvl8pPr>
            <a:lvl9pPr marL="3886200" indent="-228600" eaLnBrk="0" fontAlgn="base" hangingPunct="0">
              <a:spcBef>
                <a:spcPct val="0"/>
              </a:spcBef>
              <a:spcAft>
                <a:spcPct val="0"/>
              </a:spcAft>
              <a:defRPr sz="2800" b="1">
                <a:solidFill>
                  <a:schemeClr val="tx1"/>
                </a:solidFill>
                <a:latin typeface="Times New Roman" pitchFamily="18" charset="0"/>
              </a:defRPr>
            </a:lvl9pPr>
          </a:lstStyle>
          <a:p>
            <a:pPr eaLnBrk="1" hangingPunct="1">
              <a:spcBef>
                <a:spcPct val="50000"/>
              </a:spcBef>
            </a:pPr>
            <a:r>
              <a:rPr lang="en-US" i="1">
                <a:latin typeface="Arial" pitchFamily="34" charset="0"/>
              </a:rPr>
              <a:t>In that day I will perform against</a:t>
            </a:r>
            <a:r>
              <a:rPr lang="en-US" i="1">
                <a:solidFill>
                  <a:srgbClr val="FFFF00"/>
                </a:solidFill>
                <a:latin typeface="Arial" pitchFamily="34" charset="0"/>
              </a:rPr>
              <a:t> Eli</a:t>
            </a:r>
            <a:r>
              <a:rPr lang="en-US" i="1">
                <a:latin typeface="Arial" pitchFamily="34" charset="0"/>
              </a:rPr>
              <a:t> all that I have spoken concerning his house, from beginning to end.   For I have told him that I will judge his house forever for the iniquity which he knows, because his sons made themselves vile, and he did not restrain them.</a:t>
            </a:r>
          </a:p>
          <a:p>
            <a:pPr algn="ctr" eaLnBrk="1" hangingPunct="1">
              <a:spcBef>
                <a:spcPct val="50000"/>
              </a:spcBef>
            </a:pPr>
            <a:r>
              <a:rPr lang="en-US">
                <a:latin typeface="Arial" pitchFamily="34" charset="0"/>
              </a:rPr>
              <a:t>– 1 Samuel 3:12,13 </a:t>
            </a:r>
            <a:r>
              <a:rPr lang="en-US" sz="2400">
                <a:latin typeface="Arial" pitchFamily="34" charset="0"/>
              </a:rPr>
              <a:t>NKJV</a:t>
            </a:r>
          </a:p>
        </p:txBody>
      </p:sp>
    </p:spTree>
  </p:cSld>
  <p:clrMapOvr>
    <a:masterClrMapping/>
  </p:clrMapOvr>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a:spLocks noGrp="1"/>
          </p:cNvSpPr>
          <p:nvPr>
            <p:ph type="sldNum" sz="quarter" idx="12"/>
          </p:nvPr>
        </p:nvSpPr>
        <p:spPr/>
        <p:txBody>
          <a:bodyPr/>
          <a:lstStyle/>
          <a:p>
            <a:pPr>
              <a:defRPr/>
            </a:pPr>
            <a:fld id="{EF90C772-760C-4635-8C7D-D94454928C23}" type="slidenum">
              <a:rPr lang="en-US"/>
              <a:pPr>
                <a:defRPr/>
              </a:pPr>
              <a:t>15</a:t>
            </a:fld>
            <a:endParaRPr lang="en-US"/>
          </a:p>
        </p:txBody>
      </p:sp>
      <p:sp>
        <p:nvSpPr>
          <p:cNvPr id="17411" name="Rectangle 2"/>
          <p:cNvSpPr>
            <a:spLocks noGrp="1" noChangeArrowheads="1"/>
          </p:cNvSpPr>
          <p:nvPr>
            <p:ph type="title"/>
          </p:nvPr>
        </p:nvSpPr>
        <p:spPr>
          <a:xfrm>
            <a:off x="228600" y="152400"/>
            <a:ext cx="8763000" cy="762000"/>
          </a:xfrm>
        </p:spPr>
        <p:txBody>
          <a:bodyPr/>
          <a:lstStyle/>
          <a:p>
            <a:pPr eaLnBrk="1" hangingPunct="1"/>
            <a:r>
              <a:rPr lang="en-GB" altLang="zh-TW" smtClean="0">
                <a:solidFill>
                  <a:schemeClr val="tx1"/>
                </a:solidFill>
                <a:ea typeface="PMingLiU" pitchFamily="18" charset="-120"/>
                <a:cs typeface="Times New Roman" pitchFamily="18" charset="0"/>
              </a:rPr>
              <a:t>Decline of Judges</a:t>
            </a:r>
            <a:endParaRPr lang="en-US" smtClean="0">
              <a:solidFill>
                <a:schemeClr val="tx1"/>
              </a:solidFill>
              <a:ea typeface="PMingLiU" pitchFamily="18" charset="-120"/>
              <a:cs typeface="Times New Roman" pitchFamily="18" charset="0"/>
            </a:endParaRPr>
          </a:p>
        </p:txBody>
      </p:sp>
      <p:sp>
        <p:nvSpPr>
          <p:cNvPr id="17412" name="Text Box 3"/>
          <p:cNvSpPr txBox="1">
            <a:spLocks noChangeArrowheads="1"/>
          </p:cNvSpPr>
          <p:nvPr/>
        </p:nvSpPr>
        <p:spPr bwMode="auto">
          <a:xfrm>
            <a:off x="0" y="914400"/>
            <a:ext cx="8534400"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800" b="1">
                <a:solidFill>
                  <a:schemeClr val="tx1"/>
                </a:solidFill>
                <a:latin typeface="Times New Roman" pitchFamily="18" charset="0"/>
              </a:defRPr>
            </a:lvl1pPr>
            <a:lvl2pPr marL="742950" indent="-285750" eaLnBrk="0" hangingPunct="0">
              <a:defRPr sz="2800" b="1">
                <a:solidFill>
                  <a:schemeClr val="tx1"/>
                </a:solidFill>
                <a:latin typeface="Times New Roman" pitchFamily="18" charset="0"/>
              </a:defRPr>
            </a:lvl2pPr>
            <a:lvl3pPr marL="1143000" indent="-228600" eaLnBrk="0" hangingPunct="0">
              <a:defRPr sz="2800" b="1">
                <a:solidFill>
                  <a:schemeClr val="tx1"/>
                </a:solidFill>
                <a:latin typeface="Times New Roman" pitchFamily="18" charset="0"/>
              </a:defRPr>
            </a:lvl3pPr>
            <a:lvl4pPr marL="1600200" indent="-228600" eaLnBrk="0" hangingPunct="0">
              <a:defRPr sz="2800" b="1">
                <a:solidFill>
                  <a:schemeClr val="tx1"/>
                </a:solidFill>
                <a:latin typeface="Times New Roman" pitchFamily="18" charset="0"/>
              </a:defRPr>
            </a:lvl4pPr>
            <a:lvl5pPr marL="2057400" indent="-228600" eaLnBrk="0" hangingPunct="0">
              <a:defRPr sz="2800" b="1">
                <a:solidFill>
                  <a:schemeClr val="tx1"/>
                </a:solidFill>
                <a:latin typeface="Times New Roman" pitchFamily="18" charset="0"/>
              </a:defRPr>
            </a:lvl5pPr>
            <a:lvl6pPr marL="2514600" indent="-228600" eaLnBrk="0" fontAlgn="base" hangingPunct="0">
              <a:spcBef>
                <a:spcPct val="0"/>
              </a:spcBef>
              <a:spcAft>
                <a:spcPct val="0"/>
              </a:spcAft>
              <a:defRPr sz="2800" b="1">
                <a:solidFill>
                  <a:schemeClr val="tx1"/>
                </a:solidFill>
                <a:latin typeface="Times New Roman" pitchFamily="18" charset="0"/>
              </a:defRPr>
            </a:lvl6pPr>
            <a:lvl7pPr marL="2971800" indent="-228600" eaLnBrk="0" fontAlgn="base" hangingPunct="0">
              <a:spcBef>
                <a:spcPct val="0"/>
              </a:spcBef>
              <a:spcAft>
                <a:spcPct val="0"/>
              </a:spcAft>
              <a:defRPr sz="2800" b="1">
                <a:solidFill>
                  <a:schemeClr val="tx1"/>
                </a:solidFill>
                <a:latin typeface="Times New Roman" pitchFamily="18" charset="0"/>
              </a:defRPr>
            </a:lvl7pPr>
            <a:lvl8pPr marL="3429000" indent="-228600" eaLnBrk="0" fontAlgn="base" hangingPunct="0">
              <a:spcBef>
                <a:spcPct val="0"/>
              </a:spcBef>
              <a:spcAft>
                <a:spcPct val="0"/>
              </a:spcAft>
              <a:defRPr sz="2800" b="1">
                <a:solidFill>
                  <a:schemeClr val="tx1"/>
                </a:solidFill>
                <a:latin typeface="Times New Roman" pitchFamily="18" charset="0"/>
              </a:defRPr>
            </a:lvl8pPr>
            <a:lvl9pPr marL="3886200" indent="-228600" eaLnBrk="0" fontAlgn="base" hangingPunct="0">
              <a:spcBef>
                <a:spcPct val="0"/>
              </a:spcBef>
              <a:spcAft>
                <a:spcPct val="0"/>
              </a:spcAft>
              <a:defRPr sz="2800" b="1">
                <a:solidFill>
                  <a:schemeClr val="tx1"/>
                </a:solidFill>
                <a:latin typeface="Times New Roman" pitchFamily="18" charset="0"/>
              </a:defRPr>
            </a:lvl9pPr>
          </a:lstStyle>
          <a:p>
            <a:pPr eaLnBrk="1" hangingPunct="1">
              <a:spcBef>
                <a:spcPct val="50000"/>
              </a:spcBef>
            </a:pPr>
            <a:endParaRPr lang="en-US"/>
          </a:p>
        </p:txBody>
      </p:sp>
      <p:sp>
        <p:nvSpPr>
          <p:cNvPr id="17413" name="Text Box 4"/>
          <p:cNvSpPr txBox="1">
            <a:spLocks noChangeArrowheads="1"/>
          </p:cNvSpPr>
          <p:nvPr/>
        </p:nvSpPr>
        <p:spPr bwMode="auto">
          <a:xfrm>
            <a:off x="533400" y="1216025"/>
            <a:ext cx="8001000" cy="24415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800" b="1">
                <a:solidFill>
                  <a:schemeClr val="tx1"/>
                </a:solidFill>
                <a:latin typeface="Times New Roman" pitchFamily="18" charset="0"/>
              </a:defRPr>
            </a:lvl1pPr>
            <a:lvl2pPr marL="742950" indent="-285750" eaLnBrk="0" hangingPunct="0">
              <a:defRPr sz="2800" b="1">
                <a:solidFill>
                  <a:schemeClr val="tx1"/>
                </a:solidFill>
                <a:latin typeface="Times New Roman" pitchFamily="18" charset="0"/>
              </a:defRPr>
            </a:lvl2pPr>
            <a:lvl3pPr marL="1143000" indent="-228600" eaLnBrk="0" hangingPunct="0">
              <a:defRPr sz="2800" b="1">
                <a:solidFill>
                  <a:schemeClr val="tx1"/>
                </a:solidFill>
                <a:latin typeface="Times New Roman" pitchFamily="18" charset="0"/>
              </a:defRPr>
            </a:lvl3pPr>
            <a:lvl4pPr marL="1600200" indent="-228600" eaLnBrk="0" hangingPunct="0">
              <a:defRPr sz="2800" b="1">
                <a:solidFill>
                  <a:schemeClr val="tx1"/>
                </a:solidFill>
                <a:latin typeface="Times New Roman" pitchFamily="18" charset="0"/>
              </a:defRPr>
            </a:lvl4pPr>
            <a:lvl5pPr marL="2057400" indent="-228600" eaLnBrk="0" hangingPunct="0">
              <a:defRPr sz="2800" b="1">
                <a:solidFill>
                  <a:schemeClr val="tx1"/>
                </a:solidFill>
                <a:latin typeface="Times New Roman" pitchFamily="18" charset="0"/>
              </a:defRPr>
            </a:lvl5pPr>
            <a:lvl6pPr marL="2514600" indent="-228600" eaLnBrk="0" fontAlgn="base" hangingPunct="0">
              <a:spcBef>
                <a:spcPct val="0"/>
              </a:spcBef>
              <a:spcAft>
                <a:spcPct val="0"/>
              </a:spcAft>
              <a:defRPr sz="2800" b="1">
                <a:solidFill>
                  <a:schemeClr val="tx1"/>
                </a:solidFill>
                <a:latin typeface="Times New Roman" pitchFamily="18" charset="0"/>
              </a:defRPr>
            </a:lvl6pPr>
            <a:lvl7pPr marL="2971800" indent="-228600" eaLnBrk="0" fontAlgn="base" hangingPunct="0">
              <a:spcBef>
                <a:spcPct val="0"/>
              </a:spcBef>
              <a:spcAft>
                <a:spcPct val="0"/>
              </a:spcAft>
              <a:defRPr sz="2800" b="1">
                <a:solidFill>
                  <a:schemeClr val="tx1"/>
                </a:solidFill>
                <a:latin typeface="Times New Roman" pitchFamily="18" charset="0"/>
              </a:defRPr>
            </a:lvl7pPr>
            <a:lvl8pPr marL="3429000" indent="-228600" eaLnBrk="0" fontAlgn="base" hangingPunct="0">
              <a:spcBef>
                <a:spcPct val="0"/>
              </a:spcBef>
              <a:spcAft>
                <a:spcPct val="0"/>
              </a:spcAft>
              <a:defRPr sz="2800" b="1">
                <a:solidFill>
                  <a:schemeClr val="tx1"/>
                </a:solidFill>
                <a:latin typeface="Times New Roman" pitchFamily="18" charset="0"/>
              </a:defRPr>
            </a:lvl8pPr>
            <a:lvl9pPr marL="3886200" indent="-228600" eaLnBrk="0" fontAlgn="base" hangingPunct="0">
              <a:spcBef>
                <a:spcPct val="0"/>
              </a:spcBef>
              <a:spcAft>
                <a:spcPct val="0"/>
              </a:spcAft>
              <a:defRPr sz="2800" b="1">
                <a:solidFill>
                  <a:schemeClr val="tx1"/>
                </a:solidFill>
                <a:latin typeface="Times New Roman" pitchFamily="18" charset="0"/>
              </a:defRPr>
            </a:lvl9pPr>
          </a:lstStyle>
          <a:p>
            <a:pPr eaLnBrk="1" hangingPunct="1">
              <a:spcBef>
                <a:spcPct val="50000"/>
              </a:spcBef>
            </a:pPr>
            <a:r>
              <a:rPr lang="en-US" i="1">
                <a:latin typeface="Arial" pitchFamily="34" charset="0"/>
              </a:rPr>
              <a:t>And </a:t>
            </a:r>
            <a:r>
              <a:rPr lang="en-US" i="1">
                <a:solidFill>
                  <a:srgbClr val="FFFF00"/>
                </a:solidFill>
                <a:latin typeface="Arial" pitchFamily="34" charset="0"/>
              </a:rPr>
              <a:t>Samuel</a:t>
            </a:r>
            <a:r>
              <a:rPr lang="en-US" i="1">
                <a:latin typeface="Arial" pitchFamily="34" charset="0"/>
              </a:rPr>
              <a:t> judged Israel all the days of his life.  He went from year to year on a circuit to Bethel, Gilgal, and Mizpah, and judged Israel in all those places.</a:t>
            </a:r>
          </a:p>
          <a:p>
            <a:pPr algn="ctr" eaLnBrk="1" hangingPunct="1">
              <a:spcBef>
                <a:spcPct val="50000"/>
              </a:spcBef>
            </a:pPr>
            <a:r>
              <a:rPr lang="en-US">
                <a:latin typeface="Arial" pitchFamily="34" charset="0"/>
              </a:rPr>
              <a:t>– 1 Samuel 7:15,16 </a:t>
            </a:r>
            <a:r>
              <a:rPr lang="en-US" sz="2400">
                <a:latin typeface="Arial" pitchFamily="34" charset="0"/>
              </a:rPr>
              <a:t>NKJV</a:t>
            </a:r>
          </a:p>
        </p:txBody>
      </p:sp>
    </p:spTree>
  </p:cSld>
  <p:clrMapOvr>
    <a:masterClrMapping/>
  </p:clrMapOvr>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a:spLocks noGrp="1"/>
          </p:cNvSpPr>
          <p:nvPr>
            <p:ph type="sldNum" sz="quarter" idx="12"/>
          </p:nvPr>
        </p:nvSpPr>
        <p:spPr/>
        <p:txBody>
          <a:bodyPr/>
          <a:lstStyle/>
          <a:p>
            <a:pPr>
              <a:defRPr/>
            </a:pPr>
            <a:fld id="{DFF603A0-B34B-48EB-B04B-B592C41670B9}" type="slidenum">
              <a:rPr lang="en-US"/>
              <a:pPr>
                <a:defRPr/>
              </a:pPr>
              <a:t>16</a:t>
            </a:fld>
            <a:endParaRPr lang="en-US"/>
          </a:p>
        </p:txBody>
      </p:sp>
      <p:sp>
        <p:nvSpPr>
          <p:cNvPr id="18435" name="Rectangle 2"/>
          <p:cNvSpPr>
            <a:spLocks noGrp="1" noChangeArrowheads="1"/>
          </p:cNvSpPr>
          <p:nvPr>
            <p:ph type="title"/>
          </p:nvPr>
        </p:nvSpPr>
        <p:spPr>
          <a:xfrm>
            <a:off x="228600" y="152400"/>
            <a:ext cx="8763000" cy="762000"/>
          </a:xfrm>
        </p:spPr>
        <p:txBody>
          <a:bodyPr/>
          <a:lstStyle/>
          <a:p>
            <a:pPr eaLnBrk="1" hangingPunct="1"/>
            <a:r>
              <a:rPr lang="en-GB" altLang="zh-TW" smtClean="0">
                <a:solidFill>
                  <a:schemeClr val="tx1"/>
                </a:solidFill>
                <a:ea typeface="PMingLiU" pitchFamily="18" charset="-120"/>
                <a:cs typeface="Times New Roman" pitchFamily="18" charset="0"/>
              </a:rPr>
              <a:t>Rise of Kings</a:t>
            </a:r>
            <a:endParaRPr lang="en-US" smtClean="0">
              <a:solidFill>
                <a:schemeClr val="tx1"/>
              </a:solidFill>
              <a:ea typeface="PMingLiU" pitchFamily="18" charset="-120"/>
              <a:cs typeface="Times New Roman" pitchFamily="18" charset="0"/>
            </a:endParaRPr>
          </a:p>
        </p:txBody>
      </p:sp>
      <p:sp>
        <p:nvSpPr>
          <p:cNvPr id="18436" name="Text Box 3"/>
          <p:cNvSpPr txBox="1">
            <a:spLocks noChangeArrowheads="1"/>
          </p:cNvSpPr>
          <p:nvPr/>
        </p:nvSpPr>
        <p:spPr bwMode="auto">
          <a:xfrm>
            <a:off x="0" y="914400"/>
            <a:ext cx="8534400"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800" b="1">
                <a:solidFill>
                  <a:schemeClr val="tx1"/>
                </a:solidFill>
                <a:latin typeface="Times New Roman" pitchFamily="18" charset="0"/>
              </a:defRPr>
            </a:lvl1pPr>
            <a:lvl2pPr marL="742950" indent="-285750" eaLnBrk="0" hangingPunct="0">
              <a:defRPr sz="2800" b="1">
                <a:solidFill>
                  <a:schemeClr val="tx1"/>
                </a:solidFill>
                <a:latin typeface="Times New Roman" pitchFamily="18" charset="0"/>
              </a:defRPr>
            </a:lvl2pPr>
            <a:lvl3pPr marL="1143000" indent="-228600" eaLnBrk="0" hangingPunct="0">
              <a:defRPr sz="2800" b="1">
                <a:solidFill>
                  <a:schemeClr val="tx1"/>
                </a:solidFill>
                <a:latin typeface="Times New Roman" pitchFamily="18" charset="0"/>
              </a:defRPr>
            </a:lvl3pPr>
            <a:lvl4pPr marL="1600200" indent="-228600" eaLnBrk="0" hangingPunct="0">
              <a:defRPr sz="2800" b="1">
                <a:solidFill>
                  <a:schemeClr val="tx1"/>
                </a:solidFill>
                <a:latin typeface="Times New Roman" pitchFamily="18" charset="0"/>
              </a:defRPr>
            </a:lvl4pPr>
            <a:lvl5pPr marL="2057400" indent="-228600" eaLnBrk="0" hangingPunct="0">
              <a:defRPr sz="2800" b="1">
                <a:solidFill>
                  <a:schemeClr val="tx1"/>
                </a:solidFill>
                <a:latin typeface="Times New Roman" pitchFamily="18" charset="0"/>
              </a:defRPr>
            </a:lvl5pPr>
            <a:lvl6pPr marL="2514600" indent="-228600" eaLnBrk="0" fontAlgn="base" hangingPunct="0">
              <a:spcBef>
                <a:spcPct val="0"/>
              </a:spcBef>
              <a:spcAft>
                <a:spcPct val="0"/>
              </a:spcAft>
              <a:defRPr sz="2800" b="1">
                <a:solidFill>
                  <a:schemeClr val="tx1"/>
                </a:solidFill>
                <a:latin typeface="Times New Roman" pitchFamily="18" charset="0"/>
              </a:defRPr>
            </a:lvl6pPr>
            <a:lvl7pPr marL="2971800" indent="-228600" eaLnBrk="0" fontAlgn="base" hangingPunct="0">
              <a:spcBef>
                <a:spcPct val="0"/>
              </a:spcBef>
              <a:spcAft>
                <a:spcPct val="0"/>
              </a:spcAft>
              <a:defRPr sz="2800" b="1">
                <a:solidFill>
                  <a:schemeClr val="tx1"/>
                </a:solidFill>
                <a:latin typeface="Times New Roman" pitchFamily="18" charset="0"/>
              </a:defRPr>
            </a:lvl7pPr>
            <a:lvl8pPr marL="3429000" indent="-228600" eaLnBrk="0" fontAlgn="base" hangingPunct="0">
              <a:spcBef>
                <a:spcPct val="0"/>
              </a:spcBef>
              <a:spcAft>
                <a:spcPct val="0"/>
              </a:spcAft>
              <a:defRPr sz="2800" b="1">
                <a:solidFill>
                  <a:schemeClr val="tx1"/>
                </a:solidFill>
                <a:latin typeface="Times New Roman" pitchFamily="18" charset="0"/>
              </a:defRPr>
            </a:lvl8pPr>
            <a:lvl9pPr marL="3886200" indent="-228600" eaLnBrk="0" fontAlgn="base" hangingPunct="0">
              <a:spcBef>
                <a:spcPct val="0"/>
              </a:spcBef>
              <a:spcAft>
                <a:spcPct val="0"/>
              </a:spcAft>
              <a:defRPr sz="2800" b="1">
                <a:solidFill>
                  <a:schemeClr val="tx1"/>
                </a:solidFill>
                <a:latin typeface="Times New Roman" pitchFamily="18" charset="0"/>
              </a:defRPr>
            </a:lvl9pPr>
          </a:lstStyle>
          <a:p>
            <a:pPr eaLnBrk="1" hangingPunct="1">
              <a:spcBef>
                <a:spcPct val="50000"/>
              </a:spcBef>
            </a:pPr>
            <a:endParaRPr lang="en-US"/>
          </a:p>
        </p:txBody>
      </p:sp>
      <p:sp>
        <p:nvSpPr>
          <p:cNvPr id="18437" name="Text Box 4"/>
          <p:cNvSpPr txBox="1">
            <a:spLocks noChangeArrowheads="1"/>
          </p:cNvSpPr>
          <p:nvPr/>
        </p:nvSpPr>
        <p:spPr bwMode="auto">
          <a:xfrm>
            <a:off x="533400" y="1066800"/>
            <a:ext cx="8001000" cy="5218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800" b="1">
                <a:solidFill>
                  <a:schemeClr val="tx1"/>
                </a:solidFill>
                <a:latin typeface="Times New Roman" pitchFamily="18" charset="0"/>
              </a:defRPr>
            </a:lvl1pPr>
            <a:lvl2pPr marL="742950" indent="-285750" eaLnBrk="0" hangingPunct="0">
              <a:defRPr sz="2800" b="1">
                <a:solidFill>
                  <a:schemeClr val="tx1"/>
                </a:solidFill>
                <a:latin typeface="Times New Roman" pitchFamily="18" charset="0"/>
              </a:defRPr>
            </a:lvl2pPr>
            <a:lvl3pPr marL="1143000" indent="-228600" eaLnBrk="0" hangingPunct="0">
              <a:defRPr sz="2800" b="1">
                <a:solidFill>
                  <a:schemeClr val="tx1"/>
                </a:solidFill>
                <a:latin typeface="Times New Roman" pitchFamily="18" charset="0"/>
              </a:defRPr>
            </a:lvl3pPr>
            <a:lvl4pPr marL="1600200" indent="-228600" eaLnBrk="0" hangingPunct="0">
              <a:defRPr sz="2800" b="1">
                <a:solidFill>
                  <a:schemeClr val="tx1"/>
                </a:solidFill>
                <a:latin typeface="Times New Roman" pitchFamily="18" charset="0"/>
              </a:defRPr>
            </a:lvl4pPr>
            <a:lvl5pPr marL="2057400" indent="-228600" eaLnBrk="0" hangingPunct="0">
              <a:defRPr sz="2800" b="1">
                <a:solidFill>
                  <a:schemeClr val="tx1"/>
                </a:solidFill>
                <a:latin typeface="Times New Roman" pitchFamily="18" charset="0"/>
              </a:defRPr>
            </a:lvl5pPr>
            <a:lvl6pPr marL="2514600" indent="-228600" eaLnBrk="0" fontAlgn="base" hangingPunct="0">
              <a:spcBef>
                <a:spcPct val="0"/>
              </a:spcBef>
              <a:spcAft>
                <a:spcPct val="0"/>
              </a:spcAft>
              <a:defRPr sz="2800" b="1">
                <a:solidFill>
                  <a:schemeClr val="tx1"/>
                </a:solidFill>
                <a:latin typeface="Times New Roman" pitchFamily="18" charset="0"/>
              </a:defRPr>
            </a:lvl6pPr>
            <a:lvl7pPr marL="2971800" indent="-228600" eaLnBrk="0" fontAlgn="base" hangingPunct="0">
              <a:spcBef>
                <a:spcPct val="0"/>
              </a:spcBef>
              <a:spcAft>
                <a:spcPct val="0"/>
              </a:spcAft>
              <a:defRPr sz="2800" b="1">
                <a:solidFill>
                  <a:schemeClr val="tx1"/>
                </a:solidFill>
                <a:latin typeface="Times New Roman" pitchFamily="18" charset="0"/>
              </a:defRPr>
            </a:lvl7pPr>
            <a:lvl8pPr marL="3429000" indent="-228600" eaLnBrk="0" fontAlgn="base" hangingPunct="0">
              <a:spcBef>
                <a:spcPct val="0"/>
              </a:spcBef>
              <a:spcAft>
                <a:spcPct val="0"/>
              </a:spcAft>
              <a:defRPr sz="2800" b="1">
                <a:solidFill>
                  <a:schemeClr val="tx1"/>
                </a:solidFill>
                <a:latin typeface="Times New Roman" pitchFamily="18" charset="0"/>
              </a:defRPr>
            </a:lvl8pPr>
            <a:lvl9pPr marL="3886200" indent="-228600" eaLnBrk="0" fontAlgn="base" hangingPunct="0">
              <a:spcBef>
                <a:spcPct val="0"/>
              </a:spcBef>
              <a:spcAft>
                <a:spcPct val="0"/>
              </a:spcAft>
              <a:defRPr sz="2800" b="1">
                <a:solidFill>
                  <a:schemeClr val="tx1"/>
                </a:solidFill>
                <a:latin typeface="Times New Roman" pitchFamily="18" charset="0"/>
              </a:defRPr>
            </a:lvl9pPr>
          </a:lstStyle>
          <a:p>
            <a:pPr eaLnBrk="1" hangingPunct="1">
              <a:spcBef>
                <a:spcPct val="50000"/>
              </a:spcBef>
            </a:pPr>
            <a:r>
              <a:rPr lang="en-US" i="1">
                <a:latin typeface="Arial" pitchFamily="34" charset="0"/>
              </a:rPr>
              <a:t>Now it came to pass when </a:t>
            </a:r>
            <a:r>
              <a:rPr lang="en-US" i="1">
                <a:solidFill>
                  <a:srgbClr val="FFFF00"/>
                </a:solidFill>
                <a:latin typeface="Arial" pitchFamily="34" charset="0"/>
              </a:rPr>
              <a:t>Samuel</a:t>
            </a:r>
            <a:r>
              <a:rPr lang="en-US" i="1">
                <a:latin typeface="Arial" pitchFamily="34" charset="0"/>
              </a:rPr>
              <a:t> was old that he made his sons judges over Israel.  But his sons did not walk in his ways; they turned aside after dishonest gain, took bribes, and perverted justice.</a:t>
            </a:r>
          </a:p>
          <a:p>
            <a:pPr eaLnBrk="1" hangingPunct="1">
              <a:spcBef>
                <a:spcPct val="50000"/>
              </a:spcBef>
            </a:pPr>
            <a:r>
              <a:rPr lang="en-US" i="1">
                <a:latin typeface="Arial" pitchFamily="34" charset="0"/>
              </a:rPr>
              <a:t>Then all the elders of Israel gathered together and came to Samuel at Ramah, and said to him, </a:t>
            </a:r>
            <a:r>
              <a:rPr lang="en-US" i="1">
                <a:solidFill>
                  <a:srgbClr val="FFFF00"/>
                </a:solidFill>
                <a:latin typeface="Arial" pitchFamily="34" charset="0"/>
              </a:rPr>
              <a:t>“Look, you are old, and your sons do not walk in your ways. Now make us a king to judge us like all the nations.”</a:t>
            </a:r>
          </a:p>
          <a:p>
            <a:pPr algn="ctr" eaLnBrk="1" hangingPunct="1">
              <a:spcBef>
                <a:spcPct val="50000"/>
              </a:spcBef>
            </a:pPr>
            <a:r>
              <a:rPr lang="en-US">
                <a:latin typeface="Arial" pitchFamily="34" charset="0"/>
              </a:rPr>
              <a:t>– 1 Samuel 8:1,3-5 </a:t>
            </a:r>
            <a:r>
              <a:rPr lang="en-US" sz="2400">
                <a:latin typeface="Arial" pitchFamily="34" charset="0"/>
              </a:rPr>
              <a:t>NKJV</a:t>
            </a:r>
          </a:p>
        </p:txBody>
      </p:sp>
    </p:spTree>
  </p:cSld>
  <p:clrMapOvr>
    <a:masterClrMapping/>
  </p:clrMapOvr>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a:spLocks noGrp="1"/>
          </p:cNvSpPr>
          <p:nvPr>
            <p:ph type="sldNum" sz="quarter" idx="12"/>
          </p:nvPr>
        </p:nvSpPr>
        <p:spPr/>
        <p:txBody>
          <a:bodyPr/>
          <a:lstStyle/>
          <a:p>
            <a:pPr>
              <a:defRPr/>
            </a:pPr>
            <a:fld id="{DB34E8C4-59D8-445C-9CFE-DC3CE7A227CE}" type="slidenum">
              <a:rPr lang="en-US"/>
              <a:pPr>
                <a:defRPr/>
              </a:pPr>
              <a:t>17</a:t>
            </a:fld>
            <a:endParaRPr lang="en-US"/>
          </a:p>
        </p:txBody>
      </p:sp>
      <p:sp>
        <p:nvSpPr>
          <p:cNvPr id="19459" name="Rectangle 2"/>
          <p:cNvSpPr>
            <a:spLocks noGrp="1" noChangeArrowheads="1"/>
          </p:cNvSpPr>
          <p:nvPr>
            <p:ph type="title"/>
          </p:nvPr>
        </p:nvSpPr>
        <p:spPr>
          <a:xfrm>
            <a:off x="228600" y="152400"/>
            <a:ext cx="8763000" cy="762000"/>
          </a:xfrm>
        </p:spPr>
        <p:txBody>
          <a:bodyPr/>
          <a:lstStyle/>
          <a:p>
            <a:pPr eaLnBrk="1" hangingPunct="1"/>
            <a:r>
              <a:rPr lang="en-GB" altLang="zh-TW" smtClean="0">
                <a:solidFill>
                  <a:schemeClr val="tx1"/>
                </a:solidFill>
                <a:ea typeface="PMingLiU" pitchFamily="18" charset="-120"/>
                <a:cs typeface="Times New Roman" pitchFamily="18" charset="0"/>
              </a:rPr>
              <a:t>Rise of Kings</a:t>
            </a:r>
            <a:endParaRPr lang="en-US" smtClean="0">
              <a:solidFill>
                <a:schemeClr val="tx1"/>
              </a:solidFill>
              <a:ea typeface="PMingLiU" pitchFamily="18" charset="-120"/>
              <a:cs typeface="Times New Roman" pitchFamily="18" charset="0"/>
            </a:endParaRPr>
          </a:p>
        </p:txBody>
      </p:sp>
      <p:sp>
        <p:nvSpPr>
          <p:cNvPr id="19460" name="Text Box 3"/>
          <p:cNvSpPr txBox="1">
            <a:spLocks noChangeArrowheads="1"/>
          </p:cNvSpPr>
          <p:nvPr/>
        </p:nvSpPr>
        <p:spPr bwMode="auto">
          <a:xfrm>
            <a:off x="0" y="914400"/>
            <a:ext cx="8534400"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800" b="1">
                <a:solidFill>
                  <a:schemeClr val="tx1"/>
                </a:solidFill>
                <a:latin typeface="Times New Roman" pitchFamily="18" charset="0"/>
              </a:defRPr>
            </a:lvl1pPr>
            <a:lvl2pPr marL="742950" indent="-285750" eaLnBrk="0" hangingPunct="0">
              <a:defRPr sz="2800" b="1">
                <a:solidFill>
                  <a:schemeClr val="tx1"/>
                </a:solidFill>
                <a:latin typeface="Times New Roman" pitchFamily="18" charset="0"/>
              </a:defRPr>
            </a:lvl2pPr>
            <a:lvl3pPr marL="1143000" indent="-228600" eaLnBrk="0" hangingPunct="0">
              <a:defRPr sz="2800" b="1">
                <a:solidFill>
                  <a:schemeClr val="tx1"/>
                </a:solidFill>
                <a:latin typeface="Times New Roman" pitchFamily="18" charset="0"/>
              </a:defRPr>
            </a:lvl3pPr>
            <a:lvl4pPr marL="1600200" indent="-228600" eaLnBrk="0" hangingPunct="0">
              <a:defRPr sz="2800" b="1">
                <a:solidFill>
                  <a:schemeClr val="tx1"/>
                </a:solidFill>
                <a:latin typeface="Times New Roman" pitchFamily="18" charset="0"/>
              </a:defRPr>
            </a:lvl4pPr>
            <a:lvl5pPr marL="2057400" indent="-228600" eaLnBrk="0" hangingPunct="0">
              <a:defRPr sz="2800" b="1">
                <a:solidFill>
                  <a:schemeClr val="tx1"/>
                </a:solidFill>
                <a:latin typeface="Times New Roman" pitchFamily="18" charset="0"/>
              </a:defRPr>
            </a:lvl5pPr>
            <a:lvl6pPr marL="2514600" indent="-228600" eaLnBrk="0" fontAlgn="base" hangingPunct="0">
              <a:spcBef>
                <a:spcPct val="0"/>
              </a:spcBef>
              <a:spcAft>
                <a:spcPct val="0"/>
              </a:spcAft>
              <a:defRPr sz="2800" b="1">
                <a:solidFill>
                  <a:schemeClr val="tx1"/>
                </a:solidFill>
                <a:latin typeface="Times New Roman" pitchFamily="18" charset="0"/>
              </a:defRPr>
            </a:lvl6pPr>
            <a:lvl7pPr marL="2971800" indent="-228600" eaLnBrk="0" fontAlgn="base" hangingPunct="0">
              <a:spcBef>
                <a:spcPct val="0"/>
              </a:spcBef>
              <a:spcAft>
                <a:spcPct val="0"/>
              </a:spcAft>
              <a:defRPr sz="2800" b="1">
                <a:solidFill>
                  <a:schemeClr val="tx1"/>
                </a:solidFill>
                <a:latin typeface="Times New Roman" pitchFamily="18" charset="0"/>
              </a:defRPr>
            </a:lvl7pPr>
            <a:lvl8pPr marL="3429000" indent="-228600" eaLnBrk="0" fontAlgn="base" hangingPunct="0">
              <a:spcBef>
                <a:spcPct val="0"/>
              </a:spcBef>
              <a:spcAft>
                <a:spcPct val="0"/>
              </a:spcAft>
              <a:defRPr sz="2800" b="1">
                <a:solidFill>
                  <a:schemeClr val="tx1"/>
                </a:solidFill>
                <a:latin typeface="Times New Roman" pitchFamily="18" charset="0"/>
              </a:defRPr>
            </a:lvl8pPr>
            <a:lvl9pPr marL="3886200" indent="-228600" eaLnBrk="0" fontAlgn="base" hangingPunct="0">
              <a:spcBef>
                <a:spcPct val="0"/>
              </a:spcBef>
              <a:spcAft>
                <a:spcPct val="0"/>
              </a:spcAft>
              <a:defRPr sz="2800" b="1">
                <a:solidFill>
                  <a:schemeClr val="tx1"/>
                </a:solidFill>
                <a:latin typeface="Times New Roman" pitchFamily="18" charset="0"/>
              </a:defRPr>
            </a:lvl9pPr>
          </a:lstStyle>
          <a:p>
            <a:pPr eaLnBrk="1" hangingPunct="1">
              <a:spcBef>
                <a:spcPct val="50000"/>
              </a:spcBef>
            </a:pPr>
            <a:endParaRPr lang="en-US"/>
          </a:p>
        </p:txBody>
      </p:sp>
      <p:sp>
        <p:nvSpPr>
          <p:cNvPr id="19461" name="Text Box 4"/>
          <p:cNvSpPr txBox="1">
            <a:spLocks noChangeArrowheads="1"/>
          </p:cNvSpPr>
          <p:nvPr/>
        </p:nvSpPr>
        <p:spPr bwMode="auto">
          <a:xfrm>
            <a:off x="533400" y="1066800"/>
            <a:ext cx="8229600" cy="37226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800" b="1">
                <a:solidFill>
                  <a:schemeClr val="tx1"/>
                </a:solidFill>
                <a:latin typeface="Times New Roman" pitchFamily="18" charset="0"/>
              </a:defRPr>
            </a:lvl1pPr>
            <a:lvl2pPr marL="742950" indent="-285750" eaLnBrk="0" hangingPunct="0">
              <a:defRPr sz="2800" b="1">
                <a:solidFill>
                  <a:schemeClr val="tx1"/>
                </a:solidFill>
                <a:latin typeface="Times New Roman" pitchFamily="18" charset="0"/>
              </a:defRPr>
            </a:lvl2pPr>
            <a:lvl3pPr marL="1143000" indent="-228600" eaLnBrk="0" hangingPunct="0">
              <a:defRPr sz="2800" b="1">
                <a:solidFill>
                  <a:schemeClr val="tx1"/>
                </a:solidFill>
                <a:latin typeface="Times New Roman" pitchFamily="18" charset="0"/>
              </a:defRPr>
            </a:lvl3pPr>
            <a:lvl4pPr marL="1600200" indent="-228600" eaLnBrk="0" hangingPunct="0">
              <a:defRPr sz="2800" b="1">
                <a:solidFill>
                  <a:schemeClr val="tx1"/>
                </a:solidFill>
                <a:latin typeface="Times New Roman" pitchFamily="18" charset="0"/>
              </a:defRPr>
            </a:lvl4pPr>
            <a:lvl5pPr marL="2057400" indent="-228600" eaLnBrk="0" hangingPunct="0">
              <a:defRPr sz="2800" b="1">
                <a:solidFill>
                  <a:schemeClr val="tx1"/>
                </a:solidFill>
                <a:latin typeface="Times New Roman" pitchFamily="18" charset="0"/>
              </a:defRPr>
            </a:lvl5pPr>
            <a:lvl6pPr marL="2514600" indent="-228600" eaLnBrk="0" fontAlgn="base" hangingPunct="0">
              <a:spcBef>
                <a:spcPct val="0"/>
              </a:spcBef>
              <a:spcAft>
                <a:spcPct val="0"/>
              </a:spcAft>
              <a:defRPr sz="2800" b="1">
                <a:solidFill>
                  <a:schemeClr val="tx1"/>
                </a:solidFill>
                <a:latin typeface="Times New Roman" pitchFamily="18" charset="0"/>
              </a:defRPr>
            </a:lvl6pPr>
            <a:lvl7pPr marL="2971800" indent="-228600" eaLnBrk="0" fontAlgn="base" hangingPunct="0">
              <a:spcBef>
                <a:spcPct val="0"/>
              </a:spcBef>
              <a:spcAft>
                <a:spcPct val="0"/>
              </a:spcAft>
              <a:defRPr sz="2800" b="1">
                <a:solidFill>
                  <a:schemeClr val="tx1"/>
                </a:solidFill>
                <a:latin typeface="Times New Roman" pitchFamily="18" charset="0"/>
              </a:defRPr>
            </a:lvl7pPr>
            <a:lvl8pPr marL="3429000" indent="-228600" eaLnBrk="0" fontAlgn="base" hangingPunct="0">
              <a:spcBef>
                <a:spcPct val="0"/>
              </a:spcBef>
              <a:spcAft>
                <a:spcPct val="0"/>
              </a:spcAft>
              <a:defRPr sz="2800" b="1">
                <a:solidFill>
                  <a:schemeClr val="tx1"/>
                </a:solidFill>
                <a:latin typeface="Times New Roman" pitchFamily="18" charset="0"/>
              </a:defRPr>
            </a:lvl8pPr>
            <a:lvl9pPr marL="3886200" indent="-228600" eaLnBrk="0" fontAlgn="base" hangingPunct="0">
              <a:spcBef>
                <a:spcPct val="0"/>
              </a:spcBef>
              <a:spcAft>
                <a:spcPct val="0"/>
              </a:spcAft>
              <a:defRPr sz="2800" b="1">
                <a:solidFill>
                  <a:schemeClr val="tx1"/>
                </a:solidFill>
                <a:latin typeface="Times New Roman" pitchFamily="18" charset="0"/>
              </a:defRPr>
            </a:lvl9pPr>
          </a:lstStyle>
          <a:p>
            <a:pPr eaLnBrk="1" hangingPunct="1">
              <a:spcBef>
                <a:spcPct val="50000"/>
              </a:spcBef>
            </a:pPr>
            <a:r>
              <a:rPr lang="en-US" i="1">
                <a:latin typeface="Arial" pitchFamily="34" charset="0"/>
              </a:rPr>
              <a:t>But the thing displeased Samuel when they said, “Give us a king to judge us.” So Samuel prayed to the LORD.  And the LORD said to Samuel, “Heed the voice of the people in all that they say to you; for </a:t>
            </a:r>
            <a:r>
              <a:rPr lang="en-US" i="1">
                <a:solidFill>
                  <a:srgbClr val="FFFF00"/>
                </a:solidFill>
                <a:latin typeface="Arial" pitchFamily="34" charset="0"/>
              </a:rPr>
              <a:t>they have not rejected you, but they have rejected Me, that I should not reign over them.</a:t>
            </a:r>
          </a:p>
          <a:p>
            <a:pPr algn="ctr" eaLnBrk="1" hangingPunct="1">
              <a:spcBef>
                <a:spcPct val="50000"/>
              </a:spcBef>
            </a:pPr>
            <a:r>
              <a:rPr lang="en-US">
                <a:latin typeface="Arial" pitchFamily="34" charset="0"/>
              </a:rPr>
              <a:t>– 1 Samuel 8:6,7 </a:t>
            </a:r>
            <a:r>
              <a:rPr lang="en-US" sz="2400">
                <a:latin typeface="Arial" pitchFamily="34" charset="0"/>
              </a:rPr>
              <a:t>NKJV</a:t>
            </a:r>
          </a:p>
        </p:txBody>
      </p:sp>
    </p:spTree>
  </p:cSld>
  <p:clrMapOvr>
    <a:masterClrMapping/>
  </p:clrMapOvr>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5"/>
          <p:cNvSpPr>
            <a:spLocks noGrp="1"/>
          </p:cNvSpPr>
          <p:nvPr>
            <p:ph type="sldNum" sz="quarter" idx="12"/>
          </p:nvPr>
        </p:nvSpPr>
        <p:spPr/>
        <p:txBody>
          <a:bodyPr/>
          <a:lstStyle/>
          <a:p>
            <a:pPr>
              <a:defRPr/>
            </a:pPr>
            <a:fld id="{0AB4C396-88BF-44DD-9027-752B2770CBA2}" type="slidenum">
              <a:rPr lang="en-US"/>
              <a:pPr>
                <a:defRPr/>
              </a:pPr>
              <a:t>18</a:t>
            </a:fld>
            <a:endParaRPr lang="en-US"/>
          </a:p>
        </p:txBody>
      </p:sp>
      <p:sp>
        <p:nvSpPr>
          <p:cNvPr id="20483" name="Rectangle 2"/>
          <p:cNvSpPr>
            <a:spLocks noGrp="1" noChangeArrowheads="1"/>
          </p:cNvSpPr>
          <p:nvPr>
            <p:ph type="title"/>
          </p:nvPr>
        </p:nvSpPr>
        <p:spPr>
          <a:xfrm>
            <a:off x="228600" y="152400"/>
            <a:ext cx="8763000" cy="762000"/>
          </a:xfrm>
        </p:spPr>
        <p:txBody>
          <a:bodyPr/>
          <a:lstStyle/>
          <a:p>
            <a:pPr eaLnBrk="1" hangingPunct="1"/>
            <a:r>
              <a:rPr lang="en-GB" altLang="zh-TW" smtClean="0">
                <a:solidFill>
                  <a:schemeClr val="tx1"/>
                </a:solidFill>
                <a:ea typeface="PMingLiU" pitchFamily="18" charset="-120"/>
                <a:cs typeface="Times New Roman" pitchFamily="18" charset="0"/>
              </a:rPr>
              <a:t>Saul’s first rejection</a:t>
            </a:r>
            <a:endParaRPr lang="en-US" smtClean="0">
              <a:solidFill>
                <a:schemeClr val="tx1"/>
              </a:solidFill>
              <a:ea typeface="PMingLiU" pitchFamily="18" charset="-120"/>
              <a:cs typeface="Times New Roman" pitchFamily="18" charset="0"/>
            </a:endParaRPr>
          </a:p>
        </p:txBody>
      </p:sp>
      <p:sp>
        <p:nvSpPr>
          <p:cNvPr id="20484" name="AutoShape 3" descr="http://scriptures.lds.org/en/biblephotos/biblephotos/photo16.jpg"/>
          <p:cNvSpPr>
            <a:spLocks noChangeAspect="1" noChangeArrowheads="1"/>
          </p:cNvSpPr>
          <p:nvPr/>
        </p:nvSpPr>
        <p:spPr bwMode="auto">
          <a:xfrm>
            <a:off x="1912938" y="717550"/>
            <a:ext cx="5486400" cy="3703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20485" name="AutoShape 4" descr="http://scriptures.lds.org/en/biblephotos/biblephotos/photo16.jpg"/>
          <p:cNvSpPr>
            <a:spLocks noChangeAspect="1" noChangeArrowheads="1"/>
          </p:cNvSpPr>
          <p:nvPr/>
        </p:nvSpPr>
        <p:spPr bwMode="auto">
          <a:xfrm>
            <a:off x="1912938" y="717550"/>
            <a:ext cx="5486400" cy="3703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20486" name="AutoShape 5" descr="http://scriptures.lds.org/en/biblephotos/biblephotos/photo16.jpg"/>
          <p:cNvSpPr>
            <a:spLocks noChangeAspect="1" noChangeArrowheads="1"/>
          </p:cNvSpPr>
          <p:nvPr/>
        </p:nvSpPr>
        <p:spPr bwMode="auto">
          <a:xfrm>
            <a:off x="1912938" y="717550"/>
            <a:ext cx="5486400" cy="3703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20487" name="Text Box 6"/>
          <p:cNvSpPr txBox="1">
            <a:spLocks noChangeArrowheads="1"/>
          </p:cNvSpPr>
          <p:nvPr/>
        </p:nvSpPr>
        <p:spPr bwMode="auto">
          <a:xfrm>
            <a:off x="457200" y="1143000"/>
            <a:ext cx="8382000" cy="5218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800" b="1">
                <a:solidFill>
                  <a:schemeClr val="tx1"/>
                </a:solidFill>
                <a:latin typeface="Times New Roman" pitchFamily="18" charset="0"/>
              </a:defRPr>
            </a:lvl1pPr>
            <a:lvl2pPr marL="742950" indent="-285750" eaLnBrk="0" hangingPunct="0">
              <a:defRPr sz="2800" b="1">
                <a:solidFill>
                  <a:schemeClr val="tx1"/>
                </a:solidFill>
                <a:latin typeface="Times New Roman" pitchFamily="18" charset="0"/>
              </a:defRPr>
            </a:lvl2pPr>
            <a:lvl3pPr marL="1143000" indent="-228600" eaLnBrk="0" hangingPunct="0">
              <a:defRPr sz="2800" b="1">
                <a:solidFill>
                  <a:schemeClr val="tx1"/>
                </a:solidFill>
                <a:latin typeface="Times New Roman" pitchFamily="18" charset="0"/>
              </a:defRPr>
            </a:lvl3pPr>
            <a:lvl4pPr marL="1600200" indent="-228600" eaLnBrk="0" hangingPunct="0">
              <a:defRPr sz="2800" b="1">
                <a:solidFill>
                  <a:schemeClr val="tx1"/>
                </a:solidFill>
                <a:latin typeface="Times New Roman" pitchFamily="18" charset="0"/>
              </a:defRPr>
            </a:lvl4pPr>
            <a:lvl5pPr marL="2057400" indent="-228600" eaLnBrk="0" hangingPunct="0">
              <a:defRPr sz="2800" b="1">
                <a:solidFill>
                  <a:schemeClr val="tx1"/>
                </a:solidFill>
                <a:latin typeface="Times New Roman" pitchFamily="18" charset="0"/>
              </a:defRPr>
            </a:lvl5pPr>
            <a:lvl6pPr marL="2514600" indent="-228600" eaLnBrk="0" fontAlgn="base" hangingPunct="0">
              <a:spcBef>
                <a:spcPct val="0"/>
              </a:spcBef>
              <a:spcAft>
                <a:spcPct val="0"/>
              </a:spcAft>
              <a:defRPr sz="2800" b="1">
                <a:solidFill>
                  <a:schemeClr val="tx1"/>
                </a:solidFill>
                <a:latin typeface="Times New Roman" pitchFamily="18" charset="0"/>
              </a:defRPr>
            </a:lvl6pPr>
            <a:lvl7pPr marL="2971800" indent="-228600" eaLnBrk="0" fontAlgn="base" hangingPunct="0">
              <a:spcBef>
                <a:spcPct val="0"/>
              </a:spcBef>
              <a:spcAft>
                <a:spcPct val="0"/>
              </a:spcAft>
              <a:defRPr sz="2800" b="1">
                <a:solidFill>
                  <a:schemeClr val="tx1"/>
                </a:solidFill>
                <a:latin typeface="Times New Roman" pitchFamily="18" charset="0"/>
              </a:defRPr>
            </a:lvl7pPr>
            <a:lvl8pPr marL="3429000" indent="-228600" eaLnBrk="0" fontAlgn="base" hangingPunct="0">
              <a:spcBef>
                <a:spcPct val="0"/>
              </a:spcBef>
              <a:spcAft>
                <a:spcPct val="0"/>
              </a:spcAft>
              <a:defRPr sz="2800" b="1">
                <a:solidFill>
                  <a:schemeClr val="tx1"/>
                </a:solidFill>
                <a:latin typeface="Times New Roman" pitchFamily="18" charset="0"/>
              </a:defRPr>
            </a:lvl8pPr>
            <a:lvl9pPr marL="3886200" indent="-228600" eaLnBrk="0" fontAlgn="base" hangingPunct="0">
              <a:spcBef>
                <a:spcPct val="0"/>
              </a:spcBef>
              <a:spcAft>
                <a:spcPct val="0"/>
              </a:spcAft>
              <a:defRPr sz="2800" b="1">
                <a:solidFill>
                  <a:schemeClr val="tx1"/>
                </a:solidFill>
                <a:latin typeface="Times New Roman" pitchFamily="18" charset="0"/>
              </a:defRPr>
            </a:lvl9pPr>
          </a:lstStyle>
          <a:p>
            <a:pPr algn="ctr" eaLnBrk="1" hangingPunct="1">
              <a:spcBef>
                <a:spcPct val="50000"/>
              </a:spcBef>
            </a:pPr>
            <a:r>
              <a:rPr lang="en-US" b="0">
                <a:latin typeface="Arial" pitchFamily="34" charset="0"/>
              </a:rPr>
              <a:t>(After Saul didn’t wait for Samuel to come and</a:t>
            </a:r>
            <a:br>
              <a:rPr lang="en-US" b="0">
                <a:latin typeface="Arial" pitchFamily="34" charset="0"/>
              </a:rPr>
            </a:br>
            <a:r>
              <a:rPr lang="en-US" b="0">
                <a:latin typeface="Arial" pitchFamily="34" charset="0"/>
              </a:rPr>
              <a:t>offer a burnt offering but offered it himself)</a:t>
            </a:r>
          </a:p>
          <a:p>
            <a:pPr algn="ctr" eaLnBrk="1" hangingPunct="1">
              <a:spcBef>
                <a:spcPct val="50000"/>
              </a:spcBef>
            </a:pPr>
            <a:r>
              <a:rPr lang="en-US" i="1">
                <a:latin typeface="Arial" pitchFamily="34" charset="0"/>
              </a:rPr>
              <a:t>“You acted foolishly,” Samuel said. “You have not kept the command the LORD your God gave you; if you had, he would have established your kingdom over Israel for all time.  But now your kingdom will not endure; the LORD has sought out a man after his own heart and appointed him leader of his people, because you have not kept the LORD's command.”</a:t>
            </a:r>
          </a:p>
          <a:p>
            <a:pPr algn="ctr" eaLnBrk="1" hangingPunct="1">
              <a:spcBef>
                <a:spcPct val="50000"/>
              </a:spcBef>
            </a:pPr>
            <a:r>
              <a:rPr lang="en-US" b="0">
                <a:latin typeface="Arial" pitchFamily="34" charset="0"/>
              </a:rPr>
              <a:t>– 1 Samuel 13:13,14 NIV</a:t>
            </a:r>
          </a:p>
        </p:txBody>
      </p:sp>
    </p:spTree>
  </p:cSld>
  <p:clrMapOvr>
    <a:masterClrMapping/>
  </p:clrMapOvr>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5"/>
          <p:cNvSpPr>
            <a:spLocks noGrp="1"/>
          </p:cNvSpPr>
          <p:nvPr>
            <p:ph type="sldNum" sz="quarter" idx="12"/>
          </p:nvPr>
        </p:nvSpPr>
        <p:spPr/>
        <p:txBody>
          <a:bodyPr/>
          <a:lstStyle/>
          <a:p>
            <a:pPr>
              <a:defRPr/>
            </a:pPr>
            <a:fld id="{CE428CDB-DB2D-4CD5-8BEF-F5A17346998E}" type="slidenum">
              <a:rPr lang="en-US"/>
              <a:pPr>
                <a:defRPr/>
              </a:pPr>
              <a:t>19</a:t>
            </a:fld>
            <a:endParaRPr lang="en-US"/>
          </a:p>
        </p:txBody>
      </p:sp>
      <p:sp>
        <p:nvSpPr>
          <p:cNvPr id="21507" name="Rectangle 2"/>
          <p:cNvSpPr>
            <a:spLocks noGrp="1" noChangeArrowheads="1"/>
          </p:cNvSpPr>
          <p:nvPr>
            <p:ph type="title"/>
          </p:nvPr>
        </p:nvSpPr>
        <p:spPr>
          <a:xfrm>
            <a:off x="228600" y="152400"/>
            <a:ext cx="8763000" cy="762000"/>
          </a:xfrm>
        </p:spPr>
        <p:txBody>
          <a:bodyPr/>
          <a:lstStyle/>
          <a:p>
            <a:pPr eaLnBrk="1" hangingPunct="1"/>
            <a:r>
              <a:rPr lang="en-GB" altLang="zh-TW" smtClean="0">
                <a:solidFill>
                  <a:schemeClr val="tx1"/>
                </a:solidFill>
                <a:ea typeface="PMingLiU" pitchFamily="18" charset="-120"/>
                <a:cs typeface="Times New Roman" pitchFamily="18" charset="0"/>
              </a:rPr>
              <a:t>Saul’s second rejection</a:t>
            </a:r>
            <a:endParaRPr lang="en-US" smtClean="0">
              <a:solidFill>
                <a:schemeClr val="tx1"/>
              </a:solidFill>
              <a:ea typeface="PMingLiU" pitchFamily="18" charset="-120"/>
              <a:cs typeface="Times New Roman" pitchFamily="18" charset="0"/>
            </a:endParaRPr>
          </a:p>
        </p:txBody>
      </p:sp>
      <p:sp>
        <p:nvSpPr>
          <p:cNvPr id="21508" name="AutoShape 3" descr="http://scriptures.lds.org/en/biblephotos/biblephotos/photo16.jpg"/>
          <p:cNvSpPr>
            <a:spLocks noChangeAspect="1" noChangeArrowheads="1"/>
          </p:cNvSpPr>
          <p:nvPr/>
        </p:nvSpPr>
        <p:spPr bwMode="auto">
          <a:xfrm>
            <a:off x="1912938" y="717550"/>
            <a:ext cx="5486400" cy="3703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21509" name="AutoShape 4" descr="http://scriptures.lds.org/en/biblephotos/biblephotos/photo16.jpg"/>
          <p:cNvSpPr>
            <a:spLocks noChangeAspect="1" noChangeArrowheads="1"/>
          </p:cNvSpPr>
          <p:nvPr/>
        </p:nvSpPr>
        <p:spPr bwMode="auto">
          <a:xfrm>
            <a:off x="1912938" y="717550"/>
            <a:ext cx="5486400" cy="3703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21510" name="AutoShape 5" descr="http://scriptures.lds.org/en/biblephotos/biblephotos/photo16.jpg"/>
          <p:cNvSpPr>
            <a:spLocks noChangeAspect="1" noChangeArrowheads="1"/>
          </p:cNvSpPr>
          <p:nvPr/>
        </p:nvSpPr>
        <p:spPr bwMode="auto">
          <a:xfrm>
            <a:off x="1912938" y="717550"/>
            <a:ext cx="5486400" cy="3703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21511" name="Text Box 6"/>
          <p:cNvSpPr txBox="1">
            <a:spLocks noChangeArrowheads="1"/>
          </p:cNvSpPr>
          <p:nvPr/>
        </p:nvSpPr>
        <p:spPr bwMode="auto">
          <a:xfrm>
            <a:off x="457200" y="1066800"/>
            <a:ext cx="8382000" cy="5645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800" b="1">
                <a:solidFill>
                  <a:schemeClr val="tx1"/>
                </a:solidFill>
                <a:latin typeface="Times New Roman" pitchFamily="18" charset="0"/>
              </a:defRPr>
            </a:lvl1pPr>
            <a:lvl2pPr marL="742950" indent="-285750" eaLnBrk="0" hangingPunct="0">
              <a:defRPr sz="2800" b="1">
                <a:solidFill>
                  <a:schemeClr val="tx1"/>
                </a:solidFill>
                <a:latin typeface="Times New Roman" pitchFamily="18" charset="0"/>
              </a:defRPr>
            </a:lvl2pPr>
            <a:lvl3pPr marL="1143000" indent="-228600" eaLnBrk="0" hangingPunct="0">
              <a:defRPr sz="2800" b="1">
                <a:solidFill>
                  <a:schemeClr val="tx1"/>
                </a:solidFill>
                <a:latin typeface="Times New Roman" pitchFamily="18" charset="0"/>
              </a:defRPr>
            </a:lvl3pPr>
            <a:lvl4pPr marL="1600200" indent="-228600" eaLnBrk="0" hangingPunct="0">
              <a:defRPr sz="2800" b="1">
                <a:solidFill>
                  <a:schemeClr val="tx1"/>
                </a:solidFill>
                <a:latin typeface="Times New Roman" pitchFamily="18" charset="0"/>
              </a:defRPr>
            </a:lvl4pPr>
            <a:lvl5pPr marL="2057400" indent="-228600" eaLnBrk="0" hangingPunct="0">
              <a:defRPr sz="2800" b="1">
                <a:solidFill>
                  <a:schemeClr val="tx1"/>
                </a:solidFill>
                <a:latin typeface="Times New Roman" pitchFamily="18" charset="0"/>
              </a:defRPr>
            </a:lvl5pPr>
            <a:lvl6pPr marL="2514600" indent="-228600" eaLnBrk="0" fontAlgn="base" hangingPunct="0">
              <a:spcBef>
                <a:spcPct val="0"/>
              </a:spcBef>
              <a:spcAft>
                <a:spcPct val="0"/>
              </a:spcAft>
              <a:defRPr sz="2800" b="1">
                <a:solidFill>
                  <a:schemeClr val="tx1"/>
                </a:solidFill>
                <a:latin typeface="Times New Roman" pitchFamily="18" charset="0"/>
              </a:defRPr>
            </a:lvl6pPr>
            <a:lvl7pPr marL="2971800" indent="-228600" eaLnBrk="0" fontAlgn="base" hangingPunct="0">
              <a:spcBef>
                <a:spcPct val="0"/>
              </a:spcBef>
              <a:spcAft>
                <a:spcPct val="0"/>
              </a:spcAft>
              <a:defRPr sz="2800" b="1">
                <a:solidFill>
                  <a:schemeClr val="tx1"/>
                </a:solidFill>
                <a:latin typeface="Times New Roman" pitchFamily="18" charset="0"/>
              </a:defRPr>
            </a:lvl7pPr>
            <a:lvl8pPr marL="3429000" indent="-228600" eaLnBrk="0" fontAlgn="base" hangingPunct="0">
              <a:spcBef>
                <a:spcPct val="0"/>
              </a:spcBef>
              <a:spcAft>
                <a:spcPct val="0"/>
              </a:spcAft>
              <a:defRPr sz="2800" b="1">
                <a:solidFill>
                  <a:schemeClr val="tx1"/>
                </a:solidFill>
                <a:latin typeface="Times New Roman" pitchFamily="18" charset="0"/>
              </a:defRPr>
            </a:lvl8pPr>
            <a:lvl9pPr marL="3886200" indent="-228600" eaLnBrk="0" fontAlgn="base" hangingPunct="0">
              <a:spcBef>
                <a:spcPct val="0"/>
              </a:spcBef>
              <a:spcAft>
                <a:spcPct val="0"/>
              </a:spcAft>
              <a:defRPr sz="2800" b="1">
                <a:solidFill>
                  <a:schemeClr val="tx1"/>
                </a:solidFill>
                <a:latin typeface="Times New Roman" pitchFamily="18" charset="0"/>
              </a:defRPr>
            </a:lvl9pPr>
          </a:lstStyle>
          <a:p>
            <a:pPr algn="ctr" eaLnBrk="1" hangingPunct="1">
              <a:spcBef>
                <a:spcPct val="50000"/>
              </a:spcBef>
            </a:pPr>
            <a:r>
              <a:rPr lang="en-US" b="0">
                <a:latin typeface="Arial" pitchFamily="34" charset="0"/>
              </a:rPr>
              <a:t>(After Saul didn’t totally destroy everything that belonged to the Amalekites, but rather feared the people and kept some for sacrifices)</a:t>
            </a:r>
          </a:p>
          <a:p>
            <a:pPr algn="ctr" eaLnBrk="1" hangingPunct="1">
              <a:spcBef>
                <a:spcPct val="50000"/>
              </a:spcBef>
            </a:pPr>
            <a:r>
              <a:rPr lang="en-US" i="1">
                <a:latin typeface="Arial" pitchFamily="34" charset="0"/>
              </a:rPr>
              <a:t>But Samuel replied: “Does the LORD delight in burnt offerings and sacrifices as much as in obeying the voice of the LORD ?  To obey is better than sacrifice, and to heed is better than the fat of rams.  For rebellion is like the sin of divination, and arrogance like the evil of idolatry.  Because you have rejected the word of the LORD, he has rejected you as king.”</a:t>
            </a:r>
          </a:p>
          <a:p>
            <a:pPr algn="ctr" eaLnBrk="1" hangingPunct="1">
              <a:spcBef>
                <a:spcPct val="50000"/>
              </a:spcBef>
            </a:pPr>
            <a:r>
              <a:rPr lang="en-US" b="0">
                <a:latin typeface="Arial" pitchFamily="34" charset="0"/>
              </a:rPr>
              <a:t>– 1 Samuel 15:22,23 NIV</a:t>
            </a:r>
          </a:p>
        </p:txBody>
      </p:sp>
    </p:spTree>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pPr>
              <a:defRPr/>
            </a:pPr>
            <a:fld id="{667C3B6D-2642-44F9-9B4C-BB36633DE595}" type="slidenum">
              <a:rPr lang="en-US"/>
              <a:pPr>
                <a:defRPr/>
              </a:pPr>
              <a:t>2</a:t>
            </a:fld>
            <a:endParaRPr lang="en-US"/>
          </a:p>
        </p:txBody>
      </p:sp>
      <p:sp>
        <p:nvSpPr>
          <p:cNvPr id="4099" name="Rectangle 2"/>
          <p:cNvSpPr>
            <a:spLocks noGrp="1" noChangeArrowheads="1"/>
          </p:cNvSpPr>
          <p:nvPr>
            <p:ph type="title"/>
          </p:nvPr>
        </p:nvSpPr>
        <p:spPr>
          <a:xfrm>
            <a:off x="228600" y="152400"/>
            <a:ext cx="8763000" cy="762000"/>
          </a:xfrm>
        </p:spPr>
        <p:txBody>
          <a:bodyPr/>
          <a:lstStyle/>
          <a:p>
            <a:pPr eaLnBrk="1" hangingPunct="1"/>
            <a:r>
              <a:rPr lang="en-GB" altLang="zh-TW" smtClean="0">
                <a:solidFill>
                  <a:schemeClr val="tx1"/>
                </a:solidFill>
                <a:ea typeface="PMingLiU" pitchFamily="18" charset="-120"/>
                <a:cs typeface="Times New Roman" pitchFamily="18" charset="0"/>
              </a:rPr>
              <a:t>1 &amp; 2 Samuel</a:t>
            </a:r>
            <a:endParaRPr lang="en-US" smtClean="0">
              <a:solidFill>
                <a:schemeClr val="tx1"/>
              </a:solidFill>
              <a:ea typeface="PMingLiU" pitchFamily="18" charset="-120"/>
              <a:cs typeface="Times New Roman" pitchFamily="18" charset="0"/>
            </a:endParaRPr>
          </a:p>
        </p:txBody>
      </p:sp>
      <p:sp>
        <p:nvSpPr>
          <p:cNvPr id="4100" name="Text Box 3"/>
          <p:cNvSpPr txBox="1">
            <a:spLocks noChangeArrowheads="1"/>
          </p:cNvSpPr>
          <p:nvPr/>
        </p:nvSpPr>
        <p:spPr bwMode="auto">
          <a:xfrm>
            <a:off x="457200" y="1447800"/>
            <a:ext cx="8229600" cy="11604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457200" indent="-457200" eaLnBrk="0" hangingPunct="0">
              <a:defRPr sz="2800" b="1">
                <a:solidFill>
                  <a:schemeClr val="tx1"/>
                </a:solidFill>
                <a:latin typeface="Times New Roman" pitchFamily="18" charset="0"/>
              </a:defRPr>
            </a:lvl1pPr>
            <a:lvl2pPr marL="742950" indent="-285750" eaLnBrk="0" hangingPunct="0">
              <a:defRPr sz="2800" b="1">
                <a:solidFill>
                  <a:schemeClr val="tx1"/>
                </a:solidFill>
                <a:latin typeface="Times New Roman" pitchFamily="18" charset="0"/>
              </a:defRPr>
            </a:lvl2pPr>
            <a:lvl3pPr marL="1143000" indent="-228600" eaLnBrk="0" hangingPunct="0">
              <a:defRPr sz="2800" b="1">
                <a:solidFill>
                  <a:schemeClr val="tx1"/>
                </a:solidFill>
                <a:latin typeface="Times New Roman" pitchFamily="18" charset="0"/>
              </a:defRPr>
            </a:lvl3pPr>
            <a:lvl4pPr marL="1600200" indent="-228600" eaLnBrk="0" hangingPunct="0">
              <a:defRPr sz="2800" b="1">
                <a:solidFill>
                  <a:schemeClr val="tx1"/>
                </a:solidFill>
                <a:latin typeface="Times New Roman" pitchFamily="18" charset="0"/>
              </a:defRPr>
            </a:lvl4pPr>
            <a:lvl5pPr marL="2057400" indent="-228600" eaLnBrk="0" hangingPunct="0">
              <a:defRPr sz="2800" b="1">
                <a:solidFill>
                  <a:schemeClr val="tx1"/>
                </a:solidFill>
                <a:latin typeface="Times New Roman" pitchFamily="18" charset="0"/>
              </a:defRPr>
            </a:lvl5pPr>
            <a:lvl6pPr marL="2514600" indent="-228600" eaLnBrk="0" fontAlgn="base" hangingPunct="0">
              <a:spcBef>
                <a:spcPct val="0"/>
              </a:spcBef>
              <a:spcAft>
                <a:spcPct val="0"/>
              </a:spcAft>
              <a:defRPr sz="2800" b="1">
                <a:solidFill>
                  <a:schemeClr val="tx1"/>
                </a:solidFill>
                <a:latin typeface="Times New Roman" pitchFamily="18" charset="0"/>
              </a:defRPr>
            </a:lvl6pPr>
            <a:lvl7pPr marL="2971800" indent="-228600" eaLnBrk="0" fontAlgn="base" hangingPunct="0">
              <a:spcBef>
                <a:spcPct val="0"/>
              </a:spcBef>
              <a:spcAft>
                <a:spcPct val="0"/>
              </a:spcAft>
              <a:defRPr sz="2800" b="1">
                <a:solidFill>
                  <a:schemeClr val="tx1"/>
                </a:solidFill>
                <a:latin typeface="Times New Roman" pitchFamily="18" charset="0"/>
              </a:defRPr>
            </a:lvl7pPr>
            <a:lvl8pPr marL="3429000" indent="-228600" eaLnBrk="0" fontAlgn="base" hangingPunct="0">
              <a:spcBef>
                <a:spcPct val="0"/>
              </a:spcBef>
              <a:spcAft>
                <a:spcPct val="0"/>
              </a:spcAft>
              <a:defRPr sz="2800" b="1">
                <a:solidFill>
                  <a:schemeClr val="tx1"/>
                </a:solidFill>
                <a:latin typeface="Times New Roman" pitchFamily="18" charset="0"/>
              </a:defRPr>
            </a:lvl8pPr>
            <a:lvl9pPr marL="3886200" indent="-228600" eaLnBrk="0" fontAlgn="base" hangingPunct="0">
              <a:spcBef>
                <a:spcPct val="0"/>
              </a:spcBef>
              <a:spcAft>
                <a:spcPct val="0"/>
              </a:spcAft>
              <a:defRPr sz="2800" b="1">
                <a:solidFill>
                  <a:schemeClr val="tx1"/>
                </a:solidFill>
                <a:latin typeface="Times New Roman" pitchFamily="18" charset="0"/>
              </a:defRPr>
            </a:lvl9pPr>
          </a:lstStyle>
          <a:p>
            <a:pPr eaLnBrk="1" hangingPunct="1">
              <a:spcBef>
                <a:spcPct val="50000"/>
              </a:spcBef>
              <a:buFont typeface="Wingdings" pitchFamily="2" charset="2"/>
              <a:buChar char="Ø"/>
            </a:pPr>
            <a:r>
              <a:rPr lang="en-US" altLang="zh-TW">
                <a:latin typeface="Arial" pitchFamily="34" charset="0"/>
                <a:ea typeface="PMingLiU" pitchFamily="18" charset="-120"/>
              </a:rPr>
              <a:t>Originally one book in the Hebrew O.T.</a:t>
            </a:r>
          </a:p>
          <a:p>
            <a:pPr eaLnBrk="1" hangingPunct="1">
              <a:spcBef>
                <a:spcPct val="50000"/>
              </a:spcBef>
              <a:buFont typeface="Wingdings" pitchFamily="2" charset="2"/>
              <a:buChar char="Ø"/>
            </a:pPr>
            <a:r>
              <a:rPr lang="en-US" altLang="zh-TW">
                <a:latin typeface="Arial" pitchFamily="34" charset="0"/>
                <a:ea typeface="PMingLiU" pitchFamily="18" charset="-120"/>
              </a:rPr>
              <a:t>Split into two books in the Greek Septuagint</a:t>
            </a:r>
            <a:endParaRPr lang="en-US" altLang="zh-TW" i="1">
              <a:solidFill>
                <a:srgbClr val="FFFF00"/>
              </a:solidFill>
              <a:latin typeface="Arial" pitchFamily="34" charset="0"/>
              <a:ea typeface="PMingLiU" pitchFamily="18" charset="-120"/>
            </a:endParaRPr>
          </a:p>
        </p:txBody>
      </p:sp>
    </p:spTree>
  </p:cSld>
  <p:clrMapOvr>
    <a:masterClrMapping/>
  </p:clrMapOvr>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5"/>
          <p:cNvSpPr>
            <a:spLocks noGrp="1"/>
          </p:cNvSpPr>
          <p:nvPr>
            <p:ph type="sldNum" sz="quarter" idx="12"/>
          </p:nvPr>
        </p:nvSpPr>
        <p:spPr/>
        <p:txBody>
          <a:bodyPr/>
          <a:lstStyle/>
          <a:p>
            <a:pPr>
              <a:defRPr/>
            </a:pPr>
            <a:fld id="{776C9B36-F7AD-4C26-840C-C5DFC12B00C8}" type="slidenum">
              <a:rPr lang="en-US"/>
              <a:pPr>
                <a:defRPr/>
              </a:pPr>
              <a:t>20</a:t>
            </a:fld>
            <a:endParaRPr lang="en-US"/>
          </a:p>
        </p:txBody>
      </p:sp>
      <p:sp>
        <p:nvSpPr>
          <p:cNvPr id="22531" name="Rectangle 2"/>
          <p:cNvSpPr>
            <a:spLocks noGrp="1" noChangeArrowheads="1"/>
          </p:cNvSpPr>
          <p:nvPr>
            <p:ph type="title"/>
          </p:nvPr>
        </p:nvSpPr>
        <p:spPr>
          <a:xfrm>
            <a:off x="228600" y="152400"/>
            <a:ext cx="8763000" cy="762000"/>
          </a:xfrm>
        </p:spPr>
        <p:txBody>
          <a:bodyPr/>
          <a:lstStyle/>
          <a:p>
            <a:pPr eaLnBrk="1" hangingPunct="1"/>
            <a:r>
              <a:rPr lang="en-GB" altLang="zh-TW" smtClean="0">
                <a:solidFill>
                  <a:schemeClr val="tx1"/>
                </a:solidFill>
                <a:ea typeface="PMingLiU" pitchFamily="18" charset="-120"/>
                <a:cs typeface="Times New Roman" pitchFamily="18" charset="0"/>
              </a:rPr>
              <a:t>Anointing of David</a:t>
            </a:r>
            <a:endParaRPr lang="en-US" smtClean="0">
              <a:solidFill>
                <a:schemeClr val="tx1"/>
              </a:solidFill>
              <a:ea typeface="PMingLiU" pitchFamily="18" charset="-120"/>
              <a:cs typeface="Times New Roman" pitchFamily="18" charset="0"/>
            </a:endParaRPr>
          </a:p>
        </p:txBody>
      </p:sp>
      <p:sp>
        <p:nvSpPr>
          <p:cNvPr id="22532" name="AutoShape 3" descr="http://scriptures.lds.org/en/biblephotos/biblephotos/photo16.jpg"/>
          <p:cNvSpPr>
            <a:spLocks noChangeAspect="1" noChangeArrowheads="1"/>
          </p:cNvSpPr>
          <p:nvPr/>
        </p:nvSpPr>
        <p:spPr bwMode="auto">
          <a:xfrm>
            <a:off x="1912938" y="717550"/>
            <a:ext cx="5486400" cy="3703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22533" name="AutoShape 4" descr="http://scriptures.lds.org/en/biblephotos/biblephotos/photo16.jpg"/>
          <p:cNvSpPr>
            <a:spLocks noChangeAspect="1" noChangeArrowheads="1"/>
          </p:cNvSpPr>
          <p:nvPr/>
        </p:nvSpPr>
        <p:spPr bwMode="auto">
          <a:xfrm>
            <a:off x="1912938" y="717550"/>
            <a:ext cx="5486400" cy="3703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22534" name="AutoShape 5" descr="http://scriptures.lds.org/en/biblephotos/biblephotos/photo16.jpg"/>
          <p:cNvSpPr>
            <a:spLocks noChangeAspect="1" noChangeArrowheads="1"/>
          </p:cNvSpPr>
          <p:nvPr/>
        </p:nvSpPr>
        <p:spPr bwMode="auto">
          <a:xfrm>
            <a:off x="1912938" y="717550"/>
            <a:ext cx="5486400" cy="3703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22535" name="Text Box 6"/>
          <p:cNvSpPr txBox="1">
            <a:spLocks noChangeArrowheads="1"/>
          </p:cNvSpPr>
          <p:nvPr/>
        </p:nvSpPr>
        <p:spPr bwMode="auto">
          <a:xfrm>
            <a:off x="457200" y="1384300"/>
            <a:ext cx="8382000" cy="1587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800" b="1">
                <a:solidFill>
                  <a:schemeClr val="tx1"/>
                </a:solidFill>
                <a:latin typeface="Times New Roman" pitchFamily="18" charset="0"/>
              </a:defRPr>
            </a:lvl1pPr>
            <a:lvl2pPr marL="742950" indent="-285750" eaLnBrk="0" hangingPunct="0">
              <a:defRPr sz="2800" b="1">
                <a:solidFill>
                  <a:schemeClr val="tx1"/>
                </a:solidFill>
                <a:latin typeface="Times New Roman" pitchFamily="18" charset="0"/>
              </a:defRPr>
            </a:lvl2pPr>
            <a:lvl3pPr marL="1143000" indent="-228600" eaLnBrk="0" hangingPunct="0">
              <a:defRPr sz="2800" b="1">
                <a:solidFill>
                  <a:schemeClr val="tx1"/>
                </a:solidFill>
                <a:latin typeface="Times New Roman" pitchFamily="18" charset="0"/>
              </a:defRPr>
            </a:lvl3pPr>
            <a:lvl4pPr marL="1600200" indent="-228600" eaLnBrk="0" hangingPunct="0">
              <a:defRPr sz="2800" b="1">
                <a:solidFill>
                  <a:schemeClr val="tx1"/>
                </a:solidFill>
                <a:latin typeface="Times New Roman" pitchFamily="18" charset="0"/>
              </a:defRPr>
            </a:lvl4pPr>
            <a:lvl5pPr marL="2057400" indent="-228600" eaLnBrk="0" hangingPunct="0">
              <a:defRPr sz="2800" b="1">
                <a:solidFill>
                  <a:schemeClr val="tx1"/>
                </a:solidFill>
                <a:latin typeface="Times New Roman" pitchFamily="18" charset="0"/>
              </a:defRPr>
            </a:lvl5pPr>
            <a:lvl6pPr marL="2514600" indent="-228600" eaLnBrk="0" fontAlgn="base" hangingPunct="0">
              <a:spcBef>
                <a:spcPct val="0"/>
              </a:spcBef>
              <a:spcAft>
                <a:spcPct val="0"/>
              </a:spcAft>
              <a:defRPr sz="2800" b="1">
                <a:solidFill>
                  <a:schemeClr val="tx1"/>
                </a:solidFill>
                <a:latin typeface="Times New Roman" pitchFamily="18" charset="0"/>
              </a:defRPr>
            </a:lvl6pPr>
            <a:lvl7pPr marL="2971800" indent="-228600" eaLnBrk="0" fontAlgn="base" hangingPunct="0">
              <a:spcBef>
                <a:spcPct val="0"/>
              </a:spcBef>
              <a:spcAft>
                <a:spcPct val="0"/>
              </a:spcAft>
              <a:defRPr sz="2800" b="1">
                <a:solidFill>
                  <a:schemeClr val="tx1"/>
                </a:solidFill>
                <a:latin typeface="Times New Roman" pitchFamily="18" charset="0"/>
              </a:defRPr>
            </a:lvl7pPr>
            <a:lvl8pPr marL="3429000" indent="-228600" eaLnBrk="0" fontAlgn="base" hangingPunct="0">
              <a:spcBef>
                <a:spcPct val="0"/>
              </a:spcBef>
              <a:spcAft>
                <a:spcPct val="0"/>
              </a:spcAft>
              <a:defRPr sz="2800" b="1">
                <a:solidFill>
                  <a:schemeClr val="tx1"/>
                </a:solidFill>
                <a:latin typeface="Times New Roman" pitchFamily="18" charset="0"/>
              </a:defRPr>
            </a:lvl8pPr>
            <a:lvl9pPr marL="3886200" indent="-228600" eaLnBrk="0" fontAlgn="base" hangingPunct="0">
              <a:spcBef>
                <a:spcPct val="0"/>
              </a:spcBef>
              <a:spcAft>
                <a:spcPct val="0"/>
              </a:spcAft>
              <a:defRPr sz="2800" b="1">
                <a:solidFill>
                  <a:schemeClr val="tx1"/>
                </a:solidFill>
                <a:latin typeface="Times New Roman" pitchFamily="18" charset="0"/>
              </a:defRPr>
            </a:lvl9pPr>
          </a:lstStyle>
          <a:p>
            <a:pPr algn="ctr" eaLnBrk="1" hangingPunct="1">
              <a:spcBef>
                <a:spcPct val="50000"/>
              </a:spcBef>
            </a:pPr>
            <a:r>
              <a:rPr lang="en-US" i="1">
                <a:latin typeface="Arial" pitchFamily="34" charset="0"/>
              </a:rPr>
              <a:t>Man looks at the outward appearance, </a:t>
            </a:r>
            <a:br>
              <a:rPr lang="en-US" i="1">
                <a:latin typeface="Arial" pitchFamily="34" charset="0"/>
              </a:rPr>
            </a:br>
            <a:r>
              <a:rPr lang="en-US" i="1">
                <a:latin typeface="Arial" pitchFamily="34" charset="0"/>
              </a:rPr>
              <a:t>but the LORD looks at the heart.</a:t>
            </a:r>
          </a:p>
          <a:p>
            <a:pPr algn="ctr" eaLnBrk="1" hangingPunct="1">
              <a:spcBef>
                <a:spcPct val="50000"/>
              </a:spcBef>
            </a:pPr>
            <a:r>
              <a:rPr lang="en-US" b="0">
                <a:latin typeface="Arial" pitchFamily="34" charset="0"/>
              </a:rPr>
              <a:t>– 1 Samuel 16:2 NIV</a:t>
            </a:r>
          </a:p>
        </p:txBody>
      </p:sp>
    </p:spTree>
  </p:cSld>
  <p:clrMapOvr>
    <a:masterClrMapping/>
  </p:clrMapOvr>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5"/>
          <p:cNvSpPr>
            <a:spLocks noGrp="1"/>
          </p:cNvSpPr>
          <p:nvPr>
            <p:ph type="sldNum" sz="quarter" idx="12"/>
          </p:nvPr>
        </p:nvSpPr>
        <p:spPr/>
        <p:txBody>
          <a:bodyPr/>
          <a:lstStyle/>
          <a:p>
            <a:pPr>
              <a:defRPr/>
            </a:pPr>
            <a:fld id="{B913331C-AA7C-48C9-A80E-4B0C561488AE}" type="slidenum">
              <a:rPr lang="en-US"/>
              <a:pPr>
                <a:defRPr/>
              </a:pPr>
              <a:t>21</a:t>
            </a:fld>
            <a:endParaRPr lang="en-US"/>
          </a:p>
        </p:txBody>
      </p:sp>
      <p:sp>
        <p:nvSpPr>
          <p:cNvPr id="23555" name="Rectangle 2"/>
          <p:cNvSpPr>
            <a:spLocks noGrp="1" noChangeArrowheads="1"/>
          </p:cNvSpPr>
          <p:nvPr>
            <p:ph type="title"/>
          </p:nvPr>
        </p:nvSpPr>
        <p:spPr>
          <a:xfrm>
            <a:off x="228600" y="152400"/>
            <a:ext cx="8763000" cy="762000"/>
          </a:xfrm>
        </p:spPr>
        <p:txBody>
          <a:bodyPr/>
          <a:lstStyle/>
          <a:p>
            <a:pPr eaLnBrk="1" hangingPunct="1"/>
            <a:r>
              <a:rPr lang="en-GB" altLang="zh-TW" smtClean="0">
                <a:solidFill>
                  <a:schemeClr val="tx1"/>
                </a:solidFill>
                <a:ea typeface="PMingLiU" pitchFamily="18" charset="-120"/>
                <a:cs typeface="Times New Roman" pitchFamily="18" charset="0"/>
              </a:rPr>
              <a:t>David and Goliath</a:t>
            </a:r>
            <a:endParaRPr lang="en-US" smtClean="0">
              <a:solidFill>
                <a:schemeClr val="tx1"/>
              </a:solidFill>
              <a:ea typeface="PMingLiU" pitchFamily="18" charset="-120"/>
              <a:cs typeface="Times New Roman" pitchFamily="18" charset="0"/>
            </a:endParaRPr>
          </a:p>
        </p:txBody>
      </p:sp>
      <p:sp>
        <p:nvSpPr>
          <p:cNvPr id="23556" name="AutoShape 3" descr="http://scriptures.lds.org/en/biblephotos/biblephotos/photo16.jpg"/>
          <p:cNvSpPr>
            <a:spLocks noChangeAspect="1" noChangeArrowheads="1"/>
          </p:cNvSpPr>
          <p:nvPr/>
        </p:nvSpPr>
        <p:spPr bwMode="auto">
          <a:xfrm>
            <a:off x="1912938" y="717550"/>
            <a:ext cx="5486400" cy="3703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23557" name="AutoShape 4" descr="http://scriptures.lds.org/en/biblephotos/biblephotos/photo16.jpg"/>
          <p:cNvSpPr>
            <a:spLocks noChangeAspect="1" noChangeArrowheads="1"/>
          </p:cNvSpPr>
          <p:nvPr/>
        </p:nvSpPr>
        <p:spPr bwMode="auto">
          <a:xfrm>
            <a:off x="1912938" y="717550"/>
            <a:ext cx="5486400" cy="3703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23558" name="AutoShape 5" descr="http://scriptures.lds.org/en/biblephotos/biblephotos/photo16.jpg"/>
          <p:cNvSpPr>
            <a:spLocks noChangeAspect="1" noChangeArrowheads="1"/>
          </p:cNvSpPr>
          <p:nvPr/>
        </p:nvSpPr>
        <p:spPr bwMode="auto">
          <a:xfrm>
            <a:off x="1912938" y="717550"/>
            <a:ext cx="5486400" cy="3703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23559" name="Text Box 6"/>
          <p:cNvSpPr txBox="1">
            <a:spLocks noChangeArrowheads="1"/>
          </p:cNvSpPr>
          <p:nvPr/>
        </p:nvSpPr>
        <p:spPr bwMode="auto">
          <a:xfrm>
            <a:off x="457200" y="1260475"/>
            <a:ext cx="8229600" cy="28686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800" b="1">
                <a:solidFill>
                  <a:schemeClr val="tx1"/>
                </a:solidFill>
                <a:latin typeface="Times New Roman" pitchFamily="18" charset="0"/>
              </a:defRPr>
            </a:lvl1pPr>
            <a:lvl2pPr marL="742950" indent="-285750" eaLnBrk="0" hangingPunct="0">
              <a:defRPr sz="2800" b="1">
                <a:solidFill>
                  <a:schemeClr val="tx1"/>
                </a:solidFill>
                <a:latin typeface="Times New Roman" pitchFamily="18" charset="0"/>
              </a:defRPr>
            </a:lvl2pPr>
            <a:lvl3pPr marL="1143000" indent="-228600" eaLnBrk="0" hangingPunct="0">
              <a:defRPr sz="2800" b="1">
                <a:solidFill>
                  <a:schemeClr val="tx1"/>
                </a:solidFill>
                <a:latin typeface="Times New Roman" pitchFamily="18" charset="0"/>
              </a:defRPr>
            </a:lvl3pPr>
            <a:lvl4pPr marL="1600200" indent="-228600" eaLnBrk="0" hangingPunct="0">
              <a:defRPr sz="2800" b="1">
                <a:solidFill>
                  <a:schemeClr val="tx1"/>
                </a:solidFill>
                <a:latin typeface="Times New Roman" pitchFamily="18" charset="0"/>
              </a:defRPr>
            </a:lvl4pPr>
            <a:lvl5pPr marL="2057400" indent="-228600" eaLnBrk="0" hangingPunct="0">
              <a:defRPr sz="2800" b="1">
                <a:solidFill>
                  <a:schemeClr val="tx1"/>
                </a:solidFill>
                <a:latin typeface="Times New Roman" pitchFamily="18" charset="0"/>
              </a:defRPr>
            </a:lvl5pPr>
            <a:lvl6pPr marL="2514600" indent="-228600" eaLnBrk="0" fontAlgn="base" hangingPunct="0">
              <a:spcBef>
                <a:spcPct val="0"/>
              </a:spcBef>
              <a:spcAft>
                <a:spcPct val="0"/>
              </a:spcAft>
              <a:defRPr sz="2800" b="1">
                <a:solidFill>
                  <a:schemeClr val="tx1"/>
                </a:solidFill>
                <a:latin typeface="Times New Roman" pitchFamily="18" charset="0"/>
              </a:defRPr>
            </a:lvl6pPr>
            <a:lvl7pPr marL="2971800" indent="-228600" eaLnBrk="0" fontAlgn="base" hangingPunct="0">
              <a:spcBef>
                <a:spcPct val="0"/>
              </a:spcBef>
              <a:spcAft>
                <a:spcPct val="0"/>
              </a:spcAft>
              <a:defRPr sz="2800" b="1">
                <a:solidFill>
                  <a:schemeClr val="tx1"/>
                </a:solidFill>
                <a:latin typeface="Times New Roman" pitchFamily="18" charset="0"/>
              </a:defRPr>
            </a:lvl7pPr>
            <a:lvl8pPr marL="3429000" indent="-228600" eaLnBrk="0" fontAlgn="base" hangingPunct="0">
              <a:spcBef>
                <a:spcPct val="0"/>
              </a:spcBef>
              <a:spcAft>
                <a:spcPct val="0"/>
              </a:spcAft>
              <a:defRPr sz="2800" b="1">
                <a:solidFill>
                  <a:schemeClr val="tx1"/>
                </a:solidFill>
                <a:latin typeface="Times New Roman" pitchFamily="18" charset="0"/>
              </a:defRPr>
            </a:lvl8pPr>
            <a:lvl9pPr marL="3886200" indent="-228600" eaLnBrk="0" fontAlgn="base" hangingPunct="0">
              <a:spcBef>
                <a:spcPct val="0"/>
              </a:spcBef>
              <a:spcAft>
                <a:spcPct val="0"/>
              </a:spcAft>
              <a:defRPr sz="2800" b="1">
                <a:solidFill>
                  <a:schemeClr val="tx1"/>
                </a:solidFill>
                <a:latin typeface="Times New Roman" pitchFamily="18" charset="0"/>
              </a:defRPr>
            </a:lvl9pPr>
          </a:lstStyle>
          <a:p>
            <a:pPr algn="ctr" eaLnBrk="1" hangingPunct="1">
              <a:spcBef>
                <a:spcPct val="50000"/>
              </a:spcBef>
            </a:pPr>
            <a:r>
              <a:rPr lang="en-US" i="1">
                <a:latin typeface="Arial" pitchFamily="34" charset="0"/>
              </a:rPr>
              <a:t>Moreover David said, “The LORD, who delivered me from the paw of the lion and from the paw of the bear, He will deliver me from the hand of this Philistine.”  And Saul said to David, “Go, and the LORD be with you!”.</a:t>
            </a:r>
          </a:p>
          <a:p>
            <a:pPr algn="ctr" eaLnBrk="1" hangingPunct="1">
              <a:spcBef>
                <a:spcPct val="50000"/>
              </a:spcBef>
            </a:pPr>
            <a:r>
              <a:rPr lang="en-US" b="0">
                <a:latin typeface="Arial" pitchFamily="34" charset="0"/>
              </a:rPr>
              <a:t>– 1 Samuel 17:37 </a:t>
            </a:r>
            <a:r>
              <a:rPr lang="en-US" sz="2400">
                <a:latin typeface="Arial" pitchFamily="34" charset="0"/>
              </a:rPr>
              <a:t>NKJV</a:t>
            </a:r>
          </a:p>
        </p:txBody>
      </p:sp>
    </p:spTree>
  </p:cSld>
  <p:clrMapOvr>
    <a:masterClrMapping/>
  </p:clrMapOvr>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5"/>
          <p:cNvSpPr>
            <a:spLocks noGrp="1"/>
          </p:cNvSpPr>
          <p:nvPr>
            <p:ph type="sldNum" sz="quarter" idx="12"/>
          </p:nvPr>
        </p:nvSpPr>
        <p:spPr/>
        <p:txBody>
          <a:bodyPr/>
          <a:lstStyle/>
          <a:p>
            <a:pPr>
              <a:defRPr/>
            </a:pPr>
            <a:fld id="{40152466-5241-4CFA-B315-E8DBE2AF32FF}" type="slidenum">
              <a:rPr lang="en-US"/>
              <a:pPr>
                <a:defRPr/>
              </a:pPr>
              <a:t>22</a:t>
            </a:fld>
            <a:endParaRPr lang="en-US"/>
          </a:p>
        </p:txBody>
      </p:sp>
      <p:sp>
        <p:nvSpPr>
          <p:cNvPr id="24579" name="Rectangle 2"/>
          <p:cNvSpPr>
            <a:spLocks noGrp="1" noChangeArrowheads="1"/>
          </p:cNvSpPr>
          <p:nvPr>
            <p:ph type="title"/>
          </p:nvPr>
        </p:nvSpPr>
        <p:spPr>
          <a:xfrm>
            <a:off x="228600" y="152400"/>
            <a:ext cx="8763000" cy="762000"/>
          </a:xfrm>
        </p:spPr>
        <p:txBody>
          <a:bodyPr/>
          <a:lstStyle/>
          <a:p>
            <a:pPr eaLnBrk="1" hangingPunct="1"/>
            <a:r>
              <a:rPr lang="en-GB" altLang="zh-TW" smtClean="0">
                <a:solidFill>
                  <a:schemeClr val="tx1"/>
                </a:solidFill>
                <a:ea typeface="PMingLiU" pitchFamily="18" charset="-120"/>
                <a:cs typeface="Times New Roman" pitchFamily="18" charset="0"/>
              </a:rPr>
              <a:t>David and Goliath</a:t>
            </a:r>
            <a:endParaRPr lang="en-US" smtClean="0">
              <a:solidFill>
                <a:schemeClr val="tx1"/>
              </a:solidFill>
              <a:ea typeface="PMingLiU" pitchFamily="18" charset="-120"/>
              <a:cs typeface="Times New Roman" pitchFamily="18" charset="0"/>
            </a:endParaRPr>
          </a:p>
        </p:txBody>
      </p:sp>
      <p:sp>
        <p:nvSpPr>
          <p:cNvPr id="24580" name="AutoShape 3" descr="http://scriptures.lds.org/en/biblephotos/biblephotos/photo16.jpg"/>
          <p:cNvSpPr>
            <a:spLocks noChangeAspect="1" noChangeArrowheads="1"/>
          </p:cNvSpPr>
          <p:nvPr/>
        </p:nvSpPr>
        <p:spPr bwMode="auto">
          <a:xfrm>
            <a:off x="1912938" y="717550"/>
            <a:ext cx="5486400" cy="3703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24581" name="AutoShape 4" descr="http://scriptures.lds.org/en/biblephotos/biblephotos/photo16.jpg"/>
          <p:cNvSpPr>
            <a:spLocks noChangeAspect="1" noChangeArrowheads="1"/>
          </p:cNvSpPr>
          <p:nvPr/>
        </p:nvSpPr>
        <p:spPr bwMode="auto">
          <a:xfrm>
            <a:off x="1912938" y="717550"/>
            <a:ext cx="5486400" cy="3703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24582" name="AutoShape 5" descr="http://scriptures.lds.org/en/biblephotos/biblephotos/photo16.jpg"/>
          <p:cNvSpPr>
            <a:spLocks noChangeAspect="1" noChangeArrowheads="1"/>
          </p:cNvSpPr>
          <p:nvPr/>
        </p:nvSpPr>
        <p:spPr bwMode="auto">
          <a:xfrm>
            <a:off x="1912938" y="717550"/>
            <a:ext cx="5486400" cy="3703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24583" name="Text Box 6"/>
          <p:cNvSpPr txBox="1">
            <a:spLocks noChangeArrowheads="1"/>
          </p:cNvSpPr>
          <p:nvPr/>
        </p:nvSpPr>
        <p:spPr bwMode="auto">
          <a:xfrm>
            <a:off x="457200" y="1260475"/>
            <a:ext cx="8229600" cy="54308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800" b="1">
                <a:solidFill>
                  <a:schemeClr val="tx1"/>
                </a:solidFill>
                <a:latin typeface="Times New Roman" pitchFamily="18" charset="0"/>
              </a:defRPr>
            </a:lvl1pPr>
            <a:lvl2pPr marL="742950" indent="-285750" eaLnBrk="0" hangingPunct="0">
              <a:defRPr sz="2800" b="1">
                <a:solidFill>
                  <a:schemeClr val="tx1"/>
                </a:solidFill>
                <a:latin typeface="Times New Roman" pitchFamily="18" charset="0"/>
              </a:defRPr>
            </a:lvl2pPr>
            <a:lvl3pPr marL="1143000" indent="-228600" eaLnBrk="0" hangingPunct="0">
              <a:defRPr sz="2800" b="1">
                <a:solidFill>
                  <a:schemeClr val="tx1"/>
                </a:solidFill>
                <a:latin typeface="Times New Roman" pitchFamily="18" charset="0"/>
              </a:defRPr>
            </a:lvl3pPr>
            <a:lvl4pPr marL="1600200" indent="-228600" eaLnBrk="0" hangingPunct="0">
              <a:defRPr sz="2800" b="1">
                <a:solidFill>
                  <a:schemeClr val="tx1"/>
                </a:solidFill>
                <a:latin typeface="Times New Roman" pitchFamily="18" charset="0"/>
              </a:defRPr>
            </a:lvl4pPr>
            <a:lvl5pPr marL="2057400" indent="-228600" eaLnBrk="0" hangingPunct="0">
              <a:defRPr sz="2800" b="1">
                <a:solidFill>
                  <a:schemeClr val="tx1"/>
                </a:solidFill>
                <a:latin typeface="Times New Roman" pitchFamily="18" charset="0"/>
              </a:defRPr>
            </a:lvl5pPr>
            <a:lvl6pPr marL="2514600" indent="-228600" eaLnBrk="0" fontAlgn="base" hangingPunct="0">
              <a:spcBef>
                <a:spcPct val="0"/>
              </a:spcBef>
              <a:spcAft>
                <a:spcPct val="0"/>
              </a:spcAft>
              <a:defRPr sz="2800" b="1">
                <a:solidFill>
                  <a:schemeClr val="tx1"/>
                </a:solidFill>
                <a:latin typeface="Times New Roman" pitchFamily="18" charset="0"/>
              </a:defRPr>
            </a:lvl6pPr>
            <a:lvl7pPr marL="2971800" indent="-228600" eaLnBrk="0" fontAlgn="base" hangingPunct="0">
              <a:spcBef>
                <a:spcPct val="0"/>
              </a:spcBef>
              <a:spcAft>
                <a:spcPct val="0"/>
              </a:spcAft>
              <a:defRPr sz="2800" b="1">
                <a:solidFill>
                  <a:schemeClr val="tx1"/>
                </a:solidFill>
                <a:latin typeface="Times New Roman" pitchFamily="18" charset="0"/>
              </a:defRPr>
            </a:lvl7pPr>
            <a:lvl8pPr marL="3429000" indent="-228600" eaLnBrk="0" fontAlgn="base" hangingPunct="0">
              <a:spcBef>
                <a:spcPct val="0"/>
              </a:spcBef>
              <a:spcAft>
                <a:spcPct val="0"/>
              </a:spcAft>
              <a:defRPr sz="2800" b="1">
                <a:solidFill>
                  <a:schemeClr val="tx1"/>
                </a:solidFill>
                <a:latin typeface="Times New Roman" pitchFamily="18" charset="0"/>
              </a:defRPr>
            </a:lvl8pPr>
            <a:lvl9pPr marL="3886200" indent="-228600" eaLnBrk="0" fontAlgn="base" hangingPunct="0">
              <a:spcBef>
                <a:spcPct val="0"/>
              </a:spcBef>
              <a:spcAft>
                <a:spcPct val="0"/>
              </a:spcAft>
              <a:defRPr sz="2800" b="1">
                <a:solidFill>
                  <a:schemeClr val="tx1"/>
                </a:solidFill>
                <a:latin typeface="Times New Roman" pitchFamily="18" charset="0"/>
              </a:defRPr>
            </a:lvl9pPr>
          </a:lstStyle>
          <a:p>
            <a:pPr algn="ctr" eaLnBrk="1" hangingPunct="1">
              <a:spcBef>
                <a:spcPct val="50000"/>
              </a:spcBef>
            </a:pPr>
            <a:r>
              <a:rPr lang="en-US" i="1">
                <a:latin typeface="Arial" pitchFamily="34" charset="0"/>
              </a:rPr>
              <a:t>Then David said to the Philistine, “You come to me with a sword, with a spear, and with a javelin. But I come to you in the name of the LORD of hosts, the God of the armies of Israel, whom you have defied.  This day the LORD will deliver you into my hand, and I will strike you and take your head from you. And this day I will give the carcasses of the camp of the Philistines to the birds of the air and the wild beasts of the earth, that all the earth may know that there is a God in Israel.”</a:t>
            </a:r>
          </a:p>
          <a:p>
            <a:pPr algn="ctr" eaLnBrk="1" hangingPunct="1">
              <a:spcBef>
                <a:spcPct val="50000"/>
              </a:spcBef>
            </a:pPr>
            <a:r>
              <a:rPr lang="en-US" b="0">
                <a:latin typeface="Arial" pitchFamily="34" charset="0"/>
              </a:rPr>
              <a:t>– 1 Samuel 17:45,46 </a:t>
            </a:r>
            <a:r>
              <a:rPr lang="en-US" sz="2400">
                <a:latin typeface="Arial" pitchFamily="34" charset="0"/>
              </a:rPr>
              <a:t>NKJV</a:t>
            </a:r>
          </a:p>
        </p:txBody>
      </p:sp>
    </p:spTree>
  </p:cSld>
  <p:clrMapOvr>
    <a:masterClrMapping/>
  </p:clrMapOvr>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5"/>
          <p:cNvSpPr>
            <a:spLocks noGrp="1"/>
          </p:cNvSpPr>
          <p:nvPr>
            <p:ph type="sldNum" sz="quarter" idx="12"/>
          </p:nvPr>
        </p:nvSpPr>
        <p:spPr/>
        <p:txBody>
          <a:bodyPr/>
          <a:lstStyle/>
          <a:p>
            <a:pPr>
              <a:defRPr/>
            </a:pPr>
            <a:fld id="{D4FF54CB-5CDE-4BF2-9BE7-3EBCE7AD950D}" type="slidenum">
              <a:rPr lang="en-US"/>
              <a:pPr>
                <a:defRPr/>
              </a:pPr>
              <a:t>23</a:t>
            </a:fld>
            <a:endParaRPr lang="en-US"/>
          </a:p>
        </p:txBody>
      </p:sp>
      <p:sp>
        <p:nvSpPr>
          <p:cNvPr id="25603" name="Rectangle 2"/>
          <p:cNvSpPr>
            <a:spLocks noGrp="1" noChangeArrowheads="1"/>
          </p:cNvSpPr>
          <p:nvPr>
            <p:ph type="title"/>
          </p:nvPr>
        </p:nvSpPr>
        <p:spPr>
          <a:xfrm>
            <a:off x="228600" y="152400"/>
            <a:ext cx="8763000" cy="762000"/>
          </a:xfrm>
        </p:spPr>
        <p:txBody>
          <a:bodyPr/>
          <a:lstStyle/>
          <a:p>
            <a:pPr eaLnBrk="1" hangingPunct="1"/>
            <a:r>
              <a:rPr lang="en-GB" altLang="zh-TW" smtClean="0">
                <a:solidFill>
                  <a:schemeClr val="tx1"/>
                </a:solidFill>
                <a:ea typeface="PMingLiU" pitchFamily="18" charset="-120"/>
                <a:cs typeface="Times New Roman" pitchFamily="18" charset="0"/>
              </a:rPr>
              <a:t>David’s ministry in exile</a:t>
            </a:r>
            <a:endParaRPr lang="en-US" smtClean="0">
              <a:solidFill>
                <a:schemeClr val="tx1"/>
              </a:solidFill>
              <a:ea typeface="PMingLiU" pitchFamily="18" charset="-120"/>
              <a:cs typeface="Times New Roman" pitchFamily="18" charset="0"/>
            </a:endParaRPr>
          </a:p>
        </p:txBody>
      </p:sp>
      <p:sp>
        <p:nvSpPr>
          <p:cNvPr id="25604" name="AutoShape 3" descr="http://scriptures.lds.org/en/biblephotos/biblephotos/photo16.jpg"/>
          <p:cNvSpPr>
            <a:spLocks noChangeAspect="1" noChangeArrowheads="1"/>
          </p:cNvSpPr>
          <p:nvPr/>
        </p:nvSpPr>
        <p:spPr bwMode="auto">
          <a:xfrm>
            <a:off x="1912938" y="717550"/>
            <a:ext cx="5486400" cy="3703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25605" name="AutoShape 4" descr="http://scriptures.lds.org/en/biblephotos/biblephotos/photo16.jpg"/>
          <p:cNvSpPr>
            <a:spLocks noChangeAspect="1" noChangeArrowheads="1"/>
          </p:cNvSpPr>
          <p:nvPr/>
        </p:nvSpPr>
        <p:spPr bwMode="auto">
          <a:xfrm>
            <a:off x="1912938" y="717550"/>
            <a:ext cx="5486400" cy="3703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25606" name="AutoShape 5" descr="http://scriptures.lds.org/en/biblephotos/biblephotos/photo16.jpg"/>
          <p:cNvSpPr>
            <a:spLocks noChangeAspect="1" noChangeArrowheads="1"/>
          </p:cNvSpPr>
          <p:nvPr/>
        </p:nvSpPr>
        <p:spPr bwMode="auto">
          <a:xfrm>
            <a:off x="1912938" y="717550"/>
            <a:ext cx="5486400" cy="3703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25607" name="Text Box 6"/>
          <p:cNvSpPr txBox="1">
            <a:spLocks noChangeArrowheads="1"/>
          </p:cNvSpPr>
          <p:nvPr/>
        </p:nvSpPr>
        <p:spPr bwMode="auto">
          <a:xfrm>
            <a:off x="914400" y="1260475"/>
            <a:ext cx="7315200" cy="30829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800" b="1">
                <a:solidFill>
                  <a:schemeClr val="tx1"/>
                </a:solidFill>
                <a:latin typeface="Times New Roman" pitchFamily="18" charset="0"/>
              </a:defRPr>
            </a:lvl1pPr>
            <a:lvl2pPr marL="742950" indent="-285750" eaLnBrk="0" hangingPunct="0">
              <a:defRPr sz="2800" b="1">
                <a:solidFill>
                  <a:schemeClr val="tx1"/>
                </a:solidFill>
                <a:latin typeface="Times New Roman" pitchFamily="18" charset="0"/>
              </a:defRPr>
            </a:lvl2pPr>
            <a:lvl3pPr marL="1143000" indent="-228600" eaLnBrk="0" hangingPunct="0">
              <a:defRPr sz="2800" b="1">
                <a:solidFill>
                  <a:schemeClr val="tx1"/>
                </a:solidFill>
                <a:latin typeface="Times New Roman" pitchFamily="18" charset="0"/>
              </a:defRPr>
            </a:lvl3pPr>
            <a:lvl4pPr marL="1600200" indent="-228600" eaLnBrk="0" hangingPunct="0">
              <a:defRPr sz="2800" b="1">
                <a:solidFill>
                  <a:schemeClr val="tx1"/>
                </a:solidFill>
                <a:latin typeface="Times New Roman" pitchFamily="18" charset="0"/>
              </a:defRPr>
            </a:lvl4pPr>
            <a:lvl5pPr marL="2057400" indent="-228600" eaLnBrk="0" hangingPunct="0">
              <a:defRPr sz="2800" b="1">
                <a:solidFill>
                  <a:schemeClr val="tx1"/>
                </a:solidFill>
                <a:latin typeface="Times New Roman" pitchFamily="18" charset="0"/>
              </a:defRPr>
            </a:lvl5pPr>
            <a:lvl6pPr marL="2514600" indent="-228600" eaLnBrk="0" fontAlgn="base" hangingPunct="0">
              <a:spcBef>
                <a:spcPct val="0"/>
              </a:spcBef>
              <a:spcAft>
                <a:spcPct val="0"/>
              </a:spcAft>
              <a:defRPr sz="2800" b="1">
                <a:solidFill>
                  <a:schemeClr val="tx1"/>
                </a:solidFill>
                <a:latin typeface="Times New Roman" pitchFamily="18" charset="0"/>
              </a:defRPr>
            </a:lvl6pPr>
            <a:lvl7pPr marL="2971800" indent="-228600" eaLnBrk="0" fontAlgn="base" hangingPunct="0">
              <a:spcBef>
                <a:spcPct val="0"/>
              </a:spcBef>
              <a:spcAft>
                <a:spcPct val="0"/>
              </a:spcAft>
              <a:defRPr sz="2800" b="1">
                <a:solidFill>
                  <a:schemeClr val="tx1"/>
                </a:solidFill>
                <a:latin typeface="Times New Roman" pitchFamily="18" charset="0"/>
              </a:defRPr>
            </a:lvl7pPr>
            <a:lvl8pPr marL="3429000" indent="-228600" eaLnBrk="0" fontAlgn="base" hangingPunct="0">
              <a:spcBef>
                <a:spcPct val="0"/>
              </a:spcBef>
              <a:spcAft>
                <a:spcPct val="0"/>
              </a:spcAft>
              <a:defRPr sz="2800" b="1">
                <a:solidFill>
                  <a:schemeClr val="tx1"/>
                </a:solidFill>
                <a:latin typeface="Times New Roman" pitchFamily="18" charset="0"/>
              </a:defRPr>
            </a:lvl8pPr>
            <a:lvl9pPr marL="3886200" indent="-228600" eaLnBrk="0" fontAlgn="base" hangingPunct="0">
              <a:spcBef>
                <a:spcPct val="0"/>
              </a:spcBef>
              <a:spcAft>
                <a:spcPct val="0"/>
              </a:spcAft>
              <a:defRPr sz="2800" b="1">
                <a:solidFill>
                  <a:schemeClr val="tx1"/>
                </a:solidFill>
                <a:latin typeface="Times New Roman" pitchFamily="18" charset="0"/>
              </a:defRPr>
            </a:lvl9pPr>
          </a:lstStyle>
          <a:p>
            <a:pPr algn="ctr" eaLnBrk="1" hangingPunct="1">
              <a:spcBef>
                <a:spcPct val="50000"/>
              </a:spcBef>
            </a:pPr>
            <a:r>
              <a:rPr lang="en-US" b="0">
                <a:latin typeface="Arial" pitchFamily="34" charset="0"/>
              </a:rPr>
              <a:t>(David’s early ministry)</a:t>
            </a:r>
          </a:p>
          <a:p>
            <a:pPr algn="ctr" eaLnBrk="1" hangingPunct="1">
              <a:spcBef>
                <a:spcPct val="50000"/>
              </a:spcBef>
            </a:pPr>
            <a:r>
              <a:rPr lang="en-US" i="1">
                <a:latin typeface="Arial" pitchFamily="34" charset="0"/>
              </a:rPr>
              <a:t>All those who were in distress or in debt or discontented gathered around him, and he became their leader. About four hundred men were with him.</a:t>
            </a:r>
          </a:p>
          <a:p>
            <a:pPr algn="ctr" eaLnBrk="1" hangingPunct="1">
              <a:spcBef>
                <a:spcPct val="50000"/>
              </a:spcBef>
            </a:pPr>
            <a:r>
              <a:rPr lang="en-US" b="0">
                <a:latin typeface="Arial" pitchFamily="34" charset="0"/>
              </a:rPr>
              <a:t>– 1 Samuel 22:2 NIV</a:t>
            </a:r>
          </a:p>
        </p:txBody>
      </p:sp>
    </p:spTree>
  </p:cSld>
  <p:clrMapOvr>
    <a:masterClrMapping/>
  </p:clrMapOvr>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5"/>
          <p:cNvSpPr>
            <a:spLocks noGrp="1"/>
          </p:cNvSpPr>
          <p:nvPr>
            <p:ph type="sldNum" sz="quarter" idx="12"/>
          </p:nvPr>
        </p:nvSpPr>
        <p:spPr/>
        <p:txBody>
          <a:bodyPr/>
          <a:lstStyle/>
          <a:p>
            <a:pPr>
              <a:defRPr/>
            </a:pPr>
            <a:fld id="{98AFE10C-673C-4584-A811-B03A6A3C53F6}" type="slidenum">
              <a:rPr lang="en-US"/>
              <a:pPr>
                <a:defRPr/>
              </a:pPr>
              <a:t>24</a:t>
            </a:fld>
            <a:endParaRPr lang="en-US"/>
          </a:p>
        </p:txBody>
      </p:sp>
      <p:sp>
        <p:nvSpPr>
          <p:cNvPr id="26627" name="Rectangle 2"/>
          <p:cNvSpPr>
            <a:spLocks noGrp="1" noChangeArrowheads="1"/>
          </p:cNvSpPr>
          <p:nvPr>
            <p:ph type="title"/>
          </p:nvPr>
        </p:nvSpPr>
        <p:spPr>
          <a:xfrm>
            <a:off x="228600" y="152400"/>
            <a:ext cx="8763000" cy="762000"/>
          </a:xfrm>
        </p:spPr>
        <p:txBody>
          <a:bodyPr/>
          <a:lstStyle/>
          <a:p>
            <a:pPr eaLnBrk="1" hangingPunct="1"/>
            <a:r>
              <a:rPr lang="en-GB" altLang="zh-TW" smtClean="0">
                <a:solidFill>
                  <a:schemeClr val="tx1"/>
                </a:solidFill>
                <a:ea typeface="PMingLiU" pitchFamily="18" charset="-120"/>
                <a:cs typeface="Times New Roman" pitchFamily="18" charset="0"/>
              </a:rPr>
              <a:t>David’s triumphs</a:t>
            </a:r>
            <a:endParaRPr lang="en-US" smtClean="0">
              <a:solidFill>
                <a:schemeClr val="tx1"/>
              </a:solidFill>
              <a:ea typeface="PMingLiU" pitchFamily="18" charset="-120"/>
              <a:cs typeface="Times New Roman" pitchFamily="18" charset="0"/>
            </a:endParaRPr>
          </a:p>
        </p:txBody>
      </p:sp>
      <p:sp>
        <p:nvSpPr>
          <p:cNvPr id="26628" name="AutoShape 3" descr="http://scriptures.lds.org/en/biblephotos/biblephotos/photo16.jpg"/>
          <p:cNvSpPr>
            <a:spLocks noChangeAspect="1" noChangeArrowheads="1"/>
          </p:cNvSpPr>
          <p:nvPr/>
        </p:nvSpPr>
        <p:spPr bwMode="auto">
          <a:xfrm>
            <a:off x="1912938" y="717550"/>
            <a:ext cx="5486400" cy="3703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26629" name="AutoShape 4" descr="http://scriptures.lds.org/en/biblephotos/biblephotos/photo16.jpg"/>
          <p:cNvSpPr>
            <a:spLocks noChangeAspect="1" noChangeArrowheads="1"/>
          </p:cNvSpPr>
          <p:nvPr/>
        </p:nvSpPr>
        <p:spPr bwMode="auto">
          <a:xfrm>
            <a:off x="1912938" y="717550"/>
            <a:ext cx="5486400" cy="3703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26630" name="AutoShape 5" descr="http://scriptures.lds.org/en/biblephotos/biblephotos/photo16.jpg"/>
          <p:cNvSpPr>
            <a:spLocks noChangeAspect="1" noChangeArrowheads="1"/>
          </p:cNvSpPr>
          <p:nvPr/>
        </p:nvSpPr>
        <p:spPr bwMode="auto">
          <a:xfrm>
            <a:off x="1912938" y="717550"/>
            <a:ext cx="5486400" cy="3703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26631" name="Text Box 6"/>
          <p:cNvSpPr txBox="1">
            <a:spLocks noChangeArrowheads="1"/>
          </p:cNvSpPr>
          <p:nvPr/>
        </p:nvSpPr>
        <p:spPr bwMode="auto">
          <a:xfrm>
            <a:off x="457200" y="1230313"/>
            <a:ext cx="8382000" cy="2655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800" b="1">
                <a:solidFill>
                  <a:schemeClr val="tx1"/>
                </a:solidFill>
                <a:latin typeface="Times New Roman" pitchFamily="18" charset="0"/>
              </a:defRPr>
            </a:lvl1pPr>
            <a:lvl2pPr marL="742950" indent="-285750" eaLnBrk="0" hangingPunct="0">
              <a:defRPr sz="2800" b="1">
                <a:solidFill>
                  <a:schemeClr val="tx1"/>
                </a:solidFill>
                <a:latin typeface="Times New Roman" pitchFamily="18" charset="0"/>
              </a:defRPr>
            </a:lvl2pPr>
            <a:lvl3pPr marL="1143000" indent="-228600" eaLnBrk="0" hangingPunct="0">
              <a:defRPr sz="2800" b="1">
                <a:solidFill>
                  <a:schemeClr val="tx1"/>
                </a:solidFill>
                <a:latin typeface="Times New Roman" pitchFamily="18" charset="0"/>
              </a:defRPr>
            </a:lvl3pPr>
            <a:lvl4pPr marL="1600200" indent="-228600" eaLnBrk="0" hangingPunct="0">
              <a:defRPr sz="2800" b="1">
                <a:solidFill>
                  <a:schemeClr val="tx1"/>
                </a:solidFill>
                <a:latin typeface="Times New Roman" pitchFamily="18" charset="0"/>
              </a:defRPr>
            </a:lvl4pPr>
            <a:lvl5pPr marL="2057400" indent="-228600" eaLnBrk="0" hangingPunct="0">
              <a:defRPr sz="2800" b="1">
                <a:solidFill>
                  <a:schemeClr val="tx1"/>
                </a:solidFill>
                <a:latin typeface="Times New Roman" pitchFamily="18" charset="0"/>
              </a:defRPr>
            </a:lvl5pPr>
            <a:lvl6pPr marL="2514600" indent="-228600" eaLnBrk="0" fontAlgn="base" hangingPunct="0">
              <a:spcBef>
                <a:spcPct val="0"/>
              </a:spcBef>
              <a:spcAft>
                <a:spcPct val="0"/>
              </a:spcAft>
              <a:defRPr sz="2800" b="1">
                <a:solidFill>
                  <a:schemeClr val="tx1"/>
                </a:solidFill>
                <a:latin typeface="Times New Roman" pitchFamily="18" charset="0"/>
              </a:defRPr>
            </a:lvl6pPr>
            <a:lvl7pPr marL="2971800" indent="-228600" eaLnBrk="0" fontAlgn="base" hangingPunct="0">
              <a:spcBef>
                <a:spcPct val="0"/>
              </a:spcBef>
              <a:spcAft>
                <a:spcPct val="0"/>
              </a:spcAft>
              <a:defRPr sz="2800" b="1">
                <a:solidFill>
                  <a:schemeClr val="tx1"/>
                </a:solidFill>
                <a:latin typeface="Times New Roman" pitchFamily="18" charset="0"/>
              </a:defRPr>
            </a:lvl7pPr>
            <a:lvl8pPr marL="3429000" indent="-228600" eaLnBrk="0" fontAlgn="base" hangingPunct="0">
              <a:spcBef>
                <a:spcPct val="0"/>
              </a:spcBef>
              <a:spcAft>
                <a:spcPct val="0"/>
              </a:spcAft>
              <a:defRPr sz="2800" b="1">
                <a:solidFill>
                  <a:schemeClr val="tx1"/>
                </a:solidFill>
                <a:latin typeface="Times New Roman" pitchFamily="18" charset="0"/>
              </a:defRPr>
            </a:lvl8pPr>
            <a:lvl9pPr marL="3886200" indent="-228600" eaLnBrk="0" fontAlgn="base" hangingPunct="0">
              <a:spcBef>
                <a:spcPct val="0"/>
              </a:spcBef>
              <a:spcAft>
                <a:spcPct val="0"/>
              </a:spcAft>
              <a:defRPr sz="2800" b="1">
                <a:solidFill>
                  <a:schemeClr val="tx1"/>
                </a:solidFill>
                <a:latin typeface="Times New Roman" pitchFamily="18" charset="0"/>
              </a:defRPr>
            </a:lvl9pPr>
          </a:lstStyle>
          <a:p>
            <a:pPr algn="ctr" eaLnBrk="1" hangingPunct="1">
              <a:spcBef>
                <a:spcPct val="50000"/>
              </a:spcBef>
            </a:pPr>
            <a:r>
              <a:rPr lang="en-US" b="0">
                <a:latin typeface="Arial" pitchFamily="34" charset="0"/>
              </a:rPr>
              <a:t>(Reward for obedience)</a:t>
            </a:r>
          </a:p>
          <a:p>
            <a:pPr algn="ctr" eaLnBrk="1" hangingPunct="1">
              <a:spcBef>
                <a:spcPct val="50000"/>
              </a:spcBef>
            </a:pPr>
            <a:r>
              <a:rPr lang="en-US" i="1">
                <a:latin typeface="Arial" pitchFamily="34" charset="0"/>
              </a:rPr>
              <a:t>“The LORD has dealt with me according to my righteousness; according to the cleanness of my hands he has rewarded me.”</a:t>
            </a:r>
          </a:p>
          <a:p>
            <a:pPr algn="ctr" eaLnBrk="1" hangingPunct="1">
              <a:spcBef>
                <a:spcPct val="50000"/>
              </a:spcBef>
            </a:pPr>
            <a:r>
              <a:rPr lang="en-US" b="0">
                <a:latin typeface="Arial" pitchFamily="34" charset="0"/>
              </a:rPr>
              <a:t>– 2 Samuel 22:21 NIV</a:t>
            </a:r>
          </a:p>
        </p:txBody>
      </p:sp>
    </p:spTree>
  </p:cSld>
  <p:clrMapOvr>
    <a:masterClrMapping/>
  </p:clrMapOvr>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5"/>
          <p:cNvSpPr>
            <a:spLocks noGrp="1"/>
          </p:cNvSpPr>
          <p:nvPr>
            <p:ph type="sldNum" sz="quarter" idx="12"/>
          </p:nvPr>
        </p:nvSpPr>
        <p:spPr/>
        <p:txBody>
          <a:bodyPr/>
          <a:lstStyle/>
          <a:p>
            <a:pPr>
              <a:defRPr/>
            </a:pPr>
            <a:fld id="{40C2FC06-FD84-4E47-B649-30F9F5C03F45}" type="slidenum">
              <a:rPr lang="en-US"/>
              <a:pPr>
                <a:defRPr/>
              </a:pPr>
              <a:t>25</a:t>
            </a:fld>
            <a:endParaRPr lang="en-US"/>
          </a:p>
        </p:txBody>
      </p:sp>
      <p:sp>
        <p:nvSpPr>
          <p:cNvPr id="27651" name="Rectangle 1026"/>
          <p:cNvSpPr>
            <a:spLocks noGrp="1" noChangeArrowheads="1"/>
          </p:cNvSpPr>
          <p:nvPr>
            <p:ph type="title"/>
          </p:nvPr>
        </p:nvSpPr>
        <p:spPr>
          <a:xfrm>
            <a:off x="228600" y="152400"/>
            <a:ext cx="8763000" cy="762000"/>
          </a:xfrm>
        </p:spPr>
        <p:txBody>
          <a:bodyPr/>
          <a:lstStyle/>
          <a:p>
            <a:pPr eaLnBrk="1" hangingPunct="1"/>
            <a:r>
              <a:rPr lang="en-GB" altLang="zh-TW" smtClean="0">
                <a:solidFill>
                  <a:schemeClr val="tx1"/>
                </a:solidFill>
                <a:ea typeface="PMingLiU" pitchFamily="18" charset="-120"/>
                <a:cs typeface="Times New Roman" pitchFamily="18" charset="0"/>
              </a:rPr>
              <a:t>Davidic covenant</a:t>
            </a:r>
            <a:endParaRPr lang="en-US" smtClean="0">
              <a:solidFill>
                <a:schemeClr val="tx1"/>
              </a:solidFill>
              <a:ea typeface="PMingLiU" pitchFamily="18" charset="-120"/>
              <a:cs typeface="Times New Roman" pitchFamily="18" charset="0"/>
            </a:endParaRPr>
          </a:p>
        </p:txBody>
      </p:sp>
      <p:sp>
        <p:nvSpPr>
          <p:cNvPr id="27652" name="AutoShape 1027" descr="http://scriptures.lds.org/en/biblephotos/biblephotos/photo16.jpg"/>
          <p:cNvSpPr>
            <a:spLocks noChangeAspect="1" noChangeArrowheads="1"/>
          </p:cNvSpPr>
          <p:nvPr/>
        </p:nvSpPr>
        <p:spPr bwMode="auto">
          <a:xfrm>
            <a:off x="1912938" y="717550"/>
            <a:ext cx="5486400" cy="3703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27653" name="AutoShape 1028" descr="http://scriptures.lds.org/en/biblephotos/biblephotos/photo16.jpg"/>
          <p:cNvSpPr>
            <a:spLocks noChangeAspect="1" noChangeArrowheads="1"/>
          </p:cNvSpPr>
          <p:nvPr/>
        </p:nvSpPr>
        <p:spPr bwMode="auto">
          <a:xfrm>
            <a:off x="1912938" y="717550"/>
            <a:ext cx="5486400" cy="3703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27654" name="AutoShape 1029" descr="http://scriptures.lds.org/en/biblephotos/biblephotos/photo16.jpg"/>
          <p:cNvSpPr>
            <a:spLocks noChangeAspect="1" noChangeArrowheads="1"/>
          </p:cNvSpPr>
          <p:nvPr/>
        </p:nvSpPr>
        <p:spPr bwMode="auto">
          <a:xfrm>
            <a:off x="1912938" y="717550"/>
            <a:ext cx="5486400" cy="3703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27655" name="Text Box 1030"/>
          <p:cNvSpPr txBox="1">
            <a:spLocks noChangeArrowheads="1"/>
          </p:cNvSpPr>
          <p:nvPr/>
        </p:nvSpPr>
        <p:spPr bwMode="auto">
          <a:xfrm>
            <a:off x="762000" y="1143000"/>
            <a:ext cx="7543800" cy="43640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800" b="1">
                <a:solidFill>
                  <a:schemeClr val="tx1"/>
                </a:solidFill>
                <a:latin typeface="Times New Roman" pitchFamily="18" charset="0"/>
              </a:defRPr>
            </a:lvl1pPr>
            <a:lvl2pPr marL="742950" indent="-285750" eaLnBrk="0" hangingPunct="0">
              <a:defRPr sz="2800" b="1">
                <a:solidFill>
                  <a:schemeClr val="tx1"/>
                </a:solidFill>
                <a:latin typeface="Times New Roman" pitchFamily="18" charset="0"/>
              </a:defRPr>
            </a:lvl2pPr>
            <a:lvl3pPr marL="1143000" indent="-228600" eaLnBrk="0" hangingPunct="0">
              <a:defRPr sz="2800" b="1">
                <a:solidFill>
                  <a:schemeClr val="tx1"/>
                </a:solidFill>
                <a:latin typeface="Times New Roman" pitchFamily="18" charset="0"/>
              </a:defRPr>
            </a:lvl3pPr>
            <a:lvl4pPr marL="1600200" indent="-228600" eaLnBrk="0" hangingPunct="0">
              <a:defRPr sz="2800" b="1">
                <a:solidFill>
                  <a:schemeClr val="tx1"/>
                </a:solidFill>
                <a:latin typeface="Times New Roman" pitchFamily="18" charset="0"/>
              </a:defRPr>
            </a:lvl4pPr>
            <a:lvl5pPr marL="2057400" indent="-228600" eaLnBrk="0" hangingPunct="0">
              <a:defRPr sz="2800" b="1">
                <a:solidFill>
                  <a:schemeClr val="tx1"/>
                </a:solidFill>
                <a:latin typeface="Times New Roman" pitchFamily="18" charset="0"/>
              </a:defRPr>
            </a:lvl5pPr>
            <a:lvl6pPr marL="2514600" indent="-228600" eaLnBrk="0" fontAlgn="base" hangingPunct="0">
              <a:spcBef>
                <a:spcPct val="0"/>
              </a:spcBef>
              <a:spcAft>
                <a:spcPct val="0"/>
              </a:spcAft>
              <a:defRPr sz="2800" b="1">
                <a:solidFill>
                  <a:schemeClr val="tx1"/>
                </a:solidFill>
                <a:latin typeface="Times New Roman" pitchFamily="18" charset="0"/>
              </a:defRPr>
            </a:lvl6pPr>
            <a:lvl7pPr marL="2971800" indent="-228600" eaLnBrk="0" fontAlgn="base" hangingPunct="0">
              <a:spcBef>
                <a:spcPct val="0"/>
              </a:spcBef>
              <a:spcAft>
                <a:spcPct val="0"/>
              </a:spcAft>
              <a:defRPr sz="2800" b="1">
                <a:solidFill>
                  <a:schemeClr val="tx1"/>
                </a:solidFill>
                <a:latin typeface="Times New Roman" pitchFamily="18" charset="0"/>
              </a:defRPr>
            </a:lvl7pPr>
            <a:lvl8pPr marL="3429000" indent="-228600" eaLnBrk="0" fontAlgn="base" hangingPunct="0">
              <a:spcBef>
                <a:spcPct val="0"/>
              </a:spcBef>
              <a:spcAft>
                <a:spcPct val="0"/>
              </a:spcAft>
              <a:defRPr sz="2800" b="1">
                <a:solidFill>
                  <a:schemeClr val="tx1"/>
                </a:solidFill>
                <a:latin typeface="Times New Roman" pitchFamily="18" charset="0"/>
              </a:defRPr>
            </a:lvl8pPr>
            <a:lvl9pPr marL="3886200" indent="-228600" eaLnBrk="0" fontAlgn="base" hangingPunct="0">
              <a:spcBef>
                <a:spcPct val="0"/>
              </a:spcBef>
              <a:spcAft>
                <a:spcPct val="0"/>
              </a:spcAft>
              <a:defRPr sz="2800" b="1">
                <a:solidFill>
                  <a:schemeClr val="tx1"/>
                </a:solidFill>
                <a:latin typeface="Times New Roman" pitchFamily="18" charset="0"/>
              </a:defRPr>
            </a:lvl9pPr>
          </a:lstStyle>
          <a:p>
            <a:pPr algn="ctr" eaLnBrk="1" hangingPunct="1">
              <a:spcBef>
                <a:spcPct val="50000"/>
              </a:spcBef>
            </a:pPr>
            <a:r>
              <a:rPr lang="en-US" b="0">
                <a:latin typeface="Arial" pitchFamily="34" charset="0"/>
              </a:rPr>
              <a:t>(Unconditional)</a:t>
            </a:r>
          </a:p>
          <a:p>
            <a:pPr algn="ctr" eaLnBrk="1" hangingPunct="1">
              <a:spcBef>
                <a:spcPct val="50000"/>
              </a:spcBef>
            </a:pPr>
            <a:r>
              <a:rPr lang="en-US" i="1">
                <a:latin typeface="Arial" pitchFamily="34" charset="0"/>
              </a:rPr>
              <a:t>“When your days are over and you rest with your fathers, I will raise up your offspring to succeed you, who will come from your own body, and I will establish his kingdom.  He is the one who will build a house for my Name, and I will establish the throne of his kingdom </a:t>
            </a:r>
            <a:r>
              <a:rPr lang="en-US" i="1">
                <a:solidFill>
                  <a:srgbClr val="FFFF00"/>
                </a:solidFill>
                <a:latin typeface="Arial" pitchFamily="34" charset="0"/>
              </a:rPr>
              <a:t>forever</a:t>
            </a:r>
            <a:r>
              <a:rPr lang="en-US" i="1">
                <a:latin typeface="Arial" pitchFamily="34" charset="0"/>
              </a:rPr>
              <a:t>.”</a:t>
            </a:r>
          </a:p>
          <a:p>
            <a:pPr algn="ctr" eaLnBrk="1" hangingPunct="1">
              <a:spcBef>
                <a:spcPct val="50000"/>
              </a:spcBef>
            </a:pPr>
            <a:r>
              <a:rPr lang="en-US" b="0">
                <a:latin typeface="Arial" pitchFamily="34" charset="0"/>
              </a:rPr>
              <a:t>– 2 Samuel 7:12,13 NIV</a:t>
            </a:r>
          </a:p>
        </p:txBody>
      </p:sp>
    </p:spTree>
  </p:cSld>
  <p:clrMapOvr>
    <a:masterClrMapping/>
  </p:clrMapOvr>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5"/>
          <p:cNvSpPr>
            <a:spLocks noGrp="1"/>
          </p:cNvSpPr>
          <p:nvPr>
            <p:ph type="sldNum" sz="quarter" idx="12"/>
          </p:nvPr>
        </p:nvSpPr>
        <p:spPr/>
        <p:txBody>
          <a:bodyPr/>
          <a:lstStyle/>
          <a:p>
            <a:pPr>
              <a:defRPr/>
            </a:pPr>
            <a:fld id="{0A146D3C-9654-4D1B-99D3-202DCF511586}" type="slidenum">
              <a:rPr lang="en-US"/>
              <a:pPr>
                <a:defRPr/>
              </a:pPr>
              <a:t>26</a:t>
            </a:fld>
            <a:endParaRPr lang="en-US"/>
          </a:p>
        </p:txBody>
      </p:sp>
      <p:sp>
        <p:nvSpPr>
          <p:cNvPr id="28675" name="Rectangle 2"/>
          <p:cNvSpPr>
            <a:spLocks noGrp="1" noChangeArrowheads="1"/>
          </p:cNvSpPr>
          <p:nvPr>
            <p:ph type="title"/>
          </p:nvPr>
        </p:nvSpPr>
        <p:spPr>
          <a:xfrm>
            <a:off x="228600" y="152400"/>
            <a:ext cx="8763000" cy="762000"/>
          </a:xfrm>
        </p:spPr>
        <p:txBody>
          <a:bodyPr/>
          <a:lstStyle/>
          <a:p>
            <a:pPr eaLnBrk="1" hangingPunct="1"/>
            <a:r>
              <a:rPr lang="en-GB" altLang="zh-TW" smtClean="0">
                <a:solidFill>
                  <a:schemeClr val="tx1"/>
                </a:solidFill>
                <a:ea typeface="PMingLiU" pitchFamily="18" charset="-120"/>
                <a:cs typeface="Times New Roman" pitchFamily="18" charset="0"/>
              </a:rPr>
              <a:t>David’s transgression</a:t>
            </a:r>
            <a:endParaRPr lang="en-US" smtClean="0">
              <a:solidFill>
                <a:schemeClr val="tx1"/>
              </a:solidFill>
              <a:ea typeface="PMingLiU" pitchFamily="18" charset="-120"/>
              <a:cs typeface="Times New Roman" pitchFamily="18" charset="0"/>
            </a:endParaRPr>
          </a:p>
        </p:txBody>
      </p:sp>
      <p:sp>
        <p:nvSpPr>
          <p:cNvPr id="28676" name="AutoShape 3" descr="http://scriptures.lds.org/en/biblephotos/biblephotos/photo16.jpg"/>
          <p:cNvSpPr>
            <a:spLocks noChangeAspect="1" noChangeArrowheads="1"/>
          </p:cNvSpPr>
          <p:nvPr/>
        </p:nvSpPr>
        <p:spPr bwMode="auto">
          <a:xfrm>
            <a:off x="1912938" y="717550"/>
            <a:ext cx="5486400" cy="3703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28677" name="AutoShape 4" descr="http://scriptures.lds.org/en/biblephotos/biblephotos/photo16.jpg"/>
          <p:cNvSpPr>
            <a:spLocks noChangeAspect="1" noChangeArrowheads="1"/>
          </p:cNvSpPr>
          <p:nvPr/>
        </p:nvSpPr>
        <p:spPr bwMode="auto">
          <a:xfrm>
            <a:off x="1912938" y="717550"/>
            <a:ext cx="5486400" cy="3703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28678" name="AutoShape 5" descr="http://scriptures.lds.org/en/biblephotos/biblephotos/photo16.jpg"/>
          <p:cNvSpPr>
            <a:spLocks noChangeAspect="1" noChangeArrowheads="1"/>
          </p:cNvSpPr>
          <p:nvPr/>
        </p:nvSpPr>
        <p:spPr bwMode="auto">
          <a:xfrm>
            <a:off x="1912938" y="717550"/>
            <a:ext cx="5486400" cy="3703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28679" name="Text Box 6"/>
          <p:cNvSpPr txBox="1">
            <a:spLocks noChangeArrowheads="1"/>
          </p:cNvSpPr>
          <p:nvPr/>
        </p:nvSpPr>
        <p:spPr bwMode="auto">
          <a:xfrm>
            <a:off x="457200" y="1143000"/>
            <a:ext cx="8382000" cy="3509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800" b="1">
                <a:solidFill>
                  <a:schemeClr val="tx1"/>
                </a:solidFill>
                <a:latin typeface="Times New Roman" pitchFamily="18" charset="0"/>
              </a:defRPr>
            </a:lvl1pPr>
            <a:lvl2pPr marL="742950" indent="-285750" eaLnBrk="0" hangingPunct="0">
              <a:defRPr sz="2800" b="1">
                <a:solidFill>
                  <a:schemeClr val="tx1"/>
                </a:solidFill>
                <a:latin typeface="Times New Roman" pitchFamily="18" charset="0"/>
              </a:defRPr>
            </a:lvl2pPr>
            <a:lvl3pPr marL="1143000" indent="-228600" eaLnBrk="0" hangingPunct="0">
              <a:defRPr sz="2800" b="1">
                <a:solidFill>
                  <a:schemeClr val="tx1"/>
                </a:solidFill>
                <a:latin typeface="Times New Roman" pitchFamily="18" charset="0"/>
              </a:defRPr>
            </a:lvl3pPr>
            <a:lvl4pPr marL="1600200" indent="-228600" eaLnBrk="0" hangingPunct="0">
              <a:defRPr sz="2800" b="1">
                <a:solidFill>
                  <a:schemeClr val="tx1"/>
                </a:solidFill>
                <a:latin typeface="Times New Roman" pitchFamily="18" charset="0"/>
              </a:defRPr>
            </a:lvl4pPr>
            <a:lvl5pPr marL="2057400" indent="-228600" eaLnBrk="0" hangingPunct="0">
              <a:defRPr sz="2800" b="1">
                <a:solidFill>
                  <a:schemeClr val="tx1"/>
                </a:solidFill>
                <a:latin typeface="Times New Roman" pitchFamily="18" charset="0"/>
              </a:defRPr>
            </a:lvl5pPr>
            <a:lvl6pPr marL="2514600" indent="-228600" eaLnBrk="0" fontAlgn="base" hangingPunct="0">
              <a:spcBef>
                <a:spcPct val="0"/>
              </a:spcBef>
              <a:spcAft>
                <a:spcPct val="0"/>
              </a:spcAft>
              <a:defRPr sz="2800" b="1">
                <a:solidFill>
                  <a:schemeClr val="tx1"/>
                </a:solidFill>
                <a:latin typeface="Times New Roman" pitchFamily="18" charset="0"/>
              </a:defRPr>
            </a:lvl6pPr>
            <a:lvl7pPr marL="2971800" indent="-228600" eaLnBrk="0" fontAlgn="base" hangingPunct="0">
              <a:spcBef>
                <a:spcPct val="0"/>
              </a:spcBef>
              <a:spcAft>
                <a:spcPct val="0"/>
              </a:spcAft>
              <a:defRPr sz="2800" b="1">
                <a:solidFill>
                  <a:schemeClr val="tx1"/>
                </a:solidFill>
                <a:latin typeface="Times New Roman" pitchFamily="18" charset="0"/>
              </a:defRPr>
            </a:lvl7pPr>
            <a:lvl8pPr marL="3429000" indent="-228600" eaLnBrk="0" fontAlgn="base" hangingPunct="0">
              <a:spcBef>
                <a:spcPct val="0"/>
              </a:spcBef>
              <a:spcAft>
                <a:spcPct val="0"/>
              </a:spcAft>
              <a:defRPr sz="2800" b="1">
                <a:solidFill>
                  <a:schemeClr val="tx1"/>
                </a:solidFill>
                <a:latin typeface="Times New Roman" pitchFamily="18" charset="0"/>
              </a:defRPr>
            </a:lvl8pPr>
            <a:lvl9pPr marL="3886200" indent="-228600" eaLnBrk="0" fontAlgn="base" hangingPunct="0">
              <a:spcBef>
                <a:spcPct val="0"/>
              </a:spcBef>
              <a:spcAft>
                <a:spcPct val="0"/>
              </a:spcAft>
              <a:defRPr sz="2800" b="1">
                <a:solidFill>
                  <a:schemeClr val="tx1"/>
                </a:solidFill>
                <a:latin typeface="Times New Roman" pitchFamily="18" charset="0"/>
              </a:defRPr>
            </a:lvl9pPr>
          </a:lstStyle>
          <a:p>
            <a:pPr algn="ctr" eaLnBrk="1" hangingPunct="1">
              <a:spcBef>
                <a:spcPct val="50000"/>
              </a:spcBef>
            </a:pPr>
            <a:r>
              <a:rPr lang="en-US" b="0">
                <a:latin typeface="Arial" pitchFamily="34" charset="0"/>
              </a:rPr>
              <a:t>(Nathan rebukes David)</a:t>
            </a:r>
          </a:p>
          <a:p>
            <a:pPr algn="ctr" eaLnBrk="1" hangingPunct="1">
              <a:spcBef>
                <a:spcPct val="50000"/>
              </a:spcBef>
            </a:pPr>
            <a:r>
              <a:rPr lang="en-US" i="1">
                <a:latin typeface="Arial" pitchFamily="34" charset="0"/>
              </a:rPr>
              <a:t>“Why did you despise the word of the LORD by doing what is evil in his eyes? You struck down Uriah the Hittite with the sword and took his wife to be your own. You killed him with the sword of the Ammonites.</a:t>
            </a:r>
          </a:p>
          <a:p>
            <a:pPr algn="ctr" eaLnBrk="1" hangingPunct="1">
              <a:spcBef>
                <a:spcPct val="50000"/>
              </a:spcBef>
            </a:pPr>
            <a:r>
              <a:rPr lang="en-US" b="0">
                <a:latin typeface="Arial" pitchFamily="34" charset="0"/>
              </a:rPr>
              <a:t>– 2 Samuel 12:9 NIV</a:t>
            </a:r>
          </a:p>
        </p:txBody>
      </p:sp>
    </p:spTree>
  </p:cSld>
  <p:clrMapOvr>
    <a:masterClrMapping/>
  </p:clrMapOvr>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5"/>
          <p:cNvSpPr>
            <a:spLocks noGrp="1"/>
          </p:cNvSpPr>
          <p:nvPr>
            <p:ph type="sldNum" sz="quarter" idx="12"/>
          </p:nvPr>
        </p:nvSpPr>
        <p:spPr/>
        <p:txBody>
          <a:bodyPr/>
          <a:lstStyle/>
          <a:p>
            <a:pPr>
              <a:defRPr/>
            </a:pPr>
            <a:fld id="{BDBC946D-285B-482C-B853-785E46B530C7}" type="slidenum">
              <a:rPr lang="en-US"/>
              <a:pPr>
                <a:defRPr/>
              </a:pPr>
              <a:t>27</a:t>
            </a:fld>
            <a:endParaRPr lang="en-US"/>
          </a:p>
        </p:txBody>
      </p:sp>
      <p:sp>
        <p:nvSpPr>
          <p:cNvPr id="29699" name="Rectangle 2"/>
          <p:cNvSpPr>
            <a:spLocks noGrp="1" noChangeArrowheads="1"/>
          </p:cNvSpPr>
          <p:nvPr>
            <p:ph type="title"/>
          </p:nvPr>
        </p:nvSpPr>
        <p:spPr>
          <a:xfrm>
            <a:off x="228600" y="152400"/>
            <a:ext cx="8763000" cy="762000"/>
          </a:xfrm>
        </p:spPr>
        <p:txBody>
          <a:bodyPr/>
          <a:lstStyle/>
          <a:p>
            <a:pPr eaLnBrk="1" hangingPunct="1"/>
            <a:r>
              <a:rPr lang="en-GB" altLang="zh-TW" smtClean="0">
                <a:solidFill>
                  <a:schemeClr val="tx1"/>
                </a:solidFill>
                <a:ea typeface="PMingLiU" pitchFamily="18" charset="-120"/>
                <a:cs typeface="Times New Roman" pitchFamily="18" charset="0"/>
              </a:rPr>
              <a:t>David’s troubles</a:t>
            </a:r>
            <a:endParaRPr lang="en-US" smtClean="0">
              <a:solidFill>
                <a:schemeClr val="tx1"/>
              </a:solidFill>
              <a:ea typeface="PMingLiU" pitchFamily="18" charset="-120"/>
              <a:cs typeface="Times New Roman" pitchFamily="18" charset="0"/>
            </a:endParaRPr>
          </a:p>
        </p:txBody>
      </p:sp>
      <p:sp>
        <p:nvSpPr>
          <p:cNvPr id="29700" name="AutoShape 3" descr="http://scriptures.lds.org/en/biblephotos/biblephotos/photo16.jpg"/>
          <p:cNvSpPr>
            <a:spLocks noChangeAspect="1" noChangeArrowheads="1"/>
          </p:cNvSpPr>
          <p:nvPr/>
        </p:nvSpPr>
        <p:spPr bwMode="auto">
          <a:xfrm>
            <a:off x="1912938" y="717550"/>
            <a:ext cx="5486400" cy="3703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29701" name="AutoShape 4" descr="http://scriptures.lds.org/en/biblephotos/biblephotos/photo16.jpg"/>
          <p:cNvSpPr>
            <a:spLocks noChangeAspect="1" noChangeArrowheads="1"/>
          </p:cNvSpPr>
          <p:nvPr/>
        </p:nvSpPr>
        <p:spPr bwMode="auto">
          <a:xfrm>
            <a:off x="1912938" y="717550"/>
            <a:ext cx="5486400" cy="3703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29702" name="AutoShape 5" descr="http://scriptures.lds.org/en/biblephotos/biblephotos/photo16.jpg"/>
          <p:cNvSpPr>
            <a:spLocks noChangeAspect="1" noChangeArrowheads="1"/>
          </p:cNvSpPr>
          <p:nvPr/>
        </p:nvSpPr>
        <p:spPr bwMode="auto">
          <a:xfrm>
            <a:off x="1912938" y="717550"/>
            <a:ext cx="5486400" cy="3703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29703" name="Text Box 6"/>
          <p:cNvSpPr txBox="1">
            <a:spLocks noChangeArrowheads="1"/>
          </p:cNvSpPr>
          <p:nvPr/>
        </p:nvSpPr>
        <p:spPr bwMode="auto">
          <a:xfrm>
            <a:off x="914400" y="1143000"/>
            <a:ext cx="7315200" cy="30829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800" b="1">
                <a:solidFill>
                  <a:schemeClr val="tx1"/>
                </a:solidFill>
                <a:latin typeface="Times New Roman" pitchFamily="18" charset="0"/>
              </a:defRPr>
            </a:lvl1pPr>
            <a:lvl2pPr marL="742950" indent="-285750" eaLnBrk="0" hangingPunct="0">
              <a:defRPr sz="2800" b="1">
                <a:solidFill>
                  <a:schemeClr val="tx1"/>
                </a:solidFill>
                <a:latin typeface="Times New Roman" pitchFamily="18" charset="0"/>
              </a:defRPr>
            </a:lvl2pPr>
            <a:lvl3pPr marL="1143000" indent="-228600" eaLnBrk="0" hangingPunct="0">
              <a:defRPr sz="2800" b="1">
                <a:solidFill>
                  <a:schemeClr val="tx1"/>
                </a:solidFill>
                <a:latin typeface="Times New Roman" pitchFamily="18" charset="0"/>
              </a:defRPr>
            </a:lvl3pPr>
            <a:lvl4pPr marL="1600200" indent="-228600" eaLnBrk="0" hangingPunct="0">
              <a:defRPr sz="2800" b="1">
                <a:solidFill>
                  <a:schemeClr val="tx1"/>
                </a:solidFill>
                <a:latin typeface="Times New Roman" pitchFamily="18" charset="0"/>
              </a:defRPr>
            </a:lvl4pPr>
            <a:lvl5pPr marL="2057400" indent="-228600" eaLnBrk="0" hangingPunct="0">
              <a:defRPr sz="2800" b="1">
                <a:solidFill>
                  <a:schemeClr val="tx1"/>
                </a:solidFill>
                <a:latin typeface="Times New Roman" pitchFamily="18" charset="0"/>
              </a:defRPr>
            </a:lvl5pPr>
            <a:lvl6pPr marL="2514600" indent="-228600" eaLnBrk="0" fontAlgn="base" hangingPunct="0">
              <a:spcBef>
                <a:spcPct val="0"/>
              </a:spcBef>
              <a:spcAft>
                <a:spcPct val="0"/>
              </a:spcAft>
              <a:defRPr sz="2800" b="1">
                <a:solidFill>
                  <a:schemeClr val="tx1"/>
                </a:solidFill>
                <a:latin typeface="Times New Roman" pitchFamily="18" charset="0"/>
              </a:defRPr>
            </a:lvl6pPr>
            <a:lvl7pPr marL="2971800" indent="-228600" eaLnBrk="0" fontAlgn="base" hangingPunct="0">
              <a:spcBef>
                <a:spcPct val="0"/>
              </a:spcBef>
              <a:spcAft>
                <a:spcPct val="0"/>
              </a:spcAft>
              <a:defRPr sz="2800" b="1">
                <a:solidFill>
                  <a:schemeClr val="tx1"/>
                </a:solidFill>
                <a:latin typeface="Times New Roman" pitchFamily="18" charset="0"/>
              </a:defRPr>
            </a:lvl7pPr>
            <a:lvl8pPr marL="3429000" indent="-228600" eaLnBrk="0" fontAlgn="base" hangingPunct="0">
              <a:spcBef>
                <a:spcPct val="0"/>
              </a:spcBef>
              <a:spcAft>
                <a:spcPct val="0"/>
              </a:spcAft>
              <a:defRPr sz="2800" b="1">
                <a:solidFill>
                  <a:schemeClr val="tx1"/>
                </a:solidFill>
                <a:latin typeface="Times New Roman" pitchFamily="18" charset="0"/>
              </a:defRPr>
            </a:lvl8pPr>
            <a:lvl9pPr marL="3886200" indent="-228600" eaLnBrk="0" fontAlgn="base" hangingPunct="0">
              <a:spcBef>
                <a:spcPct val="0"/>
              </a:spcBef>
              <a:spcAft>
                <a:spcPct val="0"/>
              </a:spcAft>
              <a:defRPr sz="2800" b="1">
                <a:solidFill>
                  <a:schemeClr val="tx1"/>
                </a:solidFill>
                <a:latin typeface="Times New Roman" pitchFamily="18" charset="0"/>
              </a:defRPr>
            </a:lvl9pPr>
          </a:lstStyle>
          <a:p>
            <a:pPr algn="ctr" eaLnBrk="1" hangingPunct="1">
              <a:spcBef>
                <a:spcPct val="50000"/>
              </a:spcBef>
            </a:pPr>
            <a:r>
              <a:rPr lang="en-US" b="0">
                <a:latin typeface="Arial" pitchFamily="34" charset="0"/>
              </a:rPr>
              <a:t>(Nathan rebukes David)</a:t>
            </a:r>
          </a:p>
          <a:p>
            <a:pPr algn="ctr" eaLnBrk="1" hangingPunct="1">
              <a:spcBef>
                <a:spcPct val="50000"/>
              </a:spcBef>
            </a:pPr>
            <a:r>
              <a:rPr lang="en-US" i="1">
                <a:latin typeface="Arial" pitchFamily="34" charset="0"/>
              </a:rPr>
              <a:t>“Now, therefore, the sword will never depart from your house, because you despised me and took the wife of Uriah the Hittite to be your own.”</a:t>
            </a:r>
          </a:p>
          <a:p>
            <a:pPr algn="ctr" eaLnBrk="1" hangingPunct="1">
              <a:spcBef>
                <a:spcPct val="50000"/>
              </a:spcBef>
            </a:pPr>
            <a:r>
              <a:rPr lang="en-US" b="0">
                <a:latin typeface="Arial" pitchFamily="34" charset="0"/>
              </a:rPr>
              <a:t>– 2 Samuel 12:10 NIV</a:t>
            </a:r>
          </a:p>
        </p:txBody>
      </p:sp>
    </p:spTree>
  </p:cSld>
  <p:clrMapOvr>
    <a:masterClrMapping/>
  </p:clrMapOvr>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5"/>
          <p:cNvSpPr>
            <a:spLocks noGrp="1"/>
          </p:cNvSpPr>
          <p:nvPr>
            <p:ph type="sldNum" sz="quarter" idx="12"/>
          </p:nvPr>
        </p:nvSpPr>
        <p:spPr/>
        <p:txBody>
          <a:bodyPr/>
          <a:lstStyle/>
          <a:p>
            <a:pPr>
              <a:defRPr/>
            </a:pPr>
            <a:fld id="{8458B86B-5D34-4EB0-98E1-E4A1BBA81BE6}" type="slidenum">
              <a:rPr lang="en-US"/>
              <a:pPr>
                <a:defRPr/>
              </a:pPr>
              <a:t>28</a:t>
            </a:fld>
            <a:endParaRPr lang="en-US"/>
          </a:p>
        </p:txBody>
      </p:sp>
      <p:sp>
        <p:nvSpPr>
          <p:cNvPr id="30723" name="Rectangle 2"/>
          <p:cNvSpPr>
            <a:spLocks noGrp="1" noChangeArrowheads="1"/>
          </p:cNvSpPr>
          <p:nvPr>
            <p:ph type="title"/>
          </p:nvPr>
        </p:nvSpPr>
        <p:spPr>
          <a:xfrm>
            <a:off x="228600" y="152400"/>
            <a:ext cx="8763000" cy="762000"/>
          </a:xfrm>
        </p:spPr>
        <p:txBody>
          <a:bodyPr/>
          <a:lstStyle/>
          <a:p>
            <a:pPr eaLnBrk="1" hangingPunct="1"/>
            <a:r>
              <a:rPr lang="en-GB" altLang="zh-TW" smtClean="0">
                <a:solidFill>
                  <a:schemeClr val="tx1"/>
                </a:solidFill>
                <a:ea typeface="PMingLiU" pitchFamily="18" charset="-120"/>
                <a:cs typeface="Times New Roman" pitchFamily="18" charset="0"/>
              </a:rPr>
              <a:t>David’s repentance</a:t>
            </a:r>
            <a:endParaRPr lang="en-US" smtClean="0">
              <a:solidFill>
                <a:schemeClr val="tx1"/>
              </a:solidFill>
              <a:ea typeface="PMingLiU" pitchFamily="18" charset="-120"/>
              <a:cs typeface="Times New Roman" pitchFamily="18" charset="0"/>
            </a:endParaRPr>
          </a:p>
        </p:txBody>
      </p:sp>
      <p:sp>
        <p:nvSpPr>
          <p:cNvPr id="30724" name="AutoShape 3" descr="http://scriptures.lds.org/en/biblephotos/biblephotos/photo16.jpg"/>
          <p:cNvSpPr>
            <a:spLocks noChangeAspect="1" noChangeArrowheads="1"/>
          </p:cNvSpPr>
          <p:nvPr/>
        </p:nvSpPr>
        <p:spPr bwMode="auto">
          <a:xfrm>
            <a:off x="1912938" y="717550"/>
            <a:ext cx="5486400" cy="3703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30725" name="AutoShape 4" descr="http://scriptures.lds.org/en/biblephotos/biblephotos/photo16.jpg"/>
          <p:cNvSpPr>
            <a:spLocks noChangeAspect="1" noChangeArrowheads="1"/>
          </p:cNvSpPr>
          <p:nvPr/>
        </p:nvSpPr>
        <p:spPr bwMode="auto">
          <a:xfrm>
            <a:off x="1912938" y="717550"/>
            <a:ext cx="5486400" cy="3703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30726" name="AutoShape 5" descr="http://scriptures.lds.org/en/biblephotos/biblephotos/photo16.jpg"/>
          <p:cNvSpPr>
            <a:spLocks noChangeAspect="1" noChangeArrowheads="1"/>
          </p:cNvSpPr>
          <p:nvPr/>
        </p:nvSpPr>
        <p:spPr bwMode="auto">
          <a:xfrm>
            <a:off x="1912938" y="717550"/>
            <a:ext cx="5486400" cy="3703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30727" name="Text Box 6"/>
          <p:cNvSpPr txBox="1">
            <a:spLocks noChangeArrowheads="1"/>
          </p:cNvSpPr>
          <p:nvPr/>
        </p:nvSpPr>
        <p:spPr bwMode="auto">
          <a:xfrm>
            <a:off x="152400" y="1143000"/>
            <a:ext cx="8839200" cy="5003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800" b="1">
                <a:solidFill>
                  <a:schemeClr val="tx1"/>
                </a:solidFill>
                <a:latin typeface="Times New Roman" pitchFamily="18" charset="0"/>
              </a:defRPr>
            </a:lvl1pPr>
            <a:lvl2pPr marL="742950" indent="-285750" eaLnBrk="0" hangingPunct="0">
              <a:defRPr sz="2800" b="1">
                <a:solidFill>
                  <a:schemeClr val="tx1"/>
                </a:solidFill>
                <a:latin typeface="Times New Roman" pitchFamily="18" charset="0"/>
              </a:defRPr>
            </a:lvl2pPr>
            <a:lvl3pPr marL="1143000" indent="-228600" eaLnBrk="0" hangingPunct="0">
              <a:defRPr sz="2800" b="1">
                <a:solidFill>
                  <a:schemeClr val="tx1"/>
                </a:solidFill>
                <a:latin typeface="Times New Roman" pitchFamily="18" charset="0"/>
              </a:defRPr>
            </a:lvl3pPr>
            <a:lvl4pPr marL="1600200" indent="-228600" eaLnBrk="0" hangingPunct="0">
              <a:defRPr sz="2800" b="1">
                <a:solidFill>
                  <a:schemeClr val="tx1"/>
                </a:solidFill>
                <a:latin typeface="Times New Roman" pitchFamily="18" charset="0"/>
              </a:defRPr>
            </a:lvl4pPr>
            <a:lvl5pPr marL="2057400" indent="-228600" eaLnBrk="0" hangingPunct="0">
              <a:defRPr sz="2800" b="1">
                <a:solidFill>
                  <a:schemeClr val="tx1"/>
                </a:solidFill>
                <a:latin typeface="Times New Roman" pitchFamily="18" charset="0"/>
              </a:defRPr>
            </a:lvl5pPr>
            <a:lvl6pPr marL="2514600" indent="-228600" eaLnBrk="0" fontAlgn="base" hangingPunct="0">
              <a:spcBef>
                <a:spcPct val="0"/>
              </a:spcBef>
              <a:spcAft>
                <a:spcPct val="0"/>
              </a:spcAft>
              <a:defRPr sz="2800" b="1">
                <a:solidFill>
                  <a:schemeClr val="tx1"/>
                </a:solidFill>
                <a:latin typeface="Times New Roman" pitchFamily="18" charset="0"/>
              </a:defRPr>
            </a:lvl6pPr>
            <a:lvl7pPr marL="2971800" indent="-228600" eaLnBrk="0" fontAlgn="base" hangingPunct="0">
              <a:spcBef>
                <a:spcPct val="0"/>
              </a:spcBef>
              <a:spcAft>
                <a:spcPct val="0"/>
              </a:spcAft>
              <a:defRPr sz="2800" b="1">
                <a:solidFill>
                  <a:schemeClr val="tx1"/>
                </a:solidFill>
                <a:latin typeface="Times New Roman" pitchFamily="18" charset="0"/>
              </a:defRPr>
            </a:lvl7pPr>
            <a:lvl8pPr marL="3429000" indent="-228600" eaLnBrk="0" fontAlgn="base" hangingPunct="0">
              <a:spcBef>
                <a:spcPct val="0"/>
              </a:spcBef>
              <a:spcAft>
                <a:spcPct val="0"/>
              </a:spcAft>
              <a:defRPr sz="2800" b="1">
                <a:solidFill>
                  <a:schemeClr val="tx1"/>
                </a:solidFill>
                <a:latin typeface="Times New Roman" pitchFamily="18" charset="0"/>
              </a:defRPr>
            </a:lvl8pPr>
            <a:lvl9pPr marL="3886200" indent="-228600" eaLnBrk="0" fontAlgn="base" hangingPunct="0">
              <a:spcBef>
                <a:spcPct val="0"/>
              </a:spcBef>
              <a:spcAft>
                <a:spcPct val="0"/>
              </a:spcAft>
              <a:defRPr sz="2800" b="1">
                <a:solidFill>
                  <a:schemeClr val="tx1"/>
                </a:solidFill>
                <a:latin typeface="Times New Roman" pitchFamily="18" charset="0"/>
              </a:defRPr>
            </a:lvl9pPr>
          </a:lstStyle>
          <a:p>
            <a:pPr algn="ctr" eaLnBrk="1" hangingPunct="1">
              <a:spcBef>
                <a:spcPct val="50000"/>
              </a:spcBef>
            </a:pPr>
            <a:r>
              <a:rPr lang="en-US" i="1">
                <a:latin typeface="Arial" pitchFamily="34" charset="0"/>
              </a:rPr>
              <a:t>“Have mercy on me, O God, according to your unfailing love; according to your great compassion blot out my transgressions.  Wash away all my iniquity and cleanse me from my sin.  For I know my transgressions, and my sin is always before me.  Against you, you only, have I sinned and done what is evil in your sight, so that you are proved right when you speak and justified when you judge.  Surely I was sinful at birth, sinful from the time my mother conceived me.”</a:t>
            </a:r>
          </a:p>
          <a:p>
            <a:pPr algn="ctr" eaLnBrk="1" hangingPunct="1">
              <a:spcBef>
                <a:spcPct val="50000"/>
              </a:spcBef>
            </a:pPr>
            <a:r>
              <a:rPr lang="en-US" b="0">
                <a:latin typeface="Arial" pitchFamily="34" charset="0"/>
              </a:rPr>
              <a:t>– Psalm 51:1-5 NIV</a:t>
            </a:r>
          </a:p>
        </p:txBody>
      </p:sp>
    </p:spTree>
  </p:cSld>
  <p:clrMapOvr>
    <a:masterClrMapping/>
  </p:clrMapOvr>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pPr>
              <a:defRPr/>
            </a:pPr>
            <a:fld id="{07437FE1-EFC2-4772-8E13-55100DEF2073}" type="slidenum">
              <a:rPr lang="en-US"/>
              <a:pPr>
                <a:defRPr/>
              </a:pPr>
              <a:t>29</a:t>
            </a:fld>
            <a:endParaRPr lang="en-US"/>
          </a:p>
        </p:txBody>
      </p:sp>
      <p:sp>
        <p:nvSpPr>
          <p:cNvPr id="31747" name="Rectangle 2"/>
          <p:cNvSpPr>
            <a:spLocks noGrp="1" noChangeArrowheads="1"/>
          </p:cNvSpPr>
          <p:nvPr>
            <p:ph type="title"/>
          </p:nvPr>
        </p:nvSpPr>
        <p:spPr>
          <a:xfrm>
            <a:off x="76200" y="136525"/>
            <a:ext cx="8991600" cy="701675"/>
          </a:xfrm>
        </p:spPr>
        <p:txBody>
          <a:bodyPr/>
          <a:lstStyle/>
          <a:p>
            <a:pPr eaLnBrk="1" hangingPunct="1"/>
            <a:r>
              <a:rPr lang="en-GB" altLang="zh-TW" sz="4000" smtClean="0">
                <a:ea typeface="PMingLiU" pitchFamily="18" charset="-120"/>
                <a:cs typeface="Times New Roman" pitchFamily="18" charset="0"/>
              </a:rPr>
              <a:t>Application</a:t>
            </a:r>
            <a:endParaRPr lang="en-US" sz="2800" smtClean="0">
              <a:latin typeface="Arial" pitchFamily="34" charset="0"/>
              <a:ea typeface="PMingLiU" pitchFamily="18" charset="-120"/>
              <a:cs typeface="Times New Roman" pitchFamily="18" charset="0"/>
            </a:endParaRPr>
          </a:p>
        </p:txBody>
      </p:sp>
      <p:sp>
        <p:nvSpPr>
          <p:cNvPr id="3051523" name="Text Box 3"/>
          <p:cNvSpPr txBox="1">
            <a:spLocks noChangeArrowheads="1"/>
          </p:cNvSpPr>
          <p:nvPr/>
        </p:nvSpPr>
        <p:spPr bwMode="auto">
          <a:xfrm>
            <a:off x="457200" y="2208213"/>
            <a:ext cx="8305800" cy="13731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457200" indent="-457200" eaLnBrk="0" hangingPunct="0">
              <a:defRPr sz="2800" b="1">
                <a:solidFill>
                  <a:schemeClr val="tx1"/>
                </a:solidFill>
                <a:latin typeface="Times New Roman" pitchFamily="18" charset="0"/>
              </a:defRPr>
            </a:lvl1pPr>
            <a:lvl2pPr marL="742950" indent="-285750" eaLnBrk="0" hangingPunct="0">
              <a:defRPr sz="2800" b="1">
                <a:solidFill>
                  <a:schemeClr val="tx1"/>
                </a:solidFill>
                <a:latin typeface="Times New Roman" pitchFamily="18" charset="0"/>
              </a:defRPr>
            </a:lvl2pPr>
            <a:lvl3pPr marL="1143000" indent="-228600" eaLnBrk="0" hangingPunct="0">
              <a:defRPr sz="2800" b="1">
                <a:solidFill>
                  <a:schemeClr val="tx1"/>
                </a:solidFill>
                <a:latin typeface="Times New Roman" pitchFamily="18" charset="0"/>
              </a:defRPr>
            </a:lvl3pPr>
            <a:lvl4pPr marL="1600200" indent="-228600" eaLnBrk="0" hangingPunct="0">
              <a:defRPr sz="2800" b="1">
                <a:solidFill>
                  <a:schemeClr val="tx1"/>
                </a:solidFill>
                <a:latin typeface="Times New Roman" pitchFamily="18" charset="0"/>
              </a:defRPr>
            </a:lvl4pPr>
            <a:lvl5pPr marL="2057400" indent="-228600" eaLnBrk="0" hangingPunct="0">
              <a:defRPr sz="2800" b="1">
                <a:solidFill>
                  <a:schemeClr val="tx1"/>
                </a:solidFill>
                <a:latin typeface="Times New Roman" pitchFamily="18" charset="0"/>
              </a:defRPr>
            </a:lvl5pPr>
            <a:lvl6pPr marL="2514600" indent="-228600" eaLnBrk="0" fontAlgn="base" hangingPunct="0">
              <a:spcBef>
                <a:spcPct val="0"/>
              </a:spcBef>
              <a:spcAft>
                <a:spcPct val="0"/>
              </a:spcAft>
              <a:defRPr sz="2800" b="1">
                <a:solidFill>
                  <a:schemeClr val="tx1"/>
                </a:solidFill>
                <a:latin typeface="Times New Roman" pitchFamily="18" charset="0"/>
              </a:defRPr>
            </a:lvl6pPr>
            <a:lvl7pPr marL="2971800" indent="-228600" eaLnBrk="0" fontAlgn="base" hangingPunct="0">
              <a:spcBef>
                <a:spcPct val="0"/>
              </a:spcBef>
              <a:spcAft>
                <a:spcPct val="0"/>
              </a:spcAft>
              <a:defRPr sz="2800" b="1">
                <a:solidFill>
                  <a:schemeClr val="tx1"/>
                </a:solidFill>
                <a:latin typeface="Times New Roman" pitchFamily="18" charset="0"/>
              </a:defRPr>
            </a:lvl7pPr>
            <a:lvl8pPr marL="3429000" indent="-228600" eaLnBrk="0" fontAlgn="base" hangingPunct="0">
              <a:spcBef>
                <a:spcPct val="0"/>
              </a:spcBef>
              <a:spcAft>
                <a:spcPct val="0"/>
              </a:spcAft>
              <a:defRPr sz="2800" b="1">
                <a:solidFill>
                  <a:schemeClr val="tx1"/>
                </a:solidFill>
                <a:latin typeface="Times New Roman" pitchFamily="18" charset="0"/>
              </a:defRPr>
            </a:lvl8pPr>
            <a:lvl9pPr marL="3886200" indent="-228600" eaLnBrk="0" fontAlgn="base" hangingPunct="0">
              <a:spcBef>
                <a:spcPct val="0"/>
              </a:spcBef>
              <a:spcAft>
                <a:spcPct val="0"/>
              </a:spcAft>
              <a:defRPr sz="2800" b="1">
                <a:solidFill>
                  <a:schemeClr val="tx1"/>
                </a:solidFill>
                <a:latin typeface="Times New Roman" pitchFamily="18" charset="0"/>
              </a:defRPr>
            </a:lvl9pPr>
          </a:lstStyle>
          <a:p>
            <a:pPr eaLnBrk="1" hangingPunct="1">
              <a:spcBef>
                <a:spcPct val="50000"/>
              </a:spcBef>
              <a:buFont typeface="Wingdings" pitchFamily="2" charset="2"/>
              <a:buChar char="Ø"/>
            </a:pPr>
            <a:r>
              <a:rPr lang="en-US">
                <a:latin typeface="Arial" pitchFamily="34" charset="0"/>
              </a:rPr>
              <a:t>Avoid Israel’s mistake in asking for a king: be careful what you ask for, because it may not be the best thing for you</a:t>
            </a:r>
          </a:p>
        </p:txBody>
      </p:sp>
      <p:sp>
        <p:nvSpPr>
          <p:cNvPr id="3051528" name="Text Box 8"/>
          <p:cNvSpPr txBox="1">
            <a:spLocks noChangeArrowheads="1"/>
          </p:cNvSpPr>
          <p:nvPr/>
        </p:nvSpPr>
        <p:spPr bwMode="auto">
          <a:xfrm>
            <a:off x="457200" y="1111250"/>
            <a:ext cx="8686800" cy="946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457200" indent="-457200" eaLnBrk="0" hangingPunct="0">
              <a:defRPr sz="2800" b="1">
                <a:solidFill>
                  <a:schemeClr val="tx1"/>
                </a:solidFill>
                <a:latin typeface="Times New Roman" pitchFamily="18" charset="0"/>
              </a:defRPr>
            </a:lvl1pPr>
            <a:lvl2pPr marL="742950" indent="-285750" eaLnBrk="0" hangingPunct="0">
              <a:defRPr sz="2800" b="1">
                <a:solidFill>
                  <a:schemeClr val="tx1"/>
                </a:solidFill>
                <a:latin typeface="Times New Roman" pitchFamily="18" charset="0"/>
              </a:defRPr>
            </a:lvl2pPr>
            <a:lvl3pPr marL="1143000" indent="-228600" eaLnBrk="0" hangingPunct="0">
              <a:defRPr sz="2800" b="1">
                <a:solidFill>
                  <a:schemeClr val="tx1"/>
                </a:solidFill>
                <a:latin typeface="Times New Roman" pitchFamily="18" charset="0"/>
              </a:defRPr>
            </a:lvl3pPr>
            <a:lvl4pPr marL="1600200" indent="-228600" eaLnBrk="0" hangingPunct="0">
              <a:defRPr sz="2800" b="1">
                <a:solidFill>
                  <a:schemeClr val="tx1"/>
                </a:solidFill>
                <a:latin typeface="Times New Roman" pitchFamily="18" charset="0"/>
              </a:defRPr>
            </a:lvl4pPr>
            <a:lvl5pPr marL="2057400" indent="-228600" eaLnBrk="0" hangingPunct="0">
              <a:defRPr sz="2800" b="1">
                <a:solidFill>
                  <a:schemeClr val="tx1"/>
                </a:solidFill>
                <a:latin typeface="Times New Roman" pitchFamily="18" charset="0"/>
              </a:defRPr>
            </a:lvl5pPr>
            <a:lvl6pPr marL="2514600" indent="-228600" eaLnBrk="0" fontAlgn="base" hangingPunct="0">
              <a:spcBef>
                <a:spcPct val="0"/>
              </a:spcBef>
              <a:spcAft>
                <a:spcPct val="0"/>
              </a:spcAft>
              <a:defRPr sz="2800" b="1">
                <a:solidFill>
                  <a:schemeClr val="tx1"/>
                </a:solidFill>
                <a:latin typeface="Times New Roman" pitchFamily="18" charset="0"/>
              </a:defRPr>
            </a:lvl6pPr>
            <a:lvl7pPr marL="2971800" indent="-228600" eaLnBrk="0" fontAlgn="base" hangingPunct="0">
              <a:spcBef>
                <a:spcPct val="0"/>
              </a:spcBef>
              <a:spcAft>
                <a:spcPct val="0"/>
              </a:spcAft>
              <a:defRPr sz="2800" b="1">
                <a:solidFill>
                  <a:schemeClr val="tx1"/>
                </a:solidFill>
                <a:latin typeface="Times New Roman" pitchFamily="18" charset="0"/>
              </a:defRPr>
            </a:lvl7pPr>
            <a:lvl8pPr marL="3429000" indent="-228600" eaLnBrk="0" fontAlgn="base" hangingPunct="0">
              <a:spcBef>
                <a:spcPct val="0"/>
              </a:spcBef>
              <a:spcAft>
                <a:spcPct val="0"/>
              </a:spcAft>
              <a:defRPr sz="2800" b="1">
                <a:solidFill>
                  <a:schemeClr val="tx1"/>
                </a:solidFill>
                <a:latin typeface="Times New Roman" pitchFamily="18" charset="0"/>
              </a:defRPr>
            </a:lvl8pPr>
            <a:lvl9pPr marL="3886200" indent="-228600" eaLnBrk="0" fontAlgn="base" hangingPunct="0">
              <a:spcBef>
                <a:spcPct val="0"/>
              </a:spcBef>
              <a:spcAft>
                <a:spcPct val="0"/>
              </a:spcAft>
              <a:defRPr sz="2800" b="1">
                <a:solidFill>
                  <a:schemeClr val="tx1"/>
                </a:solidFill>
                <a:latin typeface="Times New Roman" pitchFamily="18" charset="0"/>
              </a:defRPr>
            </a:lvl9pPr>
          </a:lstStyle>
          <a:p>
            <a:pPr eaLnBrk="1" hangingPunct="1">
              <a:spcBef>
                <a:spcPct val="50000"/>
              </a:spcBef>
              <a:buFont typeface="Wingdings" pitchFamily="2" charset="2"/>
              <a:buChar char="Ø"/>
            </a:pPr>
            <a:r>
              <a:rPr lang="en-US">
                <a:latin typeface="Arial" pitchFamily="34" charset="0"/>
              </a:rPr>
              <a:t>Avoid Eli’s mistake as a father:</a:t>
            </a:r>
            <a:br>
              <a:rPr lang="en-US">
                <a:latin typeface="Arial" pitchFamily="34" charset="0"/>
              </a:rPr>
            </a:br>
            <a:r>
              <a:rPr lang="en-US">
                <a:latin typeface="Arial" pitchFamily="34" charset="0"/>
              </a:rPr>
              <a:t>discipline disobedient children</a:t>
            </a:r>
          </a:p>
        </p:txBody>
      </p:sp>
      <p:sp>
        <p:nvSpPr>
          <p:cNvPr id="3051530" name="Text Box 10"/>
          <p:cNvSpPr txBox="1">
            <a:spLocks noChangeArrowheads="1"/>
          </p:cNvSpPr>
          <p:nvPr/>
        </p:nvSpPr>
        <p:spPr bwMode="auto">
          <a:xfrm>
            <a:off x="457200" y="3702050"/>
            <a:ext cx="8305800" cy="946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457200" indent="-457200" eaLnBrk="0" hangingPunct="0">
              <a:defRPr sz="2800" b="1">
                <a:solidFill>
                  <a:schemeClr val="tx1"/>
                </a:solidFill>
                <a:latin typeface="Times New Roman" pitchFamily="18" charset="0"/>
              </a:defRPr>
            </a:lvl1pPr>
            <a:lvl2pPr marL="742950" indent="-285750" eaLnBrk="0" hangingPunct="0">
              <a:defRPr sz="2800" b="1">
                <a:solidFill>
                  <a:schemeClr val="tx1"/>
                </a:solidFill>
                <a:latin typeface="Times New Roman" pitchFamily="18" charset="0"/>
              </a:defRPr>
            </a:lvl2pPr>
            <a:lvl3pPr marL="1143000" indent="-228600" eaLnBrk="0" hangingPunct="0">
              <a:defRPr sz="2800" b="1">
                <a:solidFill>
                  <a:schemeClr val="tx1"/>
                </a:solidFill>
                <a:latin typeface="Times New Roman" pitchFamily="18" charset="0"/>
              </a:defRPr>
            </a:lvl3pPr>
            <a:lvl4pPr marL="1600200" indent="-228600" eaLnBrk="0" hangingPunct="0">
              <a:defRPr sz="2800" b="1">
                <a:solidFill>
                  <a:schemeClr val="tx1"/>
                </a:solidFill>
                <a:latin typeface="Times New Roman" pitchFamily="18" charset="0"/>
              </a:defRPr>
            </a:lvl4pPr>
            <a:lvl5pPr marL="2057400" indent="-228600" eaLnBrk="0" hangingPunct="0">
              <a:defRPr sz="2800" b="1">
                <a:solidFill>
                  <a:schemeClr val="tx1"/>
                </a:solidFill>
                <a:latin typeface="Times New Roman" pitchFamily="18" charset="0"/>
              </a:defRPr>
            </a:lvl5pPr>
            <a:lvl6pPr marL="2514600" indent="-228600" eaLnBrk="0" fontAlgn="base" hangingPunct="0">
              <a:spcBef>
                <a:spcPct val="0"/>
              </a:spcBef>
              <a:spcAft>
                <a:spcPct val="0"/>
              </a:spcAft>
              <a:defRPr sz="2800" b="1">
                <a:solidFill>
                  <a:schemeClr val="tx1"/>
                </a:solidFill>
                <a:latin typeface="Times New Roman" pitchFamily="18" charset="0"/>
              </a:defRPr>
            </a:lvl6pPr>
            <a:lvl7pPr marL="2971800" indent="-228600" eaLnBrk="0" fontAlgn="base" hangingPunct="0">
              <a:spcBef>
                <a:spcPct val="0"/>
              </a:spcBef>
              <a:spcAft>
                <a:spcPct val="0"/>
              </a:spcAft>
              <a:defRPr sz="2800" b="1">
                <a:solidFill>
                  <a:schemeClr val="tx1"/>
                </a:solidFill>
                <a:latin typeface="Times New Roman" pitchFamily="18" charset="0"/>
              </a:defRPr>
            </a:lvl7pPr>
            <a:lvl8pPr marL="3429000" indent="-228600" eaLnBrk="0" fontAlgn="base" hangingPunct="0">
              <a:spcBef>
                <a:spcPct val="0"/>
              </a:spcBef>
              <a:spcAft>
                <a:spcPct val="0"/>
              </a:spcAft>
              <a:defRPr sz="2800" b="1">
                <a:solidFill>
                  <a:schemeClr val="tx1"/>
                </a:solidFill>
                <a:latin typeface="Times New Roman" pitchFamily="18" charset="0"/>
              </a:defRPr>
            </a:lvl8pPr>
            <a:lvl9pPr marL="3886200" indent="-228600" eaLnBrk="0" fontAlgn="base" hangingPunct="0">
              <a:spcBef>
                <a:spcPct val="0"/>
              </a:spcBef>
              <a:spcAft>
                <a:spcPct val="0"/>
              </a:spcAft>
              <a:defRPr sz="2800" b="1">
                <a:solidFill>
                  <a:schemeClr val="tx1"/>
                </a:solidFill>
                <a:latin typeface="Times New Roman" pitchFamily="18" charset="0"/>
              </a:defRPr>
            </a:lvl9pPr>
          </a:lstStyle>
          <a:p>
            <a:pPr eaLnBrk="1" hangingPunct="1">
              <a:spcBef>
                <a:spcPct val="50000"/>
              </a:spcBef>
              <a:buFont typeface="Wingdings" pitchFamily="2" charset="2"/>
              <a:buChar char="Ø"/>
            </a:pPr>
            <a:r>
              <a:rPr lang="en-US">
                <a:latin typeface="Arial" pitchFamily="34" charset="0"/>
              </a:rPr>
              <a:t>Avoid Saul’s mistake in fearing people rather than fearing God when making decisions</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3051528"/>
                                        </p:tgtEl>
                                        <p:attrNameLst>
                                          <p:attrName>style.visibility</p:attrName>
                                        </p:attrNameLst>
                                      </p:cBhvr>
                                      <p:to>
                                        <p:strVal val="visible"/>
                                      </p:to>
                                    </p:set>
                                    <p:anim calcmode="lin" valueType="num">
                                      <p:cBhvr additive="base">
                                        <p:cTn id="7" dur="500" fill="hold"/>
                                        <p:tgtEl>
                                          <p:spTgt spid="3051528"/>
                                        </p:tgtEl>
                                        <p:attrNameLst>
                                          <p:attrName>ppt_x</p:attrName>
                                        </p:attrNameLst>
                                      </p:cBhvr>
                                      <p:tavLst>
                                        <p:tav tm="0">
                                          <p:val>
                                            <p:strVal val="0-#ppt_w/2"/>
                                          </p:val>
                                        </p:tav>
                                        <p:tav tm="100000">
                                          <p:val>
                                            <p:strVal val="#ppt_x"/>
                                          </p:val>
                                        </p:tav>
                                      </p:tavLst>
                                    </p:anim>
                                    <p:anim calcmode="lin" valueType="num">
                                      <p:cBhvr additive="base">
                                        <p:cTn id="8" dur="500" fill="hold"/>
                                        <p:tgtEl>
                                          <p:spTgt spid="3051528"/>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3051523"/>
                                        </p:tgtEl>
                                        <p:attrNameLst>
                                          <p:attrName>style.visibility</p:attrName>
                                        </p:attrNameLst>
                                      </p:cBhvr>
                                      <p:to>
                                        <p:strVal val="visible"/>
                                      </p:to>
                                    </p:set>
                                    <p:anim calcmode="lin" valueType="num">
                                      <p:cBhvr additive="base">
                                        <p:cTn id="13" dur="500" fill="hold"/>
                                        <p:tgtEl>
                                          <p:spTgt spid="3051523"/>
                                        </p:tgtEl>
                                        <p:attrNameLst>
                                          <p:attrName>ppt_x</p:attrName>
                                        </p:attrNameLst>
                                      </p:cBhvr>
                                      <p:tavLst>
                                        <p:tav tm="0">
                                          <p:val>
                                            <p:strVal val="0-#ppt_w/2"/>
                                          </p:val>
                                        </p:tav>
                                        <p:tav tm="100000">
                                          <p:val>
                                            <p:strVal val="#ppt_x"/>
                                          </p:val>
                                        </p:tav>
                                      </p:tavLst>
                                    </p:anim>
                                    <p:anim calcmode="lin" valueType="num">
                                      <p:cBhvr additive="base">
                                        <p:cTn id="14" dur="500" fill="hold"/>
                                        <p:tgtEl>
                                          <p:spTgt spid="3051523"/>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3051530"/>
                                        </p:tgtEl>
                                        <p:attrNameLst>
                                          <p:attrName>style.visibility</p:attrName>
                                        </p:attrNameLst>
                                      </p:cBhvr>
                                      <p:to>
                                        <p:strVal val="visible"/>
                                      </p:to>
                                    </p:set>
                                    <p:anim calcmode="lin" valueType="num">
                                      <p:cBhvr additive="base">
                                        <p:cTn id="19" dur="500" fill="hold"/>
                                        <p:tgtEl>
                                          <p:spTgt spid="3051530"/>
                                        </p:tgtEl>
                                        <p:attrNameLst>
                                          <p:attrName>ppt_x</p:attrName>
                                        </p:attrNameLst>
                                      </p:cBhvr>
                                      <p:tavLst>
                                        <p:tav tm="0">
                                          <p:val>
                                            <p:strVal val="0-#ppt_w/2"/>
                                          </p:val>
                                        </p:tav>
                                        <p:tav tm="100000">
                                          <p:val>
                                            <p:strVal val="#ppt_x"/>
                                          </p:val>
                                        </p:tav>
                                      </p:tavLst>
                                    </p:anim>
                                    <p:anim calcmode="lin" valueType="num">
                                      <p:cBhvr additive="base">
                                        <p:cTn id="20" dur="500" fill="hold"/>
                                        <p:tgtEl>
                                          <p:spTgt spid="3051530"/>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51523" grpId="0" autoUpdateAnimBg="0"/>
      <p:bldP spid="3051528" grpId="0" autoUpdateAnimBg="0"/>
      <p:bldP spid="3051530" grpId="0" autoUpdateAnimBg="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pPr>
              <a:defRPr/>
            </a:pPr>
            <a:fld id="{9C38D7F7-18DF-44DF-806B-FF7828E1347A}" type="slidenum">
              <a:rPr lang="en-US"/>
              <a:pPr>
                <a:defRPr/>
              </a:pPr>
              <a:t>3</a:t>
            </a:fld>
            <a:endParaRPr lang="en-US"/>
          </a:p>
        </p:txBody>
      </p:sp>
      <p:sp>
        <p:nvSpPr>
          <p:cNvPr id="5123" name="Rectangle 2"/>
          <p:cNvSpPr>
            <a:spLocks noGrp="1" noChangeArrowheads="1"/>
          </p:cNvSpPr>
          <p:nvPr>
            <p:ph type="title"/>
          </p:nvPr>
        </p:nvSpPr>
        <p:spPr>
          <a:xfrm>
            <a:off x="228600" y="182563"/>
            <a:ext cx="8763000" cy="701675"/>
          </a:xfrm>
        </p:spPr>
        <p:txBody>
          <a:bodyPr/>
          <a:lstStyle/>
          <a:p>
            <a:pPr eaLnBrk="1" hangingPunct="1"/>
            <a:r>
              <a:rPr lang="en-GB" altLang="zh-TW" sz="4000" smtClean="0">
                <a:solidFill>
                  <a:schemeClr val="tx1"/>
                </a:solidFill>
                <a:ea typeface="PMingLiU" pitchFamily="18" charset="-120"/>
                <a:cs typeface="Times New Roman" pitchFamily="18" charset="0"/>
              </a:rPr>
              <a:t>Hebrew Names of the Book</a:t>
            </a:r>
            <a:endParaRPr lang="en-US" sz="4000" smtClean="0">
              <a:solidFill>
                <a:schemeClr val="tx1"/>
              </a:solidFill>
              <a:ea typeface="PMingLiU" pitchFamily="18" charset="-120"/>
              <a:cs typeface="Times New Roman" pitchFamily="18" charset="0"/>
            </a:endParaRPr>
          </a:p>
        </p:txBody>
      </p:sp>
      <p:sp>
        <p:nvSpPr>
          <p:cNvPr id="5124" name="Text Box 3"/>
          <p:cNvSpPr txBox="1">
            <a:spLocks noChangeArrowheads="1"/>
          </p:cNvSpPr>
          <p:nvPr/>
        </p:nvSpPr>
        <p:spPr bwMode="auto">
          <a:xfrm>
            <a:off x="1981200" y="1295400"/>
            <a:ext cx="5257800" cy="37258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457200" indent="-457200" eaLnBrk="0" hangingPunct="0">
              <a:defRPr sz="2800" b="1">
                <a:solidFill>
                  <a:schemeClr val="tx1"/>
                </a:solidFill>
                <a:latin typeface="Times New Roman" pitchFamily="18" charset="0"/>
              </a:defRPr>
            </a:lvl1pPr>
            <a:lvl2pPr marL="742950" indent="-285750" eaLnBrk="0" hangingPunct="0">
              <a:defRPr sz="2800" b="1">
                <a:solidFill>
                  <a:schemeClr val="tx1"/>
                </a:solidFill>
                <a:latin typeface="Times New Roman" pitchFamily="18" charset="0"/>
              </a:defRPr>
            </a:lvl2pPr>
            <a:lvl3pPr marL="1371600" indent="-457200" eaLnBrk="0" hangingPunct="0">
              <a:defRPr sz="2800" b="1">
                <a:solidFill>
                  <a:schemeClr val="tx1"/>
                </a:solidFill>
                <a:latin typeface="Times New Roman" pitchFamily="18" charset="0"/>
              </a:defRPr>
            </a:lvl3pPr>
            <a:lvl4pPr marL="1600200" indent="-228600" eaLnBrk="0" hangingPunct="0">
              <a:defRPr sz="2800" b="1">
                <a:solidFill>
                  <a:schemeClr val="tx1"/>
                </a:solidFill>
                <a:latin typeface="Times New Roman" pitchFamily="18" charset="0"/>
              </a:defRPr>
            </a:lvl4pPr>
            <a:lvl5pPr marL="2057400" indent="-228600" eaLnBrk="0" hangingPunct="0">
              <a:defRPr sz="2800" b="1">
                <a:solidFill>
                  <a:schemeClr val="tx1"/>
                </a:solidFill>
                <a:latin typeface="Times New Roman" pitchFamily="18" charset="0"/>
              </a:defRPr>
            </a:lvl5pPr>
            <a:lvl6pPr marL="2514600" indent="-228600" eaLnBrk="0" fontAlgn="base" hangingPunct="0">
              <a:spcBef>
                <a:spcPct val="0"/>
              </a:spcBef>
              <a:spcAft>
                <a:spcPct val="0"/>
              </a:spcAft>
              <a:defRPr sz="2800" b="1">
                <a:solidFill>
                  <a:schemeClr val="tx1"/>
                </a:solidFill>
                <a:latin typeface="Times New Roman" pitchFamily="18" charset="0"/>
              </a:defRPr>
            </a:lvl6pPr>
            <a:lvl7pPr marL="2971800" indent="-228600" eaLnBrk="0" fontAlgn="base" hangingPunct="0">
              <a:spcBef>
                <a:spcPct val="0"/>
              </a:spcBef>
              <a:spcAft>
                <a:spcPct val="0"/>
              </a:spcAft>
              <a:defRPr sz="2800" b="1">
                <a:solidFill>
                  <a:schemeClr val="tx1"/>
                </a:solidFill>
                <a:latin typeface="Times New Roman" pitchFamily="18" charset="0"/>
              </a:defRPr>
            </a:lvl7pPr>
            <a:lvl8pPr marL="3429000" indent="-228600" eaLnBrk="0" fontAlgn="base" hangingPunct="0">
              <a:spcBef>
                <a:spcPct val="0"/>
              </a:spcBef>
              <a:spcAft>
                <a:spcPct val="0"/>
              </a:spcAft>
              <a:defRPr sz="2800" b="1">
                <a:solidFill>
                  <a:schemeClr val="tx1"/>
                </a:solidFill>
                <a:latin typeface="Times New Roman" pitchFamily="18" charset="0"/>
              </a:defRPr>
            </a:lvl8pPr>
            <a:lvl9pPr marL="3886200" indent="-228600" eaLnBrk="0" fontAlgn="base" hangingPunct="0">
              <a:spcBef>
                <a:spcPct val="0"/>
              </a:spcBef>
              <a:spcAft>
                <a:spcPct val="0"/>
              </a:spcAft>
              <a:defRPr sz="2800" b="1">
                <a:solidFill>
                  <a:schemeClr val="tx1"/>
                </a:solidFill>
                <a:latin typeface="Times New Roman" pitchFamily="18" charset="0"/>
              </a:defRPr>
            </a:lvl9pPr>
          </a:lstStyle>
          <a:p>
            <a:pPr eaLnBrk="1" hangingPunct="1">
              <a:spcBef>
                <a:spcPct val="50000"/>
              </a:spcBef>
              <a:buFont typeface="Wingdings" pitchFamily="2" charset="2"/>
              <a:buChar char="Ø"/>
            </a:pPr>
            <a:r>
              <a:rPr lang="en-US" altLang="zh-TW" i="1">
                <a:solidFill>
                  <a:srgbClr val="FFFF00"/>
                </a:solidFill>
                <a:latin typeface="Arial" pitchFamily="34" charset="0"/>
                <a:ea typeface="PMingLiU" pitchFamily="18" charset="-120"/>
              </a:rPr>
              <a:t>“Book of Samuel”</a:t>
            </a:r>
          </a:p>
          <a:p>
            <a:pPr eaLnBrk="1" hangingPunct="1">
              <a:spcBef>
                <a:spcPct val="50000"/>
              </a:spcBef>
              <a:buFont typeface="Wingdings" pitchFamily="2" charset="2"/>
              <a:buChar char="Ø"/>
            </a:pPr>
            <a:r>
              <a:rPr lang="en-US" altLang="zh-TW" i="1">
                <a:solidFill>
                  <a:srgbClr val="FFFF00"/>
                </a:solidFill>
                <a:latin typeface="Arial" pitchFamily="34" charset="0"/>
                <a:ea typeface="PMingLiU" pitchFamily="18" charset="-120"/>
              </a:rPr>
              <a:t>“Samuel”</a:t>
            </a:r>
            <a:r>
              <a:rPr lang="en-US" altLang="zh-TW">
                <a:latin typeface="Arial" pitchFamily="34" charset="0"/>
                <a:ea typeface="PMingLiU" pitchFamily="18" charset="-120"/>
              </a:rPr>
              <a:t>, meaning:</a:t>
            </a:r>
          </a:p>
          <a:p>
            <a:pPr lvl="2" eaLnBrk="1" hangingPunct="1">
              <a:spcBef>
                <a:spcPct val="50000"/>
              </a:spcBef>
              <a:buFont typeface="Wingdings" pitchFamily="2" charset="2"/>
              <a:buChar char="§"/>
            </a:pPr>
            <a:r>
              <a:rPr lang="en-US" altLang="zh-TW">
                <a:latin typeface="Arial" pitchFamily="34" charset="0"/>
                <a:ea typeface="PMingLiU" pitchFamily="18" charset="-120"/>
              </a:rPr>
              <a:t>“The Name of God”</a:t>
            </a:r>
          </a:p>
          <a:p>
            <a:pPr lvl="2" eaLnBrk="1" hangingPunct="1">
              <a:spcBef>
                <a:spcPct val="50000"/>
              </a:spcBef>
              <a:buFont typeface="Wingdings" pitchFamily="2" charset="2"/>
              <a:buChar char="§"/>
            </a:pPr>
            <a:r>
              <a:rPr lang="en-US" altLang="zh-TW">
                <a:latin typeface="Arial" pitchFamily="34" charset="0"/>
                <a:ea typeface="PMingLiU" pitchFamily="18" charset="-120"/>
              </a:rPr>
              <a:t>“His Name Is God”</a:t>
            </a:r>
          </a:p>
          <a:p>
            <a:pPr lvl="2" eaLnBrk="1" hangingPunct="1">
              <a:spcBef>
                <a:spcPct val="50000"/>
              </a:spcBef>
              <a:buFont typeface="Wingdings" pitchFamily="2" charset="2"/>
              <a:buChar char="§"/>
            </a:pPr>
            <a:r>
              <a:rPr lang="en-US" altLang="zh-TW">
                <a:latin typeface="Arial" pitchFamily="34" charset="0"/>
                <a:ea typeface="PMingLiU" pitchFamily="18" charset="-120"/>
              </a:rPr>
              <a:t>“Heard of God”</a:t>
            </a:r>
          </a:p>
          <a:p>
            <a:pPr lvl="2" eaLnBrk="1" hangingPunct="1">
              <a:spcBef>
                <a:spcPct val="50000"/>
              </a:spcBef>
              <a:buFont typeface="Wingdings" pitchFamily="2" charset="2"/>
              <a:buChar char="§"/>
            </a:pPr>
            <a:r>
              <a:rPr lang="en-US" altLang="zh-TW">
                <a:latin typeface="Arial" pitchFamily="34" charset="0"/>
                <a:ea typeface="PMingLiU" pitchFamily="18" charset="-120"/>
              </a:rPr>
              <a:t>“Asked of God”</a:t>
            </a:r>
          </a:p>
        </p:txBody>
      </p:sp>
    </p:spTree>
  </p:cSld>
  <p:clrMapOvr>
    <a:masterClrMapping/>
  </p:clrMapOvr>
  <p:transition/>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5"/>
          <p:cNvSpPr>
            <a:spLocks noGrp="1"/>
          </p:cNvSpPr>
          <p:nvPr>
            <p:ph type="sldNum" sz="quarter" idx="12"/>
          </p:nvPr>
        </p:nvSpPr>
        <p:spPr/>
        <p:txBody>
          <a:bodyPr/>
          <a:lstStyle/>
          <a:p>
            <a:pPr>
              <a:defRPr/>
            </a:pPr>
            <a:fld id="{E8915A5F-BF1C-459D-B810-534889F945BD}" type="slidenum">
              <a:rPr lang="en-US"/>
              <a:pPr>
                <a:defRPr/>
              </a:pPr>
              <a:t>30</a:t>
            </a:fld>
            <a:endParaRPr lang="en-US"/>
          </a:p>
        </p:txBody>
      </p:sp>
      <p:sp>
        <p:nvSpPr>
          <p:cNvPr id="32771" name="Rectangle 2"/>
          <p:cNvSpPr>
            <a:spLocks noGrp="1" noChangeArrowheads="1"/>
          </p:cNvSpPr>
          <p:nvPr>
            <p:ph type="title"/>
          </p:nvPr>
        </p:nvSpPr>
        <p:spPr>
          <a:xfrm>
            <a:off x="76200" y="136525"/>
            <a:ext cx="8991600" cy="701675"/>
          </a:xfrm>
        </p:spPr>
        <p:txBody>
          <a:bodyPr/>
          <a:lstStyle/>
          <a:p>
            <a:pPr eaLnBrk="1" hangingPunct="1"/>
            <a:r>
              <a:rPr lang="en-GB" altLang="zh-TW" sz="4000" smtClean="0">
                <a:ea typeface="PMingLiU" pitchFamily="18" charset="-120"/>
                <a:cs typeface="Times New Roman" pitchFamily="18" charset="0"/>
              </a:rPr>
              <a:t>Application</a:t>
            </a:r>
            <a:endParaRPr lang="en-US" sz="2800" smtClean="0">
              <a:latin typeface="Arial" pitchFamily="34" charset="0"/>
              <a:ea typeface="PMingLiU" pitchFamily="18" charset="-120"/>
              <a:cs typeface="Times New Roman" pitchFamily="18" charset="0"/>
            </a:endParaRPr>
          </a:p>
        </p:txBody>
      </p:sp>
      <p:sp>
        <p:nvSpPr>
          <p:cNvPr id="3152900" name="Text Box 4"/>
          <p:cNvSpPr txBox="1">
            <a:spLocks noChangeArrowheads="1"/>
          </p:cNvSpPr>
          <p:nvPr/>
        </p:nvSpPr>
        <p:spPr bwMode="auto">
          <a:xfrm>
            <a:off x="457200" y="2362200"/>
            <a:ext cx="8305800"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457200" indent="-457200" eaLnBrk="0" hangingPunct="0">
              <a:defRPr sz="2800" b="1">
                <a:solidFill>
                  <a:schemeClr val="tx1"/>
                </a:solidFill>
                <a:latin typeface="Times New Roman" pitchFamily="18" charset="0"/>
              </a:defRPr>
            </a:lvl1pPr>
            <a:lvl2pPr marL="742950" indent="-285750" eaLnBrk="0" hangingPunct="0">
              <a:defRPr sz="2800" b="1">
                <a:solidFill>
                  <a:schemeClr val="tx1"/>
                </a:solidFill>
                <a:latin typeface="Times New Roman" pitchFamily="18" charset="0"/>
              </a:defRPr>
            </a:lvl2pPr>
            <a:lvl3pPr marL="1143000" indent="-228600" eaLnBrk="0" hangingPunct="0">
              <a:defRPr sz="2800" b="1">
                <a:solidFill>
                  <a:schemeClr val="tx1"/>
                </a:solidFill>
                <a:latin typeface="Times New Roman" pitchFamily="18" charset="0"/>
              </a:defRPr>
            </a:lvl3pPr>
            <a:lvl4pPr marL="1600200" indent="-228600" eaLnBrk="0" hangingPunct="0">
              <a:defRPr sz="2800" b="1">
                <a:solidFill>
                  <a:schemeClr val="tx1"/>
                </a:solidFill>
                <a:latin typeface="Times New Roman" pitchFamily="18" charset="0"/>
              </a:defRPr>
            </a:lvl4pPr>
            <a:lvl5pPr marL="2057400" indent="-228600" eaLnBrk="0" hangingPunct="0">
              <a:defRPr sz="2800" b="1">
                <a:solidFill>
                  <a:schemeClr val="tx1"/>
                </a:solidFill>
                <a:latin typeface="Times New Roman" pitchFamily="18" charset="0"/>
              </a:defRPr>
            </a:lvl5pPr>
            <a:lvl6pPr marL="2514600" indent="-228600" eaLnBrk="0" fontAlgn="base" hangingPunct="0">
              <a:spcBef>
                <a:spcPct val="0"/>
              </a:spcBef>
              <a:spcAft>
                <a:spcPct val="0"/>
              </a:spcAft>
              <a:defRPr sz="2800" b="1">
                <a:solidFill>
                  <a:schemeClr val="tx1"/>
                </a:solidFill>
                <a:latin typeface="Times New Roman" pitchFamily="18" charset="0"/>
              </a:defRPr>
            </a:lvl6pPr>
            <a:lvl7pPr marL="2971800" indent="-228600" eaLnBrk="0" fontAlgn="base" hangingPunct="0">
              <a:spcBef>
                <a:spcPct val="0"/>
              </a:spcBef>
              <a:spcAft>
                <a:spcPct val="0"/>
              </a:spcAft>
              <a:defRPr sz="2800" b="1">
                <a:solidFill>
                  <a:schemeClr val="tx1"/>
                </a:solidFill>
                <a:latin typeface="Times New Roman" pitchFamily="18" charset="0"/>
              </a:defRPr>
            </a:lvl7pPr>
            <a:lvl8pPr marL="3429000" indent="-228600" eaLnBrk="0" fontAlgn="base" hangingPunct="0">
              <a:spcBef>
                <a:spcPct val="0"/>
              </a:spcBef>
              <a:spcAft>
                <a:spcPct val="0"/>
              </a:spcAft>
              <a:defRPr sz="2800" b="1">
                <a:solidFill>
                  <a:schemeClr val="tx1"/>
                </a:solidFill>
                <a:latin typeface="Times New Roman" pitchFamily="18" charset="0"/>
              </a:defRPr>
            </a:lvl8pPr>
            <a:lvl9pPr marL="3886200" indent="-228600" eaLnBrk="0" fontAlgn="base" hangingPunct="0">
              <a:spcBef>
                <a:spcPct val="0"/>
              </a:spcBef>
              <a:spcAft>
                <a:spcPct val="0"/>
              </a:spcAft>
              <a:defRPr sz="2800" b="1">
                <a:solidFill>
                  <a:schemeClr val="tx1"/>
                </a:solidFill>
                <a:latin typeface="Times New Roman" pitchFamily="18" charset="0"/>
              </a:defRPr>
            </a:lvl9pPr>
          </a:lstStyle>
          <a:p>
            <a:pPr eaLnBrk="1" hangingPunct="1">
              <a:spcBef>
                <a:spcPct val="50000"/>
              </a:spcBef>
              <a:buFont typeface="Wingdings" pitchFamily="2" charset="2"/>
              <a:buChar char="Ø"/>
            </a:pPr>
            <a:r>
              <a:rPr lang="en-US">
                <a:latin typeface="Arial" pitchFamily="34" charset="0"/>
              </a:rPr>
              <a:t>Follow David’s example of faith &amp; obedience</a:t>
            </a:r>
          </a:p>
        </p:txBody>
      </p:sp>
      <p:sp>
        <p:nvSpPr>
          <p:cNvPr id="3152901" name="Text Box 5"/>
          <p:cNvSpPr txBox="1">
            <a:spLocks noChangeArrowheads="1"/>
          </p:cNvSpPr>
          <p:nvPr/>
        </p:nvSpPr>
        <p:spPr bwMode="auto">
          <a:xfrm>
            <a:off x="457200" y="3124200"/>
            <a:ext cx="8305800" cy="13731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457200" indent="-457200" eaLnBrk="0" hangingPunct="0">
              <a:defRPr sz="2800" b="1">
                <a:solidFill>
                  <a:schemeClr val="tx1"/>
                </a:solidFill>
                <a:latin typeface="Times New Roman" pitchFamily="18" charset="0"/>
              </a:defRPr>
            </a:lvl1pPr>
            <a:lvl2pPr marL="742950" indent="-285750" eaLnBrk="0" hangingPunct="0">
              <a:defRPr sz="2800" b="1">
                <a:solidFill>
                  <a:schemeClr val="tx1"/>
                </a:solidFill>
                <a:latin typeface="Times New Roman" pitchFamily="18" charset="0"/>
              </a:defRPr>
            </a:lvl2pPr>
            <a:lvl3pPr marL="1143000" indent="-228600" eaLnBrk="0" hangingPunct="0">
              <a:defRPr sz="2800" b="1">
                <a:solidFill>
                  <a:schemeClr val="tx1"/>
                </a:solidFill>
                <a:latin typeface="Times New Roman" pitchFamily="18" charset="0"/>
              </a:defRPr>
            </a:lvl3pPr>
            <a:lvl4pPr marL="1600200" indent="-228600" eaLnBrk="0" hangingPunct="0">
              <a:defRPr sz="2800" b="1">
                <a:solidFill>
                  <a:schemeClr val="tx1"/>
                </a:solidFill>
                <a:latin typeface="Times New Roman" pitchFamily="18" charset="0"/>
              </a:defRPr>
            </a:lvl4pPr>
            <a:lvl5pPr marL="2057400" indent="-228600" eaLnBrk="0" hangingPunct="0">
              <a:defRPr sz="2800" b="1">
                <a:solidFill>
                  <a:schemeClr val="tx1"/>
                </a:solidFill>
                <a:latin typeface="Times New Roman" pitchFamily="18" charset="0"/>
              </a:defRPr>
            </a:lvl5pPr>
            <a:lvl6pPr marL="2514600" indent="-228600" eaLnBrk="0" fontAlgn="base" hangingPunct="0">
              <a:spcBef>
                <a:spcPct val="0"/>
              </a:spcBef>
              <a:spcAft>
                <a:spcPct val="0"/>
              </a:spcAft>
              <a:defRPr sz="2800" b="1">
                <a:solidFill>
                  <a:schemeClr val="tx1"/>
                </a:solidFill>
                <a:latin typeface="Times New Roman" pitchFamily="18" charset="0"/>
              </a:defRPr>
            </a:lvl6pPr>
            <a:lvl7pPr marL="2971800" indent="-228600" eaLnBrk="0" fontAlgn="base" hangingPunct="0">
              <a:spcBef>
                <a:spcPct val="0"/>
              </a:spcBef>
              <a:spcAft>
                <a:spcPct val="0"/>
              </a:spcAft>
              <a:defRPr sz="2800" b="1">
                <a:solidFill>
                  <a:schemeClr val="tx1"/>
                </a:solidFill>
                <a:latin typeface="Times New Roman" pitchFamily="18" charset="0"/>
              </a:defRPr>
            </a:lvl7pPr>
            <a:lvl8pPr marL="3429000" indent="-228600" eaLnBrk="0" fontAlgn="base" hangingPunct="0">
              <a:spcBef>
                <a:spcPct val="0"/>
              </a:spcBef>
              <a:spcAft>
                <a:spcPct val="0"/>
              </a:spcAft>
              <a:defRPr sz="2800" b="1">
                <a:solidFill>
                  <a:schemeClr val="tx1"/>
                </a:solidFill>
                <a:latin typeface="Times New Roman" pitchFamily="18" charset="0"/>
              </a:defRPr>
            </a:lvl8pPr>
            <a:lvl9pPr marL="3886200" indent="-228600" eaLnBrk="0" fontAlgn="base" hangingPunct="0">
              <a:spcBef>
                <a:spcPct val="0"/>
              </a:spcBef>
              <a:spcAft>
                <a:spcPct val="0"/>
              </a:spcAft>
              <a:defRPr sz="2800" b="1">
                <a:solidFill>
                  <a:schemeClr val="tx1"/>
                </a:solidFill>
                <a:latin typeface="Times New Roman" pitchFamily="18" charset="0"/>
              </a:defRPr>
            </a:lvl9pPr>
          </a:lstStyle>
          <a:p>
            <a:pPr eaLnBrk="1" hangingPunct="1">
              <a:spcBef>
                <a:spcPct val="50000"/>
              </a:spcBef>
              <a:buFont typeface="Wingdings" pitchFamily="2" charset="2"/>
              <a:buChar char="Ø"/>
            </a:pPr>
            <a:r>
              <a:rPr lang="en-US">
                <a:latin typeface="Arial" pitchFamily="34" charset="0"/>
              </a:rPr>
              <a:t>Follow Nathan’s example of calmly &amp; wisely confronting friends who have violated the commands of God</a:t>
            </a:r>
          </a:p>
        </p:txBody>
      </p:sp>
      <p:sp>
        <p:nvSpPr>
          <p:cNvPr id="3152903" name="Text Box 7"/>
          <p:cNvSpPr txBox="1">
            <a:spLocks noChangeArrowheads="1"/>
          </p:cNvSpPr>
          <p:nvPr/>
        </p:nvSpPr>
        <p:spPr bwMode="auto">
          <a:xfrm>
            <a:off x="457200" y="4648200"/>
            <a:ext cx="8305800"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457200" indent="-457200" eaLnBrk="0" hangingPunct="0">
              <a:defRPr sz="2800" b="1">
                <a:solidFill>
                  <a:schemeClr val="tx1"/>
                </a:solidFill>
                <a:latin typeface="Times New Roman" pitchFamily="18" charset="0"/>
              </a:defRPr>
            </a:lvl1pPr>
            <a:lvl2pPr marL="742950" indent="-285750" eaLnBrk="0" hangingPunct="0">
              <a:defRPr sz="2800" b="1">
                <a:solidFill>
                  <a:schemeClr val="tx1"/>
                </a:solidFill>
                <a:latin typeface="Times New Roman" pitchFamily="18" charset="0"/>
              </a:defRPr>
            </a:lvl2pPr>
            <a:lvl3pPr marL="1143000" indent="-228600" eaLnBrk="0" hangingPunct="0">
              <a:defRPr sz="2800" b="1">
                <a:solidFill>
                  <a:schemeClr val="tx1"/>
                </a:solidFill>
                <a:latin typeface="Times New Roman" pitchFamily="18" charset="0"/>
              </a:defRPr>
            </a:lvl3pPr>
            <a:lvl4pPr marL="1600200" indent="-228600" eaLnBrk="0" hangingPunct="0">
              <a:defRPr sz="2800" b="1">
                <a:solidFill>
                  <a:schemeClr val="tx1"/>
                </a:solidFill>
                <a:latin typeface="Times New Roman" pitchFamily="18" charset="0"/>
              </a:defRPr>
            </a:lvl4pPr>
            <a:lvl5pPr marL="2057400" indent="-228600" eaLnBrk="0" hangingPunct="0">
              <a:defRPr sz="2800" b="1">
                <a:solidFill>
                  <a:schemeClr val="tx1"/>
                </a:solidFill>
                <a:latin typeface="Times New Roman" pitchFamily="18" charset="0"/>
              </a:defRPr>
            </a:lvl5pPr>
            <a:lvl6pPr marL="2514600" indent="-228600" eaLnBrk="0" fontAlgn="base" hangingPunct="0">
              <a:spcBef>
                <a:spcPct val="0"/>
              </a:spcBef>
              <a:spcAft>
                <a:spcPct val="0"/>
              </a:spcAft>
              <a:defRPr sz="2800" b="1">
                <a:solidFill>
                  <a:schemeClr val="tx1"/>
                </a:solidFill>
                <a:latin typeface="Times New Roman" pitchFamily="18" charset="0"/>
              </a:defRPr>
            </a:lvl6pPr>
            <a:lvl7pPr marL="2971800" indent="-228600" eaLnBrk="0" fontAlgn="base" hangingPunct="0">
              <a:spcBef>
                <a:spcPct val="0"/>
              </a:spcBef>
              <a:spcAft>
                <a:spcPct val="0"/>
              </a:spcAft>
              <a:defRPr sz="2800" b="1">
                <a:solidFill>
                  <a:schemeClr val="tx1"/>
                </a:solidFill>
                <a:latin typeface="Times New Roman" pitchFamily="18" charset="0"/>
              </a:defRPr>
            </a:lvl7pPr>
            <a:lvl8pPr marL="3429000" indent="-228600" eaLnBrk="0" fontAlgn="base" hangingPunct="0">
              <a:spcBef>
                <a:spcPct val="0"/>
              </a:spcBef>
              <a:spcAft>
                <a:spcPct val="0"/>
              </a:spcAft>
              <a:defRPr sz="2800" b="1">
                <a:solidFill>
                  <a:schemeClr val="tx1"/>
                </a:solidFill>
                <a:latin typeface="Times New Roman" pitchFamily="18" charset="0"/>
              </a:defRPr>
            </a:lvl8pPr>
            <a:lvl9pPr marL="3886200" indent="-228600" eaLnBrk="0" fontAlgn="base" hangingPunct="0">
              <a:spcBef>
                <a:spcPct val="0"/>
              </a:spcBef>
              <a:spcAft>
                <a:spcPct val="0"/>
              </a:spcAft>
              <a:defRPr sz="2800" b="1">
                <a:solidFill>
                  <a:schemeClr val="tx1"/>
                </a:solidFill>
                <a:latin typeface="Times New Roman" pitchFamily="18" charset="0"/>
              </a:defRPr>
            </a:lvl9pPr>
          </a:lstStyle>
          <a:p>
            <a:pPr eaLnBrk="1" hangingPunct="1">
              <a:spcBef>
                <a:spcPct val="50000"/>
              </a:spcBef>
              <a:buFont typeface="Wingdings" pitchFamily="2" charset="2"/>
              <a:buChar char="Ø"/>
            </a:pPr>
            <a:r>
              <a:rPr lang="en-US">
                <a:latin typeface="Arial" pitchFamily="34" charset="0"/>
              </a:rPr>
              <a:t>Follow David’s example of repentance</a:t>
            </a:r>
          </a:p>
        </p:txBody>
      </p:sp>
      <p:sp>
        <p:nvSpPr>
          <p:cNvPr id="3152904" name="Text Box 8"/>
          <p:cNvSpPr txBox="1">
            <a:spLocks noChangeArrowheads="1"/>
          </p:cNvSpPr>
          <p:nvPr/>
        </p:nvSpPr>
        <p:spPr bwMode="auto">
          <a:xfrm>
            <a:off x="457200" y="1219200"/>
            <a:ext cx="8305800" cy="946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457200" indent="-457200" eaLnBrk="0" hangingPunct="0">
              <a:defRPr sz="2800" b="1">
                <a:solidFill>
                  <a:schemeClr val="tx1"/>
                </a:solidFill>
                <a:latin typeface="Times New Roman" pitchFamily="18" charset="0"/>
              </a:defRPr>
            </a:lvl1pPr>
            <a:lvl2pPr marL="742950" indent="-285750" eaLnBrk="0" hangingPunct="0">
              <a:defRPr sz="2800" b="1">
                <a:solidFill>
                  <a:schemeClr val="tx1"/>
                </a:solidFill>
                <a:latin typeface="Times New Roman" pitchFamily="18" charset="0"/>
              </a:defRPr>
            </a:lvl2pPr>
            <a:lvl3pPr marL="1143000" indent="-228600" eaLnBrk="0" hangingPunct="0">
              <a:defRPr sz="2800" b="1">
                <a:solidFill>
                  <a:schemeClr val="tx1"/>
                </a:solidFill>
                <a:latin typeface="Times New Roman" pitchFamily="18" charset="0"/>
              </a:defRPr>
            </a:lvl3pPr>
            <a:lvl4pPr marL="1600200" indent="-228600" eaLnBrk="0" hangingPunct="0">
              <a:defRPr sz="2800" b="1">
                <a:solidFill>
                  <a:schemeClr val="tx1"/>
                </a:solidFill>
                <a:latin typeface="Times New Roman" pitchFamily="18" charset="0"/>
              </a:defRPr>
            </a:lvl4pPr>
            <a:lvl5pPr marL="2057400" indent="-228600" eaLnBrk="0" hangingPunct="0">
              <a:defRPr sz="2800" b="1">
                <a:solidFill>
                  <a:schemeClr val="tx1"/>
                </a:solidFill>
                <a:latin typeface="Times New Roman" pitchFamily="18" charset="0"/>
              </a:defRPr>
            </a:lvl5pPr>
            <a:lvl6pPr marL="2514600" indent="-228600" eaLnBrk="0" fontAlgn="base" hangingPunct="0">
              <a:spcBef>
                <a:spcPct val="0"/>
              </a:spcBef>
              <a:spcAft>
                <a:spcPct val="0"/>
              </a:spcAft>
              <a:defRPr sz="2800" b="1">
                <a:solidFill>
                  <a:schemeClr val="tx1"/>
                </a:solidFill>
                <a:latin typeface="Times New Roman" pitchFamily="18" charset="0"/>
              </a:defRPr>
            </a:lvl6pPr>
            <a:lvl7pPr marL="2971800" indent="-228600" eaLnBrk="0" fontAlgn="base" hangingPunct="0">
              <a:spcBef>
                <a:spcPct val="0"/>
              </a:spcBef>
              <a:spcAft>
                <a:spcPct val="0"/>
              </a:spcAft>
              <a:defRPr sz="2800" b="1">
                <a:solidFill>
                  <a:schemeClr val="tx1"/>
                </a:solidFill>
                <a:latin typeface="Times New Roman" pitchFamily="18" charset="0"/>
              </a:defRPr>
            </a:lvl7pPr>
            <a:lvl8pPr marL="3429000" indent="-228600" eaLnBrk="0" fontAlgn="base" hangingPunct="0">
              <a:spcBef>
                <a:spcPct val="0"/>
              </a:spcBef>
              <a:spcAft>
                <a:spcPct val="0"/>
              </a:spcAft>
              <a:defRPr sz="2800" b="1">
                <a:solidFill>
                  <a:schemeClr val="tx1"/>
                </a:solidFill>
                <a:latin typeface="Times New Roman" pitchFamily="18" charset="0"/>
              </a:defRPr>
            </a:lvl8pPr>
            <a:lvl9pPr marL="3886200" indent="-228600" eaLnBrk="0" fontAlgn="base" hangingPunct="0">
              <a:spcBef>
                <a:spcPct val="0"/>
              </a:spcBef>
              <a:spcAft>
                <a:spcPct val="0"/>
              </a:spcAft>
              <a:defRPr sz="2800" b="1">
                <a:solidFill>
                  <a:schemeClr val="tx1"/>
                </a:solidFill>
                <a:latin typeface="Times New Roman" pitchFamily="18" charset="0"/>
              </a:defRPr>
            </a:lvl9pPr>
          </a:lstStyle>
          <a:p>
            <a:pPr eaLnBrk="1" hangingPunct="1">
              <a:spcBef>
                <a:spcPct val="50000"/>
              </a:spcBef>
              <a:buFont typeface="Wingdings" pitchFamily="2" charset="2"/>
              <a:buChar char="Ø"/>
            </a:pPr>
            <a:r>
              <a:rPr lang="en-US">
                <a:latin typeface="Arial" pitchFamily="34" charset="0"/>
              </a:rPr>
              <a:t>Follow Samuel’s example of listening to God and preaching the Word of God</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3152904"/>
                                        </p:tgtEl>
                                        <p:attrNameLst>
                                          <p:attrName>style.visibility</p:attrName>
                                        </p:attrNameLst>
                                      </p:cBhvr>
                                      <p:to>
                                        <p:strVal val="visible"/>
                                      </p:to>
                                    </p:set>
                                    <p:anim calcmode="lin" valueType="num">
                                      <p:cBhvr additive="base">
                                        <p:cTn id="7" dur="500" fill="hold"/>
                                        <p:tgtEl>
                                          <p:spTgt spid="3152904"/>
                                        </p:tgtEl>
                                        <p:attrNameLst>
                                          <p:attrName>ppt_x</p:attrName>
                                        </p:attrNameLst>
                                      </p:cBhvr>
                                      <p:tavLst>
                                        <p:tav tm="0">
                                          <p:val>
                                            <p:strVal val="0-#ppt_w/2"/>
                                          </p:val>
                                        </p:tav>
                                        <p:tav tm="100000">
                                          <p:val>
                                            <p:strVal val="#ppt_x"/>
                                          </p:val>
                                        </p:tav>
                                      </p:tavLst>
                                    </p:anim>
                                    <p:anim calcmode="lin" valueType="num">
                                      <p:cBhvr additive="base">
                                        <p:cTn id="8" dur="500" fill="hold"/>
                                        <p:tgtEl>
                                          <p:spTgt spid="3152904"/>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3152900"/>
                                        </p:tgtEl>
                                        <p:attrNameLst>
                                          <p:attrName>style.visibility</p:attrName>
                                        </p:attrNameLst>
                                      </p:cBhvr>
                                      <p:to>
                                        <p:strVal val="visible"/>
                                      </p:to>
                                    </p:set>
                                    <p:anim calcmode="lin" valueType="num">
                                      <p:cBhvr additive="base">
                                        <p:cTn id="13" dur="500" fill="hold"/>
                                        <p:tgtEl>
                                          <p:spTgt spid="3152900"/>
                                        </p:tgtEl>
                                        <p:attrNameLst>
                                          <p:attrName>ppt_x</p:attrName>
                                        </p:attrNameLst>
                                      </p:cBhvr>
                                      <p:tavLst>
                                        <p:tav tm="0">
                                          <p:val>
                                            <p:strVal val="0-#ppt_w/2"/>
                                          </p:val>
                                        </p:tav>
                                        <p:tav tm="100000">
                                          <p:val>
                                            <p:strVal val="#ppt_x"/>
                                          </p:val>
                                        </p:tav>
                                      </p:tavLst>
                                    </p:anim>
                                    <p:anim calcmode="lin" valueType="num">
                                      <p:cBhvr additive="base">
                                        <p:cTn id="14" dur="500" fill="hold"/>
                                        <p:tgtEl>
                                          <p:spTgt spid="3152900"/>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3152901"/>
                                        </p:tgtEl>
                                        <p:attrNameLst>
                                          <p:attrName>style.visibility</p:attrName>
                                        </p:attrNameLst>
                                      </p:cBhvr>
                                      <p:to>
                                        <p:strVal val="visible"/>
                                      </p:to>
                                    </p:set>
                                    <p:anim calcmode="lin" valueType="num">
                                      <p:cBhvr additive="base">
                                        <p:cTn id="19" dur="500" fill="hold"/>
                                        <p:tgtEl>
                                          <p:spTgt spid="3152901"/>
                                        </p:tgtEl>
                                        <p:attrNameLst>
                                          <p:attrName>ppt_x</p:attrName>
                                        </p:attrNameLst>
                                      </p:cBhvr>
                                      <p:tavLst>
                                        <p:tav tm="0">
                                          <p:val>
                                            <p:strVal val="0-#ppt_w/2"/>
                                          </p:val>
                                        </p:tav>
                                        <p:tav tm="100000">
                                          <p:val>
                                            <p:strVal val="#ppt_x"/>
                                          </p:val>
                                        </p:tav>
                                      </p:tavLst>
                                    </p:anim>
                                    <p:anim calcmode="lin" valueType="num">
                                      <p:cBhvr additive="base">
                                        <p:cTn id="20" dur="500" fill="hold"/>
                                        <p:tgtEl>
                                          <p:spTgt spid="3152901"/>
                                        </p:tgtEl>
                                        <p:attrNameLst>
                                          <p:attrName>ppt_y</p:attrName>
                                        </p:attrNameLst>
                                      </p:cBhvr>
                                      <p:tavLst>
                                        <p:tav tm="0">
                                          <p:val>
                                            <p:strVal val="#ppt_y"/>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3152903"/>
                                        </p:tgtEl>
                                        <p:attrNameLst>
                                          <p:attrName>style.visibility</p:attrName>
                                        </p:attrNameLst>
                                      </p:cBhvr>
                                      <p:to>
                                        <p:strVal val="visible"/>
                                      </p:to>
                                    </p:set>
                                    <p:anim calcmode="lin" valueType="num">
                                      <p:cBhvr additive="base">
                                        <p:cTn id="25" dur="500" fill="hold"/>
                                        <p:tgtEl>
                                          <p:spTgt spid="3152903"/>
                                        </p:tgtEl>
                                        <p:attrNameLst>
                                          <p:attrName>ppt_x</p:attrName>
                                        </p:attrNameLst>
                                      </p:cBhvr>
                                      <p:tavLst>
                                        <p:tav tm="0">
                                          <p:val>
                                            <p:strVal val="0-#ppt_w/2"/>
                                          </p:val>
                                        </p:tav>
                                        <p:tav tm="100000">
                                          <p:val>
                                            <p:strVal val="#ppt_x"/>
                                          </p:val>
                                        </p:tav>
                                      </p:tavLst>
                                    </p:anim>
                                    <p:anim calcmode="lin" valueType="num">
                                      <p:cBhvr additive="base">
                                        <p:cTn id="26" dur="500" fill="hold"/>
                                        <p:tgtEl>
                                          <p:spTgt spid="3152903"/>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52900" grpId="0" autoUpdateAnimBg="0"/>
      <p:bldP spid="3152901" grpId="0" autoUpdateAnimBg="0"/>
      <p:bldP spid="3152903" grpId="0" autoUpdateAnimBg="0"/>
      <p:bldP spid="3152904" grpId="0" autoUpdateAnimBg="0"/>
    </p:bldLst>
  </p:timing>
</p:sld>
</file>

<file path=ppt/slides/slide3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a:xfrm>
            <a:off x="304800" y="152400"/>
            <a:ext cx="8610600" cy="762000"/>
          </a:xfrm>
          <a:noFill/>
        </p:spPr>
        <p:txBody>
          <a:bodyPr/>
          <a:lstStyle/>
          <a:p>
            <a:pPr eaLnBrk="1" hangingPunct="1"/>
            <a:r>
              <a:rPr lang="en-GB" altLang="zh-TW" smtClean="0">
                <a:solidFill>
                  <a:schemeClr val="tx1"/>
                </a:solidFill>
                <a:ea typeface="PMingLiU" pitchFamily="18" charset="-120"/>
                <a:cs typeface="Times New Roman" pitchFamily="18" charset="0"/>
              </a:rPr>
              <a:t>Bibliography</a:t>
            </a:r>
            <a:endParaRPr lang="en-US" smtClean="0">
              <a:solidFill>
                <a:schemeClr val="tx1"/>
              </a:solidFill>
              <a:ea typeface="PMingLiU" pitchFamily="18" charset="-120"/>
              <a:cs typeface="Times New Roman" pitchFamily="18" charset="0"/>
            </a:endParaRPr>
          </a:p>
        </p:txBody>
      </p:sp>
      <p:sp>
        <p:nvSpPr>
          <p:cNvPr id="33795" name="Text Box 3"/>
          <p:cNvSpPr txBox="1">
            <a:spLocks noChangeArrowheads="1"/>
          </p:cNvSpPr>
          <p:nvPr/>
        </p:nvSpPr>
        <p:spPr bwMode="auto">
          <a:xfrm>
            <a:off x="381000" y="1143000"/>
            <a:ext cx="8382000" cy="4211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457200" indent="-457200" eaLnBrk="0" hangingPunct="0">
              <a:defRPr sz="2800" b="1">
                <a:solidFill>
                  <a:schemeClr val="tx1"/>
                </a:solidFill>
                <a:latin typeface="Times New Roman" pitchFamily="18" charset="0"/>
              </a:defRPr>
            </a:lvl1pPr>
            <a:lvl2pPr marL="742950" indent="-285750" eaLnBrk="0" hangingPunct="0">
              <a:defRPr sz="2800" b="1">
                <a:solidFill>
                  <a:schemeClr val="tx1"/>
                </a:solidFill>
                <a:latin typeface="Times New Roman" pitchFamily="18" charset="0"/>
              </a:defRPr>
            </a:lvl2pPr>
            <a:lvl3pPr marL="1143000" indent="-228600" eaLnBrk="0" hangingPunct="0">
              <a:defRPr sz="2800" b="1">
                <a:solidFill>
                  <a:schemeClr val="tx1"/>
                </a:solidFill>
                <a:latin typeface="Times New Roman" pitchFamily="18" charset="0"/>
              </a:defRPr>
            </a:lvl3pPr>
            <a:lvl4pPr marL="1600200" indent="-228600" eaLnBrk="0" hangingPunct="0">
              <a:defRPr sz="2800" b="1">
                <a:solidFill>
                  <a:schemeClr val="tx1"/>
                </a:solidFill>
                <a:latin typeface="Times New Roman" pitchFamily="18" charset="0"/>
              </a:defRPr>
            </a:lvl4pPr>
            <a:lvl5pPr marL="2057400" indent="-228600" eaLnBrk="0" hangingPunct="0">
              <a:defRPr sz="2800" b="1">
                <a:solidFill>
                  <a:schemeClr val="tx1"/>
                </a:solidFill>
                <a:latin typeface="Times New Roman" pitchFamily="18" charset="0"/>
              </a:defRPr>
            </a:lvl5pPr>
            <a:lvl6pPr marL="2514600" indent="-228600" eaLnBrk="0" fontAlgn="base" hangingPunct="0">
              <a:spcBef>
                <a:spcPct val="0"/>
              </a:spcBef>
              <a:spcAft>
                <a:spcPct val="0"/>
              </a:spcAft>
              <a:defRPr sz="2800" b="1">
                <a:solidFill>
                  <a:schemeClr val="tx1"/>
                </a:solidFill>
                <a:latin typeface="Times New Roman" pitchFamily="18" charset="0"/>
              </a:defRPr>
            </a:lvl6pPr>
            <a:lvl7pPr marL="2971800" indent="-228600" eaLnBrk="0" fontAlgn="base" hangingPunct="0">
              <a:spcBef>
                <a:spcPct val="0"/>
              </a:spcBef>
              <a:spcAft>
                <a:spcPct val="0"/>
              </a:spcAft>
              <a:defRPr sz="2800" b="1">
                <a:solidFill>
                  <a:schemeClr val="tx1"/>
                </a:solidFill>
                <a:latin typeface="Times New Roman" pitchFamily="18" charset="0"/>
              </a:defRPr>
            </a:lvl7pPr>
            <a:lvl8pPr marL="3429000" indent="-228600" eaLnBrk="0" fontAlgn="base" hangingPunct="0">
              <a:spcBef>
                <a:spcPct val="0"/>
              </a:spcBef>
              <a:spcAft>
                <a:spcPct val="0"/>
              </a:spcAft>
              <a:defRPr sz="2800" b="1">
                <a:solidFill>
                  <a:schemeClr val="tx1"/>
                </a:solidFill>
                <a:latin typeface="Times New Roman" pitchFamily="18" charset="0"/>
              </a:defRPr>
            </a:lvl8pPr>
            <a:lvl9pPr marL="3886200" indent="-228600" eaLnBrk="0" fontAlgn="base" hangingPunct="0">
              <a:spcBef>
                <a:spcPct val="0"/>
              </a:spcBef>
              <a:spcAft>
                <a:spcPct val="0"/>
              </a:spcAft>
              <a:defRPr sz="2800" b="1">
                <a:solidFill>
                  <a:schemeClr val="tx1"/>
                </a:solidFill>
                <a:latin typeface="Times New Roman" pitchFamily="18" charset="0"/>
              </a:defRPr>
            </a:lvl9pPr>
          </a:lstStyle>
          <a:p>
            <a:pPr eaLnBrk="1" hangingPunct="1">
              <a:spcBef>
                <a:spcPct val="50000"/>
              </a:spcBef>
            </a:pPr>
            <a:r>
              <a:rPr lang="en-US" altLang="zh-TW" sz="3200">
                <a:latin typeface="Arial" pitchFamily="34" charset="0"/>
                <a:ea typeface="PMingLiU" pitchFamily="18" charset="-120"/>
              </a:rPr>
              <a:t>Special thanks goes to the following:</a:t>
            </a:r>
          </a:p>
          <a:p>
            <a:pPr eaLnBrk="1" hangingPunct="1">
              <a:spcBef>
                <a:spcPct val="50000"/>
              </a:spcBef>
              <a:buFont typeface="Wingdings" pitchFamily="2" charset="2"/>
              <a:buChar char="§"/>
            </a:pPr>
            <a:r>
              <a:rPr lang="en-US" altLang="zh-TW">
                <a:latin typeface="Arial" pitchFamily="34" charset="0"/>
                <a:ea typeface="PMingLiU" pitchFamily="18" charset="-120"/>
              </a:rPr>
              <a:t>Bruce Wilkinson &amp; Kenneth Boa for their information in</a:t>
            </a:r>
            <a:r>
              <a:rPr lang="en-US" altLang="zh-TW" i="1">
                <a:latin typeface="Arial" pitchFamily="34" charset="0"/>
                <a:ea typeface="PMingLiU" pitchFamily="18" charset="-120"/>
              </a:rPr>
              <a:t> </a:t>
            </a:r>
            <a:r>
              <a:rPr lang="en-US" altLang="zh-TW" b="0" i="1">
                <a:latin typeface="Arial Black" pitchFamily="34" charset="0"/>
                <a:ea typeface="PMingLiU" pitchFamily="18" charset="-120"/>
              </a:rPr>
              <a:t>Talk Thru the Bible</a:t>
            </a:r>
            <a:endParaRPr lang="en-US" altLang="zh-TW" b="0" i="1">
              <a:latin typeface="Arial Black" pitchFamily="34" charset="0"/>
              <a:ea typeface="PMingLiU" pitchFamily="18" charset="-120"/>
              <a:cs typeface="Times New Roman" pitchFamily="18" charset="0"/>
            </a:endParaRPr>
          </a:p>
          <a:p>
            <a:pPr eaLnBrk="1" hangingPunct="1">
              <a:spcBef>
                <a:spcPct val="50000"/>
              </a:spcBef>
              <a:buFont typeface="Wingdings" pitchFamily="2" charset="2"/>
              <a:buChar char="§"/>
            </a:pPr>
            <a:r>
              <a:rPr lang="en-US" altLang="zh-TW">
                <a:latin typeface="Arial" pitchFamily="34" charset="0"/>
                <a:ea typeface="PMingLiU" pitchFamily="18" charset="-120"/>
              </a:rPr>
              <a:t>Walt Henrichsen for his wisdom and insight shared during Bible studies he has led and in books, articles and e-mails he has written</a:t>
            </a:r>
          </a:p>
          <a:p>
            <a:pPr eaLnBrk="1" hangingPunct="1">
              <a:spcBef>
                <a:spcPct val="50000"/>
              </a:spcBef>
              <a:buFont typeface="Wingdings" pitchFamily="2" charset="2"/>
              <a:buChar char="§"/>
            </a:pPr>
            <a:r>
              <a:rPr lang="en-US" altLang="zh-TW">
                <a:latin typeface="Arial" pitchFamily="34" charset="0"/>
                <a:ea typeface="PMingLiU" pitchFamily="18" charset="-120"/>
              </a:rPr>
              <a:t>Edward Reese for his chronology and dating in</a:t>
            </a:r>
            <a:r>
              <a:rPr lang="en-US" altLang="zh-TW" i="1">
                <a:latin typeface="Arial" pitchFamily="34" charset="0"/>
                <a:ea typeface="PMingLiU" pitchFamily="18" charset="-120"/>
              </a:rPr>
              <a:t> </a:t>
            </a:r>
            <a:r>
              <a:rPr lang="en-US" altLang="zh-TW" b="0" i="1">
                <a:latin typeface="Arial Black" pitchFamily="34" charset="0"/>
                <a:ea typeface="PMingLiU" pitchFamily="18" charset="-120"/>
              </a:rPr>
              <a:t>The Reese Chronological Bible</a:t>
            </a:r>
            <a:endParaRPr lang="en-US" altLang="zh-TW" b="0">
              <a:latin typeface="Arial Black" pitchFamily="34" charset="0"/>
              <a:ea typeface="PMingLiU" pitchFamily="18" charset="-120"/>
            </a:endParaRPr>
          </a:p>
        </p:txBody>
      </p:sp>
    </p:spTree>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pPr>
              <a:defRPr/>
            </a:pPr>
            <a:fld id="{3CC6885E-1152-44D4-A862-23241EFE0BFC}" type="slidenum">
              <a:rPr lang="en-US"/>
              <a:pPr>
                <a:defRPr/>
              </a:pPr>
              <a:t>4</a:t>
            </a:fld>
            <a:endParaRPr lang="en-US"/>
          </a:p>
        </p:txBody>
      </p:sp>
      <p:sp>
        <p:nvSpPr>
          <p:cNvPr id="6147" name="Rectangle 2"/>
          <p:cNvSpPr>
            <a:spLocks noGrp="1" noChangeArrowheads="1"/>
          </p:cNvSpPr>
          <p:nvPr>
            <p:ph type="title"/>
          </p:nvPr>
        </p:nvSpPr>
        <p:spPr>
          <a:xfrm>
            <a:off x="228600" y="182563"/>
            <a:ext cx="8763000" cy="701675"/>
          </a:xfrm>
        </p:spPr>
        <p:txBody>
          <a:bodyPr/>
          <a:lstStyle/>
          <a:p>
            <a:pPr eaLnBrk="1" hangingPunct="1"/>
            <a:r>
              <a:rPr lang="en-GB" altLang="zh-TW" sz="4000" smtClean="0">
                <a:solidFill>
                  <a:schemeClr val="tx1"/>
                </a:solidFill>
                <a:ea typeface="PMingLiU" pitchFamily="18" charset="-120"/>
                <a:cs typeface="Times New Roman" pitchFamily="18" charset="0"/>
              </a:rPr>
              <a:t>Greek Names of the Book</a:t>
            </a:r>
            <a:endParaRPr lang="en-US" sz="4000" smtClean="0">
              <a:solidFill>
                <a:schemeClr val="tx1"/>
              </a:solidFill>
              <a:ea typeface="PMingLiU" pitchFamily="18" charset="-120"/>
              <a:cs typeface="Times New Roman" pitchFamily="18" charset="0"/>
            </a:endParaRPr>
          </a:p>
        </p:txBody>
      </p:sp>
      <p:sp>
        <p:nvSpPr>
          <p:cNvPr id="6148" name="Text Box 3"/>
          <p:cNvSpPr txBox="1">
            <a:spLocks noChangeArrowheads="1"/>
          </p:cNvSpPr>
          <p:nvPr/>
        </p:nvSpPr>
        <p:spPr bwMode="auto">
          <a:xfrm>
            <a:off x="1143000" y="1295400"/>
            <a:ext cx="6553200" cy="4152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457200" indent="-457200" eaLnBrk="0" hangingPunct="0">
              <a:defRPr sz="2800" b="1">
                <a:solidFill>
                  <a:schemeClr val="tx1"/>
                </a:solidFill>
                <a:latin typeface="Times New Roman" pitchFamily="18" charset="0"/>
              </a:defRPr>
            </a:lvl1pPr>
            <a:lvl2pPr marL="914400" indent="-457200" eaLnBrk="0" hangingPunct="0">
              <a:defRPr sz="2800" b="1">
                <a:solidFill>
                  <a:schemeClr val="tx1"/>
                </a:solidFill>
                <a:latin typeface="Times New Roman" pitchFamily="18" charset="0"/>
              </a:defRPr>
            </a:lvl2pPr>
            <a:lvl3pPr marL="1143000" indent="-228600" eaLnBrk="0" hangingPunct="0">
              <a:defRPr sz="2800" b="1">
                <a:solidFill>
                  <a:schemeClr val="tx1"/>
                </a:solidFill>
                <a:latin typeface="Times New Roman" pitchFamily="18" charset="0"/>
              </a:defRPr>
            </a:lvl3pPr>
            <a:lvl4pPr marL="1600200" indent="-228600" eaLnBrk="0" hangingPunct="0">
              <a:defRPr sz="2800" b="1">
                <a:solidFill>
                  <a:schemeClr val="tx1"/>
                </a:solidFill>
                <a:latin typeface="Times New Roman" pitchFamily="18" charset="0"/>
              </a:defRPr>
            </a:lvl4pPr>
            <a:lvl5pPr marL="2057400" indent="-228600" eaLnBrk="0" hangingPunct="0">
              <a:defRPr sz="2800" b="1">
                <a:solidFill>
                  <a:schemeClr val="tx1"/>
                </a:solidFill>
                <a:latin typeface="Times New Roman" pitchFamily="18" charset="0"/>
              </a:defRPr>
            </a:lvl5pPr>
            <a:lvl6pPr marL="2514600" indent="-228600" eaLnBrk="0" fontAlgn="base" hangingPunct="0">
              <a:spcBef>
                <a:spcPct val="0"/>
              </a:spcBef>
              <a:spcAft>
                <a:spcPct val="0"/>
              </a:spcAft>
              <a:defRPr sz="2800" b="1">
                <a:solidFill>
                  <a:schemeClr val="tx1"/>
                </a:solidFill>
                <a:latin typeface="Times New Roman" pitchFamily="18" charset="0"/>
              </a:defRPr>
            </a:lvl6pPr>
            <a:lvl7pPr marL="2971800" indent="-228600" eaLnBrk="0" fontAlgn="base" hangingPunct="0">
              <a:spcBef>
                <a:spcPct val="0"/>
              </a:spcBef>
              <a:spcAft>
                <a:spcPct val="0"/>
              </a:spcAft>
              <a:defRPr sz="2800" b="1">
                <a:solidFill>
                  <a:schemeClr val="tx1"/>
                </a:solidFill>
                <a:latin typeface="Times New Roman" pitchFamily="18" charset="0"/>
              </a:defRPr>
            </a:lvl7pPr>
            <a:lvl8pPr marL="3429000" indent="-228600" eaLnBrk="0" fontAlgn="base" hangingPunct="0">
              <a:spcBef>
                <a:spcPct val="0"/>
              </a:spcBef>
              <a:spcAft>
                <a:spcPct val="0"/>
              </a:spcAft>
              <a:defRPr sz="2800" b="1">
                <a:solidFill>
                  <a:schemeClr val="tx1"/>
                </a:solidFill>
                <a:latin typeface="Times New Roman" pitchFamily="18" charset="0"/>
              </a:defRPr>
            </a:lvl8pPr>
            <a:lvl9pPr marL="3886200" indent="-228600" eaLnBrk="0" fontAlgn="base" hangingPunct="0">
              <a:spcBef>
                <a:spcPct val="0"/>
              </a:spcBef>
              <a:spcAft>
                <a:spcPct val="0"/>
              </a:spcAft>
              <a:defRPr sz="2800" b="1">
                <a:solidFill>
                  <a:schemeClr val="tx1"/>
                </a:solidFill>
                <a:latin typeface="Times New Roman" pitchFamily="18" charset="0"/>
              </a:defRPr>
            </a:lvl9pPr>
          </a:lstStyle>
          <a:p>
            <a:pPr eaLnBrk="1" hangingPunct="1">
              <a:spcBef>
                <a:spcPct val="50000"/>
              </a:spcBef>
              <a:buFont typeface="Wingdings" pitchFamily="2" charset="2"/>
              <a:buChar char="Ø"/>
            </a:pPr>
            <a:r>
              <a:rPr lang="en-US" altLang="zh-TW" i="1">
                <a:solidFill>
                  <a:srgbClr val="FFFF00"/>
                </a:solidFill>
                <a:latin typeface="Arial" pitchFamily="34" charset="0"/>
                <a:ea typeface="PMingLiU" pitchFamily="18" charset="-120"/>
              </a:rPr>
              <a:t>“Bibloi Basileion”</a:t>
            </a:r>
            <a:r>
              <a:rPr lang="en-US" altLang="zh-TW">
                <a:latin typeface="Arial" pitchFamily="34" charset="0"/>
                <a:ea typeface="PMingLiU" pitchFamily="18" charset="-120"/>
              </a:rPr>
              <a:t>, </a:t>
            </a:r>
            <a:br>
              <a:rPr lang="en-US" altLang="zh-TW">
                <a:latin typeface="Arial" pitchFamily="34" charset="0"/>
                <a:ea typeface="PMingLiU" pitchFamily="18" charset="-120"/>
              </a:rPr>
            </a:br>
            <a:r>
              <a:rPr lang="en-US" altLang="zh-TW">
                <a:latin typeface="Arial" pitchFamily="34" charset="0"/>
                <a:ea typeface="PMingLiU" pitchFamily="18" charset="-120"/>
              </a:rPr>
              <a:t>  meaning </a:t>
            </a:r>
            <a:r>
              <a:rPr lang="en-US" altLang="zh-TW" i="1">
                <a:solidFill>
                  <a:srgbClr val="FFFF00"/>
                </a:solidFill>
                <a:latin typeface="Arial" pitchFamily="34" charset="0"/>
                <a:ea typeface="PMingLiU" pitchFamily="18" charset="-120"/>
              </a:rPr>
              <a:t>“Books of Kingdoms”</a:t>
            </a:r>
          </a:p>
          <a:p>
            <a:pPr eaLnBrk="1" hangingPunct="1">
              <a:spcBef>
                <a:spcPct val="50000"/>
              </a:spcBef>
              <a:buFont typeface="Wingdings" pitchFamily="2" charset="2"/>
              <a:buChar char="Ø"/>
            </a:pPr>
            <a:r>
              <a:rPr lang="en-US" altLang="zh-TW">
                <a:latin typeface="Arial" pitchFamily="34" charset="0"/>
                <a:ea typeface="PMingLiU" pitchFamily="18" charset="-120"/>
              </a:rPr>
              <a:t>Septuagint names:</a:t>
            </a:r>
          </a:p>
          <a:p>
            <a:pPr lvl="1" eaLnBrk="1" hangingPunct="1">
              <a:spcBef>
                <a:spcPct val="50000"/>
              </a:spcBef>
              <a:buFont typeface="Wingdings" pitchFamily="2" charset="2"/>
              <a:buChar char="§"/>
            </a:pPr>
            <a:r>
              <a:rPr lang="en-US" altLang="zh-TW">
                <a:solidFill>
                  <a:srgbClr val="FFFF00"/>
                </a:solidFill>
                <a:latin typeface="Arial" pitchFamily="34" charset="0"/>
                <a:ea typeface="PMingLiU" pitchFamily="18" charset="-120"/>
              </a:rPr>
              <a:t>“Basileion Alpha”     </a:t>
            </a:r>
            <a:r>
              <a:rPr lang="en-US" altLang="zh-TW">
                <a:latin typeface="Arial" pitchFamily="34" charset="0"/>
                <a:ea typeface="PMingLiU" pitchFamily="18" charset="-120"/>
              </a:rPr>
              <a:t>= 1 Samuel</a:t>
            </a:r>
          </a:p>
          <a:p>
            <a:pPr lvl="1" eaLnBrk="1" hangingPunct="1">
              <a:spcBef>
                <a:spcPct val="50000"/>
              </a:spcBef>
              <a:buFont typeface="Wingdings" pitchFamily="2" charset="2"/>
              <a:buChar char="§"/>
            </a:pPr>
            <a:r>
              <a:rPr lang="en-US" altLang="zh-TW">
                <a:solidFill>
                  <a:srgbClr val="FFFF00"/>
                </a:solidFill>
                <a:latin typeface="Arial" pitchFamily="34" charset="0"/>
                <a:ea typeface="PMingLiU" pitchFamily="18" charset="-120"/>
              </a:rPr>
              <a:t>“Basileion Beta”       </a:t>
            </a:r>
            <a:r>
              <a:rPr lang="en-US" altLang="zh-TW">
                <a:latin typeface="Arial" pitchFamily="34" charset="0"/>
                <a:ea typeface="PMingLiU" pitchFamily="18" charset="-120"/>
              </a:rPr>
              <a:t>= 2 Samuel</a:t>
            </a:r>
          </a:p>
          <a:p>
            <a:pPr lvl="1" eaLnBrk="1" hangingPunct="1">
              <a:spcBef>
                <a:spcPct val="50000"/>
              </a:spcBef>
              <a:buFont typeface="Wingdings" pitchFamily="2" charset="2"/>
              <a:buChar char="§"/>
            </a:pPr>
            <a:r>
              <a:rPr lang="en-US" altLang="zh-TW">
                <a:solidFill>
                  <a:srgbClr val="FFFF00"/>
                </a:solidFill>
                <a:latin typeface="Arial" pitchFamily="34" charset="0"/>
                <a:ea typeface="PMingLiU" pitchFamily="18" charset="-120"/>
              </a:rPr>
              <a:t>“Basileion Gamma”  </a:t>
            </a:r>
            <a:r>
              <a:rPr lang="en-US" altLang="zh-TW">
                <a:latin typeface="Arial" pitchFamily="34" charset="0"/>
                <a:ea typeface="PMingLiU" pitchFamily="18" charset="-120"/>
              </a:rPr>
              <a:t>= 1 Kings</a:t>
            </a:r>
          </a:p>
          <a:p>
            <a:pPr lvl="1" eaLnBrk="1" hangingPunct="1">
              <a:spcBef>
                <a:spcPct val="50000"/>
              </a:spcBef>
              <a:buFont typeface="Wingdings" pitchFamily="2" charset="2"/>
              <a:buChar char="§"/>
            </a:pPr>
            <a:r>
              <a:rPr lang="en-US" altLang="zh-TW">
                <a:solidFill>
                  <a:srgbClr val="FFFF00"/>
                </a:solidFill>
                <a:latin typeface="Arial" pitchFamily="34" charset="0"/>
                <a:ea typeface="PMingLiU" pitchFamily="18" charset="-120"/>
              </a:rPr>
              <a:t>“Basileion Delta”      </a:t>
            </a:r>
            <a:r>
              <a:rPr lang="en-US" altLang="zh-TW">
                <a:latin typeface="Arial" pitchFamily="34" charset="0"/>
                <a:ea typeface="PMingLiU" pitchFamily="18" charset="-120"/>
              </a:rPr>
              <a:t>= 2 Kings</a:t>
            </a:r>
          </a:p>
        </p:txBody>
      </p:sp>
    </p:spTree>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pPr>
              <a:defRPr/>
            </a:pPr>
            <a:fld id="{CEF5A1E2-C849-47D1-AD2A-068A6B082B0C}" type="slidenum">
              <a:rPr lang="en-US"/>
              <a:pPr>
                <a:defRPr/>
              </a:pPr>
              <a:t>5</a:t>
            </a:fld>
            <a:endParaRPr lang="en-US"/>
          </a:p>
        </p:txBody>
      </p:sp>
      <p:sp>
        <p:nvSpPr>
          <p:cNvPr id="7171" name="Rectangle 2"/>
          <p:cNvSpPr>
            <a:spLocks noGrp="1" noChangeArrowheads="1"/>
          </p:cNvSpPr>
          <p:nvPr>
            <p:ph type="title"/>
          </p:nvPr>
        </p:nvSpPr>
        <p:spPr>
          <a:xfrm>
            <a:off x="228600" y="182563"/>
            <a:ext cx="8763000" cy="701675"/>
          </a:xfrm>
        </p:spPr>
        <p:txBody>
          <a:bodyPr/>
          <a:lstStyle/>
          <a:p>
            <a:pPr eaLnBrk="1" hangingPunct="1"/>
            <a:r>
              <a:rPr lang="en-GB" altLang="zh-TW" sz="4000" smtClean="0">
                <a:solidFill>
                  <a:schemeClr val="tx1"/>
                </a:solidFill>
                <a:ea typeface="PMingLiU" pitchFamily="18" charset="-120"/>
                <a:cs typeface="Times New Roman" pitchFamily="18" charset="0"/>
              </a:rPr>
              <a:t>Author of 1 &amp; 2 Samuel</a:t>
            </a:r>
            <a:endParaRPr lang="en-US" sz="4000" smtClean="0">
              <a:solidFill>
                <a:schemeClr val="tx1"/>
              </a:solidFill>
              <a:ea typeface="PMingLiU" pitchFamily="18" charset="-120"/>
              <a:cs typeface="Times New Roman" pitchFamily="18" charset="0"/>
            </a:endParaRPr>
          </a:p>
        </p:txBody>
      </p:sp>
      <p:sp>
        <p:nvSpPr>
          <p:cNvPr id="7172" name="Text Box 3"/>
          <p:cNvSpPr txBox="1">
            <a:spLocks noChangeArrowheads="1"/>
          </p:cNvSpPr>
          <p:nvPr/>
        </p:nvSpPr>
        <p:spPr bwMode="auto">
          <a:xfrm>
            <a:off x="1828800" y="1447800"/>
            <a:ext cx="5486400" cy="1587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457200" indent="-457200" eaLnBrk="0" hangingPunct="0">
              <a:defRPr sz="2800" b="1">
                <a:solidFill>
                  <a:schemeClr val="tx1"/>
                </a:solidFill>
                <a:latin typeface="Times New Roman" pitchFamily="18" charset="0"/>
              </a:defRPr>
            </a:lvl1pPr>
            <a:lvl2pPr marL="742950" indent="-285750" eaLnBrk="0" hangingPunct="0">
              <a:defRPr sz="2800" b="1">
                <a:solidFill>
                  <a:schemeClr val="tx1"/>
                </a:solidFill>
                <a:latin typeface="Times New Roman" pitchFamily="18" charset="0"/>
              </a:defRPr>
            </a:lvl2pPr>
            <a:lvl3pPr marL="1143000" indent="-228600" eaLnBrk="0" hangingPunct="0">
              <a:defRPr sz="2800" b="1">
                <a:solidFill>
                  <a:schemeClr val="tx1"/>
                </a:solidFill>
                <a:latin typeface="Times New Roman" pitchFamily="18" charset="0"/>
              </a:defRPr>
            </a:lvl3pPr>
            <a:lvl4pPr marL="1600200" indent="-228600" eaLnBrk="0" hangingPunct="0">
              <a:defRPr sz="2800" b="1">
                <a:solidFill>
                  <a:schemeClr val="tx1"/>
                </a:solidFill>
                <a:latin typeface="Times New Roman" pitchFamily="18" charset="0"/>
              </a:defRPr>
            </a:lvl4pPr>
            <a:lvl5pPr marL="2057400" indent="-228600" eaLnBrk="0" hangingPunct="0">
              <a:defRPr sz="2800" b="1">
                <a:solidFill>
                  <a:schemeClr val="tx1"/>
                </a:solidFill>
                <a:latin typeface="Times New Roman" pitchFamily="18" charset="0"/>
              </a:defRPr>
            </a:lvl5pPr>
            <a:lvl6pPr marL="2514600" indent="-228600" eaLnBrk="0" fontAlgn="base" hangingPunct="0">
              <a:spcBef>
                <a:spcPct val="0"/>
              </a:spcBef>
              <a:spcAft>
                <a:spcPct val="0"/>
              </a:spcAft>
              <a:defRPr sz="2800" b="1">
                <a:solidFill>
                  <a:schemeClr val="tx1"/>
                </a:solidFill>
                <a:latin typeface="Times New Roman" pitchFamily="18" charset="0"/>
              </a:defRPr>
            </a:lvl6pPr>
            <a:lvl7pPr marL="2971800" indent="-228600" eaLnBrk="0" fontAlgn="base" hangingPunct="0">
              <a:spcBef>
                <a:spcPct val="0"/>
              </a:spcBef>
              <a:spcAft>
                <a:spcPct val="0"/>
              </a:spcAft>
              <a:defRPr sz="2800" b="1">
                <a:solidFill>
                  <a:schemeClr val="tx1"/>
                </a:solidFill>
                <a:latin typeface="Times New Roman" pitchFamily="18" charset="0"/>
              </a:defRPr>
            </a:lvl7pPr>
            <a:lvl8pPr marL="3429000" indent="-228600" eaLnBrk="0" fontAlgn="base" hangingPunct="0">
              <a:spcBef>
                <a:spcPct val="0"/>
              </a:spcBef>
              <a:spcAft>
                <a:spcPct val="0"/>
              </a:spcAft>
              <a:defRPr sz="2800" b="1">
                <a:solidFill>
                  <a:schemeClr val="tx1"/>
                </a:solidFill>
                <a:latin typeface="Times New Roman" pitchFamily="18" charset="0"/>
              </a:defRPr>
            </a:lvl8pPr>
            <a:lvl9pPr marL="3886200" indent="-228600" eaLnBrk="0" fontAlgn="base" hangingPunct="0">
              <a:spcBef>
                <a:spcPct val="0"/>
              </a:spcBef>
              <a:spcAft>
                <a:spcPct val="0"/>
              </a:spcAft>
              <a:defRPr sz="2800" b="1">
                <a:solidFill>
                  <a:schemeClr val="tx1"/>
                </a:solidFill>
                <a:latin typeface="Times New Roman" pitchFamily="18" charset="0"/>
              </a:defRPr>
            </a:lvl9pPr>
          </a:lstStyle>
          <a:p>
            <a:pPr eaLnBrk="1" hangingPunct="1">
              <a:spcBef>
                <a:spcPct val="50000"/>
              </a:spcBef>
              <a:buFont typeface="Wingdings" pitchFamily="2" charset="2"/>
              <a:buChar char="Ø"/>
            </a:pPr>
            <a:r>
              <a:rPr lang="en-US" altLang="zh-TW">
                <a:latin typeface="Arial" pitchFamily="34" charset="0"/>
                <a:ea typeface="PMingLiU" pitchFamily="18" charset="-120"/>
              </a:rPr>
              <a:t>Anonymous</a:t>
            </a:r>
          </a:p>
          <a:p>
            <a:pPr eaLnBrk="1" hangingPunct="1">
              <a:spcBef>
                <a:spcPct val="50000"/>
              </a:spcBef>
              <a:buFont typeface="Wingdings" pitchFamily="2" charset="2"/>
              <a:buChar char="Ø"/>
            </a:pPr>
            <a:r>
              <a:rPr lang="en-US" altLang="zh-TW">
                <a:latin typeface="Arial" pitchFamily="34" charset="0"/>
                <a:ea typeface="PMingLiU" pitchFamily="18" charset="-120"/>
              </a:rPr>
              <a:t>Probably Samuel </a:t>
            </a:r>
            <a:br>
              <a:rPr lang="en-US" altLang="zh-TW">
                <a:latin typeface="Arial" pitchFamily="34" charset="0"/>
                <a:ea typeface="PMingLiU" pitchFamily="18" charset="-120"/>
              </a:rPr>
            </a:br>
            <a:r>
              <a:rPr lang="en-US" altLang="zh-TW">
                <a:latin typeface="Arial" pitchFamily="34" charset="0"/>
                <a:ea typeface="PMingLiU" pitchFamily="18" charset="-120"/>
              </a:rPr>
              <a:t>and/or one of his followers</a:t>
            </a:r>
          </a:p>
        </p:txBody>
      </p:sp>
    </p:spTree>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5"/>
          <p:cNvSpPr>
            <a:spLocks noGrp="1"/>
          </p:cNvSpPr>
          <p:nvPr>
            <p:ph type="sldNum" sz="quarter" idx="12"/>
          </p:nvPr>
        </p:nvSpPr>
        <p:spPr/>
        <p:txBody>
          <a:bodyPr/>
          <a:lstStyle/>
          <a:p>
            <a:pPr>
              <a:defRPr/>
            </a:pPr>
            <a:fld id="{B560452A-346A-44B0-815F-1AA380536DB2}" type="slidenum">
              <a:rPr lang="en-US"/>
              <a:pPr>
                <a:defRPr/>
              </a:pPr>
              <a:t>6</a:t>
            </a:fld>
            <a:endParaRPr lang="en-US"/>
          </a:p>
        </p:txBody>
      </p:sp>
      <p:sp>
        <p:nvSpPr>
          <p:cNvPr id="8195" name="Text Box 3"/>
          <p:cNvSpPr txBox="1">
            <a:spLocks noChangeArrowheads="1"/>
          </p:cNvSpPr>
          <p:nvPr/>
        </p:nvSpPr>
        <p:spPr bwMode="auto">
          <a:xfrm>
            <a:off x="228600" y="1371600"/>
            <a:ext cx="8610600" cy="30829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457200" indent="-457200" eaLnBrk="0" hangingPunct="0">
              <a:defRPr sz="2800" b="1">
                <a:solidFill>
                  <a:schemeClr val="tx1"/>
                </a:solidFill>
                <a:latin typeface="Times New Roman" pitchFamily="18" charset="0"/>
              </a:defRPr>
            </a:lvl1pPr>
            <a:lvl2pPr marL="742950" indent="-285750" eaLnBrk="0" hangingPunct="0">
              <a:defRPr sz="2800" b="1">
                <a:solidFill>
                  <a:schemeClr val="tx1"/>
                </a:solidFill>
                <a:latin typeface="Times New Roman" pitchFamily="18" charset="0"/>
              </a:defRPr>
            </a:lvl2pPr>
            <a:lvl3pPr marL="1143000" indent="-228600" eaLnBrk="0" hangingPunct="0">
              <a:defRPr sz="2800" b="1">
                <a:solidFill>
                  <a:schemeClr val="tx1"/>
                </a:solidFill>
                <a:latin typeface="Times New Roman" pitchFamily="18" charset="0"/>
              </a:defRPr>
            </a:lvl3pPr>
            <a:lvl4pPr marL="1600200" indent="-228600" eaLnBrk="0" hangingPunct="0">
              <a:defRPr sz="2800" b="1">
                <a:solidFill>
                  <a:schemeClr val="tx1"/>
                </a:solidFill>
                <a:latin typeface="Times New Roman" pitchFamily="18" charset="0"/>
              </a:defRPr>
            </a:lvl4pPr>
            <a:lvl5pPr marL="2057400" indent="-228600" eaLnBrk="0" hangingPunct="0">
              <a:defRPr sz="2800" b="1">
                <a:solidFill>
                  <a:schemeClr val="tx1"/>
                </a:solidFill>
                <a:latin typeface="Times New Roman" pitchFamily="18" charset="0"/>
              </a:defRPr>
            </a:lvl5pPr>
            <a:lvl6pPr marL="2514600" indent="-228600" eaLnBrk="0" fontAlgn="base" hangingPunct="0">
              <a:spcBef>
                <a:spcPct val="0"/>
              </a:spcBef>
              <a:spcAft>
                <a:spcPct val="0"/>
              </a:spcAft>
              <a:defRPr sz="2800" b="1">
                <a:solidFill>
                  <a:schemeClr val="tx1"/>
                </a:solidFill>
                <a:latin typeface="Times New Roman" pitchFamily="18" charset="0"/>
              </a:defRPr>
            </a:lvl6pPr>
            <a:lvl7pPr marL="2971800" indent="-228600" eaLnBrk="0" fontAlgn="base" hangingPunct="0">
              <a:spcBef>
                <a:spcPct val="0"/>
              </a:spcBef>
              <a:spcAft>
                <a:spcPct val="0"/>
              </a:spcAft>
              <a:defRPr sz="2800" b="1">
                <a:solidFill>
                  <a:schemeClr val="tx1"/>
                </a:solidFill>
                <a:latin typeface="Times New Roman" pitchFamily="18" charset="0"/>
              </a:defRPr>
            </a:lvl7pPr>
            <a:lvl8pPr marL="3429000" indent="-228600" eaLnBrk="0" fontAlgn="base" hangingPunct="0">
              <a:spcBef>
                <a:spcPct val="0"/>
              </a:spcBef>
              <a:spcAft>
                <a:spcPct val="0"/>
              </a:spcAft>
              <a:defRPr sz="2800" b="1">
                <a:solidFill>
                  <a:schemeClr val="tx1"/>
                </a:solidFill>
                <a:latin typeface="Times New Roman" pitchFamily="18" charset="0"/>
              </a:defRPr>
            </a:lvl8pPr>
            <a:lvl9pPr marL="3886200" indent="-228600" eaLnBrk="0" fontAlgn="base" hangingPunct="0">
              <a:spcBef>
                <a:spcPct val="0"/>
              </a:spcBef>
              <a:spcAft>
                <a:spcPct val="0"/>
              </a:spcAft>
              <a:defRPr sz="2800" b="1">
                <a:solidFill>
                  <a:schemeClr val="tx1"/>
                </a:solidFill>
                <a:latin typeface="Times New Roman" pitchFamily="18" charset="0"/>
              </a:defRPr>
            </a:lvl9pPr>
          </a:lstStyle>
          <a:p>
            <a:pPr eaLnBrk="1" hangingPunct="1">
              <a:spcBef>
                <a:spcPct val="50000"/>
              </a:spcBef>
              <a:buFont typeface="Wingdings" pitchFamily="2" charset="2"/>
              <a:buChar char="Ø"/>
            </a:pPr>
            <a:r>
              <a:rPr lang="en-US" altLang="zh-TW">
                <a:latin typeface="Arial" pitchFamily="34" charset="0"/>
                <a:ea typeface="PMingLiU" pitchFamily="18" charset="-120"/>
              </a:rPr>
              <a:t>The events of 1 Samuel span approximately 100 years, from 1100 B.C. to 1000 B.C. </a:t>
            </a:r>
          </a:p>
          <a:p>
            <a:pPr eaLnBrk="1" hangingPunct="1">
              <a:spcBef>
                <a:spcPct val="50000"/>
              </a:spcBef>
              <a:buFont typeface="Wingdings" pitchFamily="2" charset="2"/>
              <a:buChar char="Ø"/>
            </a:pPr>
            <a:r>
              <a:rPr lang="en-US" altLang="zh-TW">
                <a:latin typeface="Arial" pitchFamily="34" charset="0"/>
                <a:ea typeface="PMingLiU" pitchFamily="18" charset="-120"/>
              </a:rPr>
              <a:t>The events of 2 Samuel cover another 40 years, from 1000 B.C. to 960 B.C.</a:t>
            </a:r>
          </a:p>
          <a:p>
            <a:pPr eaLnBrk="1" hangingPunct="1">
              <a:spcBef>
                <a:spcPct val="50000"/>
              </a:spcBef>
              <a:buFont typeface="Wingdings" pitchFamily="2" charset="2"/>
              <a:buChar char="Ø"/>
            </a:pPr>
            <a:r>
              <a:rPr lang="en-US" altLang="zh-TW">
                <a:latin typeface="Arial" pitchFamily="34" charset="0"/>
                <a:ea typeface="PMingLiU" pitchFamily="18" charset="-120"/>
              </a:rPr>
              <a:t>The date of writing, then, would be sometime after 960 B.C.</a:t>
            </a:r>
          </a:p>
        </p:txBody>
      </p:sp>
      <p:sp>
        <p:nvSpPr>
          <p:cNvPr id="8196" name="Rectangle 2"/>
          <p:cNvSpPr>
            <a:spLocks noGrp="1" noChangeArrowheads="1"/>
          </p:cNvSpPr>
          <p:nvPr>
            <p:ph type="title"/>
          </p:nvPr>
        </p:nvSpPr>
        <p:spPr>
          <a:xfrm>
            <a:off x="228600" y="182563"/>
            <a:ext cx="8763000" cy="701675"/>
          </a:xfrm>
        </p:spPr>
        <p:txBody>
          <a:bodyPr/>
          <a:lstStyle/>
          <a:p>
            <a:pPr eaLnBrk="1" hangingPunct="1"/>
            <a:r>
              <a:rPr lang="en-GB" altLang="zh-TW" sz="4000" smtClean="0">
                <a:solidFill>
                  <a:schemeClr val="tx1"/>
                </a:solidFill>
                <a:ea typeface="PMingLiU" pitchFamily="18" charset="-120"/>
                <a:cs typeface="Times New Roman" pitchFamily="18" charset="0"/>
              </a:rPr>
              <a:t>Dates of 1 &amp; 2 Samuel</a:t>
            </a:r>
            <a:endParaRPr lang="en-US" sz="4000" smtClean="0">
              <a:solidFill>
                <a:schemeClr val="tx1"/>
              </a:solidFill>
              <a:ea typeface="PMingLiU" pitchFamily="18" charset="-120"/>
              <a:cs typeface="Times New Roman" pitchFamily="18" charset="0"/>
            </a:endParaRPr>
          </a:p>
        </p:txBody>
      </p:sp>
      <p:sp>
        <p:nvSpPr>
          <p:cNvPr id="8197" name="AutoShape 7" descr="http://scriptures.lds.org/en/biblephotos/biblephotos/photo16.jpg"/>
          <p:cNvSpPr>
            <a:spLocks noChangeAspect="1" noChangeArrowheads="1"/>
          </p:cNvSpPr>
          <p:nvPr/>
        </p:nvSpPr>
        <p:spPr bwMode="auto">
          <a:xfrm>
            <a:off x="1912938" y="717550"/>
            <a:ext cx="5486400" cy="3703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8198" name="AutoShape 11" descr="http://scriptures.lds.org/en/biblephotos/biblephotos/photo16.jpg"/>
          <p:cNvSpPr>
            <a:spLocks noChangeAspect="1" noChangeArrowheads="1"/>
          </p:cNvSpPr>
          <p:nvPr/>
        </p:nvSpPr>
        <p:spPr bwMode="auto">
          <a:xfrm>
            <a:off x="1912938" y="717550"/>
            <a:ext cx="5486400" cy="3703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8199" name="Rectangle 19"/>
          <p:cNvSpPr>
            <a:spLocks noChangeArrowheads="1"/>
          </p:cNvSpPr>
          <p:nvPr/>
        </p:nvSpPr>
        <p:spPr bwMode="auto">
          <a:xfrm>
            <a:off x="1035050" y="2408238"/>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endParaRPr lang="en-US"/>
          </a:p>
        </p:txBody>
      </p:sp>
    </p:spTree>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5"/>
          <p:cNvSpPr>
            <a:spLocks noGrp="1"/>
          </p:cNvSpPr>
          <p:nvPr>
            <p:ph type="sldNum" sz="quarter" idx="12"/>
          </p:nvPr>
        </p:nvSpPr>
        <p:spPr/>
        <p:txBody>
          <a:bodyPr/>
          <a:lstStyle/>
          <a:p>
            <a:pPr>
              <a:defRPr/>
            </a:pPr>
            <a:fld id="{4CD8C543-76F2-4667-9EC4-9EBF8F1270F4}" type="slidenum">
              <a:rPr lang="en-US"/>
              <a:pPr>
                <a:defRPr/>
              </a:pPr>
              <a:t>7</a:t>
            </a:fld>
            <a:endParaRPr lang="en-US"/>
          </a:p>
        </p:txBody>
      </p:sp>
      <p:sp>
        <p:nvSpPr>
          <p:cNvPr id="9219" name="Rectangle 2"/>
          <p:cNvSpPr>
            <a:spLocks noGrp="1" noChangeArrowheads="1"/>
          </p:cNvSpPr>
          <p:nvPr>
            <p:ph type="title"/>
          </p:nvPr>
        </p:nvSpPr>
        <p:spPr>
          <a:xfrm>
            <a:off x="228600" y="152400"/>
            <a:ext cx="8763000" cy="762000"/>
          </a:xfrm>
        </p:spPr>
        <p:txBody>
          <a:bodyPr/>
          <a:lstStyle/>
          <a:p>
            <a:pPr eaLnBrk="1" hangingPunct="1"/>
            <a:r>
              <a:rPr lang="en-GB" altLang="zh-TW" smtClean="0">
                <a:solidFill>
                  <a:schemeClr val="tx1"/>
                </a:solidFill>
                <a:ea typeface="PMingLiU" pitchFamily="18" charset="-120"/>
                <a:cs typeface="Times New Roman" pitchFamily="18" charset="0"/>
              </a:rPr>
              <a:t>Christ in 1 &amp; 2 Samuel</a:t>
            </a:r>
            <a:endParaRPr lang="en-US" smtClean="0">
              <a:solidFill>
                <a:schemeClr val="tx1"/>
              </a:solidFill>
              <a:ea typeface="PMingLiU" pitchFamily="18" charset="-120"/>
              <a:cs typeface="Times New Roman" pitchFamily="18" charset="0"/>
            </a:endParaRPr>
          </a:p>
        </p:txBody>
      </p:sp>
      <p:sp>
        <p:nvSpPr>
          <p:cNvPr id="9220" name="AutoShape 3" descr="http://scriptures.lds.org/en/biblephotos/biblephotos/photo16.jpg"/>
          <p:cNvSpPr>
            <a:spLocks noChangeAspect="1" noChangeArrowheads="1"/>
          </p:cNvSpPr>
          <p:nvPr/>
        </p:nvSpPr>
        <p:spPr bwMode="auto">
          <a:xfrm>
            <a:off x="1912938" y="717550"/>
            <a:ext cx="5486400" cy="3703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9221" name="AutoShape 4" descr="http://scriptures.lds.org/en/biblephotos/biblephotos/photo16.jpg"/>
          <p:cNvSpPr>
            <a:spLocks noChangeAspect="1" noChangeArrowheads="1"/>
          </p:cNvSpPr>
          <p:nvPr/>
        </p:nvSpPr>
        <p:spPr bwMode="auto">
          <a:xfrm>
            <a:off x="1912938" y="717550"/>
            <a:ext cx="5486400" cy="3703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9222" name="AutoShape 5" descr="http://scriptures.lds.org/en/biblephotos/biblephotos/photo16.jpg"/>
          <p:cNvSpPr>
            <a:spLocks noChangeAspect="1" noChangeArrowheads="1"/>
          </p:cNvSpPr>
          <p:nvPr/>
        </p:nvSpPr>
        <p:spPr bwMode="auto">
          <a:xfrm>
            <a:off x="1912938" y="717550"/>
            <a:ext cx="5486400" cy="3703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9223" name="Text Box 6"/>
          <p:cNvSpPr txBox="1">
            <a:spLocks noChangeArrowheads="1"/>
          </p:cNvSpPr>
          <p:nvPr/>
        </p:nvSpPr>
        <p:spPr bwMode="auto">
          <a:xfrm>
            <a:off x="762000" y="1143000"/>
            <a:ext cx="7620000" cy="50085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800" b="1">
                <a:solidFill>
                  <a:schemeClr val="tx1"/>
                </a:solidFill>
                <a:latin typeface="Times New Roman" pitchFamily="18" charset="0"/>
              </a:defRPr>
            </a:lvl1pPr>
            <a:lvl2pPr eaLnBrk="0" hangingPunct="0">
              <a:defRPr sz="2800" b="1">
                <a:solidFill>
                  <a:schemeClr val="tx1"/>
                </a:solidFill>
                <a:latin typeface="Times New Roman" pitchFamily="18" charset="0"/>
              </a:defRPr>
            </a:lvl2pPr>
            <a:lvl3pPr marL="1143000" indent="-228600" eaLnBrk="0" hangingPunct="0">
              <a:defRPr sz="2800" b="1">
                <a:solidFill>
                  <a:schemeClr val="tx1"/>
                </a:solidFill>
                <a:latin typeface="Times New Roman" pitchFamily="18" charset="0"/>
              </a:defRPr>
            </a:lvl3pPr>
            <a:lvl4pPr marL="1600200" indent="-228600" eaLnBrk="0" hangingPunct="0">
              <a:defRPr sz="2800" b="1">
                <a:solidFill>
                  <a:schemeClr val="tx1"/>
                </a:solidFill>
                <a:latin typeface="Times New Roman" pitchFamily="18" charset="0"/>
              </a:defRPr>
            </a:lvl4pPr>
            <a:lvl5pPr marL="2057400" indent="-228600" eaLnBrk="0" hangingPunct="0">
              <a:defRPr sz="2800" b="1">
                <a:solidFill>
                  <a:schemeClr val="tx1"/>
                </a:solidFill>
                <a:latin typeface="Times New Roman" pitchFamily="18" charset="0"/>
              </a:defRPr>
            </a:lvl5pPr>
            <a:lvl6pPr marL="2514600" indent="-228600" eaLnBrk="0" fontAlgn="base" hangingPunct="0">
              <a:spcBef>
                <a:spcPct val="0"/>
              </a:spcBef>
              <a:spcAft>
                <a:spcPct val="0"/>
              </a:spcAft>
              <a:defRPr sz="2800" b="1">
                <a:solidFill>
                  <a:schemeClr val="tx1"/>
                </a:solidFill>
                <a:latin typeface="Times New Roman" pitchFamily="18" charset="0"/>
              </a:defRPr>
            </a:lvl6pPr>
            <a:lvl7pPr marL="2971800" indent="-228600" eaLnBrk="0" fontAlgn="base" hangingPunct="0">
              <a:spcBef>
                <a:spcPct val="0"/>
              </a:spcBef>
              <a:spcAft>
                <a:spcPct val="0"/>
              </a:spcAft>
              <a:defRPr sz="2800" b="1">
                <a:solidFill>
                  <a:schemeClr val="tx1"/>
                </a:solidFill>
                <a:latin typeface="Times New Roman" pitchFamily="18" charset="0"/>
              </a:defRPr>
            </a:lvl7pPr>
            <a:lvl8pPr marL="3429000" indent="-228600" eaLnBrk="0" fontAlgn="base" hangingPunct="0">
              <a:spcBef>
                <a:spcPct val="0"/>
              </a:spcBef>
              <a:spcAft>
                <a:spcPct val="0"/>
              </a:spcAft>
              <a:defRPr sz="2800" b="1">
                <a:solidFill>
                  <a:schemeClr val="tx1"/>
                </a:solidFill>
                <a:latin typeface="Times New Roman" pitchFamily="18" charset="0"/>
              </a:defRPr>
            </a:lvl8pPr>
            <a:lvl9pPr marL="3886200" indent="-228600" eaLnBrk="0" fontAlgn="base" hangingPunct="0">
              <a:spcBef>
                <a:spcPct val="0"/>
              </a:spcBef>
              <a:spcAft>
                <a:spcPct val="0"/>
              </a:spcAft>
              <a:defRPr sz="2800" b="1">
                <a:solidFill>
                  <a:schemeClr val="tx1"/>
                </a:solidFill>
                <a:latin typeface="Times New Roman" pitchFamily="18" charset="0"/>
              </a:defRPr>
            </a:lvl9pPr>
          </a:lstStyle>
          <a:p>
            <a:pPr eaLnBrk="1" hangingPunct="1">
              <a:spcBef>
                <a:spcPct val="50000"/>
              </a:spcBef>
              <a:buFont typeface="Wingdings" pitchFamily="2" charset="2"/>
              <a:buChar char="Ø"/>
            </a:pPr>
            <a:r>
              <a:rPr lang="en-US">
                <a:latin typeface="Arial" pitchFamily="34" charset="0"/>
              </a:rPr>
              <a:t> </a:t>
            </a:r>
            <a:r>
              <a:rPr lang="en-US">
                <a:solidFill>
                  <a:srgbClr val="FFFF00"/>
                </a:solidFill>
                <a:latin typeface="Arial" pitchFamily="34" charset="0"/>
              </a:rPr>
              <a:t>Samuel</a:t>
            </a:r>
            <a:r>
              <a:rPr lang="en-US">
                <a:latin typeface="Arial" pitchFamily="34" charset="0"/>
              </a:rPr>
              <a:t> was a type of Christ</a:t>
            </a:r>
          </a:p>
          <a:p>
            <a:pPr lvl="1" eaLnBrk="1" hangingPunct="1">
              <a:spcBef>
                <a:spcPct val="50000"/>
              </a:spcBef>
              <a:buFont typeface="Wingdings" pitchFamily="2" charset="2"/>
              <a:buChar char="§"/>
            </a:pPr>
            <a:r>
              <a:rPr lang="en-US">
                <a:latin typeface="Arial" pitchFamily="34" charset="0"/>
              </a:rPr>
              <a:t> He was a prophet, priest and judge</a:t>
            </a:r>
          </a:p>
          <a:p>
            <a:pPr eaLnBrk="1" hangingPunct="1">
              <a:spcBef>
                <a:spcPct val="50000"/>
              </a:spcBef>
              <a:buFont typeface="Wingdings" pitchFamily="2" charset="2"/>
              <a:buChar char="Ø"/>
            </a:pPr>
            <a:r>
              <a:rPr lang="en-US">
                <a:latin typeface="Arial" pitchFamily="34" charset="0"/>
              </a:rPr>
              <a:t> </a:t>
            </a:r>
            <a:r>
              <a:rPr lang="en-US">
                <a:solidFill>
                  <a:srgbClr val="FFFF00"/>
                </a:solidFill>
                <a:latin typeface="Arial" pitchFamily="34" charset="0"/>
              </a:rPr>
              <a:t>David</a:t>
            </a:r>
            <a:r>
              <a:rPr lang="en-US">
                <a:latin typeface="Arial" pitchFamily="34" charset="0"/>
              </a:rPr>
              <a:t> was also a type of Christ</a:t>
            </a:r>
          </a:p>
          <a:p>
            <a:pPr lvl="1" eaLnBrk="1" hangingPunct="1">
              <a:spcBef>
                <a:spcPct val="50000"/>
              </a:spcBef>
              <a:buFont typeface="Wingdings" pitchFamily="2" charset="2"/>
              <a:buChar char="§"/>
            </a:pPr>
            <a:r>
              <a:rPr lang="en-US">
                <a:latin typeface="Arial" pitchFamily="34" charset="0"/>
              </a:rPr>
              <a:t> He was born in Bethlehem</a:t>
            </a:r>
          </a:p>
          <a:p>
            <a:pPr lvl="1" eaLnBrk="1" hangingPunct="1">
              <a:spcBef>
                <a:spcPct val="50000"/>
              </a:spcBef>
              <a:buFont typeface="Wingdings" pitchFamily="2" charset="2"/>
              <a:buChar char="§"/>
            </a:pPr>
            <a:r>
              <a:rPr lang="en-US">
                <a:latin typeface="Arial" pitchFamily="34" charset="0"/>
              </a:rPr>
              <a:t> He was a shepherd of God’s people</a:t>
            </a:r>
          </a:p>
          <a:p>
            <a:pPr lvl="1" eaLnBrk="1" hangingPunct="1">
              <a:spcBef>
                <a:spcPct val="50000"/>
              </a:spcBef>
              <a:buFont typeface="Wingdings" pitchFamily="2" charset="2"/>
              <a:buChar char="§"/>
            </a:pPr>
            <a:r>
              <a:rPr lang="en-US">
                <a:latin typeface="Arial" pitchFamily="34" charset="0"/>
              </a:rPr>
              <a:t> He was the king of Israel</a:t>
            </a:r>
          </a:p>
          <a:p>
            <a:pPr lvl="1" eaLnBrk="1" hangingPunct="1">
              <a:spcBef>
                <a:spcPct val="50000"/>
              </a:spcBef>
              <a:buFont typeface="Wingdings" pitchFamily="2" charset="2"/>
              <a:buChar char="§"/>
            </a:pPr>
            <a:r>
              <a:rPr lang="en-US">
                <a:latin typeface="Arial" pitchFamily="34" charset="0"/>
              </a:rPr>
              <a:t> He was a man “after </a:t>
            </a:r>
            <a:r>
              <a:rPr lang="en-US" b="0">
                <a:latin typeface="Arial Black" pitchFamily="34" charset="0"/>
              </a:rPr>
              <a:t>His</a:t>
            </a:r>
            <a:r>
              <a:rPr lang="en-US">
                <a:latin typeface="Arial" pitchFamily="34" charset="0"/>
              </a:rPr>
              <a:t> own heart”</a:t>
            </a:r>
          </a:p>
          <a:p>
            <a:pPr lvl="1" eaLnBrk="1" hangingPunct="1">
              <a:spcBef>
                <a:spcPct val="50000"/>
              </a:spcBef>
              <a:buFont typeface="Wingdings" pitchFamily="2" charset="2"/>
              <a:buChar char="§"/>
            </a:pPr>
            <a:r>
              <a:rPr lang="en-US">
                <a:latin typeface="Arial" pitchFamily="34" charset="0"/>
              </a:rPr>
              <a:t> He was promised a permanent dynasty</a:t>
            </a:r>
            <a:endParaRPr lang="en-US" b="0">
              <a:latin typeface="Arial" pitchFamily="34" charset="0"/>
            </a:endParaRPr>
          </a:p>
        </p:txBody>
      </p:sp>
    </p:spTree>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5"/>
          <p:cNvSpPr>
            <a:spLocks noGrp="1"/>
          </p:cNvSpPr>
          <p:nvPr>
            <p:ph type="sldNum" sz="quarter" idx="12"/>
          </p:nvPr>
        </p:nvSpPr>
        <p:spPr/>
        <p:txBody>
          <a:bodyPr/>
          <a:lstStyle/>
          <a:p>
            <a:pPr>
              <a:defRPr/>
            </a:pPr>
            <a:fld id="{CD8F9E43-DBA5-4ECB-8B7C-8D1282739C8B}" type="slidenum">
              <a:rPr lang="en-US"/>
              <a:pPr>
                <a:defRPr/>
              </a:pPr>
              <a:t>8</a:t>
            </a:fld>
            <a:endParaRPr lang="en-US"/>
          </a:p>
        </p:txBody>
      </p:sp>
      <p:sp>
        <p:nvSpPr>
          <p:cNvPr id="10243" name="Rectangle 2"/>
          <p:cNvSpPr>
            <a:spLocks noGrp="1" noChangeArrowheads="1"/>
          </p:cNvSpPr>
          <p:nvPr>
            <p:ph type="title"/>
          </p:nvPr>
        </p:nvSpPr>
        <p:spPr>
          <a:xfrm>
            <a:off x="228600" y="152400"/>
            <a:ext cx="8763000" cy="762000"/>
          </a:xfrm>
        </p:spPr>
        <p:txBody>
          <a:bodyPr/>
          <a:lstStyle/>
          <a:p>
            <a:pPr eaLnBrk="1" hangingPunct="1"/>
            <a:r>
              <a:rPr lang="en-GB" altLang="zh-TW" smtClean="0">
                <a:solidFill>
                  <a:schemeClr val="tx1"/>
                </a:solidFill>
                <a:ea typeface="PMingLiU" pitchFamily="18" charset="-120"/>
                <a:cs typeface="Times New Roman" pitchFamily="18" charset="0"/>
              </a:rPr>
              <a:t>Contribution to the Bible</a:t>
            </a:r>
            <a:endParaRPr lang="en-US" smtClean="0">
              <a:solidFill>
                <a:schemeClr val="tx1"/>
              </a:solidFill>
              <a:ea typeface="PMingLiU" pitchFamily="18" charset="-120"/>
              <a:cs typeface="Times New Roman" pitchFamily="18" charset="0"/>
            </a:endParaRPr>
          </a:p>
        </p:txBody>
      </p:sp>
      <p:sp>
        <p:nvSpPr>
          <p:cNvPr id="10244" name="AutoShape 3" descr="http://scriptures.lds.org/en/biblephotos/biblephotos/photo16.jpg"/>
          <p:cNvSpPr>
            <a:spLocks noChangeAspect="1" noChangeArrowheads="1"/>
          </p:cNvSpPr>
          <p:nvPr/>
        </p:nvSpPr>
        <p:spPr bwMode="auto">
          <a:xfrm>
            <a:off x="1912938" y="717550"/>
            <a:ext cx="5486400" cy="3703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10245" name="AutoShape 4" descr="http://scriptures.lds.org/en/biblephotos/biblephotos/photo16.jpg"/>
          <p:cNvSpPr>
            <a:spLocks noChangeAspect="1" noChangeArrowheads="1"/>
          </p:cNvSpPr>
          <p:nvPr/>
        </p:nvSpPr>
        <p:spPr bwMode="auto">
          <a:xfrm>
            <a:off x="1912938" y="717550"/>
            <a:ext cx="5486400" cy="3703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10246" name="AutoShape 5" descr="http://scriptures.lds.org/en/biblephotos/biblephotos/photo16.jpg"/>
          <p:cNvSpPr>
            <a:spLocks noChangeAspect="1" noChangeArrowheads="1"/>
          </p:cNvSpPr>
          <p:nvPr/>
        </p:nvSpPr>
        <p:spPr bwMode="auto">
          <a:xfrm>
            <a:off x="1912938" y="717550"/>
            <a:ext cx="5486400" cy="3703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10247" name="Text Box 6"/>
          <p:cNvSpPr txBox="1">
            <a:spLocks noChangeArrowheads="1"/>
          </p:cNvSpPr>
          <p:nvPr/>
        </p:nvSpPr>
        <p:spPr bwMode="auto">
          <a:xfrm>
            <a:off x="685800" y="1244600"/>
            <a:ext cx="7772400" cy="39385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800" b="1">
                <a:solidFill>
                  <a:schemeClr val="tx1"/>
                </a:solidFill>
                <a:latin typeface="Times New Roman" pitchFamily="18" charset="0"/>
              </a:defRPr>
            </a:lvl1pPr>
            <a:lvl2pPr eaLnBrk="0" hangingPunct="0">
              <a:defRPr sz="2800" b="1">
                <a:solidFill>
                  <a:schemeClr val="tx1"/>
                </a:solidFill>
                <a:latin typeface="Times New Roman" pitchFamily="18" charset="0"/>
              </a:defRPr>
            </a:lvl2pPr>
            <a:lvl3pPr marL="1143000" indent="-228600" eaLnBrk="0" hangingPunct="0">
              <a:defRPr sz="2800" b="1">
                <a:solidFill>
                  <a:schemeClr val="tx1"/>
                </a:solidFill>
                <a:latin typeface="Times New Roman" pitchFamily="18" charset="0"/>
              </a:defRPr>
            </a:lvl3pPr>
            <a:lvl4pPr marL="1600200" indent="-228600" eaLnBrk="0" hangingPunct="0">
              <a:defRPr sz="2800" b="1">
                <a:solidFill>
                  <a:schemeClr val="tx1"/>
                </a:solidFill>
                <a:latin typeface="Times New Roman" pitchFamily="18" charset="0"/>
              </a:defRPr>
            </a:lvl4pPr>
            <a:lvl5pPr marL="2057400" indent="-228600" eaLnBrk="0" hangingPunct="0">
              <a:defRPr sz="2800" b="1">
                <a:solidFill>
                  <a:schemeClr val="tx1"/>
                </a:solidFill>
                <a:latin typeface="Times New Roman" pitchFamily="18" charset="0"/>
              </a:defRPr>
            </a:lvl5pPr>
            <a:lvl6pPr marL="2514600" indent="-228600" eaLnBrk="0" fontAlgn="base" hangingPunct="0">
              <a:spcBef>
                <a:spcPct val="0"/>
              </a:spcBef>
              <a:spcAft>
                <a:spcPct val="0"/>
              </a:spcAft>
              <a:defRPr sz="2800" b="1">
                <a:solidFill>
                  <a:schemeClr val="tx1"/>
                </a:solidFill>
                <a:latin typeface="Times New Roman" pitchFamily="18" charset="0"/>
              </a:defRPr>
            </a:lvl6pPr>
            <a:lvl7pPr marL="2971800" indent="-228600" eaLnBrk="0" fontAlgn="base" hangingPunct="0">
              <a:spcBef>
                <a:spcPct val="0"/>
              </a:spcBef>
              <a:spcAft>
                <a:spcPct val="0"/>
              </a:spcAft>
              <a:defRPr sz="2800" b="1">
                <a:solidFill>
                  <a:schemeClr val="tx1"/>
                </a:solidFill>
                <a:latin typeface="Times New Roman" pitchFamily="18" charset="0"/>
              </a:defRPr>
            </a:lvl7pPr>
            <a:lvl8pPr marL="3429000" indent="-228600" eaLnBrk="0" fontAlgn="base" hangingPunct="0">
              <a:spcBef>
                <a:spcPct val="0"/>
              </a:spcBef>
              <a:spcAft>
                <a:spcPct val="0"/>
              </a:spcAft>
              <a:defRPr sz="2800" b="1">
                <a:solidFill>
                  <a:schemeClr val="tx1"/>
                </a:solidFill>
                <a:latin typeface="Times New Roman" pitchFamily="18" charset="0"/>
              </a:defRPr>
            </a:lvl8pPr>
            <a:lvl9pPr marL="3886200" indent="-228600" eaLnBrk="0" fontAlgn="base" hangingPunct="0">
              <a:spcBef>
                <a:spcPct val="0"/>
              </a:spcBef>
              <a:spcAft>
                <a:spcPct val="0"/>
              </a:spcAft>
              <a:defRPr sz="2800" b="1">
                <a:solidFill>
                  <a:schemeClr val="tx1"/>
                </a:solidFill>
                <a:latin typeface="Times New Roman" pitchFamily="18" charset="0"/>
              </a:defRPr>
            </a:lvl9pPr>
          </a:lstStyle>
          <a:p>
            <a:pPr eaLnBrk="1" hangingPunct="1">
              <a:spcBef>
                <a:spcPct val="50000"/>
              </a:spcBef>
              <a:buFont typeface="Wingdings" pitchFamily="2" charset="2"/>
              <a:buChar char="Ø"/>
            </a:pPr>
            <a:r>
              <a:rPr lang="en-US">
                <a:latin typeface="Arial" pitchFamily="34" charset="0"/>
              </a:rPr>
              <a:t> Provides a </a:t>
            </a:r>
            <a:r>
              <a:rPr lang="en-US">
                <a:solidFill>
                  <a:srgbClr val="FFFF00"/>
                </a:solidFill>
                <a:latin typeface="Arial" pitchFamily="34" charset="0"/>
              </a:rPr>
              <a:t>historic link</a:t>
            </a:r>
            <a:r>
              <a:rPr lang="en-US">
                <a:latin typeface="Arial" pitchFamily="34" charset="0"/>
              </a:rPr>
              <a:t> from judges to the</a:t>
            </a:r>
            <a:br>
              <a:rPr lang="en-US">
                <a:latin typeface="Arial" pitchFamily="34" charset="0"/>
              </a:rPr>
            </a:br>
            <a:r>
              <a:rPr lang="en-US">
                <a:latin typeface="Arial" pitchFamily="34" charset="0"/>
              </a:rPr>
              <a:t>    monarchy</a:t>
            </a:r>
          </a:p>
          <a:p>
            <a:pPr eaLnBrk="1" hangingPunct="1">
              <a:spcBef>
                <a:spcPct val="50000"/>
              </a:spcBef>
              <a:buFont typeface="Wingdings" pitchFamily="2" charset="2"/>
              <a:buChar char="Ø"/>
            </a:pPr>
            <a:r>
              <a:rPr lang="en-US">
                <a:latin typeface="Arial" pitchFamily="34" charset="0"/>
              </a:rPr>
              <a:t> Gives </a:t>
            </a:r>
            <a:r>
              <a:rPr lang="en-US">
                <a:solidFill>
                  <a:srgbClr val="FFFF00"/>
                </a:solidFill>
                <a:latin typeface="Arial" pitchFamily="34" charset="0"/>
              </a:rPr>
              <a:t>spiritual biographies</a:t>
            </a:r>
          </a:p>
          <a:p>
            <a:pPr lvl="1" eaLnBrk="1" hangingPunct="1">
              <a:spcBef>
                <a:spcPct val="50000"/>
              </a:spcBef>
              <a:buFont typeface="Wingdings" pitchFamily="2" charset="2"/>
              <a:buChar char="§"/>
            </a:pPr>
            <a:r>
              <a:rPr lang="en-US">
                <a:latin typeface="Arial" pitchFamily="34" charset="0"/>
              </a:rPr>
              <a:t> of Samuel</a:t>
            </a:r>
          </a:p>
          <a:p>
            <a:pPr lvl="1" eaLnBrk="1" hangingPunct="1">
              <a:spcBef>
                <a:spcPct val="50000"/>
              </a:spcBef>
              <a:buFont typeface="Wingdings" pitchFamily="2" charset="2"/>
              <a:buChar char="§"/>
            </a:pPr>
            <a:r>
              <a:rPr lang="en-US">
                <a:latin typeface="Arial" pitchFamily="34" charset="0"/>
              </a:rPr>
              <a:t> of Saul</a:t>
            </a:r>
          </a:p>
          <a:p>
            <a:pPr lvl="1" eaLnBrk="1" hangingPunct="1">
              <a:spcBef>
                <a:spcPct val="50000"/>
              </a:spcBef>
              <a:buFont typeface="Wingdings" pitchFamily="2" charset="2"/>
              <a:buChar char="§"/>
            </a:pPr>
            <a:r>
              <a:rPr lang="en-US">
                <a:latin typeface="Arial" pitchFamily="34" charset="0"/>
              </a:rPr>
              <a:t> of David </a:t>
            </a:r>
            <a:r>
              <a:rPr lang="en-US" b="0">
                <a:latin typeface="Arial" pitchFamily="34" charset="0"/>
              </a:rPr>
              <a:t>(the most detailed account of</a:t>
            </a:r>
            <a:br>
              <a:rPr lang="en-US" b="0">
                <a:latin typeface="Arial" pitchFamily="34" charset="0"/>
              </a:rPr>
            </a:br>
            <a:r>
              <a:rPr lang="en-US" b="0">
                <a:latin typeface="Arial" pitchFamily="34" charset="0"/>
              </a:rPr>
              <a:t>                   anyone in the Old Testament)</a:t>
            </a:r>
          </a:p>
        </p:txBody>
      </p:sp>
    </p:spTree>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5"/>
          <p:cNvSpPr>
            <a:spLocks noGrp="1"/>
          </p:cNvSpPr>
          <p:nvPr>
            <p:ph type="sldNum" sz="quarter" idx="12"/>
          </p:nvPr>
        </p:nvSpPr>
        <p:spPr/>
        <p:txBody>
          <a:bodyPr/>
          <a:lstStyle/>
          <a:p>
            <a:pPr>
              <a:defRPr/>
            </a:pPr>
            <a:fld id="{640F3ADF-C7CF-4439-8F76-31A659C16862}" type="slidenum">
              <a:rPr lang="en-US"/>
              <a:pPr>
                <a:defRPr/>
              </a:pPr>
              <a:t>9</a:t>
            </a:fld>
            <a:endParaRPr lang="en-US"/>
          </a:p>
        </p:txBody>
      </p:sp>
      <p:sp>
        <p:nvSpPr>
          <p:cNvPr id="11267" name="Rectangle 2"/>
          <p:cNvSpPr>
            <a:spLocks noGrp="1" noChangeArrowheads="1"/>
          </p:cNvSpPr>
          <p:nvPr>
            <p:ph type="title"/>
          </p:nvPr>
        </p:nvSpPr>
        <p:spPr>
          <a:xfrm>
            <a:off x="228600" y="152400"/>
            <a:ext cx="8763000" cy="762000"/>
          </a:xfrm>
        </p:spPr>
        <p:txBody>
          <a:bodyPr/>
          <a:lstStyle/>
          <a:p>
            <a:pPr eaLnBrk="1" hangingPunct="1"/>
            <a:r>
              <a:rPr lang="en-GB" altLang="zh-TW" smtClean="0">
                <a:solidFill>
                  <a:schemeClr val="tx1"/>
                </a:solidFill>
                <a:ea typeface="PMingLiU" pitchFamily="18" charset="-120"/>
                <a:cs typeface="Times New Roman" pitchFamily="18" charset="0"/>
              </a:rPr>
              <a:t>Contribution to the Bible</a:t>
            </a:r>
            <a:endParaRPr lang="en-US" smtClean="0">
              <a:solidFill>
                <a:schemeClr val="tx1"/>
              </a:solidFill>
              <a:ea typeface="PMingLiU" pitchFamily="18" charset="-120"/>
              <a:cs typeface="Times New Roman" pitchFamily="18" charset="0"/>
            </a:endParaRPr>
          </a:p>
        </p:txBody>
      </p:sp>
      <p:sp>
        <p:nvSpPr>
          <p:cNvPr id="11268" name="AutoShape 3" descr="http://scriptures.lds.org/en/biblephotos/biblephotos/photo16.jpg"/>
          <p:cNvSpPr>
            <a:spLocks noChangeAspect="1" noChangeArrowheads="1"/>
          </p:cNvSpPr>
          <p:nvPr/>
        </p:nvSpPr>
        <p:spPr bwMode="auto">
          <a:xfrm>
            <a:off x="1912938" y="717550"/>
            <a:ext cx="5486400" cy="3703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11269" name="AutoShape 4" descr="http://scriptures.lds.org/en/biblephotos/biblephotos/photo16.jpg"/>
          <p:cNvSpPr>
            <a:spLocks noChangeAspect="1" noChangeArrowheads="1"/>
          </p:cNvSpPr>
          <p:nvPr/>
        </p:nvSpPr>
        <p:spPr bwMode="auto">
          <a:xfrm>
            <a:off x="1912938" y="717550"/>
            <a:ext cx="5486400" cy="3703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11270" name="AutoShape 5" descr="http://scriptures.lds.org/en/biblephotos/biblephotos/photo16.jpg"/>
          <p:cNvSpPr>
            <a:spLocks noChangeAspect="1" noChangeArrowheads="1"/>
          </p:cNvSpPr>
          <p:nvPr/>
        </p:nvSpPr>
        <p:spPr bwMode="auto">
          <a:xfrm>
            <a:off x="1912938" y="717550"/>
            <a:ext cx="5486400" cy="3703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11271" name="Text Box 6"/>
          <p:cNvSpPr txBox="1">
            <a:spLocks noChangeArrowheads="1"/>
          </p:cNvSpPr>
          <p:nvPr/>
        </p:nvSpPr>
        <p:spPr bwMode="auto">
          <a:xfrm>
            <a:off x="685800" y="1244600"/>
            <a:ext cx="7848600" cy="28686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800" b="1">
                <a:solidFill>
                  <a:schemeClr val="tx1"/>
                </a:solidFill>
                <a:latin typeface="Times New Roman" pitchFamily="18" charset="0"/>
              </a:defRPr>
            </a:lvl1pPr>
            <a:lvl2pPr marL="742950" indent="-285750" eaLnBrk="0" hangingPunct="0">
              <a:defRPr sz="2800" b="1">
                <a:solidFill>
                  <a:schemeClr val="tx1"/>
                </a:solidFill>
                <a:latin typeface="Times New Roman" pitchFamily="18" charset="0"/>
              </a:defRPr>
            </a:lvl2pPr>
            <a:lvl3pPr marL="1143000" indent="-228600" eaLnBrk="0" hangingPunct="0">
              <a:defRPr sz="2800" b="1">
                <a:solidFill>
                  <a:schemeClr val="tx1"/>
                </a:solidFill>
                <a:latin typeface="Times New Roman" pitchFamily="18" charset="0"/>
              </a:defRPr>
            </a:lvl3pPr>
            <a:lvl4pPr marL="1600200" indent="-228600" eaLnBrk="0" hangingPunct="0">
              <a:defRPr sz="2800" b="1">
                <a:solidFill>
                  <a:schemeClr val="tx1"/>
                </a:solidFill>
                <a:latin typeface="Times New Roman" pitchFamily="18" charset="0"/>
              </a:defRPr>
            </a:lvl4pPr>
            <a:lvl5pPr marL="2057400" indent="-228600" eaLnBrk="0" hangingPunct="0">
              <a:defRPr sz="2800" b="1">
                <a:solidFill>
                  <a:schemeClr val="tx1"/>
                </a:solidFill>
                <a:latin typeface="Times New Roman" pitchFamily="18" charset="0"/>
              </a:defRPr>
            </a:lvl5pPr>
            <a:lvl6pPr marL="2514600" indent="-228600" eaLnBrk="0" fontAlgn="base" hangingPunct="0">
              <a:spcBef>
                <a:spcPct val="0"/>
              </a:spcBef>
              <a:spcAft>
                <a:spcPct val="0"/>
              </a:spcAft>
              <a:defRPr sz="2800" b="1">
                <a:solidFill>
                  <a:schemeClr val="tx1"/>
                </a:solidFill>
                <a:latin typeface="Times New Roman" pitchFamily="18" charset="0"/>
              </a:defRPr>
            </a:lvl6pPr>
            <a:lvl7pPr marL="2971800" indent="-228600" eaLnBrk="0" fontAlgn="base" hangingPunct="0">
              <a:spcBef>
                <a:spcPct val="0"/>
              </a:spcBef>
              <a:spcAft>
                <a:spcPct val="0"/>
              </a:spcAft>
              <a:defRPr sz="2800" b="1">
                <a:solidFill>
                  <a:schemeClr val="tx1"/>
                </a:solidFill>
                <a:latin typeface="Times New Roman" pitchFamily="18" charset="0"/>
              </a:defRPr>
            </a:lvl7pPr>
            <a:lvl8pPr marL="3429000" indent="-228600" eaLnBrk="0" fontAlgn="base" hangingPunct="0">
              <a:spcBef>
                <a:spcPct val="0"/>
              </a:spcBef>
              <a:spcAft>
                <a:spcPct val="0"/>
              </a:spcAft>
              <a:defRPr sz="2800" b="1">
                <a:solidFill>
                  <a:schemeClr val="tx1"/>
                </a:solidFill>
                <a:latin typeface="Times New Roman" pitchFamily="18" charset="0"/>
              </a:defRPr>
            </a:lvl8pPr>
            <a:lvl9pPr marL="3886200" indent="-228600" eaLnBrk="0" fontAlgn="base" hangingPunct="0">
              <a:spcBef>
                <a:spcPct val="0"/>
              </a:spcBef>
              <a:spcAft>
                <a:spcPct val="0"/>
              </a:spcAft>
              <a:defRPr sz="2800" b="1">
                <a:solidFill>
                  <a:schemeClr val="tx1"/>
                </a:solidFill>
                <a:latin typeface="Times New Roman" pitchFamily="18" charset="0"/>
              </a:defRPr>
            </a:lvl9pPr>
          </a:lstStyle>
          <a:p>
            <a:pPr eaLnBrk="1" hangingPunct="1">
              <a:spcBef>
                <a:spcPct val="50000"/>
              </a:spcBef>
              <a:buFont typeface="Wingdings" pitchFamily="2" charset="2"/>
              <a:buChar char="Ø"/>
            </a:pPr>
            <a:r>
              <a:rPr lang="en-US">
                <a:latin typeface="Arial" pitchFamily="34" charset="0"/>
              </a:rPr>
              <a:t> The first book of the Bible to use the word,</a:t>
            </a:r>
            <a:br>
              <a:rPr lang="en-US">
                <a:latin typeface="Arial" pitchFamily="34" charset="0"/>
              </a:rPr>
            </a:br>
            <a:r>
              <a:rPr lang="en-US">
                <a:latin typeface="Arial" pitchFamily="34" charset="0"/>
              </a:rPr>
              <a:t>     </a:t>
            </a:r>
            <a:r>
              <a:rPr lang="en-US">
                <a:solidFill>
                  <a:srgbClr val="FFFF00"/>
                </a:solidFill>
                <a:latin typeface="Arial" pitchFamily="34" charset="0"/>
              </a:rPr>
              <a:t>‘Messiah’</a:t>
            </a:r>
            <a:r>
              <a:rPr lang="en-US">
                <a:latin typeface="Arial" pitchFamily="34" charset="0"/>
              </a:rPr>
              <a:t>, which means “anointed” </a:t>
            </a:r>
            <a:br>
              <a:rPr lang="en-US">
                <a:latin typeface="Arial" pitchFamily="34" charset="0"/>
              </a:rPr>
            </a:br>
            <a:r>
              <a:rPr lang="en-US">
                <a:latin typeface="Arial" pitchFamily="34" charset="0"/>
              </a:rPr>
              <a:t>     </a:t>
            </a:r>
            <a:r>
              <a:rPr lang="en-US" b="0">
                <a:latin typeface="Arial" pitchFamily="34" charset="0"/>
              </a:rPr>
              <a:t>(1 Sam. 2:10)</a:t>
            </a:r>
          </a:p>
          <a:p>
            <a:pPr eaLnBrk="1" hangingPunct="1">
              <a:spcBef>
                <a:spcPct val="50000"/>
              </a:spcBef>
              <a:buFont typeface="Wingdings" pitchFamily="2" charset="2"/>
              <a:buChar char="Ø"/>
            </a:pPr>
            <a:r>
              <a:rPr lang="en-US">
                <a:latin typeface="Arial" pitchFamily="34" charset="0"/>
              </a:rPr>
              <a:t> The first book of the Bible to call God</a:t>
            </a:r>
            <a:br>
              <a:rPr lang="en-US">
                <a:latin typeface="Arial" pitchFamily="34" charset="0"/>
              </a:rPr>
            </a:br>
            <a:r>
              <a:rPr lang="en-US">
                <a:latin typeface="Arial" pitchFamily="34" charset="0"/>
              </a:rPr>
              <a:t>     the </a:t>
            </a:r>
            <a:r>
              <a:rPr lang="en-US">
                <a:solidFill>
                  <a:srgbClr val="FFFF00"/>
                </a:solidFill>
                <a:latin typeface="Arial" pitchFamily="34" charset="0"/>
              </a:rPr>
              <a:t>“Lord of Hosts” or “Lord Almighty”</a:t>
            </a:r>
            <a:r>
              <a:rPr lang="en-US">
                <a:latin typeface="Arial" pitchFamily="34" charset="0"/>
              </a:rPr>
              <a:t> </a:t>
            </a:r>
            <a:br>
              <a:rPr lang="en-US">
                <a:latin typeface="Arial" pitchFamily="34" charset="0"/>
              </a:rPr>
            </a:br>
            <a:r>
              <a:rPr lang="en-US">
                <a:latin typeface="Arial" pitchFamily="34" charset="0"/>
              </a:rPr>
              <a:t>    </a:t>
            </a:r>
            <a:r>
              <a:rPr lang="en-US" b="0">
                <a:latin typeface="Arial" pitchFamily="34" charset="0"/>
              </a:rPr>
              <a:t>(1 Sam. 1:3)</a:t>
            </a:r>
          </a:p>
        </p:txBody>
      </p:sp>
    </p:spTree>
  </p:cSld>
  <p:clrMapOvr>
    <a:masterClrMapping/>
  </p:clrMapOvr>
  <p:transition/>
</p:sld>
</file>

<file path=ppt/theme/theme1.xml><?xml version="1.0" encoding="utf-8"?>
<a:theme xmlns:a="http://schemas.openxmlformats.org/drawingml/2006/main" name="Network Blitz">
  <a:themeElements>
    <a:clrScheme name="Network Blitz 1">
      <a:dk1>
        <a:srgbClr val="000044"/>
      </a:dk1>
      <a:lt1>
        <a:srgbClr val="FFFFFF"/>
      </a:lt1>
      <a:dk2>
        <a:srgbClr val="000066"/>
      </a:dk2>
      <a:lt2>
        <a:srgbClr val="FFCC00"/>
      </a:lt2>
      <a:accent1>
        <a:srgbClr val="9CE157"/>
      </a:accent1>
      <a:accent2>
        <a:srgbClr val="2663A0"/>
      </a:accent2>
      <a:accent3>
        <a:srgbClr val="AAAAB8"/>
      </a:accent3>
      <a:accent4>
        <a:srgbClr val="DADADA"/>
      </a:accent4>
      <a:accent5>
        <a:srgbClr val="CBEEB4"/>
      </a:accent5>
      <a:accent6>
        <a:srgbClr val="215991"/>
      </a:accent6>
      <a:hlink>
        <a:srgbClr val="F98D43"/>
      </a:hlink>
      <a:folHlink>
        <a:srgbClr val="CC3300"/>
      </a:folHlink>
    </a:clrScheme>
    <a:fontScheme name="Network Blitz">
      <a:majorFont>
        <a:latin typeface="Arial Black"/>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miter lim="800000"/>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800" b="1"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miter lim="800000"/>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800" b="1"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Network Blitz 1">
        <a:dk1>
          <a:srgbClr val="000044"/>
        </a:dk1>
        <a:lt1>
          <a:srgbClr val="FFFFFF"/>
        </a:lt1>
        <a:dk2>
          <a:srgbClr val="000066"/>
        </a:dk2>
        <a:lt2>
          <a:srgbClr val="FFCC00"/>
        </a:lt2>
        <a:accent1>
          <a:srgbClr val="9CE157"/>
        </a:accent1>
        <a:accent2>
          <a:srgbClr val="2663A0"/>
        </a:accent2>
        <a:accent3>
          <a:srgbClr val="AAAAB8"/>
        </a:accent3>
        <a:accent4>
          <a:srgbClr val="DADADA"/>
        </a:accent4>
        <a:accent5>
          <a:srgbClr val="CBEEB4"/>
        </a:accent5>
        <a:accent6>
          <a:srgbClr val="215991"/>
        </a:accent6>
        <a:hlink>
          <a:srgbClr val="F98D43"/>
        </a:hlink>
        <a:folHlink>
          <a:srgbClr val="CC3300"/>
        </a:folHlink>
      </a:clrScheme>
      <a:clrMap bg1="dk2" tx1="lt1" bg2="dk1" tx2="lt2" accent1="accent1" accent2="accent2" accent3="accent3" accent4="accent4" accent5="accent5" accent6="accent6" hlink="hlink" folHlink="folHlink"/>
    </a:extraClrScheme>
    <a:extraClrScheme>
      <a:clrScheme name="Network Blitz 2">
        <a:dk1>
          <a:srgbClr val="000066"/>
        </a:dk1>
        <a:lt1>
          <a:srgbClr val="9CC2E8"/>
        </a:lt1>
        <a:dk2>
          <a:srgbClr val="4D4D4D"/>
        </a:dk2>
        <a:lt2>
          <a:srgbClr val="7DAFE1"/>
        </a:lt2>
        <a:accent1>
          <a:srgbClr val="26D2E4"/>
        </a:accent1>
        <a:accent2>
          <a:srgbClr val="D0E2F4"/>
        </a:accent2>
        <a:accent3>
          <a:srgbClr val="CBDDF2"/>
        </a:accent3>
        <a:accent4>
          <a:srgbClr val="000056"/>
        </a:accent4>
        <a:accent5>
          <a:srgbClr val="ACE5EF"/>
        </a:accent5>
        <a:accent6>
          <a:srgbClr val="BCCDDD"/>
        </a:accent6>
        <a:hlink>
          <a:srgbClr val="003366"/>
        </a:hlink>
        <a:folHlink>
          <a:srgbClr val="666699"/>
        </a:folHlink>
      </a:clrScheme>
      <a:clrMap bg1="lt1" tx1="dk1" bg2="lt2" tx2="dk2" accent1="accent1" accent2="accent2" accent3="accent3" accent4="accent4" accent5="accent5" accent6="accent6" hlink="hlink" folHlink="folHlink"/>
    </a:extraClrScheme>
    <a:extraClrScheme>
      <a:clrScheme name="Network Blitz 3">
        <a:dk1>
          <a:srgbClr val="000000"/>
        </a:dk1>
        <a:lt1>
          <a:srgbClr val="EAEAEA"/>
        </a:lt1>
        <a:dk2>
          <a:srgbClr val="333333"/>
        </a:dk2>
        <a:lt2>
          <a:srgbClr val="DDDDDD"/>
        </a:lt2>
        <a:accent1>
          <a:srgbClr val="C0C0C0"/>
        </a:accent1>
        <a:accent2>
          <a:srgbClr val="FFFFFF"/>
        </a:accent2>
        <a:accent3>
          <a:srgbClr val="F3F3F3"/>
        </a:accent3>
        <a:accent4>
          <a:srgbClr val="000000"/>
        </a:accent4>
        <a:accent5>
          <a:srgbClr val="DCDCDC"/>
        </a:accent5>
        <a:accent6>
          <a:srgbClr val="E7E7E7"/>
        </a:accent6>
        <a:hlink>
          <a:srgbClr val="5F5F5F"/>
        </a:hlink>
        <a:folHlink>
          <a:srgbClr val="969696"/>
        </a:folHlink>
      </a:clrScheme>
      <a:clrMap bg1="lt1" tx1="dk1" bg2="lt2" tx2="dk2" accent1="accent1" accent2="accent2" accent3="accent3" accent4="accent4" accent5="accent5" accent6="accent6" hlink="hlink" folHlink="folHlink"/>
    </a:extraClrScheme>
    <a:extraClrScheme>
      <a:clrScheme name="Network Blitz 4">
        <a:dk1>
          <a:srgbClr val="002E2D"/>
        </a:dk1>
        <a:lt1>
          <a:srgbClr val="FFFFFF"/>
        </a:lt1>
        <a:dk2>
          <a:srgbClr val="005250"/>
        </a:dk2>
        <a:lt2>
          <a:srgbClr val="FFCC00"/>
        </a:lt2>
        <a:accent1>
          <a:srgbClr val="9CE157"/>
        </a:accent1>
        <a:accent2>
          <a:srgbClr val="00817E"/>
        </a:accent2>
        <a:accent3>
          <a:srgbClr val="AAB3B3"/>
        </a:accent3>
        <a:accent4>
          <a:srgbClr val="DADADA"/>
        </a:accent4>
        <a:accent5>
          <a:srgbClr val="CBEEB4"/>
        </a:accent5>
        <a:accent6>
          <a:srgbClr val="007472"/>
        </a:accent6>
        <a:hlink>
          <a:srgbClr val="FFFF99"/>
        </a:hlink>
        <a:folHlink>
          <a:srgbClr val="CCCC00"/>
        </a:folHlink>
      </a:clrScheme>
      <a:clrMap bg1="dk2" tx1="lt1" bg2="dk1" tx2="lt2" accent1="accent1" accent2="accent2" accent3="accent3" accent4="accent4" accent5="accent5" accent6="accent6" hlink="hlink" folHlink="folHlink"/>
    </a:extraClrScheme>
    <a:extraClrScheme>
      <a:clrScheme name="Network Blitz 5">
        <a:dk1>
          <a:srgbClr val="291A4C"/>
        </a:dk1>
        <a:lt1>
          <a:srgbClr val="FFFFFF"/>
        </a:lt1>
        <a:dk2>
          <a:srgbClr val="3B256B"/>
        </a:dk2>
        <a:lt2>
          <a:srgbClr val="FFCC00"/>
        </a:lt2>
        <a:accent1>
          <a:srgbClr val="6EBFCA"/>
        </a:accent1>
        <a:accent2>
          <a:srgbClr val="56369C"/>
        </a:accent2>
        <a:accent3>
          <a:srgbClr val="AFACBA"/>
        </a:accent3>
        <a:accent4>
          <a:srgbClr val="DADADA"/>
        </a:accent4>
        <a:accent5>
          <a:srgbClr val="BADCE1"/>
        </a:accent5>
        <a:accent6>
          <a:srgbClr val="4D308D"/>
        </a:accent6>
        <a:hlink>
          <a:srgbClr val="CCCCFF"/>
        </a:hlink>
        <a:folHlink>
          <a:srgbClr val="666699"/>
        </a:folHlink>
      </a:clrScheme>
      <a:clrMap bg1="dk2" tx1="lt1" bg2="dk1" tx2="lt2" accent1="accent1" accent2="accent2" accent3="accent3" accent4="accent4" accent5="accent5" accent6="accent6" hlink="hlink" folHlink="folHlink"/>
    </a:extraClrScheme>
    <a:extraClrScheme>
      <a:clrScheme name="Network Blitz 6">
        <a:dk1>
          <a:srgbClr val="511D30"/>
        </a:dk1>
        <a:lt1>
          <a:srgbClr val="FFFFFF"/>
        </a:lt1>
        <a:dk2>
          <a:srgbClr val="6D2740"/>
        </a:dk2>
        <a:lt2>
          <a:srgbClr val="FDD409"/>
        </a:lt2>
        <a:accent1>
          <a:srgbClr val="FDB83B"/>
        </a:accent1>
        <a:accent2>
          <a:srgbClr val="9D395D"/>
        </a:accent2>
        <a:accent3>
          <a:srgbClr val="BAACAF"/>
        </a:accent3>
        <a:accent4>
          <a:srgbClr val="DADADA"/>
        </a:accent4>
        <a:accent5>
          <a:srgbClr val="FED8AF"/>
        </a:accent5>
        <a:accent6>
          <a:srgbClr val="8E3353"/>
        </a:accent6>
        <a:hlink>
          <a:srgbClr val="FF99CC"/>
        </a:hlink>
        <a:folHlink>
          <a:srgbClr val="D60093"/>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C:\Program Files\Microsoft Office\Templates\Presentation Designs\Network Blitz.pot</Template>
  <TotalTime>10495</TotalTime>
  <Words>1512</Words>
  <Application>Microsoft Office PowerPoint</Application>
  <PresentationFormat>On-screen Show (4:3)</PresentationFormat>
  <Paragraphs>196</Paragraphs>
  <Slides>31</Slides>
  <Notes>31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31</vt:i4>
      </vt:variant>
    </vt:vector>
  </HeadingPairs>
  <TitlesOfParts>
    <vt:vector size="37" baseType="lpstr">
      <vt:lpstr>Times New Roman</vt:lpstr>
      <vt:lpstr>Arial</vt:lpstr>
      <vt:lpstr>Arial Black</vt:lpstr>
      <vt:lpstr>Wingdings</vt:lpstr>
      <vt:lpstr>PMingLiU</vt:lpstr>
      <vt:lpstr>Network Blitz</vt:lpstr>
      <vt:lpstr>Introduction to 1 &amp; 2 Samuel</vt:lpstr>
      <vt:lpstr>1 &amp; 2 Samuel</vt:lpstr>
      <vt:lpstr>Hebrew Names of the Book</vt:lpstr>
      <vt:lpstr>Greek Names of the Book</vt:lpstr>
      <vt:lpstr>Author of 1 &amp; 2 Samuel</vt:lpstr>
      <vt:lpstr>Dates of 1 &amp; 2 Samuel</vt:lpstr>
      <vt:lpstr>Christ in 1 &amp; 2 Samuel</vt:lpstr>
      <vt:lpstr>Contribution to the Bible</vt:lpstr>
      <vt:lpstr>Contribution to the Bible</vt:lpstr>
      <vt:lpstr>Contribution to the Bible</vt:lpstr>
      <vt:lpstr>Contribution to the Bible</vt:lpstr>
      <vt:lpstr>Outline of 1 Samuel</vt:lpstr>
      <vt:lpstr>Outline of 2 Samuel</vt:lpstr>
      <vt:lpstr>Decline of Judges</vt:lpstr>
      <vt:lpstr>Decline of Judges</vt:lpstr>
      <vt:lpstr>Rise of Kings</vt:lpstr>
      <vt:lpstr>Rise of Kings</vt:lpstr>
      <vt:lpstr>Saul’s first rejection</vt:lpstr>
      <vt:lpstr>Saul’s second rejection</vt:lpstr>
      <vt:lpstr>Anointing of David</vt:lpstr>
      <vt:lpstr>David and Goliath</vt:lpstr>
      <vt:lpstr>David and Goliath</vt:lpstr>
      <vt:lpstr>David’s ministry in exile</vt:lpstr>
      <vt:lpstr>David’s triumphs</vt:lpstr>
      <vt:lpstr>Davidic covenant</vt:lpstr>
      <vt:lpstr>David’s transgression</vt:lpstr>
      <vt:lpstr>David’s troubles</vt:lpstr>
      <vt:lpstr>David’s repentance</vt:lpstr>
      <vt:lpstr>Application</vt:lpstr>
      <vt:lpstr>Application</vt:lpstr>
      <vt:lpstr>Bibliography</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Introduction to 1 &amp; 2 Samuel</dc:title>
  <dc:creator>AKOBIA</dc:creator>
  <cp:lastModifiedBy>Teacher E-Solutions</cp:lastModifiedBy>
  <cp:revision>1329</cp:revision>
  <cp:lastPrinted>1601-01-01T00:00:00Z</cp:lastPrinted>
  <dcterms:created xsi:type="dcterms:W3CDTF">2005-04-06T06:47:26Z</dcterms:created>
  <dcterms:modified xsi:type="dcterms:W3CDTF">2019-01-15T09:36:38Z</dcterms:modified>
</cp:coreProperties>
</file>