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7"/>
  </p:notesMasterIdLst>
  <p:sldIdLst>
    <p:sldId id="256" r:id="rId2"/>
    <p:sldId id="266" r:id="rId3"/>
    <p:sldId id="257" r:id="rId4"/>
    <p:sldId id="259" r:id="rId5"/>
    <p:sldId id="265" r:id="rId6"/>
    <p:sldId id="267" r:id="rId7"/>
    <p:sldId id="258" r:id="rId8"/>
    <p:sldId id="260" r:id="rId9"/>
    <p:sldId id="261" r:id="rId10"/>
    <p:sldId id="262" r:id="rId11"/>
    <p:sldId id="263" r:id="rId12"/>
    <p:sldId id="268" r:id="rId13"/>
    <p:sldId id="275" r:id="rId14"/>
    <p:sldId id="264" r:id="rId15"/>
    <p:sldId id="279" r:id="rId1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CC00"/>
    <a:srgbClr val="CCFFFF"/>
    <a:srgbClr val="FFFF99"/>
    <a:srgbClr val="FFFF00"/>
    <a:srgbClr val="FFCC66"/>
    <a:srgbClr val="CCEC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4660"/>
  </p:normalViewPr>
  <p:slideViewPr>
    <p:cSldViewPr>
      <p:cViewPr>
        <p:scale>
          <a:sx n="76" d="100"/>
          <a:sy n="76" d="100"/>
        </p:scale>
        <p:origin x="-1618" y="-2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p>
        </p:txBody>
      </p:sp>
      <p:sp>
        <p:nvSpPr>
          <p:cNvPr id="542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p>
        </p:txBody>
      </p:sp>
      <p:sp>
        <p:nvSpPr>
          <p:cNvPr id="1741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542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p>
        </p:txBody>
      </p:sp>
      <p:sp>
        <p:nvSpPr>
          <p:cNvPr id="542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3D8067D0-A5B1-41E3-946C-52696CD41541}" type="slidenum">
              <a:rPr lang="en-GB"/>
              <a:pPr>
                <a:defRPr/>
              </a:pPr>
              <a:t>‹#›</a:t>
            </a:fld>
            <a:endParaRPr lang="en-GB"/>
          </a:p>
        </p:txBody>
      </p:sp>
    </p:spTree>
    <p:extLst>
      <p:ext uri="{BB962C8B-B14F-4D97-AF65-F5344CB8AC3E}">
        <p14:creationId xmlns:p14="http://schemas.microsoft.com/office/powerpoint/2010/main" val="8896430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7D52E6D-5FEE-4042-871C-1C6EAA261957}" type="slidenum">
              <a:rPr lang="en-GB"/>
              <a:pPr>
                <a:defRPr/>
              </a:pPr>
              <a:t>‹#›</a:t>
            </a:fld>
            <a:endParaRPr lang="en-GB"/>
          </a:p>
        </p:txBody>
      </p:sp>
    </p:spTree>
    <p:extLst>
      <p:ext uri="{BB962C8B-B14F-4D97-AF65-F5344CB8AC3E}">
        <p14:creationId xmlns:p14="http://schemas.microsoft.com/office/powerpoint/2010/main" val="2699432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5D4FC21-CFCF-498D-AF19-DE867487CEE2}" type="slidenum">
              <a:rPr lang="en-GB"/>
              <a:pPr>
                <a:defRPr/>
              </a:pPr>
              <a:t>‹#›</a:t>
            </a:fld>
            <a:endParaRPr lang="en-GB"/>
          </a:p>
        </p:txBody>
      </p:sp>
    </p:spTree>
    <p:extLst>
      <p:ext uri="{BB962C8B-B14F-4D97-AF65-F5344CB8AC3E}">
        <p14:creationId xmlns:p14="http://schemas.microsoft.com/office/powerpoint/2010/main" val="1615625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40F0DEB-9E0E-4910-A82E-F42640C86CFF}" type="slidenum">
              <a:rPr lang="en-GB"/>
              <a:pPr>
                <a:defRPr/>
              </a:pPr>
              <a:t>‹#›</a:t>
            </a:fld>
            <a:endParaRPr lang="en-GB"/>
          </a:p>
        </p:txBody>
      </p:sp>
    </p:spTree>
    <p:extLst>
      <p:ext uri="{BB962C8B-B14F-4D97-AF65-F5344CB8AC3E}">
        <p14:creationId xmlns:p14="http://schemas.microsoft.com/office/powerpoint/2010/main" val="3670269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1E4063B-2D57-46AF-A274-C96EADEACDAE}" type="slidenum">
              <a:rPr lang="en-GB"/>
              <a:pPr>
                <a:defRPr/>
              </a:pPr>
              <a:t>‹#›</a:t>
            </a:fld>
            <a:endParaRPr lang="en-GB"/>
          </a:p>
        </p:txBody>
      </p:sp>
    </p:spTree>
    <p:extLst>
      <p:ext uri="{BB962C8B-B14F-4D97-AF65-F5344CB8AC3E}">
        <p14:creationId xmlns:p14="http://schemas.microsoft.com/office/powerpoint/2010/main" val="344342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2735DFE-AE91-4616-87F9-C703F667FB2F}" type="slidenum">
              <a:rPr lang="en-GB"/>
              <a:pPr>
                <a:defRPr/>
              </a:pPr>
              <a:t>‹#›</a:t>
            </a:fld>
            <a:endParaRPr lang="en-GB"/>
          </a:p>
        </p:txBody>
      </p:sp>
    </p:spTree>
    <p:extLst>
      <p:ext uri="{BB962C8B-B14F-4D97-AF65-F5344CB8AC3E}">
        <p14:creationId xmlns:p14="http://schemas.microsoft.com/office/powerpoint/2010/main" val="3835177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C590C62-D164-4E3A-9732-C3CF9FD291AB}" type="slidenum">
              <a:rPr lang="en-GB"/>
              <a:pPr>
                <a:defRPr/>
              </a:pPr>
              <a:t>‹#›</a:t>
            </a:fld>
            <a:endParaRPr lang="en-GB"/>
          </a:p>
        </p:txBody>
      </p:sp>
    </p:spTree>
    <p:extLst>
      <p:ext uri="{BB962C8B-B14F-4D97-AF65-F5344CB8AC3E}">
        <p14:creationId xmlns:p14="http://schemas.microsoft.com/office/powerpoint/2010/main" val="372669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4AF56673-772F-40FE-9ACA-BB15496EA1AC}" type="slidenum">
              <a:rPr lang="en-GB"/>
              <a:pPr>
                <a:defRPr/>
              </a:pPr>
              <a:t>‹#›</a:t>
            </a:fld>
            <a:endParaRPr lang="en-GB"/>
          </a:p>
        </p:txBody>
      </p:sp>
    </p:spTree>
    <p:extLst>
      <p:ext uri="{BB962C8B-B14F-4D97-AF65-F5344CB8AC3E}">
        <p14:creationId xmlns:p14="http://schemas.microsoft.com/office/powerpoint/2010/main" val="671499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0E85DF2C-780F-49FD-A165-84B0A59F68C0}" type="slidenum">
              <a:rPr lang="en-GB"/>
              <a:pPr>
                <a:defRPr/>
              </a:pPr>
              <a:t>‹#›</a:t>
            </a:fld>
            <a:endParaRPr lang="en-GB"/>
          </a:p>
        </p:txBody>
      </p:sp>
    </p:spTree>
    <p:extLst>
      <p:ext uri="{BB962C8B-B14F-4D97-AF65-F5344CB8AC3E}">
        <p14:creationId xmlns:p14="http://schemas.microsoft.com/office/powerpoint/2010/main" val="1023426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9FD1A5EE-7B87-40EF-9589-C10822115C93}" type="slidenum">
              <a:rPr lang="en-GB"/>
              <a:pPr>
                <a:defRPr/>
              </a:pPr>
              <a:t>‹#›</a:t>
            </a:fld>
            <a:endParaRPr lang="en-GB"/>
          </a:p>
        </p:txBody>
      </p:sp>
    </p:spTree>
    <p:extLst>
      <p:ext uri="{BB962C8B-B14F-4D97-AF65-F5344CB8AC3E}">
        <p14:creationId xmlns:p14="http://schemas.microsoft.com/office/powerpoint/2010/main" val="1286947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676CAA9-6CA3-47D6-B4A1-661BE89DCE99}" type="slidenum">
              <a:rPr lang="en-GB"/>
              <a:pPr>
                <a:defRPr/>
              </a:pPr>
              <a:t>‹#›</a:t>
            </a:fld>
            <a:endParaRPr lang="en-GB"/>
          </a:p>
        </p:txBody>
      </p:sp>
    </p:spTree>
    <p:extLst>
      <p:ext uri="{BB962C8B-B14F-4D97-AF65-F5344CB8AC3E}">
        <p14:creationId xmlns:p14="http://schemas.microsoft.com/office/powerpoint/2010/main" val="1983376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C49C1B1-D6B8-4F46-A74E-94C264FD3698}" type="slidenum">
              <a:rPr lang="en-GB"/>
              <a:pPr>
                <a:defRPr/>
              </a:pPr>
              <a:t>‹#›</a:t>
            </a:fld>
            <a:endParaRPr lang="en-GB"/>
          </a:p>
        </p:txBody>
      </p:sp>
    </p:spTree>
    <p:extLst>
      <p:ext uri="{BB962C8B-B14F-4D97-AF65-F5344CB8AC3E}">
        <p14:creationId xmlns:p14="http://schemas.microsoft.com/office/powerpoint/2010/main" val="3405286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86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GB"/>
          </a:p>
        </p:txBody>
      </p:sp>
      <p:sp>
        <p:nvSpPr>
          <p:cNvPr id="286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GB"/>
          </a:p>
        </p:txBody>
      </p:sp>
      <p:sp>
        <p:nvSpPr>
          <p:cNvPr id="286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54505010-A4B2-41D7-94C0-C5890D20670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2.xml"/><Relationship Id="rId4" Type="http://schemas.openxmlformats.org/officeDocument/2006/relationships/image" Target="../media/image12.gif"/></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7.xml"/><Relationship Id="rId5" Type="http://schemas.openxmlformats.org/officeDocument/2006/relationships/image" Target="../media/image5.wmf"/><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8000"/>
        </a:solidFill>
        <a:effectLst/>
      </p:bgPr>
    </p:bg>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0"/>
            <a:ext cx="9144000" cy="68580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2"/>
          <p:cNvSpPr>
            <a:spLocks noGrp="1" noChangeArrowheads="1"/>
          </p:cNvSpPr>
          <p:nvPr>
            <p:ph type="ctrTitle"/>
          </p:nvPr>
        </p:nvSpPr>
        <p:spPr>
          <a:xfrm>
            <a:off x="611188" y="1628775"/>
            <a:ext cx="7772400" cy="1470025"/>
          </a:xfrm>
        </p:spPr>
        <p:txBody>
          <a:bodyPr/>
          <a:lstStyle/>
          <a:p>
            <a:pPr eaLnBrk="1" hangingPunct="1"/>
            <a:r>
              <a:rPr lang="en-GB" smtClean="0">
                <a:latin typeface="Comic Sans MS" pitchFamily="66" charset="0"/>
              </a:rPr>
              <a:t>Religion and the Environment Revision</a:t>
            </a:r>
          </a:p>
        </p:txBody>
      </p:sp>
      <p:pic>
        <p:nvPicPr>
          <p:cNvPr id="205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238" y="3357563"/>
            <a:ext cx="3240087" cy="3240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sz="4000" smtClean="0">
                <a:latin typeface="Comic Sans MS" pitchFamily="66" charset="0"/>
              </a:rPr>
              <a:t>Buddhist attitudes to the environment</a:t>
            </a:r>
          </a:p>
        </p:txBody>
      </p:sp>
      <p:sp>
        <p:nvSpPr>
          <p:cNvPr id="11267" name="Rectangle 3"/>
          <p:cNvSpPr>
            <a:spLocks noGrp="1" noChangeArrowheads="1"/>
          </p:cNvSpPr>
          <p:nvPr>
            <p:ph type="body" idx="1"/>
          </p:nvPr>
        </p:nvSpPr>
        <p:spPr>
          <a:solidFill>
            <a:srgbClr val="FFCCFF"/>
          </a:solidFill>
        </p:spPr>
        <p:txBody>
          <a:bodyPr/>
          <a:lstStyle/>
          <a:p>
            <a:pPr algn="ctr" eaLnBrk="1" hangingPunct="1">
              <a:buFontTx/>
              <a:buNone/>
            </a:pPr>
            <a:r>
              <a:rPr lang="en-GB" sz="4000" smtClean="0">
                <a:latin typeface="Comic Sans MS" pitchFamily="66" charset="0"/>
              </a:rPr>
              <a:t>All Buddhists believe that</a:t>
            </a:r>
            <a:r>
              <a:rPr lang="en-GB" smtClean="0">
                <a:latin typeface="Comic Sans MS" pitchFamily="66" charset="0"/>
              </a:rPr>
              <a:t> </a:t>
            </a:r>
            <a:r>
              <a:rPr lang="en-GB" sz="4000" smtClean="0">
                <a:latin typeface="Comic Sans MS" pitchFamily="66" charset="0"/>
              </a:rPr>
              <a:t>they have a duty to protect and care for the environment and should not pollute it</a:t>
            </a:r>
            <a:endParaRPr lang="en-GB" smtClean="0">
              <a:latin typeface="Comic Sans MS" pitchFamily="66" charset="0"/>
            </a:endParaRPr>
          </a:p>
        </p:txBody>
      </p:sp>
      <p:pic>
        <p:nvPicPr>
          <p:cNvPr id="11268" name="Picture 4" descr="MCj0439823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2138" y="411480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468313" y="404813"/>
            <a:ext cx="8229600" cy="6264275"/>
          </a:xfrm>
          <a:solidFill>
            <a:srgbClr val="FFCCFF"/>
          </a:solidFill>
        </p:spPr>
        <p:txBody>
          <a:bodyPr/>
          <a:lstStyle/>
          <a:p>
            <a:pPr marL="609600" indent="-609600" eaLnBrk="1" hangingPunct="1">
              <a:lnSpc>
                <a:spcPct val="80000"/>
              </a:lnSpc>
              <a:buFontTx/>
              <a:buNone/>
            </a:pPr>
            <a:r>
              <a:rPr lang="en-GB" sz="2400" smtClean="0">
                <a:latin typeface="Comic Sans MS" pitchFamily="66" charset="0"/>
              </a:rPr>
              <a:t>This is because:</a:t>
            </a:r>
          </a:p>
          <a:p>
            <a:pPr marL="609600" indent="-609600" eaLnBrk="1" hangingPunct="1">
              <a:lnSpc>
                <a:spcPct val="80000"/>
              </a:lnSpc>
              <a:buFont typeface="Wingdings" pitchFamily="2" charset="2"/>
              <a:buAutoNum type="arabicPeriod"/>
            </a:pPr>
            <a:r>
              <a:rPr lang="en-GB" sz="2400" smtClean="0">
                <a:latin typeface="Comic Sans MS" pitchFamily="66" charset="0"/>
              </a:rPr>
              <a:t>Buddhists believe that all life, in all forms, should be respected, and not destroyed through e.g. deforestation</a:t>
            </a:r>
          </a:p>
          <a:p>
            <a:pPr marL="609600" indent="-609600" eaLnBrk="1" hangingPunct="1">
              <a:lnSpc>
                <a:spcPct val="80000"/>
              </a:lnSpc>
              <a:buFont typeface="Wingdings" pitchFamily="2" charset="2"/>
              <a:buAutoNum type="arabicPeriod"/>
            </a:pPr>
            <a:endParaRPr lang="en-GB" sz="2400" smtClean="0">
              <a:latin typeface="Comic Sans MS" pitchFamily="66" charset="0"/>
            </a:endParaRPr>
          </a:p>
          <a:p>
            <a:pPr marL="609600" indent="-609600" eaLnBrk="1" hangingPunct="1">
              <a:lnSpc>
                <a:spcPct val="80000"/>
              </a:lnSpc>
              <a:buFont typeface="Wingdings" pitchFamily="2" charset="2"/>
              <a:buAutoNum type="arabicPeriod"/>
            </a:pPr>
            <a:r>
              <a:rPr lang="en-GB" sz="2400" smtClean="0">
                <a:latin typeface="Comic Sans MS" pitchFamily="66" charset="0"/>
              </a:rPr>
              <a:t>Buddha taught compassion for all life. Destroying the environment affects humans, animals and the whole of nature.</a:t>
            </a:r>
          </a:p>
          <a:p>
            <a:pPr marL="609600" indent="-609600" eaLnBrk="1" hangingPunct="1">
              <a:lnSpc>
                <a:spcPct val="80000"/>
              </a:lnSpc>
              <a:buFont typeface="Wingdings" pitchFamily="2" charset="2"/>
              <a:buAutoNum type="arabicPeriod"/>
            </a:pPr>
            <a:endParaRPr lang="en-GB" sz="2400" smtClean="0">
              <a:latin typeface="Comic Sans MS" pitchFamily="66" charset="0"/>
            </a:endParaRPr>
          </a:p>
          <a:p>
            <a:pPr marL="609600" indent="-609600" eaLnBrk="1" hangingPunct="1">
              <a:lnSpc>
                <a:spcPct val="80000"/>
              </a:lnSpc>
              <a:buFont typeface="Wingdings" pitchFamily="2" charset="2"/>
              <a:buAutoNum type="arabicPeriod"/>
            </a:pPr>
            <a:r>
              <a:rPr lang="en-GB" sz="2400" smtClean="0">
                <a:latin typeface="Comic Sans MS" pitchFamily="66" charset="0"/>
              </a:rPr>
              <a:t>The Dalai Lama said the ‘destruction of nature and natural resources results from ignorance, greed and lack of respect for the earth’s living things…this lack of respect extends to future generations who would inherit the degraded planet.</a:t>
            </a:r>
          </a:p>
          <a:p>
            <a:pPr marL="609600" indent="-609600" eaLnBrk="1" hangingPunct="1">
              <a:lnSpc>
                <a:spcPct val="80000"/>
              </a:lnSpc>
              <a:buFont typeface="Wingdings" pitchFamily="2" charset="2"/>
              <a:buAutoNum type="arabicPeriod"/>
            </a:pPr>
            <a:endParaRPr lang="en-GB" sz="2400" smtClean="0">
              <a:latin typeface="Comic Sans MS" pitchFamily="66" charset="0"/>
            </a:endParaRPr>
          </a:p>
          <a:p>
            <a:pPr marL="609600" indent="-609600" eaLnBrk="1" hangingPunct="1">
              <a:lnSpc>
                <a:spcPct val="80000"/>
              </a:lnSpc>
              <a:buFont typeface="Wingdings" pitchFamily="2" charset="2"/>
              <a:buAutoNum type="arabicPeriod"/>
            </a:pPr>
            <a:r>
              <a:rPr lang="en-GB" sz="2400" smtClean="0">
                <a:latin typeface="Comic Sans MS" pitchFamily="66" charset="0"/>
              </a:rPr>
              <a:t>‘Do not harm others’ (First Precept)</a:t>
            </a:r>
          </a:p>
          <a:p>
            <a:pPr marL="609600" indent="-609600" eaLnBrk="1" hangingPunct="1">
              <a:lnSpc>
                <a:spcPct val="80000"/>
              </a:lnSpc>
              <a:buFont typeface="Wingdings" pitchFamily="2" charset="2"/>
              <a:buAutoNum type="arabicPeriod"/>
            </a:pPr>
            <a:endParaRPr lang="en-GB" sz="2400" smtClean="0">
              <a:latin typeface="Comic Sans MS" pitchFamily="66" charset="0"/>
            </a:endParaRPr>
          </a:p>
          <a:p>
            <a:pPr marL="609600" indent="-609600" eaLnBrk="1" hangingPunct="1">
              <a:lnSpc>
                <a:spcPct val="80000"/>
              </a:lnSpc>
              <a:buFont typeface="Wingdings" pitchFamily="2" charset="2"/>
              <a:buAutoNum type="arabicPeriod"/>
            </a:pPr>
            <a:r>
              <a:rPr lang="en-GB" sz="2400" smtClean="0">
                <a:latin typeface="Comic Sans MS" pitchFamily="66" charset="0"/>
              </a:rPr>
              <a:t>There are Karmic consequences for all our actions. Karma affects our rebirth.</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291">
                                            <p:bg/>
                                          </p:spTgt>
                                        </p:tgtEl>
                                        <p:attrNameLst>
                                          <p:attrName>style.visibility</p:attrName>
                                        </p:attrNameLst>
                                      </p:cBhvr>
                                      <p:to>
                                        <p:strVal val="visible"/>
                                      </p:to>
                                    </p:set>
                                    <p:animEffect transition="in" filter="fade">
                                      <p:cBhvr>
                                        <p:cTn id="7" dur="1000"/>
                                        <p:tgtEl>
                                          <p:spTgt spid="12291">
                                            <p:bg/>
                                          </p:spTgt>
                                        </p:tgtEl>
                                      </p:cBhvr>
                                    </p:animEffect>
                                    <p:anim calcmode="lin" valueType="num">
                                      <p:cBhvr>
                                        <p:cTn id="8" dur="1000" fill="hold"/>
                                        <p:tgtEl>
                                          <p:spTgt spid="12291">
                                            <p:bg/>
                                          </p:spTgt>
                                        </p:tgtEl>
                                        <p:attrNameLst>
                                          <p:attrName>ppt_x</p:attrName>
                                        </p:attrNameLst>
                                      </p:cBhvr>
                                      <p:tavLst>
                                        <p:tav tm="0">
                                          <p:val>
                                            <p:strVal val="#ppt_x"/>
                                          </p:val>
                                        </p:tav>
                                        <p:tav tm="100000">
                                          <p:val>
                                            <p:strVal val="#ppt_x"/>
                                          </p:val>
                                        </p:tav>
                                      </p:tavLst>
                                    </p:anim>
                                    <p:anim calcmode="lin" valueType="num">
                                      <p:cBhvr>
                                        <p:cTn id="9" dur="1000" fill="hold"/>
                                        <p:tgtEl>
                                          <p:spTgt spid="12291">
                                            <p:bg/>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2291">
                                            <p:txEl>
                                              <p:pRg st="0" end="0"/>
                                            </p:txEl>
                                          </p:spTgt>
                                        </p:tgtEl>
                                        <p:attrNameLst>
                                          <p:attrName>style.visibility</p:attrName>
                                        </p:attrNameLst>
                                      </p:cBhvr>
                                      <p:to>
                                        <p:strVal val="visible"/>
                                      </p:to>
                                    </p:set>
                                    <p:animEffect transition="in" filter="fade">
                                      <p:cBhvr>
                                        <p:cTn id="14" dur="1000"/>
                                        <p:tgtEl>
                                          <p:spTgt spid="12291">
                                            <p:txEl>
                                              <p:pRg st="0" end="0"/>
                                            </p:txEl>
                                          </p:spTgt>
                                        </p:tgtEl>
                                      </p:cBhvr>
                                    </p:animEffect>
                                    <p:anim calcmode="lin" valueType="num">
                                      <p:cBhvr>
                                        <p:cTn id="15" dur="1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22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2291">
                                            <p:txEl>
                                              <p:pRg st="1" end="1"/>
                                            </p:txEl>
                                          </p:spTgt>
                                        </p:tgtEl>
                                        <p:attrNameLst>
                                          <p:attrName>style.visibility</p:attrName>
                                        </p:attrNameLst>
                                      </p:cBhvr>
                                      <p:to>
                                        <p:strVal val="visible"/>
                                      </p:to>
                                    </p:set>
                                    <p:animEffect transition="in" filter="fade">
                                      <p:cBhvr>
                                        <p:cTn id="21" dur="1000"/>
                                        <p:tgtEl>
                                          <p:spTgt spid="12291">
                                            <p:txEl>
                                              <p:pRg st="1" end="1"/>
                                            </p:txEl>
                                          </p:spTgt>
                                        </p:tgtEl>
                                      </p:cBhvr>
                                    </p:animEffect>
                                    <p:anim calcmode="lin" valueType="num">
                                      <p:cBhvr>
                                        <p:cTn id="22" dur="10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22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2291">
                                            <p:txEl>
                                              <p:pRg st="3" end="3"/>
                                            </p:txEl>
                                          </p:spTgt>
                                        </p:tgtEl>
                                        <p:attrNameLst>
                                          <p:attrName>style.visibility</p:attrName>
                                        </p:attrNameLst>
                                      </p:cBhvr>
                                      <p:to>
                                        <p:strVal val="visible"/>
                                      </p:to>
                                    </p:set>
                                    <p:animEffect transition="in" filter="fade">
                                      <p:cBhvr>
                                        <p:cTn id="28" dur="1000"/>
                                        <p:tgtEl>
                                          <p:spTgt spid="12291">
                                            <p:txEl>
                                              <p:pRg st="3" end="3"/>
                                            </p:txEl>
                                          </p:spTgt>
                                        </p:tgtEl>
                                      </p:cBhvr>
                                    </p:animEffect>
                                    <p:anim calcmode="lin" valueType="num">
                                      <p:cBhvr>
                                        <p:cTn id="29" dur="10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22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2291">
                                            <p:txEl>
                                              <p:pRg st="5" end="5"/>
                                            </p:txEl>
                                          </p:spTgt>
                                        </p:tgtEl>
                                        <p:attrNameLst>
                                          <p:attrName>style.visibility</p:attrName>
                                        </p:attrNameLst>
                                      </p:cBhvr>
                                      <p:to>
                                        <p:strVal val="visible"/>
                                      </p:to>
                                    </p:set>
                                    <p:animEffect transition="in" filter="fade">
                                      <p:cBhvr>
                                        <p:cTn id="35" dur="1000"/>
                                        <p:tgtEl>
                                          <p:spTgt spid="12291">
                                            <p:txEl>
                                              <p:pRg st="5" end="5"/>
                                            </p:txEl>
                                          </p:spTgt>
                                        </p:tgtEl>
                                      </p:cBhvr>
                                    </p:animEffect>
                                    <p:anim calcmode="lin" valueType="num">
                                      <p:cBhvr>
                                        <p:cTn id="36" dur="1000" fill="hold"/>
                                        <p:tgtEl>
                                          <p:spTgt spid="12291">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1229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12291">
                                            <p:txEl>
                                              <p:pRg st="7" end="7"/>
                                            </p:txEl>
                                          </p:spTgt>
                                        </p:tgtEl>
                                        <p:attrNameLst>
                                          <p:attrName>style.visibility</p:attrName>
                                        </p:attrNameLst>
                                      </p:cBhvr>
                                      <p:to>
                                        <p:strVal val="visible"/>
                                      </p:to>
                                    </p:set>
                                    <p:animEffect transition="in" filter="fade">
                                      <p:cBhvr>
                                        <p:cTn id="42" dur="1000"/>
                                        <p:tgtEl>
                                          <p:spTgt spid="12291">
                                            <p:txEl>
                                              <p:pRg st="7" end="7"/>
                                            </p:txEl>
                                          </p:spTgt>
                                        </p:tgtEl>
                                      </p:cBhvr>
                                    </p:animEffect>
                                    <p:anim calcmode="lin" valueType="num">
                                      <p:cBhvr>
                                        <p:cTn id="43" dur="1000" fill="hold"/>
                                        <p:tgtEl>
                                          <p:spTgt spid="12291">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12291">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2291">
                                            <p:txEl>
                                              <p:pRg st="9" end="9"/>
                                            </p:txEl>
                                          </p:spTgt>
                                        </p:tgtEl>
                                        <p:attrNameLst>
                                          <p:attrName>style.visibility</p:attrName>
                                        </p:attrNameLst>
                                      </p:cBhvr>
                                      <p:to>
                                        <p:strVal val="visible"/>
                                      </p:to>
                                    </p:set>
                                    <p:animEffect transition="in" filter="fade">
                                      <p:cBhvr>
                                        <p:cTn id="49" dur="1000"/>
                                        <p:tgtEl>
                                          <p:spTgt spid="12291">
                                            <p:txEl>
                                              <p:pRg st="9" end="9"/>
                                            </p:txEl>
                                          </p:spTgt>
                                        </p:tgtEl>
                                      </p:cBhvr>
                                    </p:animEffect>
                                    <p:anim calcmode="lin" valueType="num">
                                      <p:cBhvr>
                                        <p:cTn id="50" dur="1000" fill="hold"/>
                                        <p:tgtEl>
                                          <p:spTgt spid="12291">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12291">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smtClean="0">
                <a:latin typeface="Comic Sans MS" pitchFamily="66" charset="0"/>
              </a:rPr>
              <a:t>Christian Aid</a:t>
            </a:r>
          </a:p>
        </p:txBody>
      </p:sp>
      <p:sp>
        <p:nvSpPr>
          <p:cNvPr id="13315" name="Rectangle 3"/>
          <p:cNvSpPr>
            <a:spLocks noGrp="1" noChangeArrowheads="1"/>
          </p:cNvSpPr>
          <p:nvPr>
            <p:ph type="body" idx="1"/>
          </p:nvPr>
        </p:nvSpPr>
        <p:spPr>
          <a:xfrm>
            <a:off x="457200" y="1484313"/>
            <a:ext cx="8229600" cy="5113337"/>
          </a:xfrm>
          <a:solidFill>
            <a:srgbClr val="FFFFCC"/>
          </a:solidFill>
        </p:spPr>
        <p:txBody>
          <a:bodyPr/>
          <a:lstStyle/>
          <a:p>
            <a:pPr eaLnBrk="1" hangingPunct="1">
              <a:lnSpc>
                <a:spcPct val="80000"/>
              </a:lnSpc>
              <a:buFontTx/>
              <a:buNone/>
            </a:pPr>
            <a:r>
              <a:rPr lang="en-GB" sz="2200" u="sng" smtClean="0">
                <a:latin typeface="Comic Sans MS" pitchFamily="66" charset="0"/>
              </a:rPr>
              <a:t>This is a Christian group who work for </a:t>
            </a:r>
            <a:r>
              <a:rPr lang="en-GB" sz="2200" b="1" u="sng" smtClean="0">
                <a:latin typeface="Comic Sans MS" pitchFamily="66" charset="0"/>
              </a:rPr>
              <a:t>conservation</a:t>
            </a:r>
            <a:r>
              <a:rPr lang="en-GB" sz="2200" u="sng" smtClean="0">
                <a:latin typeface="Comic Sans MS" pitchFamily="66" charset="0"/>
              </a:rPr>
              <a:t>.</a:t>
            </a:r>
          </a:p>
          <a:p>
            <a:pPr eaLnBrk="1" hangingPunct="1">
              <a:lnSpc>
                <a:spcPct val="80000"/>
              </a:lnSpc>
              <a:buFontTx/>
              <a:buNone/>
            </a:pPr>
            <a:endParaRPr lang="en-GB" sz="2200" smtClean="0">
              <a:latin typeface="Comic Sans MS" pitchFamily="66" charset="0"/>
            </a:endParaRPr>
          </a:p>
          <a:p>
            <a:pPr eaLnBrk="1" hangingPunct="1">
              <a:lnSpc>
                <a:spcPct val="80000"/>
              </a:lnSpc>
              <a:buFontTx/>
              <a:buNone/>
            </a:pPr>
            <a:r>
              <a:rPr lang="en-GB" sz="2200" smtClean="0">
                <a:latin typeface="Comic Sans MS" pitchFamily="66" charset="0"/>
              </a:rPr>
              <a:t>They do this because they believe that humans are stewards of the earth, and should look after it for God</a:t>
            </a:r>
          </a:p>
          <a:p>
            <a:pPr eaLnBrk="1" hangingPunct="1">
              <a:lnSpc>
                <a:spcPct val="80000"/>
              </a:lnSpc>
              <a:buFontTx/>
              <a:buNone/>
            </a:pPr>
            <a:endParaRPr lang="en-GB" sz="2200" smtClean="0">
              <a:latin typeface="Comic Sans MS" pitchFamily="66" charset="0"/>
            </a:endParaRPr>
          </a:p>
          <a:p>
            <a:pPr eaLnBrk="1" hangingPunct="1">
              <a:lnSpc>
                <a:spcPct val="80000"/>
              </a:lnSpc>
              <a:buFontTx/>
              <a:buNone/>
            </a:pPr>
            <a:r>
              <a:rPr lang="en-GB" sz="2200" smtClean="0">
                <a:latin typeface="Comic Sans MS" pitchFamily="66" charset="0"/>
              </a:rPr>
              <a:t>They believe in the parable of the talents which says that those who leave the earth in a better state than they found it will go to heaven</a:t>
            </a:r>
          </a:p>
          <a:p>
            <a:pPr eaLnBrk="1" hangingPunct="1">
              <a:lnSpc>
                <a:spcPct val="80000"/>
              </a:lnSpc>
              <a:buFontTx/>
              <a:buNone/>
            </a:pPr>
            <a:endParaRPr lang="en-GB" sz="2200" smtClean="0">
              <a:latin typeface="Comic Sans MS" pitchFamily="66" charset="0"/>
            </a:endParaRPr>
          </a:p>
          <a:p>
            <a:pPr eaLnBrk="1" hangingPunct="1">
              <a:lnSpc>
                <a:spcPct val="80000"/>
              </a:lnSpc>
              <a:buFontTx/>
              <a:buNone/>
            </a:pPr>
            <a:r>
              <a:rPr lang="en-GB" sz="2200" smtClean="0">
                <a:latin typeface="Comic Sans MS" pitchFamily="66" charset="0"/>
              </a:rPr>
              <a:t>They campaign against climate change and put pressure on the international community to reduce CO2</a:t>
            </a:r>
          </a:p>
          <a:p>
            <a:pPr eaLnBrk="1" hangingPunct="1">
              <a:lnSpc>
                <a:spcPct val="80000"/>
              </a:lnSpc>
              <a:buFontTx/>
              <a:buNone/>
            </a:pPr>
            <a:endParaRPr lang="en-GB" sz="2200" smtClean="0">
              <a:latin typeface="Comic Sans MS" pitchFamily="66" charset="0"/>
            </a:endParaRPr>
          </a:p>
          <a:p>
            <a:pPr eaLnBrk="1" hangingPunct="1">
              <a:lnSpc>
                <a:spcPct val="80000"/>
              </a:lnSpc>
              <a:buFontTx/>
              <a:buNone/>
            </a:pPr>
            <a:r>
              <a:rPr lang="en-GB" sz="2200" smtClean="0">
                <a:latin typeface="Comic Sans MS" pitchFamily="66" charset="0"/>
              </a:rPr>
              <a:t>They believe that we all have a responsibility to recycle and to save the rainforests which are the </a:t>
            </a:r>
            <a:r>
              <a:rPr lang="en-GB" sz="2200" u="sng" smtClean="0">
                <a:latin typeface="Comic Sans MS" pitchFamily="66" charset="0"/>
              </a:rPr>
              <a:t>lungs of the earth</a:t>
            </a:r>
          </a:p>
          <a:p>
            <a:pPr eaLnBrk="1" hangingPunct="1">
              <a:lnSpc>
                <a:spcPct val="80000"/>
              </a:lnSpc>
              <a:buFontTx/>
              <a:buNone/>
            </a:pPr>
            <a:endParaRPr lang="en-GB" sz="2200" u="sng" smtClean="0">
              <a:latin typeface="Comic Sans MS" pitchFamily="66" charset="0"/>
            </a:endParaRPr>
          </a:p>
          <a:p>
            <a:pPr eaLnBrk="1" hangingPunct="1">
              <a:lnSpc>
                <a:spcPct val="80000"/>
              </a:lnSpc>
              <a:buFontTx/>
              <a:buNone/>
            </a:pPr>
            <a:endParaRPr lang="en-GB" sz="2200" smtClean="0">
              <a:latin typeface="Comic Sans MS" pitchFamily="66" charset="0"/>
            </a:endParaRPr>
          </a:p>
        </p:txBody>
      </p:sp>
      <p:pic>
        <p:nvPicPr>
          <p:cNvPr id="13316" name="Picture 4" descr="MMj03369750000[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27988" y="77788"/>
            <a:ext cx="9366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5" descr="MMj03033850000[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812088" y="5768975"/>
            <a:ext cx="1331912"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6" descr="MMj03157710000[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6192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smtClean="0">
                <a:latin typeface="Comic Sans MS" pitchFamily="66" charset="0"/>
              </a:rPr>
              <a:t>Planet Earth</a:t>
            </a:r>
          </a:p>
        </p:txBody>
      </p:sp>
      <p:sp>
        <p:nvSpPr>
          <p:cNvPr id="14339" name="AutoShape 3">
            <a:hlinkClick r:id="" action="ppaction://noaction" highlightClick="1"/>
          </p:cNvPr>
          <p:cNvSpPr>
            <a:spLocks noChangeArrowheads="1"/>
          </p:cNvSpPr>
          <p:nvPr/>
        </p:nvSpPr>
        <p:spPr bwMode="auto">
          <a:xfrm>
            <a:off x="3492500" y="1557338"/>
            <a:ext cx="2160588" cy="1873250"/>
          </a:xfrm>
          <a:prstGeom prst="actionButtonForwardNex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4340" name="Picture 2" descr="http://pilkipedia.co.uk/wiki/images/6/6d/Blockbuster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125" y="4797425"/>
            <a:ext cx="2270125" cy="172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WordArt 5"/>
          <p:cNvSpPr>
            <a:spLocks noChangeArrowheads="1" noChangeShapeType="1" noTextEdit="1"/>
          </p:cNvSpPr>
          <p:nvPr/>
        </p:nvSpPr>
        <p:spPr bwMode="auto">
          <a:xfrm>
            <a:off x="1187450" y="3429000"/>
            <a:ext cx="619125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CC"/>
                </a:solidFill>
                <a:latin typeface="Arial Black"/>
              </a:rPr>
              <a:t>See blog for website link to game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smtClean="0">
                <a:latin typeface="Comic Sans MS" pitchFamily="66" charset="0"/>
              </a:rPr>
              <a:t>Test yourself</a:t>
            </a:r>
          </a:p>
        </p:txBody>
      </p:sp>
      <p:sp>
        <p:nvSpPr>
          <p:cNvPr id="15363" name="Rectangle 3"/>
          <p:cNvSpPr>
            <a:spLocks noGrp="1" noChangeArrowheads="1"/>
          </p:cNvSpPr>
          <p:nvPr>
            <p:ph type="body" idx="1"/>
          </p:nvPr>
        </p:nvSpPr>
        <p:spPr>
          <a:xfrm>
            <a:off x="457200" y="1600200"/>
            <a:ext cx="8229600" cy="4060825"/>
          </a:xfrm>
          <a:solidFill>
            <a:srgbClr val="CCFFFF"/>
          </a:solidFill>
        </p:spPr>
        <p:txBody>
          <a:bodyPr/>
          <a:lstStyle/>
          <a:p>
            <a:pPr eaLnBrk="1" hangingPunct="1"/>
            <a:r>
              <a:rPr lang="en-GB" sz="2800" smtClean="0">
                <a:latin typeface="Comic Sans MS" pitchFamily="66" charset="0"/>
              </a:rPr>
              <a:t>Name the 4 types of pollution</a:t>
            </a:r>
          </a:p>
          <a:p>
            <a:pPr eaLnBrk="1" hangingPunct="1"/>
            <a:r>
              <a:rPr lang="en-GB" sz="2800" smtClean="0">
                <a:latin typeface="Comic Sans MS" pitchFamily="66" charset="0"/>
              </a:rPr>
              <a:t>Which do not physically damage the environment?</a:t>
            </a:r>
          </a:p>
          <a:p>
            <a:pPr eaLnBrk="1" hangingPunct="1"/>
            <a:r>
              <a:rPr lang="en-GB" sz="2800" smtClean="0">
                <a:latin typeface="Comic Sans MS" pitchFamily="66" charset="0"/>
              </a:rPr>
              <a:t>Name 3 ways people try to reduce pollution</a:t>
            </a:r>
          </a:p>
          <a:p>
            <a:pPr eaLnBrk="1" hangingPunct="1"/>
            <a:r>
              <a:rPr lang="en-GB" sz="2800" smtClean="0">
                <a:latin typeface="Comic Sans MS" pitchFamily="66" charset="0"/>
              </a:rPr>
              <a:t>What is the Buddhist and Christian attitude towards the environment?</a:t>
            </a:r>
          </a:p>
          <a:p>
            <a:pPr eaLnBrk="1" hangingPunct="1"/>
            <a:r>
              <a:rPr lang="en-GB" sz="2800" smtClean="0">
                <a:latin typeface="Comic Sans MS" pitchFamily="66" charset="0"/>
              </a:rPr>
              <a:t>Give 4 reasons a Christian has this view</a:t>
            </a:r>
          </a:p>
          <a:p>
            <a:pPr eaLnBrk="1" hangingPunct="1"/>
            <a:r>
              <a:rPr lang="en-GB" sz="2800" smtClean="0">
                <a:latin typeface="Comic Sans MS" pitchFamily="66" charset="0"/>
              </a:rPr>
              <a:t>Give 4 reasons a Buddhist has this view</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250825" y="188913"/>
            <a:ext cx="8713788" cy="6408737"/>
          </a:xfrm>
          <a:solidFill>
            <a:srgbClr val="CCFFFF"/>
          </a:solidFill>
        </p:spPr>
        <p:txBody>
          <a:bodyPr/>
          <a:lstStyle/>
          <a:p>
            <a:pPr eaLnBrk="1" hangingPunct="1">
              <a:lnSpc>
                <a:spcPct val="80000"/>
              </a:lnSpc>
              <a:buFontTx/>
              <a:buNone/>
            </a:pPr>
            <a:r>
              <a:rPr lang="en-GB" sz="1900" b="1" u="sng" smtClean="0">
                <a:latin typeface="Comic Sans MS" pitchFamily="66" charset="0"/>
              </a:rPr>
              <a:t>PLANET EARTH</a:t>
            </a:r>
            <a:endParaRPr lang="en-GB" sz="1900" smtClean="0">
              <a:latin typeface="Comic Sans MS" pitchFamily="66" charset="0"/>
            </a:endParaRPr>
          </a:p>
          <a:p>
            <a:pPr eaLnBrk="1" hangingPunct="1">
              <a:lnSpc>
                <a:spcPct val="80000"/>
              </a:lnSpc>
            </a:pPr>
            <a:r>
              <a:rPr lang="en-GB" sz="1900" smtClean="0">
                <a:latin typeface="Comic Sans MS" pitchFamily="66" charset="0"/>
              </a:rPr>
              <a:t>Give two ways we damage the earth.	(2)</a:t>
            </a:r>
          </a:p>
          <a:p>
            <a:pPr eaLnBrk="1" hangingPunct="1">
              <a:lnSpc>
                <a:spcPct val="80000"/>
              </a:lnSpc>
            </a:pPr>
            <a:r>
              <a:rPr lang="en-GB" sz="1900" smtClean="0">
                <a:latin typeface="Comic Sans MS" pitchFamily="66" charset="0"/>
              </a:rPr>
              <a:t>Give two reasons why humans should look after the environment.		(2)</a:t>
            </a:r>
          </a:p>
          <a:p>
            <a:pPr eaLnBrk="1" hangingPunct="1">
              <a:lnSpc>
                <a:spcPct val="80000"/>
              </a:lnSpc>
            </a:pPr>
            <a:r>
              <a:rPr lang="en-GB" sz="1900" smtClean="0">
                <a:latin typeface="Comic Sans MS" pitchFamily="66" charset="0"/>
              </a:rPr>
              <a:t>Name two forms of renewable energy.	(2)</a:t>
            </a:r>
          </a:p>
          <a:p>
            <a:pPr eaLnBrk="1" hangingPunct="1">
              <a:lnSpc>
                <a:spcPct val="80000"/>
              </a:lnSpc>
            </a:pPr>
            <a:r>
              <a:rPr lang="en-GB" sz="1900" smtClean="0">
                <a:latin typeface="Comic Sans MS" pitchFamily="66" charset="0"/>
              </a:rPr>
              <a:t>Name two ways we use natural resources.	(2)</a:t>
            </a:r>
          </a:p>
          <a:p>
            <a:pPr eaLnBrk="1" hangingPunct="1">
              <a:lnSpc>
                <a:spcPct val="80000"/>
              </a:lnSpc>
            </a:pPr>
            <a:r>
              <a:rPr lang="en-GB" sz="1900" smtClean="0">
                <a:latin typeface="Comic Sans MS" pitchFamily="66" charset="0"/>
              </a:rPr>
              <a:t>Explain briefly how science believes the world began.		(4)</a:t>
            </a:r>
          </a:p>
          <a:p>
            <a:pPr eaLnBrk="1" hangingPunct="1">
              <a:lnSpc>
                <a:spcPct val="80000"/>
              </a:lnSpc>
            </a:pPr>
            <a:r>
              <a:rPr lang="en-GB" sz="1900" smtClean="0">
                <a:latin typeface="Comic Sans MS" pitchFamily="66" charset="0"/>
              </a:rPr>
              <a:t>Explain what makes it difficult to look after the environment. (Think about in school, in your home street, in your country, across the world)	(4)</a:t>
            </a:r>
          </a:p>
          <a:p>
            <a:pPr eaLnBrk="1" hangingPunct="1">
              <a:lnSpc>
                <a:spcPct val="80000"/>
              </a:lnSpc>
            </a:pPr>
            <a:r>
              <a:rPr lang="en-GB" sz="1900" smtClean="0">
                <a:latin typeface="Comic Sans MS" pitchFamily="66" charset="0"/>
              </a:rPr>
              <a:t>‘Only religious people have a duty to look after the world.’		(6)</a:t>
            </a:r>
          </a:p>
          <a:p>
            <a:pPr eaLnBrk="1" hangingPunct="1">
              <a:lnSpc>
                <a:spcPct val="80000"/>
              </a:lnSpc>
              <a:buFontTx/>
              <a:buNone/>
            </a:pPr>
            <a:r>
              <a:rPr lang="en-GB" sz="1900" smtClean="0">
                <a:latin typeface="Comic Sans MS" pitchFamily="66" charset="0"/>
              </a:rPr>
              <a:t>	Do you agree? Give reasons and explain your answer, showing that you have thought about more than one point of view, including the two religious views you have studied.</a:t>
            </a:r>
          </a:p>
          <a:p>
            <a:pPr eaLnBrk="1" hangingPunct="1">
              <a:lnSpc>
                <a:spcPct val="80000"/>
              </a:lnSpc>
              <a:buFontTx/>
              <a:buNone/>
            </a:pPr>
            <a:r>
              <a:rPr lang="en-GB" sz="1900" smtClean="0">
                <a:latin typeface="Comic Sans MS" pitchFamily="66" charset="0"/>
              </a:rPr>
              <a:t>8.	‘People today only think of themselves, not the planet.’ 	(6)</a:t>
            </a:r>
          </a:p>
          <a:p>
            <a:pPr eaLnBrk="1" hangingPunct="1">
              <a:lnSpc>
                <a:spcPct val="80000"/>
              </a:lnSpc>
              <a:buFontTx/>
              <a:buNone/>
            </a:pPr>
            <a:r>
              <a:rPr lang="en-GB" sz="1900" smtClean="0">
                <a:latin typeface="Comic Sans MS" pitchFamily="66" charset="0"/>
              </a:rPr>
              <a:t>	Do you agree? Give reasons and explain your answer, showing that you have thought about more than one point of view, including the two religious views you have studied.</a:t>
            </a:r>
          </a:p>
          <a:p>
            <a:pPr eaLnBrk="1" hangingPunct="1">
              <a:lnSpc>
                <a:spcPct val="80000"/>
              </a:lnSpc>
              <a:buFontTx/>
              <a:buNone/>
            </a:pPr>
            <a:r>
              <a:rPr lang="en-GB" sz="1900" smtClean="0">
                <a:latin typeface="Comic Sans MS" pitchFamily="66" charset="0"/>
              </a:rPr>
              <a:t>9.	‘A hotter world is a better world.’		(6)</a:t>
            </a:r>
          </a:p>
          <a:p>
            <a:pPr eaLnBrk="1" hangingPunct="1">
              <a:lnSpc>
                <a:spcPct val="80000"/>
              </a:lnSpc>
              <a:buFontTx/>
              <a:buNone/>
            </a:pPr>
            <a:r>
              <a:rPr lang="en-GB" sz="1900" smtClean="0">
                <a:latin typeface="Comic Sans MS" pitchFamily="66" charset="0"/>
              </a:rPr>
              <a:t>	Do you agree? Give reasons and explain your answer, showing that you have thought about more than one point of view, including the two religious views you have studied.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0"/>
            <a:ext cx="8496300" cy="1143000"/>
          </a:xfrm>
        </p:spPr>
        <p:txBody>
          <a:bodyPr/>
          <a:lstStyle/>
          <a:p>
            <a:pPr eaLnBrk="1" hangingPunct="1"/>
            <a:r>
              <a:rPr lang="en-GB" sz="4000" smtClean="0">
                <a:latin typeface="Comic Sans MS" pitchFamily="66" charset="0"/>
              </a:rPr>
              <a:t>Key words: write out the answers then click to check them</a:t>
            </a:r>
          </a:p>
        </p:txBody>
      </p:sp>
      <p:sp>
        <p:nvSpPr>
          <p:cNvPr id="16387" name="Rectangle 3"/>
          <p:cNvSpPr>
            <a:spLocks noGrp="1" noChangeArrowheads="1"/>
          </p:cNvSpPr>
          <p:nvPr>
            <p:ph type="body" idx="1"/>
          </p:nvPr>
        </p:nvSpPr>
        <p:spPr>
          <a:xfrm>
            <a:off x="0" y="1268413"/>
            <a:ext cx="9144000" cy="5589587"/>
          </a:xfrm>
          <a:solidFill>
            <a:srgbClr val="FFFFCC"/>
          </a:solidFill>
        </p:spPr>
        <p:txBody>
          <a:bodyPr/>
          <a:lstStyle/>
          <a:p>
            <a:pPr eaLnBrk="1" hangingPunct="1">
              <a:lnSpc>
                <a:spcPct val="80000"/>
              </a:lnSpc>
              <a:buFontTx/>
              <a:buNone/>
            </a:pPr>
            <a:r>
              <a:rPr lang="en-GB" sz="2200" smtClean="0">
                <a:latin typeface="Comic Sans MS" pitchFamily="66" charset="0"/>
              </a:rPr>
              <a:t>Pollution</a:t>
            </a:r>
          </a:p>
          <a:p>
            <a:pPr eaLnBrk="1" hangingPunct="1">
              <a:lnSpc>
                <a:spcPct val="80000"/>
              </a:lnSpc>
              <a:buFontTx/>
              <a:buNone/>
            </a:pPr>
            <a:r>
              <a:rPr lang="en-GB" sz="2200" smtClean="0">
                <a:solidFill>
                  <a:schemeClr val="tx2"/>
                </a:solidFill>
                <a:latin typeface="Comic Sans MS" pitchFamily="66" charset="0"/>
              </a:rPr>
              <a:t>The contamination of the natural environment</a:t>
            </a:r>
          </a:p>
          <a:p>
            <a:pPr eaLnBrk="1" hangingPunct="1">
              <a:lnSpc>
                <a:spcPct val="80000"/>
              </a:lnSpc>
              <a:buFontTx/>
              <a:buNone/>
            </a:pPr>
            <a:endParaRPr lang="en-GB" sz="2200" smtClean="0">
              <a:latin typeface="Comic Sans MS" pitchFamily="66" charset="0"/>
            </a:endParaRPr>
          </a:p>
          <a:p>
            <a:pPr eaLnBrk="1" hangingPunct="1">
              <a:lnSpc>
                <a:spcPct val="80000"/>
              </a:lnSpc>
              <a:buFontTx/>
              <a:buNone/>
            </a:pPr>
            <a:r>
              <a:rPr lang="en-GB" sz="2200" smtClean="0">
                <a:latin typeface="Comic Sans MS" pitchFamily="66" charset="0"/>
              </a:rPr>
              <a:t>Global warming</a:t>
            </a:r>
          </a:p>
          <a:p>
            <a:pPr eaLnBrk="1" hangingPunct="1">
              <a:lnSpc>
                <a:spcPct val="80000"/>
              </a:lnSpc>
              <a:buFontTx/>
              <a:buNone/>
            </a:pPr>
            <a:r>
              <a:rPr lang="en-GB" sz="2200" smtClean="0">
                <a:solidFill>
                  <a:schemeClr val="tx2"/>
                </a:solidFill>
                <a:latin typeface="Comic Sans MS" pitchFamily="66" charset="0"/>
              </a:rPr>
              <a:t>Increase CO2 in the atmosphere raises the temperature of the earth, with potentially devastating effects on the environment</a:t>
            </a:r>
          </a:p>
          <a:p>
            <a:pPr eaLnBrk="1" hangingPunct="1">
              <a:lnSpc>
                <a:spcPct val="80000"/>
              </a:lnSpc>
              <a:buFontTx/>
              <a:buNone/>
            </a:pPr>
            <a:endParaRPr lang="en-GB" sz="2200" smtClean="0">
              <a:solidFill>
                <a:schemeClr val="tx2"/>
              </a:solidFill>
              <a:latin typeface="Comic Sans MS" pitchFamily="66" charset="0"/>
            </a:endParaRPr>
          </a:p>
          <a:p>
            <a:pPr eaLnBrk="1" hangingPunct="1">
              <a:lnSpc>
                <a:spcPct val="80000"/>
              </a:lnSpc>
              <a:buFontTx/>
              <a:buNone/>
            </a:pPr>
            <a:r>
              <a:rPr lang="en-GB" sz="2200" smtClean="0">
                <a:latin typeface="Comic Sans MS" pitchFamily="66" charset="0"/>
              </a:rPr>
              <a:t>Conservation</a:t>
            </a:r>
          </a:p>
          <a:p>
            <a:pPr eaLnBrk="1" hangingPunct="1">
              <a:lnSpc>
                <a:spcPct val="80000"/>
              </a:lnSpc>
              <a:buFontTx/>
              <a:buNone/>
            </a:pPr>
            <a:r>
              <a:rPr lang="en-GB" sz="2200" smtClean="0">
                <a:solidFill>
                  <a:schemeClr val="tx2"/>
                </a:solidFill>
                <a:latin typeface="Comic Sans MS" pitchFamily="66" charset="0"/>
              </a:rPr>
              <a:t>Preserving and protecting the environment and its natural resources</a:t>
            </a:r>
          </a:p>
          <a:p>
            <a:pPr eaLnBrk="1" hangingPunct="1">
              <a:lnSpc>
                <a:spcPct val="80000"/>
              </a:lnSpc>
              <a:buFontTx/>
              <a:buNone/>
            </a:pPr>
            <a:endParaRPr lang="en-GB" sz="2200" smtClean="0">
              <a:latin typeface="Comic Sans MS" pitchFamily="66" charset="0"/>
            </a:endParaRPr>
          </a:p>
          <a:p>
            <a:pPr eaLnBrk="1" hangingPunct="1">
              <a:lnSpc>
                <a:spcPct val="80000"/>
              </a:lnSpc>
              <a:buFontTx/>
              <a:buNone/>
            </a:pPr>
            <a:r>
              <a:rPr lang="en-GB" sz="2200" smtClean="0">
                <a:latin typeface="Comic Sans MS" pitchFamily="66" charset="0"/>
              </a:rPr>
              <a:t>Stewardship</a:t>
            </a:r>
          </a:p>
          <a:p>
            <a:pPr eaLnBrk="1" hangingPunct="1">
              <a:lnSpc>
                <a:spcPct val="80000"/>
              </a:lnSpc>
              <a:buFontTx/>
              <a:buNone/>
            </a:pPr>
            <a:r>
              <a:rPr lang="en-GB" sz="2200" smtClean="0">
                <a:solidFill>
                  <a:schemeClr val="tx2"/>
                </a:solidFill>
                <a:latin typeface="Comic Sans MS" pitchFamily="66" charset="0"/>
              </a:rPr>
              <a:t>Taking care of the environment on behalf of God and for the benefit of future generations</a:t>
            </a:r>
          </a:p>
          <a:p>
            <a:pPr eaLnBrk="1" hangingPunct="1">
              <a:lnSpc>
                <a:spcPct val="80000"/>
              </a:lnSpc>
              <a:buFontTx/>
              <a:buNone/>
            </a:pPr>
            <a:endParaRPr lang="en-GB" sz="2200" smtClean="0">
              <a:solidFill>
                <a:schemeClr val="tx2"/>
              </a:solidFill>
              <a:latin typeface="Comic Sans MS" pitchFamily="66" charset="0"/>
            </a:endParaRPr>
          </a:p>
          <a:p>
            <a:pPr eaLnBrk="1" hangingPunct="1">
              <a:lnSpc>
                <a:spcPct val="80000"/>
              </a:lnSpc>
              <a:buFontTx/>
              <a:buNone/>
            </a:pPr>
            <a:r>
              <a:rPr lang="en-GB" sz="2200" smtClean="0">
                <a:latin typeface="Comic Sans MS" pitchFamily="66" charset="0"/>
              </a:rPr>
              <a:t>Animal rights</a:t>
            </a:r>
          </a:p>
          <a:p>
            <a:pPr eaLnBrk="1" hangingPunct="1">
              <a:lnSpc>
                <a:spcPct val="80000"/>
              </a:lnSpc>
              <a:buFontTx/>
              <a:buNone/>
            </a:pPr>
            <a:r>
              <a:rPr lang="en-GB" sz="2200" smtClean="0">
                <a:solidFill>
                  <a:schemeClr val="tx2"/>
                </a:solidFill>
                <a:latin typeface="Comic Sans MS" pitchFamily="66" charset="0"/>
              </a:rPr>
              <a:t>The principle that animals have the right not to be exploited by humans</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wipe(down)">
                                      <p:cBhvr>
                                        <p:cTn id="7" dur="580">
                                          <p:stCondLst>
                                            <p:cond delay="0"/>
                                          </p:stCondLst>
                                        </p:cTn>
                                        <p:tgtEl>
                                          <p:spTgt spid="16387">
                                            <p:txEl>
                                              <p:pRg st="1" end="1"/>
                                            </p:txEl>
                                          </p:spTgt>
                                        </p:tgtEl>
                                      </p:cBhvr>
                                    </p:animEffect>
                                    <p:anim calcmode="lin" valueType="num">
                                      <p:cBhvr>
                                        <p:cTn id="8" dur="1822" tmFilter="0,0; 0.14,0.36; 0.43,0.73; 0.71,0.91; 1.0,1.0">
                                          <p:stCondLst>
                                            <p:cond delay="0"/>
                                          </p:stCondLst>
                                        </p:cTn>
                                        <p:tgtEl>
                                          <p:spTgt spid="16387">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6387">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6387">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6387">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6387">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6387">
                                            <p:txEl>
                                              <p:pRg st="1" end="1"/>
                                            </p:txEl>
                                          </p:spTgt>
                                        </p:tgtEl>
                                      </p:cBhvr>
                                      <p:to x="100000" y="60000"/>
                                    </p:animScale>
                                    <p:animScale>
                                      <p:cBhvr>
                                        <p:cTn id="14" dur="166" decel="50000">
                                          <p:stCondLst>
                                            <p:cond delay="676"/>
                                          </p:stCondLst>
                                        </p:cTn>
                                        <p:tgtEl>
                                          <p:spTgt spid="16387">
                                            <p:txEl>
                                              <p:pRg st="1" end="1"/>
                                            </p:txEl>
                                          </p:spTgt>
                                        </p:tgtEl>
                                      </p:cBhvr>
                                      <p:to x="100000" y="100000"/>
                                    </p:animScale>
                                    <p:animScale>
                                      <p:cBhvr>
                                        <p:cTn id="15" dur="26">
                                          <p:stCondLst>
                                            <p:cond delay="1312"/>
                                          </p:stCondLst>
                                        </p:cTn>
                                        <p:tgtEl>
                                          <p:spTgt spid="16387">
                                            <p:txEl>
                                              <p:pRg st="1" end="1"/>
                                            </p:txEl>
                                          </p:spTgt>
                                        </p:tgtEl>
                                      </p:cBhvr>
                                      <p:to x="100000" y="80000"/>
                                    </p:animScale>
                                    <p:animScale>
                                      <p:cBhvr>
                                        <p:cTn id="16" dur="166" decel="50000">
                                          <p:stCondLst>
                                            <p:cond delay="1338"/>
                                          </p:stCondLst>
                                        </p:cTn>
                                        <p:tgtEl>
                                          <p:spTgt spid="16387">
                                            <p:txEl>
                                              <p:pRg st="1" end="1"/>
                                            </p:txEl>
                                          </p:spTgt>
                                        </p:tgtEl>
                                      </p:cBhvr>
                                      <p:to x="100000" y="100000"/>
                                    </p:animScale>
                                    <p:animScale>
                                      <p:cBhvr>
                                        <p:cTn id="17" dur="26">
                                          <p:stCondLst>
                                            <p:cond delay="1642"/>
                                          </p:stCondLst>
                                        </p:cTn>
                                        <p:tgtEl>
                                          <p:spTgt spid="16387">
                                            <p:txEl>
                                              <p:pRg st="1" end="1"/>
                                            </p:txEl>
                                          </p:spTgt>
                                        </p:tgtEl>
                                      </p:cBhvr>
                                      <p:to x="100000" y="90000"/>
                                    </p:animScale>
                                    <p:animScale>
                                      <p:cBhvr>
                                        <p:cTn id="18" dur="166" decel="50000">
                                          <p:stCondLst>
                                            <p:cond delay="1668"/>
                                          </p:stCondLst>
                                        </p:cTn>
                                        <p:tgtEl>
                                          <p:spTgt spid="16387">
                                            <p:txEl>
                                              <p:pRg st="1" end="1"/>
                                            </p:txEl>
                                          </p:spTgt>
                                        </p:tgtEl>
                                      </p:cBhvr>
                                      <p:to x="100000" y="100000"/>
                                    </p:animScale>
                                    <p:animScale>
                                      <p:cBhvr>
                                        <p:cTn id="19" dur="26">
                                          <p:stCondLst>
                                            <p:cond delay="1808"/>
                                          </p:stCondLst>
                                        </p:cTn>
                                        <p:tgtEl>
                                          <p:spTgt spid="16387">
                                            <p:txEl>
                                              <p:pRg st="1" end="1"/>
                                            </p:txEl>
                                          </p:spTgt>
                                        </p:tgtEl>
                                      </p:cBhvr>
                                      <p:to x="100000" y="95000"/>
                                    </p:animScale>
                                    <p:animScale>
                                      <p:cBhvr>
                                        <p:cTn id="20" dur="166" decel="50000">
                                          <p:stCondLst>
                                            <p:cond delay="1834"/>
                                          </p:stCondLst>
                                        </p:cTn>
                                        <p:tgtEl>
                                          <p:spTgt spid="16387">
                                            <p:txEl>
                                              <p:pRg st="1" end="1"/>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nodeType="clickEffect">
                                  <p:stCondLst>
                                    <p:cond delay="0"/>
                                  </p:stCondLst>
                                  <p:childTnLst>
                                    <p:set>
                                      <p:cBhvr>
                                        <p:cTn id="24" dur="1" fill="hold">
                                          <p:stCondLst>
                                            <p:cond delay="0"/>
                                          </p:stCondLst>
                                        </p:cTn>
                                        <p:tgtEl>
                                          <p:spTgt spid="16387">
                                            <p:txEl>
                                              <p:pRg st="4" end="4"/>
                                            </p:txEl>
                                          </p:spTgt>
                                        </p:tgtEl>
                                        <p:attrNameLst>
                                          <p:attrName>style.visibility</p:attrName>
                                        </p:attrNameLst>
                                      </p:cBhvr>
                                      <p:to>
                                        <p:strVal val="visible"/>
                                      </p:to>
                                    </p:set>
                                    <p:animEffect transition="in" filter="wipe(down)">
                                      <p:cBhvr>
                                        <p:cTn id="25" dur="580">
                                          <p:stCondLst>
                                            <p:cond delay="0"/>
                                          </p:stCondLst>
                                        </p:cTn>
                                        <p:tgtEl>
                                          <p:spTgt spid="16387">
                                            <p:txEl>
                                              <p:pRg st="4" end="4"/>
                                            </p:txEl>
                                          </p:spTgt>
                                        </p:tgtEl>
                                      </p:cBhvr>
                                    </p:animEffect>
                                    <p:anim calcmode="lin" valueType="num">
                                      <p:cBhvr>
                                        <p:cTn id="26" dur="1822" tmFilter="0,0; 0.14,0.36; 0.43,0.73; 0.71,0.91; 1.0,1.0">
                                          <p:stCondLst>
                                            <p:cond delay="0"/>
                                          </p:stCondLst>
                                        </p:cTn>
                                        <p:tgtEl>
                                          <p:spTgt spid="16387">
                                            <p:txEl>
                                              <p:pRg st="4" end="4"/>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6387">
                                            <p:txEl>
                                              <p:pRg st="4" end="4"/>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6387">
                                            <p:txEl>
                                              <p:pRg st="4" end="4"/>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6387">
                                            <p:txEl>
                                              <p:pRg st="4" end="4"/>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6387">
                                            <p:txEl>
                                              <p:pRg st="4" end="4"/>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16387">
                                            <p:txEl>
                                              <p:pRg st="4" end="4"/>
                                            </p:txEl>
                                          </p:spTgt>
                                        </p:tgtEl>
                                      </p:cBhvr>
                                      <p:to x="100000" y="60000"/>
                                    </p:animScale>
                                    <p:animScale>
                                      <p:cBhvr>
                                        <p:cTn id="32" dur="166" decel="50000">
                                          <p:stCondLst>
                                            <p:cond delay="676"/>
                                          </p:stCondLst>
                                        </p:cTn>
                                        <p:tgtEl>
                                          <p:spTgt spid="16387">
                                            <p:txEl>
                                              <p:pRg st="4" end="4"/>
                                            </p:txEl>
                                          </p:spTgt>
                                        </p:tgtEl>
                                      </p:cBhvr>
                                      <p:to x="100000" y="100000"/>
                                    </p:animScale>
                                    <p:animScale>
                                      <p:cBhvr>
                                        <p:cTn id="33" dur="26">
                                          <p:stCondLst>
                                            <p:cond delay="1312"/>
                                          </p:stCondLst>
                                        </p:cTn>
                                        <p:tgtEl>
                                          <p:spTgt spid="16387">
                                            <p:txEl>
                                              <p:pRg st="4" end="4"/>
                                            </p:txEl>
                                          </p:spTgt>
                                        </p:tgtEl>
                                      </p:cBhvr>
                                      <p:to x="100000" y="80000"/>
                                    </p:animScale>
                                    <p:animScale>
                                      <p:cBhvr>
                                        <p:cTn id="34" dur="166" decel="50000">
                                          <p:stCondLst>
                                            <p:cond delay="1338"/>
                                          </p:stCondLst>
                                        </p:cTn>
                                        <p:tgtEl>
                                          <p:spTgt spid="16387">
                                            <p:txEl>
                                              <p:pRg st="4" end="4"/>
                                            </p:txEl>
                                          </p:spTgt>
                                        </p:tgtEl>
                                      </p:cBhvr>
                                      <p:to x="100000" y="100000"/>
                                    </p:animScale>
                                    <p:animScale>
                                      <p:cBhvr>
                                        <p:cTn id="35" dur="26">
                                          <p:stCondLst>
                                            <p:cond delay="1642"/>
                                          </p:stCondLst>
                                        </p:cTn>
                                        <p:tgtEl>
                                          <p:spTgt spid="16387">
                                            <p:txEl>
                                              <p:pRg st="4" end="4"/>
                                            </p:txEl>
                                          </p:spTgt>
                                        </p:tgtEl>
                                      </p:cBhvr>
                                      <p:to x="100000" y="90000"/>
                                    </p:animScale>
                                    <p:animScale>
                                      <p:cBhvr>
                                        <p:cTn id="36" dur="166" decel="50000">
                                          <p:stCondLst>
                                            <p:cond delay="1668"/>
                                          </p:stCondLst>
                                        </p:cTn>
                                        <p:tgtEl>
                                          <p:spTgt spid="16387">
                                            <p:txEl>
                                              <p:pRg st="4" end="4"/>
                                            </p:txEl>
                                          </p:spTgt>
                                        </p:tgtEl>
                                      </p:cBhvr>
                                      <p:to x="100000" y="100000"/>
                                    </p:animScale>
                                    <p:animScale>
                                      <p:cBhvr>
                                        <p:cTn id="37" dur="26">
                                          <p:stCondLst>
                                            <p:cond delay="1808"/>
                                          </p:stCondLst>
                                        </p:cTn>
                                        <p:tgtEl>
                                          <p:spTgt spid="16387">
                                            <p:txEl>
                                              <p:pRg st="4" end="4"/>
                                            </p:txEl>
                                          </p:spTgt>
                                        </p:tgtEl>
                                      </p:cBhvr>
                                      <p:to x="100000" y="95000"/>
                                    </p:animScale>
                                    <p:animScale>
                                      <p:cBhvr>
                                        <p:cTn id="38" dur="166" decel="50000">
                                          <p:stCondLst>
                                            <p:cond delay="1834"/>
                                          </p:stCondLst>
                                        </p:cTn>
                                        <p:tgtEl>
                                          <p:spTgt spid="16387">
                                            <p:txEl>
                                              <p:pRg st="4" end="4"/>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nodeType="clickEffect">
                                  <p:stCondLst>
                                    <p:cond delay="0"/>
                                  </p:stCondLst>
                                  <p:childTnLst>
                                    <p:set>
                                      <p:cBhvr>
                                        <p:cTn id="42" dur="1" fill="hold">
                                          <p:stCondLst>
                                            <p:cond delay="0"/>
                                          </p:stCondLst>
                                        </p:cTn>
                                        <p:tgtEl>
                                          <p:spTgt spid="16387">
                                            <p:txEl>
                                              <p:pRg st="7" end="7"/>
                                            </p:txEl>
                                          </p:spTgt>
                                        </p:tgtEl>
                                        <p:attrNameLst>
                                          <p:attrName>style.visibility</p:attrName>
                                        </p:attrNameLst>
                                      </p:cBhvr>
                                      <p:to>
                                        <p:strVal val="visible"/>
                                      </p:to>
                                    </p:set>
                                    <p:animEffect transition="in" filter="wipe(down)">
                                      <p:cBhvr>
                                        <p:cTn id="43" dur="580">
                                          <p:stCondLst>
                                            <p:cond delay="0"/>
                                          </p:stCondLst>
                                        </p:cTn>
                                        <p:tgtEl>
                                          <p:spTgt spid="16387">
                                            <p:txEl>
                                              <p:pRg st="7" end="7"/>
                                            </p:txEl>
                                          </p:spTgt>
                                        </p:tgtEl>
                                      </p:cBhvr>
                                    </p:animEffect>
                                    <p:anim calcmode="lin" valueType="num">
                                      <p:cBhvr>
                                        <p:cTn id="44" dur="1822" tmFilter="0,0; 0.14,0.36; 0.43,0.73; 0.71,0.91; 1.0,1.0">
                                          <p:stCondLst>
                                            <p:cond delay="0"/>
                                          </p:stCondLst>
                                        </p:cTn>
                                        <p:tgtEl>
                                          <p:spTgt spid="16387">
                                            <p:txEl>
                                              <p:pRg st="7" end="7"/>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6387">
                                            <p:txEl>
                                              <p:pRg st="7" end="7"/>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6387">
                                            <p:txEl>
                                              <p:pRg st="7" end="7"/>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6387">
                                            <p:txEl>
                                              <p:pRg st="7" end="7"/>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6387">
                                            <p:txEl>
                                              <p:pRg st="7" end="7"/>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16387">
                                            <p:txEl>
                                              <p:pRg st="7" end="7"/>
                                            </p:txEl>
                                          </p:spTgt>
                                        </p:tgtEl>
                                      </p:cBhvr>
                                      <p:to x="100000" y="60000"/>
                                    </p:animScale>
                                    <p:animScale>
                                      <p:cBhvr>
                                        <p:cTn id="50" dur="166" decel="50000">
                                          <p:stCondLst>
                                            <p:cond delay="676"/>
                                          </p:stCondLst>
                                        </p:cTn>
                                        <p:tgtEl>
                                          <p:spTgt spid="16387">
                                            <p:txEl>
                                              <p:pRg st="7" end="7"/>
                                            </p:txEl>
                                          </p:spTgt>
                                        </p:tgtEl>
                                      </p:cBhvr>
                                      <p:to x="100000" y="100000"/>
                                    </p:animScale>
                                    <p:animScale>
                                      <p:cBhvr>
                                        <p:cTn id="51" dur="26">
                                          <p:stCondLst>
                                            <p:cond delay="1312"/>
                                          </p:stCondLst>
                                        </p:cTn>
                                        <p:tgtEl>
                                          <p:spTgt spid="16387">
                                            <p:txEl>
                                              <p:pRg st="7" end="7"/>
                                            </p:txEl>
                                          </p:spTgt>
                                        </p:tgtEl>
                                      </p:cBhvr>
                                      <p:to x="100000" y="80000"/>
                                    </p:animScale>
                                    <p:animScale>
                                      <p:cBhvr>
                                        <p:cTn id="52" dur="166" decel="50000">
                                          <p:stCondLst>
                                            <p:cond delay="1338"/>
                                          </p:stCondLst>
                                        </p:cTn>
                                        <p:tgtEl>
                                          <p:spTgt spid="16387">
                                            <p:txEl>
                                              <p:pRg st="7" end="7"/>
                                            </p:txEl>
                                          </p:spTgt>
                                        </p:tgtEl>
                                      </p:cBhvr>
                                      <p:to x="100000" y="100000"/>
                                    </p:animScale>
                                    <p:animScale>
                                      <p:cBhvr>
                                        <p:cTn id="53" dur="26">
                                          <p:stCondLst>
                                            <p:cond delay="1642"/>
                                          </p:stCondLst>
                                        </p:cTn>
                                        <p:tgtEl>
                                          <p:spTgt spid="16387">
                                            <p:txEl>
                                              <p:pRg st="7" end="7"/>
                                            </p:txEl>
                                          </p:spTgt>
                                        </p:tgtEl>
                                      </p:cBhvr>
                                      <p:to x="100000" y="90000"/>
                                    </p:animScale>
                                    <p:animScale>
                                      <p:cBhvr>
                                        <p:cTn id="54" dur="166" decel="50000">
                                          <p:stCondLst>
                                            <p:cond delay="1668"/>
                                          </p:stCondLst>
                                        </p:cTn>
                                        <p:tgtEl>
                                          <p:spTgt spid="16387">
                                            <p:txEl>
                                              <p:pRg st="7" end="7"/>
                                            </p:txEl>
                                          </p:spTgt>
                                        </p:tgtEl>
                                      </p:cBhvr>
                                      <p:to x="100000" y="100000"/>
                                    </p:animScale>
                                    <p:animScale>
                                      <p:cBhvr>
                                        <p:cTn id="55" dur="26">
                                          <p:stCondLst>
                                            <p:cond delay="1808"/>
                                          </p:stCondLst>
                                        </p:cTn>
                                        <p:tgtEl>
                                          <p:spTgt spid="16387">
                                            <p:txEl>
                                              <p:pRg st="7" end="7"/>
                                            </p:txEl>
                                          </p:spTgt>
                                        </p:tgtEl>
                                      </p:cBhvr>
                                      <p:to x="100000" y="95000"/>
                                    </p:animScale>
                                    <p:animScale>
                                      <p:cBhvr>
                                        <p:cTn id="56" dur="166" decel="50000">
                                          <p:stCondLst>
                                            <p:cond delay="1834"/>
                                          </p:stCondLst>
                                        </p:cTn>
                                        <p:tgtEl>
                                          <p:spTgt spid="16387">
                                            <p:txEl>
                                              <p:pRg st="7" end="7"/>
                                            </p:txEl>
                                          </p:spTgt>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nodeType="clickEffect">
                                  <p:stCondLst>
                                    <p:cond delay="0"/>
                                  </p:stCondLst>
                                  <p:childTnLst>
                                    <p:set>
                                      <p:cBhvr>
                                        <p:cTn id="60" dur="1" fill="hold">
                                          <p:stCondLst>
                                            <p:cond delay="0"/>
                                          </p:stCondLst>
                                        </p:cTn>
                                        <p:tgtEl>
                                          <p:spTgt spid="16387">
                                            <p:txEl>
                                              <p:pRg st="10" end="10"/>
                                            </p:txEl>
                                          </p:spTgt>
                                        </p:tgtEl>
                                        <p:attrNameLst>
                                          <p:attrName>style.visibility</p:attrName>
                                        </p:attrNameLst>
                                      </p:cBhvr>
                                      <p:to>
                                        <p:strVal val="visible"/>
                                      </p:to>
                                    </p:set>
                                    <p:animEffect transition="in" filter="wipe(down)">
                                      <p:cBhvr>
                                        <p:cTn id="61" dur="580">
                                          <p:stCondLst>
                                            <p:cond delay="0"/>
                                          </p:stCondLst>
                                        </p:cTn>
                                        <p:tgtEl>
                                          <p:spTgt spid="16387">
                                            <p:txEl>
                                              <p:pRg st="10" end="10"/>
                                            </p:txEl>
                                          </p:spTgt>
                                        </p:tgtEl>
                                      </p:cBhvr>
                                    </p:animEffect>
                                    <p:anim calcmode="lin" valueType="num">
                                      <p:cBhvr>
                                        <p:cTn id="62" dur="1822" tmFilter="0,0; 0.14,0.36; 0.43,0.73; 0.71,0.91; 1.0,1.0">
                                          <p:stCondLst>
                                            <p:cond delay="0"/>
                                          </p:stCondLst>
                                        </p:cTn>
                                        <p:tgtEl>
                                          <p:spTgt spid="16387">
                                            <p:txEl>
                                              <p:pRg st="10" end="10"/>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6387">
                                            <p:txEl>
                                              <p:pRg st="10" end="10"/>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6387">
                                            <p:txEl>
                                              <p:pRg st="10" end="10"/>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6387">
                                            <p:txEl>
                                              <p:pRg st="10" end="10"/>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6387">
                                            <p:txEl>
                                              <p:pRg st="10" end="10"/>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16387">
                                            <p:txEl>
                                              <p:pRg st="10" end="10"/>
                                            </p:txEl>
                                          </p:spTgt>
                                        </p:tgtEl>
                                      </p:cBhvr>
                                      <p:to x="100000" y="60000"/>
                                    </p:animScale>
                                    <p:animScale>
                                      <p:cBhvr>
                                        <p:cTn id="68" dur="166" decel="50000">
                                          <p:stCondLst>
                                            <p:cond delay="676"/>
                                          </p:stCondLst>
                                        </p:cTn>
                                        <p:tgtEl>
                                          <p:spTgt spid="16387">
                                            <p:txEl>
                                              <p:pRg st="10" end="10"/>
                                            </p:txEl>
                                          </p:spTgt>
                                        </p:tgtEl>
                                      </p:cBhvr>
                                      <p:to x="100000" y="100000"/>
                                    </p:animScale>
                                    <p:animScale>
                                      <p:cBhvr>
                                        <p:cTn id="69" dur="26">
                                          <p:stCondLst>
                                            <p:cond delay="1312"/>
                                          </p:stCondLst>
                                        </p:cTn>
                                        <p:tgtEl>
                                          <p:spTgt spid="16387">
                                            <p:txEl>
                                              <p:pRg st="10" end="10"/>
                                            </p:txEl>
                                          </p:spTgt>
                                        </p:tgtEl>
                                      </p:cBhvr>
                                      <p:to x="100000" y="80000"/>
                                    </p:animScale>
                                    <p:animScale>
                                      <p:cBhvr>
                                        <p:cTn id="70" dur="166" decel="50000">
                                          <p:stCondLst>
                                            <p:cond delay="1338"/>
                                          </p:stCondLst>
                                        </p:cTn>
                                        <p:tgtEl>
                                          <p:spTgt spid="16387">
                                            <p:txEl>
                                              <p:pRg st="10" end="10"/>
                                            </p:txEl>
                                          </p:spTgt>
                                        </p:tgtEl>
                                      </p:cBhvr>
                                      <p:to x="100000" y="100000"/>
                                    </p:animScale>
                                    <p:animScale>
                                      <p:cBhvr>
                                        <p:cTn id="71" dur="26">
                                          <p:stCondLst>
                                            <p:cond delay="1642"/>
                                          </p:stCondLst>
                                        </p:cTn>
                                        <p:tgtEl>
                                          <p:spTgt spid="16387">
                                            <p:txEl>
                                              <p:pRg st="10" end="10"/>
                                            </p:txEl>
                                          </p:spTgt>
                                        </p:tgtEl>
                                      </p:cBhvr>
                                      <p:to x="100000" y="90000"/>
                                    </p:animScale>
                                    <p:animScale>
                                      <p:cBhvr>
                                        <p:cTn id="72" dur="166" decel="50000">
                                          <p:stCondLst>
                                            <p:cond delay="1668"/>
                                          </p:stCondLst>
                                        </p:cTn>
                                        <p:tgtEl>
                                          <p:spTgt spid="16387">
                                            <p:txEl>
                                              <p:pRg st="10" end="10"/>
                                            </p:txEl>
                                          </p:spTgt>
                                        </p:tgtEl>
                                      </p:cBhvr>
                                      <p:to x="100000" y="100000"/>
                                    </p:animScale>
                                    <p:animScale>
                                      <p:cBhvr>
                                        <p:cTn id="73" dur="26">
                                          <p:stCondLst>
                                            <p:cond delay="1808"/>
                                          </p:stCondLst>
                                        </p:cTn>
                                        <p:tgtEl>
                                          <p:spTgt spid="16387">
                                            <p:txEl>
                                              <p:pRg st="10" end="10"/>
                                            </p:txEl>
                                          </p:spTgt>
                                        </p:tgtEl>
                                      </p:cBhvr>
                                      <p:to x="100000" y="95000"/>
                                    </p:animScale>
                                    <p:animScale>
                                      <p:cBhvr>
                                        <p:cTn id="74" dur="166" decel="50000">
                                          <p:stCondLst>
                                            <p:cond delay="1834"/>
                                          </p:stCondLst>
                                        </p:cTn>
                                        <p:tgtEl>
                                          <p:spTgt spid="16387">
                                            <p:txEl>
                                              <p:pRg st="10" end="10"/>
                                            </p:txEl>
                                          </p:spTgt>
                                        </p:tgtEl>
                                      </p:cBhvr>
                                      <p:to x="100000" y="100000"/>
                                    </p:animScale>
                                  </p:childTnLst>
                                </p:cTn>
                              </p:par>
                            </p:childTnLst>
                          </p:cTn>
                        </p:par>
                      </p:childTnLst>
                    </p:cTn>
                  </p:par>
                  <p:par>
                    <p:cTn id="75" fill="hold" nodeType="clickPar">
                      <p:stCondLst>
                        <p:cond delay="indefinite"/>
                      </p:stCondLst>
                      <p:childTnLst>
                        <p:par>
                          <p:cTn id="76" fill="hold" nodeType="withGroup">
                            <p:stCondLst>
                              <p:cond delay="0"/>
                            </p:stCondLst>
                            <p:childTnLst>
                              <p:par>
                                <p:cTn id="77" presetID="26" presetClass="entr" presetSubtype="0" fill="hold" nodeType="clickEffect">
                                  <p:stCondLst>
                                    <p:cond delay="0"/>
                                  </p:stCondLst>
                                  <p:childTnLst>
                                    <p:set>
                                      <p:cBhvr>
                                        <p:cTn id="78" dur="1" fill="hold">
                                          <p:stCondLst>
                                            <p:cond delay="0"/>
                                          </p:stCondLst>
                                        </p:cTn>
                                        <p:tgtEl>
                                          <p:spTgt spid="16387">
                                            <p:txEl>
                                              <p:pRg st="13" end="13"/>
                                            </p:txEl>
                                          </p:spTgt>
                                        </p:tgtEl>
                                        <p:attrNameLst>
                                          <p:attrName>style.visibility</p:attrName>
                                        </p:attrNameLst>
                                      </p:cBhvr>
                                      <p:to>
                                        <p:strVal val="visible"/>
                                      </p:to>
                                    </p:set>
                                    <p:animEffect transition="in" filter="wipe(down)">
                                      <p:cBhvr>
                                        <p:cTn id="79" dur="580">
                                          <p:stCondLst>
                                            <p:cond delay="0"/>
                                          </p:stCondLst>
                                        </p:cTn>
                                        <p:tgtEl>
                                          <p:spTgt spid="16387">
                                            <p:txEl>
                                              <p:pRg st="13" end="13"/>
                                            </p:txEl>
                                          </p:spTgt>
                                        </p:tgtEl>
                                      </p:cBhvr>
                                    </p:animEffect>
                                    <p:anim calcmode="lin" valueType="num">
                                      <p:cBhvr>
                                        <p:cTn id="80" dur="1822" tmFilter="0,0; 0.14,0.36; 0.43,0.73; 0.71,0.91; 1.0,1.0">
                                          <p:stCondLst>
                                            <p:cond delay="0"/>
                                          </p:stCondLst>
                                        </p:cTn>
                                        <p:tgtEl>
                                          <p:spTgt spid="16387">
                                            <p:txEl>
                                              <p:pRg st="13" end="13"/>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16387">
                                            <p:txEl>
                                              <p:pRg st="13" end="13"/>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16387">
                                            <p:txEl>
                                              <p:pRg st="13" end="13"/>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16387">
                                            <p:txEl>
                                              <p:pRg st="13" end="13"/>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16387">
                                            <p:txEl>
                                              <p:pRg st="13" end="13"/>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16387">
                                            <p:txEl>
                                              <p:pRg st="13" end="13"/>
                                            </p:txEl>
                                          </p:spTgt>
                                        </p:tgtEl>
                                      </p:cBhvr>
                                      <p:to x="100000" y="60000"/>
                                    </p:animScale>
                                    <p:animScale>
                                      <p:cBhvr>
                                        <p:cTn id="86" dur="166" decel="50000">
                                          <p:stCondLst>
                                            <p:cond delay="676"/>
                                          </p:stCondLst>
                                        </p:cTn>
                                        <p:tgtEl>
                                          <p:spTgt spid="16387">
                                            <p:txEl>
                                              <p:pRg st="13" end="13"/>
                                            </p:txEl>
                                          </p:spTgt>
                                        </p:tgtEl>
                                      </p:cBhvr>
                                      <p:to x="100000" y="100000"/>
                                    </p:animScale>
                                    <p:animScale>
                                      <p:cBhvr>
                                        <p:cTn id="87" dur="26">
                                          <p:stCondLst>
                                            <p:cond delay="1312"/>
                                          </p:stCondLst>
                                        </p:cTn>
                                        <p:tgtEl>
                                          <p:spTgt spid="16387">
                                            <p:txEl>
                                              <p:pRg st="13" end="13"/>
                                            </p:txEl>
                                          </p:spTgt>
                                        </p:tgtEl>
                                      </p:cBhvr>
                                      <p:to x="100000" y="80000"/>
                                    </p:animScale>
                                    <p:animScale>
                                      <p:cBhvr>
                                        <p:cTn id="88" dur="166" decel="50000">
                                          <p:stCondLst>
                                            <p:cond delay="1338"/>
                                          </p:stCondLst>
                                        </p:cTn>
                                        <p:tgtEl>
                                          <p:spTgt spid="16387">
                                            <p:txEl>
                                              <p:pRg st="13" end="13"/>
                                            </p:txEl>
                                          </p:spTgt>
                                        </p:tgtEl>
                                      </p:cBhvr>
                                      <p:to x="100000" y="100000"/>
                                    </p:animScale>
                                    <p:animScale>
                                      <p:cBhvr>
                                        <p:cTn id="89" dur="26">
                                          <p:stCondLst>
                                            <p:cond delay="1642"/>
                                          </p:stCondLst>
                                        </p:cTn>
                                        <p:tgtEl>
                                          <p:spTgt spid="16387">
                                            <p:txEl>
                                              <p:pRg st="13" end="13"/>
                                            </p:txEl>
                                          </p:spTgt>
                                        </p:tgtEl>
                                      </p:cBhvr>
                                      <p:to x="100000" y="90000"/>
                                    </p:animScale>
                                    <p:animScale>
                                      <p:cBhvr>
                                        <p:cTn id="90" dur="166" decel="50000">
                                          <p:stCondLst>
                                            <p:cond delay="1668"/>
                                          </p:stCondLst>
                                        </p:cTn>
                                        <p:tgtEl>
                                          <p:spTgt spid="16387">
                                            <p:txEl>
                                              <p:pRg st="13" end="13"/>
                                            </p:txEl>
                                          </p:spTgt>
                                        </p:tgtEl>
                                      </p:cBhvr>
                                      <p:to x="100000" y="100000"/>
                                    </p:animScale>
                                    <p:animScale>
                                      <p:cBhvr>
                                        <p:cTn id="91" dur="26">
                                          <p:stCondLst>
                                            <p:cond delay="1808"/>
                                          </p:stCondLst>
                                        </p:cTn>
                                        <p:tgtEl>
                                          <p:spTgt spid="16387">
                                            <p:txEl>
                                              <p:pRg st="13" end="13"/>
                                            </p:txEl>
                                          </p:spTgt>
                                        </p:tgtEl>
                                      </p:cBhvr>
                                      <p:to x="100000" y="95000"/>
                                    </p:animScale>
                                    <p:animScale>
                                      <p:cBhvr>
                                        <p:cTn id="92" dur="166" decel="50000">
                                          <p:stCondLst>
                                            <p:cond delay="1834"/>
                                          </p:stCondLst>
                                        </p:cTn>
                                        <p:tgtEl>
                                          <p:spTgt spid="16387">
                                            <p:txEl>
                                              <p:pRg st="13" end="1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Oval 4"/>
          <p:cNvSpPr>
            <a:spLocks noChangeArrowheads="1"/>
          </p:cNvSpPr>
          <p:nvPr/>
        </p:nvSpPr>
        <p:spPr bwMode="auto">
          <a:xfrm>
            <a:off x="3419475" y="2852738"/>
            <a:ext cx="2449513" cy="122555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200">
                <a:latin typeface="Times New Roman" pitchFamily="18" charset="0"/>
              </a:rPr>
              <a:t>Types of pollution</a:t>
            </a:r>
          </a:p>
        </p:txBody>
      </p:sp>
      <p:sp>
        <p:nvSpPr>
          <p:cNvPr id="6149" name="Text Box 5"/>
          <p:cNvSpPr txBox="1">
            <a:spLocks noChangeArrowheads="1"/>
          </p:cNvSpPr>
          <p:nvPr/>
        </p:nvSpPr>
        <p:spPr bwMode="auto">
          <a:xfrm>
            <a:off x="611188" y="476250"/>
            <a:ext cx="1439862"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sz="2200">
                <a:latin typeface="Times New Roman" pitchFamily="18" charset="0"/>
              </a:rPr>
              <a:t>Air pollution</a:t>
            </a:r>
          </a:p>
        </p:txBody>
      </p:sp>
      <p:pic>
        <p:nvPicPr>
          <p:cNvPr id="4100" name="Picture 6" descr="MMj02827910000[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092950" y="981075"/>
            <a:ext cx="1709738" cy="177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7" descr="MMj02968660000[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196975"/>
            <a:ext cx="1511300"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2" name="Text Box 8"/>
          <p:cNvSpPr txBox="1">
            <a:spLocks noChangeArrowheads="1"/>
          </p:cNvSpPr>
          <p:nvPr/>
        </p:nvSpPr>
        <p:spPr bwMode="auto">
          <a:xfrm>
            <a:off x="5364163" y="692150"/>
            <a:ext cx="2232025"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sz="2200">
                <a:latin typeface="Times New Roman" pitchFamily="18" charset="0"/>
              </a:rPr>
              <a:t>Water pollution</a:t>
            </a:r>
          </a:p>
        </p:txBody>
      </p:sp>
      <p:sp>
        <p:nvSpPr>
          <p:cNvPr id="6154" name="Text Box 10"/>
          <p:cNvSpPr txBox="1">
            <a:spLocks noChangeArrowheads="1"/>
          </p:cNvSpPr>
          <p:nvPr/>
        </p:nvSpPr>
        <p:spPr bwMode="auto">
          <a:xfrm>
            <a:off x="6300788" y="4292600"/>
            <a:ext cx="2232025"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sz="2200">
                <a:latin typeface="Times New Roman" pitchFamily="18" charset="0"/>
              </a:rPr>
              <a:t>Land pollution</a:t>
            </a:r>
          </a:p>
        </p:txBody>
      </p:sp>
      <p:sp>
        <p:nvSpPr>
          <p:cNvPr id="6155" name="Text Box 11"/>
          <p:cNvSpPr txBox="1">
            <a:spLocks noChangeArrowheads="1"/>
          </p:cNvSpPr>
          <p:nvPr/>
        </p:nvSpPr>
        <p:spPr bwMode="auto">
          <a:xfrm>
            <a:off x="611188" y="4221163"/>
            <a:ext cx="2232025"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sz="2200">
                <a:latin typeface="Times New Roman" pitchFamily="18" charset="0"/>
              </a:rPr>
              <a:t>Noise pollution</a:t>
            </a:r>
          </a:p>
        </p:txBody>
      </p:sp>
      <p:pic>
        <p:nvPicPr>
          <p:cNvPr id="4105" name="Picture 14" descr="MMj02866650000[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156325" y="4868863"/>
            <a:ext cx="2032000" cy="180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9" name="Picture 15" descr="MCj0425740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4213" y="4868863"/>
            <a:ext cx="2105025"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Effect transition="in" filter="wipe(down)">
                                      <p:cBhvr>
                                        <p:cTn id="7" dur="580">
                                          <p:stCondLst>
                                            <p:cond delay="0"/>
                                          </p:stCondLst>
                                        </p:cTn>
                                        <p:tgtEl>
                                          <p:spTgt spid="6149">
                                            <p:txEl>
                                              <p:pRg st="0" end="0"/>
                                            </p:txEl>
                                          </p:spTgt>
                                        </p:tgtEl>
                                      </p:cBhvr>
                                    </p:animEffect>
                                    <p:anim calcmode="lin" valueType="num">
                                      <p:cBhvr>
                                        <p:cTn id="8" dur="1822" tmFilter="0,0; 0.14,0.36; 0.43,0.73; 0.71,0.91; 1.0,1.0">
                                          <p:stCondLst>
                                            <p:cond delay="0"/>
                                          </p:stCondLst>
                                        </p:cTn>
                                        <p:tgtEl>
                                          <p:spTgt spid="6149">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149">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149">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149">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149">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149">
                                            <p:txEl>
                                              <p:pRg st="0" end="0"/>
                                            </p:txEl>
                                          </p:spTgt>
                                        </p:tgtEl>
                                      </p:cBhvr>
                                      <p:to x="100000" y="60000"/>
                                    </p:animScale>
                                    <p:animScale>
                                      <p:cBhvr>
                                        <p:cTn id="14" dur="166" decel="50000">
                                          <p:stCondLst>
                                            <p:cond delay="676"/>
                                          </p:stCondLst>
                                        </p:cTn>
                                        <p:tgtEl>
                                          <p:spTgt spid="6149">
                                            <p:txEl>
                                              <p:pRg st="0" end="0"/>
                                            </p:txEl>
                                          </p:spTgt>
                                        </p:tgtEl>
                                      </p:cBhvr>
                                      <p:to x="100000" y="100000"/>
                                    </p:animScale>
                                    <p:animScale>
                                      <p:cBhvr>
                                        <p:cTn id="15" dur="26">
                                          <p:stCondLst>
                                            <p:cond delay="1312"/>
                                          </p:stCondLst>
                                        </p:cTn>
                                        <p:tgtEl>
                                          <p:spTgt spid="6149">
                                            <p:txEl>
                                              <p:pRg st="0" end="0"/>
                                            </p:txEl>
                                          </p:spTgt>
                                        </p:tgtEl>
                                      </p:cBhvr>
                                      <p:to x="100000" y="80000"/>
                                    </p:animScale>
                                    <p:animScale>
                                      <p:cBhvr>
                                        <p:cTn id="16" dur="166" decel="50000">
                                          <p:stCondLst>
                                            <p:cond delay="1338"/>
                                          </p:stCondLst>
                                        </p:cTn>
                                        <p:tgtEl>
                                          <p:spTgt spid="6149">
                                            <p:txEl>
                                              <p:pRg st="0" end="0"/>
                                            </p:txEl>
                                          </p:spTgt>
                                        </p:tgtEl>
                                      </p:cBhvr>
                                      <p:to x="100000" y="100000"/>
                                    </p:animScale>
                                    <p:animScale>
                                      <p:cBhvr>
                                        <p:cTn id="17" dur="26">
                                          <p:stCondLst>
                                            <p:cond delay="1642"/>
                                          </p:stCondLst>
                                        </p:cTn>
                                        <p:tgtEl>
                                          <p:spTgt spid="6149">
                                            <p:txEl>
                                              <p:pRg st="0" end="0"/>
                                            </p:txEl>
                                          </p:spTgt>
                                        </p:tgtEl>
                                      </p:cBhvr>
                                      <p:to x="100000" y="90000"/>
                                    </p:animScale>
                                    <p:animScale>
                                      <p:cBhvr>
                                        <p:cTn id="18" dur="166" decel="50000">
                                          <p:stCondLst>
                                            <p:cond delay="1668"/>
                                          </p:stCondLst>
                                        </p:cTn>
                                        <p:tgtEl>
                                          <p:spTgt spid="6149">
                                            <p:txEl>
                                              <p:pRg st="0" end="0"/>
                                            </p:txEl>
                                          </p:spTgt>
                                        </p:tgtEl>
                                      </p:cBhvr>
                                      <p:to x="100000" y="100000"/>
                                    </p:animScale>
                                    <p:animScale>
                                      <p:cBhvr>
                                        <p:cTn id="19" dur="26">
                                          <p:stCondLst>
                                            <p:cond delay="1808"/>
                                          </p:stCondLst>
                                        </p:cTn>
                                        <p:tgtEl>
                                          <p:spTgt spid="6149">
                                            <p:txEl>
                                              <p:pRg st="0" end="0"/>
                                            </p:txEl>
                                          </p:spTgt>
                                        </p:tgtEl>
                                      </p:cBhvr>
                                      <p:to x="100000" y="95000"/>
                                    </p:animScale>
                                    <p:animScale>
                                      <p:cBhvr>
                                        <p:cTn id="20" dur="166" decel="50000">
                                          <p:stCondLst>
                                            <p:cond delay="1834"/>
                                          </p:stCondLst>
                                        </p:cTn>
                                        <p:tgtEl>
                                          <p:spTgt spid="6149">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nodeType="clickEffect">
                                  <p:stCondLst>
                                    <p:cond delay="0"/>
                                  </p:stCondLst>
                                  <p:childTnLst>
                                    <p:set>
                                      <p:cBhvr>
                                        <p:cTn id="24" dur="1" fill="hold">
                                          <p:stCondLst>
                                            <p:cond delay="0"/>
                                          </p:stCondLst>
                                        </p:cTn>
                                        <p:tgtEl>
                                          <p:spTgt spid="6152">
                                            <p:txEl>
                                              <p:pRg st="0" end="0"/>
                                            </p:txEl>
                                          </p:spTgt>
                                        </p:tgtEl>
                                        <p:attrNameLst>
                                          <p:attrName>style.visibility</p:attrName>
                                        </p:attrNameLst>
                                      </p:cBhvr>
                                      <p:to>
                                        <p:strVal val="visible"/>
                                      </p:to>
                                    </p:set>
                                    <p:animEffect transition="in" filter="wipe(down)">
                                      <p:cBhvr>
                                        <p:cTn id="25" dur="580">
                                          <p:stCondLst>
                                            <p:cond delay="0"/>
                                          </p:stCondLst>
                                        </p:cTn>
                                        <p:tgtEl>
                                          <p:spTgt spid="6152">
                                            <p:txEl>
                                              <p:pRg st="0" end="0"/>
                                            </p:txEl>
                                          </p:spTgt>
                                        </p:tgtEl>
                                      </p:cBhvr>
                                    </p:animEffect>
                                    <p:anim calcmode="lin" valueType="num">
                                      <p:cBhvr>
                                        <p:cTn id="26" dur="1822" tmFilter="0,0; 0.14,0.36; 0.43,0.73; 0.71,0.91; 1.0,1.0">
                                          <p:stCondLst>
                                            <p:cond delay="0"/>
                                          </p:stCondLst>
                                        </p:cTn>
                                        <p:tgtEl>
                                          <p:spTgt spid="6152">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152">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152">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152">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152">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6152">
                                            <p:txEl>
                                              <p:pRg st="0" end="0"/>
                                            </p:txEl>
                                          </p:spTgt>
                                        </p:tgtEl>
                                      </p:cBhvr>
                                      <p:to x="100000" y="60000"/>
                                    </p:animScale>
                                    <p:animScale>
                                      <p:cBhvr>
                                        <p:cTn id="32" dur="166" decel="50000">
                                          <p:stCondLst>
                                            <p:cond delay="676"/>
                                          </p:stCondLst>
                                        </p:cTn>
                                        <p:tgtEl>
                                          <p:spTgt spid="6152">
                                            <p:txEl>
                                              <p:pRg st="0" end="0"/>
                                            </p:txEl>
                                          </p:spTgt>
                                        </p:tgtEl>
                                      </p:cBhvr>
                                      <p:to x="100000" y="100000"/>
                                    </p:animScale>
                                    <p:animScale>
                                      <p:cBhvr>
                                        <p:cTn id="33" dur="26">
                                          <p:stCondLst>
                                            <p:cond delay="1312"/>
                                          </p:stCondLst>
                                        </p:cTn>
                                        <p:tgtEl>
                                          <p:spTgt spid="6152">
                                            <p:txEl>
                                              <p:pRg st="0" end="0"/>
                                            </p:txEl>
                                          </p:spTgt>
                                        </p:tgtEl>
                                      </p:cBhvr>
                                      <p:to x="100000" y="80000"/>
                                    </p:animScale>
                                    <p:animScale>
                                      <p:cBhvr>
                                        <p:cTn id="34" dur="166" decel="50000">
                                          <p:stCondLst>
                                            <p:cond delay="1338"/>
                                          </p:stCondLst>
                                        </p:cTn>
                                        <p:tgtEl>
                                          <p:spTgt spid="6152">
                                            <p:txEl>
                                              <p:pRg st="0" end="0"/>
                                            </p:txEl>
                                          </p:spTgt>
                                        </p:tgtEl>
                                      </p:cBhvr>
                                      <p:to x="100000" y="100000"/>
                                    </p:animScale>
                                    <p:animScale>
                                      <p:cBhvr>
                                        <p:cTn id="35" dur="26">
                                          <p:stCondLst>
                                            <p:cond delay="1642"/>
                                          </p:stCondLst>
                                        </p:cTn>
                                        <p:tgtEl>
                                          <p:spTgt spid="6152">
                                            <p:txEl>
                                              <p:pRg st="0" end="0"/>
                                            </p:txEl>
                                          </p:spTgt>
                                        </p:tgtEl>
                                      </p:cBhvr>
                                      <p:to x="100000" y="90000"/>
                                    </p:animScale>
                                    <p:animScale>
                                      <p:cBhvr>
                                        <p:cTn id="36" dur="166" decel="50000">
                                          <p:stCondLst>
                                            <p:cond delay="1668"/>
                                          </p:stCondLst>
                                        </p:cTn>
                                        <p:tgtEl>
                                          <p:spTgt spid="6152">
                                            <p:txEl>
                                              <p:pRg st="0" end="0"/>
                                            </p:txEl>
                                          </p:spTgt>
                                        </p:tgtEl>
                                      </p:cBhvr>
                                      <p:to x="100000" y="100000"/>
                                    </p:animScale>
                                    <p:animScale>
                                      <p:cBhvr>
                                        <p:cTn id="37" dur="26">
                                          <p:stCondLst>
                                            <p:cond delay="1808"/>
                                          </p:stCondLst>
                                        </p:cTn>
                                        <p:tgtEl>
                                          <p:spTgt spid="6152">
                                            <p:txEl>
                                              <p:pRg st="0" end="0"/>
                                            </p:txEl>
                                          </p:spTgt>
                                        </p:tgtEl>
                                      </p:cBhvr>
                                      <p:to x="100000" y="95000"/>
                                    </p:animScale>
                                    <p:animScale>
                                      <p:cBhvr>
                                        <p:cTn id="38" dur="166" decel="50000">
                                          <p:stCondLst>
                                            <p:cond delay="1834"/>
                                          </p:stCondLst>
                                        </p:cTn>
                                        <p:tgtEl>
                                          <p:spTgt spid="6152">
                                            <p:txEl>
                                              <p:pRg st="0" end="0"/>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nodeType="clickEffect">
                                  <p:stCondLst>
                                    <p:cond delay="0"/>
                                  </p:stCondLst>
                                  <p:childTnLst>
                                    <p:set>
                                      <p:cBhvr>
                                        <p:cTn id="42" dur="1" fill="hold">
                                          <p:stCondLst>
                                            <p:cond delay="0"/>
                                          </p:stCondLst>
                                        </p:cTn>
                                        <p:tgtEl>
                                          <p:spTgt spid="6154">
                                            <p:txEl>
                                              <p:pRg st="0" end="0"/>
                                            </p:txEl>
                                          </p:spTgt>
                                        </p:tgtEl>
                                        <p:attrNameLst>
                                          <p:attrName>style.visibility</p:attrName>
                                        </p:attrNameLst>
                                      </p:cBhvr>
                                      <p:to>
                                        <p:strVal val="visible"/>
                                      </p:to>
                                    </p:set>
                                    <p:animEffect transition="in" filter="wipe(down)">
                                      <p:cBhvr>
                                        <p:cTn id="43" dur="580">
                                          <p:stCondLst>
                                            <p:cond delay="0"/>
                                          </p:stCondLst>
                                        </p:cTn>
                                        <p:tgtEl>
                                          <p:spTgt spid="6154">
                                            <p:txEl>
                                              <p:pRg st="0" end="0"/>
                                            </p:txEl>
                                          </p:spTgt>
                                        </p:tgtEl>
                                      </p:cBhvr>
                                    </p:animEffect>
                                    <p:anim calcmode="lin" valueType="num">
                                      <p:cBhvr>
                                        <p:cTn id="44" dur="1822" tmFilter="0,0; 0.14,0.36; 0.43,0.73; 0.71,0.91; 1.0,1.0">
                                          <p:stCondLst>
                                            <p:cond delay="0"/>
                                          </p:stCondLst>
                                        </p:cTn>
                                        <p:tgtEl>
                                          <p:spTgt spid="6154">
                                            <p:txEl>
                                              <p:pRg st="0" end="0"/>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154">
                                            <p:txEl>
                                              <p:pRg st="0" end="0"/>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154">
                                            <p:txEl>
                                              <p:pRg st="0" end="0"/>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154">
                                            <p:txEl>
                                              <p:pRg st="0" end="0"/>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154">
                                            <p:txEl>
                                              <p:pRg st="0" end="0"/>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6154">
                                            <p:txEl>
                                              <p:pRg st="0" end="0"/>
                                            </p:txEl>
                                          </p:spTgt>
                                        </p:tgtEl>
                                      </p:cBhvr>
                                      <p:to x="100000" y="60000"/>
                                    </p:animScale>
                                    <p:animScale>
                                      <p:cBhvr>
                                        <p:cTn id="50" dur="166" decel="50000">
                                          <p:stCondLst>
                                            <p:cond delay="676"/>
                                          </p:stCondLst>
                                        </p:cTn>
                                        <p:tgtEl>
                                          <p:spTgt spid="6154">
                                            <p:txEl>
                                              <p:pRg st="0" end="0"/>
                                            </p:txEl>
                                          </p:spTgt>
                                        </p:tgtEl>
                                      </p:cBhvr>
                                      <p:to x="100000" y="100000"/>
                                    </p:animScale>
                                    <p:animScale>
                                      <p:cBhvr>
                                        <p:cTn id="51" dur="26">
                                          <p:stCondLst>
                                            <p:cond delay="1312"/>
                                          </p:stCondLst>
                                        </p:cTn>
                                        <p:tgtEl>
                                          <p:spTgt spid="6154">
                                            <p:txEl>
                                              <p:pRg st="0" end="0"/>
                                            </p:txEl>
                                          </p:spTgt>
                                        </p:tgtEl>
                                      </p:cBhvr>
                                      <p:to x="100000" y="80000"/>
                                    </p:animScale>
                                    <p:animScale>
                                      <p:cBhvr>
                                        <p:cTn id="52" dur="166" decel="50000">
                                          <p:stCondLst>
                                            <p:cond delay="1338"/>
                                          </p:stCondLst>
                                        </p:cTn>
                                        <p:tgtEl>
                                          <p:spTgt spid="6154">
                                            <p:txEl>
                                              <p:pRg st="0" end="0"/>
                                            </p:txEl>
                                          </p:spTgt>
                                        </p:tgtEl>
                                      </p:cBhvr>
                                      <p:to x="100000" y="100000"/>
                                    </p:animScale>
                                    <p:animScale>
                                      <p:cBhvr>
                                        <p:cTn id="53" dur="26">
                                          <p:stCondLst>
                                            <p:cond delay="1642"/>
                                          </p:stCondLst>
                                        </p:cTn>
                                        <p:tgtEl>
                                          <p:spTgt spid="6154">
                                            <p:txEl>
                                              <p:pRg st="0" end="0"/>
                                            </p:txEl>
                                          </p:spTgt>
                                        </p:tgtEl>
                                      </p:cBhvr>
                                      <p:to x="100000" y="90000"/>
                                    </p:animScale>
                                    <p:animScale>
                                      <p:cBhvr>
                                        <p:cTn id="54" dur="166" decel="50000">
                                          <p:stCondLst>
                                            <p:cond delay="1668"/>
                                          </p:stCondLst>
                                        </p:cTn>
                                        <p:tgtEl>
                                          <p:spTgt spid="6154">
                                            <p:txEl>
                                              <p:pRg st="0" end="0"/>
                                            </p:txEl>
                                          </p:spTgt>
                                        </p:tgtEl>
                                      </p:cBhvr>
                                      <p:to x="100000" y="100000"/>
                                    </p:animScale>
                                    <p:animScale>
                                      <p:cBhvr>
                                        <p:cTn id="55" dur="26">
                                          <p:stCondLst>
                                            <p:cond delay="1808"/>
                                          </p:stCondLst>
                                        </p:cTn>
                                        <p:tgtEl>
                                          <p:spTgt spid="6154">
                                            <p:txEl>
                                              <p:pRg st="0" end="0"/>
                                            </p:txEl>
                                          </p:spTgt>
                                        </p:tgtEl>
                                      </p:cBhvr>
                                      <p:to x="100000" y="95000"/>
                                    </p:animScale>
                                    <p:animScale>
                                      <p:cBhvr>
                                        <p:cTn id="56" dur="166" decel="50000">
                                          <p:stCondLst>
                                            <p:cond delay="1834"/>
                                          </p:stCondLst>
                                        </p:cTn>
                                        <p:tgtEl>
                                          <p:spTgt spid="6154">
                                            <p:txEl>
                                              <p:pRg st="0" end="0"/>
                                            </p:txEl>
                                          </p:spTgt>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nodeType="clickEffect">
                                  <p:stCondLst>
                                    <p:cond delay="0"/>
                                  </p:stCondLst>
                                  <p:childTnLst>
                                    <p:set>
                                      <p:cBhvr>
                                        <p:cTn id="60" dur="1" fill="hold">
                                          <p:stCondLst>
                                            <p:cond delay="0"/>
                                          </p:stCondLst>
                                        </p:cTn>
                                        <p:tgtEl>
                                          <p:spTgt spid="6155">
                                            <p:txEl>
                                              <p:pRg st="0" end="0"/>
                                            </p:txEl>
                                          </p:spTgt>
                                        </p:tgtEl>
                                        <p:attrNameLst>
                                          <p:attrName>style.visibility</p:attrName>
                                        </p:attrNameLst>
                                      </p:cBhvr>
                                      <p:to>
                                        <p:strVal val="visible"/>
                                      </p:to>
                                    </p:set>
                                    <p:animEffect transition="in" filter="wipe(down)">
                                      <p:cBhvr>
                                        <p:cTn id="61" dur="580">
                                          <p:stCondLst>
                                            <p:cond delay="0"/>
                                          </p:stCondLst>
                                        </p:cTn>
                                        <p:tgtEl>
                                          <p:spTgt spid="6155">
                                            <p:txEl>
                                              <p:pRg st="0" end="0"/>
                                            </p:txEl>
                                          </p:spTgt>
                                        </p:tgtEl>
                                      </p:cBhvr>
                                    </p:animEffect>
                                    <p:anim calcmode="lin" valueType="num">
                                      <p:cBhvr>
                                        <p:cTn id="62" dur="1822" tmFilter="0,0; 0.14,0.36; 0.43,0.73; 0.71,0.91; 1.0,1.0">
                                          <p:stCondLst>
                                            <p:cond delay="0"/>
                                          </p:stCondLst>
                                        </p:cTn>
                                        <p:tgtEl>
                                          <p:spTgt spid="6155">
                                            <p:txEl>
                                              <p:pRg st="0" end="0"/>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6155">
                                            <p:txEl>
                                              <p:pRg st="0" end="0"/>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6155">
                                            <p:txEl>
                                              <p:pRg st="0" end="0"/>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6155">
                                            <p:txEl>
                                              <p:pRg st="0" end="0"/>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6155">
                                            <p:txEl>
                                              <p:pRg st="0" end="0"/>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6155">
                                            <p:txEl>
                                              <p:pRg st="0" end="0"/>
                                            </p:txEl>
                                          </p:spTgt>
                                        </p:tgtEl>
                                      </p:cBhvr>
                                      <p:to x="100000" y="60000"/>
                                    </p:animScale>
                                    <p:animScale>
                                      <p:cBhvr>
                                        <p:cTn id="68" dur="166" decel="50000">
                                          <p:stCondLst>
                                            <p:cond delay="676"/>
                                          </p:stCondLst>
                                        </p:cTn>
                                        <p:tgtEl>
                                          <p:spTgt spid="6155">
                                            <p:txEl>
                                              <p:pRg st="0" end="0"/>
                                            </p:txEl>
                                          </p:spTgt>
                                        </p:tgtEl>
                                      </p:cBhvr>
                                      <p:to x="100000" y="100000"/>
                                    </p:animScale>
                                    <p:animScale>
                                      <p:cBhvr>
                                        <p:cTn id="69" dur="26">
                                          <p:stCondLst>
                                            <p:cond delay="1312"/>
                                          </p:stCondLst>
                                        </p:cTn>
                                        <p:tgtEl>
                                          <p:spTgt spid="6155">
                                            <p:txEl>
                                              <p:pRg st="0" end="0"/>
                                            </p:txEl>
                                          </p:spTgt>
                                        </p:tgtEl>
                                      </p:cBhvr>
                                      <p:to x="100000" y="80000"/>
                                    </p:animScale>
                                    <p:animScale>
                                      <p:cBhvr>
                                        <p:cTn id="70" dur="166" decel="50000">
                                          <p:stCondLst>
                                            <p:cond delay="1338"/>
                                          </p:stCondLst>
                                        </p:cTn>
                                        <p:tgtEl>
                                          <p:spTgt spid="6155">
                                            <p:txEl>
                                              <p:pRg st="0" end="0"/>
                                            </p:txEl>
                                          </p:spTgt>
                                        </p:tgtEl>
                                      </p:cBhvr>
                                      <p:to x="100000" y="100000"/>
                                    </p:animScale>
                                    <p:animScale>
                                      <p:cBhvr>
                                        <p:cTn id="71" dur="26">
                                          <p:stCondLst>
                                            <p:cond delay="1642"/>
                                          </p:stCondLst>
                                        </p:cTn>
                                        <p:tgtEl>
                                          <p:spTgt spid="6155">
                                            <p:txEl>
                                              <p:pRg st="0" end="0"/>
                                            </p:txEl>
                                          </p:spTgt>
                                        </p:tgtEl>
                                      </p:cBhvr>
                                      <p:to x="100000" y="90000"/>
                                    </p:animScale>
                                    <p:animScale>
                                      <p:cBhvr>
                                        <p:cTn id="72" dur="166" decel="50000">
                                          <p:stCondLst>
                                            <p:cond delay="1668"/>
                                          </p:stCondLst>
                                        </p:cTn>
                                        <p:tgtEl>
                                          <p:spTgt spid="6155">
                                            <p:txEl>
                                              <p:pRg st="0" end="0"/>
                                            </p:txEl>
                                          </p:spTgt>
                                        </p:tgtEl>
                                      </p:cBhvr>
                                      <p:to x="100000" y="100000"/>
                                    </p:animScale>
                                    <p:animScale>
                                      <p:cBhvr>
                                        <p:cTn id="73" dur="26">
                                          <p:stCondLst>
                                            <p:cond delay="1808"/>
                                          </p:stCondLst>
                                        </p:cTn>
                                        <p:tgtEl>
                                          <p:spTgt spid="6155">
                                            <p:txEl>
                                              <p:pRg st="0" end="0"/>
                                            </p:txEl>
                                          </p:spTgt>
                                        </p:tgtEl>
                                      </p:cBhvr>
                                      <p:to x="100000" y="95000"/>
                                    </p:animScale>
                                    <p:animScale>
                                      <p:cBhvr>
                                        <p:cTn id="74" dur="166" decel="50000">
                                          <p:stCondLst>
                                            <p:cond delay="1834"/>
                                          </p:stCondLst>
                                        </p:cTn>
                                        <p:tgtEl>
                                          <p:spTgt spid="6155">
                                            <p:txEl>
                                              <p:pRg st="0" end="0"/>
                                            </p:txEl>
                                          </p:spTgt>
                                        </p:tgtEl>
                                      </p:cBhvr>
                                      <p:to x="100000" y="100000"/>
                                    </p:animScale>
                                  </p:childTnLst>
                                </p:cTn>
                              </p:par>
                            </p:childTnLst>
                          </p:cTn>
                        </p:par>
                      </p:childTnLst>
                    </p:cTn>
                  </p:par>
                  <p:par>
                    <p:cTn id="75" fill="hold" nodeType="clickPar">
                      <p:stCondLst>
                        <p:cond delay="indefinite"/>
                      </p:stCondLst>
                      <p:childTnLst>
                        <p:par>
                          <p:cTn id="76" fill="hold" nodeType="withGroup">
                            <p:stCondLst>
                              <p:cond delay="0"/>
                            </p:stCondLst>
                            <p:childTnLst>
                              <p:par>
                                <p:cTn id="77" presetID="32" presetClass="emph" presetSubtype="0" fill="hold" nodeType="clickEffect">
                                  <p:stCondLst>
                                    <p:cond delay="0"/>
                                  </p:stCondLst>
                                  <p:childTnLst>
                                    <p:animClr clrSpc="rgb" dir="cw">
                                      <p:cBhvr override="childStyle">
                                        <p:cTn id="78" dur="100" fill="hold"/>
                                        <p:tgtEl>
                                          <p:spTgt spid="6159"/>
                                        </p:tgtEl>
                                        <p:attrNameLst>
                                          <p:attrName>style.color</p:attrName>
                                        </p:attrNameLst>
                                      </p:cBhvr>
                                      <p:to>
                                        <a:schemeClr val="accent2"/>
                                      </p:to>
                                    </p:animClr>
                                    <p:animClr clrSpc="rgb" dir="cw">
                                      <p:cBhvr>
                                        <p:cTn id="79" dur="100" fill="hold"/>
                                        <p:tgtEl>
                                          <p:spTgt spid="6159"/>
                                        </p:tgtEl>
                                        <p:attrNameLst>
                                          <p:attrName>fillcolor</p:attrName>
                                        </p:attrNameLst>
                                      </p:cBhvr>
                                      <p:to>
                                        <a:schemeClr val="accent2"/>
                                      </p:to>
                                    </p:animClr>
                                    <p:set>
                                      <p:cBhvr>
                                        <p:cTn id="80" dur="100" fill="hold"/>
                                        <p:tgtEl>
                                          <p:spTgt spid="6159"/>
                                        </p:tgtEl>
                                        <p:attrNameLst>
                                          <p:attrName>fill.type</p:attrName>
                                        </p:attrNameLst>
                                      </p:cBhvr>
                                      <p:to>
                                        <p:strVal val="solid"/>
                                      </p:to>
                                    </p:set>
                                    <p:set>
                                      <p:cBhvr>
                                        <p:cTn id="81" dur="100" fill="hold"/>
                                        <p:tgtEl>
                                          <p:spTgt spid="6159"/>
                                        </p:tgtEl>
                                        <p:attrNameLst>
                                          <p:attrName>fill.on</p:attrName>
                                        </p:attrNameLst>
                                      </p:cBhvr>
                                      <p:to>
                                        <p:strVal val="true"/>
                                      </p:to>
                                    </p:set>
                                    <p:animRot by="120000">
                                      <p:cBhvr>
                                        <p:cTn id="82" dur="100" fill="hold">
                                          <p:stCondLst>
                                            <p:cond delay="0"/>
                                          </p:stCondLst>
                                        </p:cTn>
                                        <p:tgtEl>
                                          <p:spTgt spid="6159"/>
                                        </p:tgtEl>
                                        <p:attrNameLst>
                                          <p:attrName>r</p:attrName>
                                        </p:attrNameLst>
                                      </p:cBhvr>
                                    </p:animRot>
                                    <p:animRot by="-240000">
                                      <p:cBhvr>
                                        <p:cTn id="83" dur="200" fill="hold">
                                          <p:stCondLst>
                                            <p:cond delay="200"/>
                                          </p:stCondLst>
                                        </p:cTn>
                                        <p:tgtEl>
                                          <p:spTgt spid="6159"/>
                                        </p:tgtEl>
                                        <p:attrNameLst>
                                          <p:attrName>r</p:attrName>
                                        </p:attrNameLst>
                                      </p:cBhvr>
                                    </p:animRot>
                                    <p:animRot by="240000">
                                      <p:cBhvr>
                                        <p:cTn id="84" dur="200" fill="hold">
                                          <p:stCondLst>
                                            <p:cond delay="400"/>
                                          </p:stCondLst>
                                        </p:cTn>
                                        <p:tgtEl>
                                          <p:spTgt spid="6159"/>
                                        </p:tgtEl>
                                        <p:attrNameLst>
                                          <p:attrName>r</p:attrName>
                                        </p:attrNameLst>
                                      </p:cBhvr>
                                    </p:animRot>
                                    <p:animRot by="-240000">
                                      <p:cBhvr>
                                        <p:cTn id="85" dur="200" fill="hold">
                                          <p:stCondLst>
                                            <p:cond delay="600"/>
                                          </p:stCondLst>
                                        </p:cTn>
                                        <p:tgtEl>
                                          <p:spTgt spid="6159"/>
                                        </p:tgtEl>
                                        <p:attrNameLst>
                                          <p:attrName>r</p:attrName>
                                        </p:attrNameLst>
                                      </p:cBhvr>
                                    </p:animRot>
                                    <p:animRot by="120000">
                                      <p:cBhvr>
                                        <p:cTn id="86" dur="200" fill="hold">
                                          <p:stCondLst>
                                            <p:cond delay="800"/>
                                          </p:stCondLst>
                                        </p:cTn>
                                        <p:tgtEl>
                                          <p:spTgt spid="615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8313" y="0"/>
            <a:ext cx="8229600" cy="1143000"/>
          </a:xfrm>
        </p:spPr>
        <p:txBody>
          <a:bodyPr/>
          <a:lstStyle/>
          <a:p>
            <a:pPr eaLnBrk="1" hangingPunct="1"/>
            <a:r>
              <a:rPr lang="en-GB" smtClean="0">
                <a:latin typeface="Comic Sans MS" pitchFamily="66" charset="0"/>
              </a:rPr>
              <a:t>Effects of pollution</a:t>
            </a:r>
          </a:p>
        </p:txBody>
      </p:sp>
      <p:sp>
        <p:nvSpPr>
          <p:cNvPr id="8195" name="Rectangle 3"/>
          <p:cNvSpPr>
            <a:spLocks noGrp="1" noChangeArrowheads="1"/>
          </p:cNvSpPr>
          <p:nvPr>
            <p:ph type="body" idx="1"/>
          </p:nvPr>
        </p:nvSpPr>
        <p:spPr>
          <a:xfrm>
            <a:off x="0" y="1341438"/>
            <a:ext cx="9144000" cy="5327650"/>
          </a:xfrm>
          <a:solidFill>
            <a:srgbClr val="FFFFCC"/>
          </a:solidFill>
        </p:spPr>
        <p:txBody>
          <a:bodyPr/>
          <a:lstStyle/>
          <a:p>
            <a:pPr marL="609600" indent="-609600" eaLnBrk="1" hangingPunct="1">
              <a:lnSpc>
                <a:spcPct val="90000"/>
              </a:lnSpc>
            </a:pPr>
            <a:r>
              <a:rPr lang="en-GB" sz="2800" smtClean="0">
                <a:latin typeface="Comic Sans MS" pitchFamily="66" charset="0"/>
              </a:rPr>
              <a:t>Most scientists say that pollution has caused a hole in the ozone layer and the greenhouse effect which is heating up the earth</a:t>
            </a:r>
          </a:p>
          <a:p>
            <a:pPr marL="609600" indent="-609600" eaLnBrk="1" hangingPunct="1">
              <a:lnSpc>
                <a:spcPct val="90000"/>
              </a:lnSpc>
            </a:pPr>
            <a:r>
              <a:rPr lang="en-GB" sz="2800" smtClean="0">
                <a:latin typeface="Comic Sans MS" pitchFamily="66" charset="0"/>
              </a:rPr>
              <a:t>This in turn has caused the polar ice caps to melt</a:t>
            </a:r>
          </a:p>
          <a:p>
            <a:pPr marL="609600" indent="-609600" eaLnBrk="1" hangingPunct="1">
              <a:lnSpc>
                <a:spcPct val="90000"/>
              </a:lnSpc>
            </a:pPr>
            <a:r>
              <a:rPr lang="en-GB" sz="2800" smtClean="0">
                <a:latin typeface="Comic Sans MS" pitchFamily="66" charset="0"/>
              </a:rPr>
              <a:t>It has also meant that we experience more freak weather conditions</a:t>
            </a:r>
          </a:p>
          <a:p>
            <a:pPr marL="609600" indent="-609600" eaLnBrk="1" hangingPunct="1">
              <a:lnSpc>
                <a:spcPct val="90000"/>
              </a:lnSpc>
            </a:pPr>
            <a:endParaRPr lang="en-GB" sz="2800" smtClean="0">
              <a:latin typeface="Comic Sans MS" pitchFamily="66" charset="0"/>
            </a:endParaRPr>
          </a:p>
          <a:p>
            <a:pPr marL="609600" indent="-609600" eaLnBrk="1" hangingPunct="1">
              <a:lnSpc>
                <a:spcPct val="90000"/>
              </a:lnSpc>
            </a:pPr>
            <a:r>
              <a:rPr lang="en-GB" sz="2800" smtClean="0">
                <a:latin typeface="Comic Sans MS" pitchFamily="66" charset="0"/>
              </a:rPr>
              <a:t>However, not all scientists agree! Some believe that this is a natural worldly cycle that happens every so many thousands of years</a:t>
            </a:r>
          </a:p>
          <a:p>
            <a:pPr marL="609600" indent="-609600" eaLnBrk="1" hangingPunct="1">
              <a:lnSpc>
                <a:spcPct val="90000"/>
              </a:lnSpc>
            </a:pPr>
            <a:r>
              <a:rPr lang="en-GB" sz="2800" smtClean="0">
                <a:latin typeface="Comic Sans MS" pitchFamily="66" charset="0"/>
              </a:rPr>
              <a:t>Also, not all pollution is damaging e.g. noise pollution only effects people, not the environment</a:t>
            </a:r>
          </a:p>
          <a:p>
            <a:pPr marL="609600" indent="-609600" eaLnBrk="1" hangingPunct="1">
              <a:lnSpc>
                <a:spcPct val="90000"/>
              </a:lnSpc>
            </a:pPr>
            <a:endParaRPr lang="en-GB" sz="2800" smtClean="0">
              <a:latin typeface="Comic Sans MS" pitchFamily="66" charset="0"/>
            </a:endParaRPr>
          </a:p>
          <a:p>
            <a:pPr marL="609600" indent="-609600" eaLnBrk="1" hangingPunct="1">
              <a:lnSpc>
                <a:spcPct val="90000"/>
              </a:lnSpc>
              <a:buFont typeface="Wingdings" pitchFamily="2" charset="2"/>
              <a:buAutoNum type="arabicPeriod"/>
            </a:pPr>
            <a:endParaRPr lang="en-GB" sz="280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iterate type="lt">
                                    <p:tmPct val="0"/>
                                  </p:iterate>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wipe(down)">
                                      <p:cBhvr>
                                        <p:cTn id="7" dur="580">
                                          <p:stCondLst>
                                            <p:cond delay="0"/>
                                          </p:stCondLst>
                                        </p:cTn>
                                        <p:tgtEl>
                                          <p:spTgt spid="8195">
                                            <p:txEl>
                                              <p:pRg st="0" end="0"/>
                                            </p:txEl>
                                          </p:spTgt>
                                        </p:tgtEl>
                                      </p:cBhvr>
                                    </p:animEffect>
                                    <p:anim calcmode="lin" valueType="num">
                                      <p:cBhvr>
                                        <p:cTn id="8" dur="1822" tmFilter="0,0; 0.14,0.36; 0.43,0.73; 0.71,0.91; 1.0,1.0">
                                          <p:stCondLst>
                                            <p:cond delay="0"/>
                                          </p:stCondLst>
                                        </p:cTn>
                                        <p:tgtEl>
                                          <p:spTgt spid="819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19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19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19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19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8195">
                                            <p:txEl>
                                              <p:pRg st="0" end="0"/>
                                            </p:txEl>
                                          </p:spTgt>
                                        </p:tgtEl>
                                      </p:cBhvr>
                                      <p:to x="100000" y="60000"/>
                                    </p:animScale>
                                    <p:animScale>
                                      <p:cBhvr>
                                        <p:cTn id="14" dur="166" decel="50000">
                                          <p:stCondLst>
                                            <p:cond delay="676"/>
                                          </p:stCondLst>
                                        </p:cTn>
                                        <p:tgtEl>
                                          <p:spTgt spid="8195">
                                            <p:txEl>
                                              <p:pRg st="0" end="0"/>
                                            </p:txEl>
                                          </p:spTgt>
                                        </p:tgtEl>
                                      </p:cBhvr>
                                      <p:to x="100000" y="100000"/>
                                    </p:animScale>
                                    <p:animScale>
                                      <p:cBhvr>
                                        <p:cTn id="15" dur="26">
                                          <p:stCondLst>
                                            <p:cond delay="1312"/>
                                          </p:stCondLst>
                                        </p:cTn>
                                        <p:tgtEl>
                                          <p:spTgt spid="8195">
                                            <p:txEl>
                                              <p:pRg st="0" end="0"/>
                                            </p:txEl>
                                          </p:spTgt>
                                        </p:tgtEl>
                                      </p:cBhvr>
                                      <p:to x="100000" y="80000"/>
                                    </p:animScale>
                                    <p:animScale>
                                      <p:cBhvr>
                                        <p:cTn id="16" dur="166" decel="50000">
                                          <p:stCondLst>
                                            <p:cond delay="1338"/>
                                          </p:stCondLst>
                                        </p:cTn>
                                        <p:tgtEl>
                                          <p:spTgt spid="8195">
                                            <p:txEl>
                                              <p:pRg st="0" end="0"/>
                                            </p:txEl>
                                          </p:spTgt>
                                        </p:tgtEl>
                                      </p:cBhvr>
                                      <p:to x="100000" y="100000"/>
                                    </p:animScale>
                                    <p:animScale>
                                      <p:cBhvr>
                                        <p:cTn id="17" dur="26">
                                          <p:stCondLst>
                                            <p:cond delay="1642"/>
                                          </p:stCondLst>
                                        </p:cTn>
                                        <p:tgtEl>
                                          <p:spTgt spid="8195">
                                            <p:txEl>
                                              <p:pRg st="0" end="0"/>
                                            </p:txEl>
                                          </p:spTgt>
                                        </p:tgtEl>
                                      </p:cBhvr>
                                      <p:to x="100000" y="90000"/>
                                    </p:animScale>
                                    <p:animScale>
                                      <p:cBhvr>
                                        <p:cTn id="18" dur="166" decel="50000">
                                          <p:stCondLst>
                                            <p:cond delay="1668"/>
                                          </p:stCondLst>
                                        </p:cTn>
                                        <p:tgtEl>
                                          <p:spTgt spid="8195">
                                            <p:txEl>
                                              <p:pRg st="0" end="0"/>
                                            </p:txEl>
                                          </p:spTgt>
                                        </p:tgtEl>
                                      </p:cBhvr>
                                      <p:to x="100000" y="100000"/>
                                    </p:animScale>
                                    <p:animScale>
                                      <p:cBhvr>
                                        <p:cTn id="19" dur="26">
                                          <p:stCondLst>
                                            <p:cond delay="1808"/>
                                          </p:stCondLst>
                                        </p:cTn>
                                        <p:tgtEl>
                                          <p:spTgt spid="8195">
                                            <p:txEl>
                                              <p:pRg st="0" end="0"/>
                                            </p:txEl>
                                          </p:spTgt>
                                        </p:tgtEl>
                                      </p:cBhvr>
                                      <p:to x="100000" y="95000"/>
                                    </p:animScale>
                                    <p:animScale>
                                      <p:cBhvr>
                                        <p:cTn id="20" dur="166" decel="50000">
                                          <p:stCondLst>
                                            <p:cond delay="1834"/>
                                          </p:stCondLst>
                                        </p:cTn>
                                        <p:tgtEl>
                                          <p:spTgt spid="8195">
                                            <p:txEl>
                                              <p:pRg st="0" end="0"/>
                                            </p:txEl>
                                          </p:spTgt>
                                        </p:tgtEl>
                                      </p:cBhvr>
                                      <p:to x="100000" y="100000"/>
                                    </p:animScale>
                                  </p:childTnLst>
                                </p:cTn>
                              </p:par>
                              <p:par>
                                <p:cTn id="21" presetID="26" presetClass="entr" presetSubtype="0" fill="hold" nodeType="withEffect">
                                  <p:stCondLst>
                                    <p:cond delay="0"/>
                                  </p:stCondLst>
                                  <p:iterate type="lt">
                                    <p:tmPct val="0"/>
                                  </p:iterate>
                                  <p:childTnLst>
                                    <p:set>
                                      <p:cBhvr>
                                        <p:cTn id="22" dur="1" fill="hold">
                                          <p:stCondLst>
                                            <p:cond delay="0"/>
                                          </p:stCondLst>
                                        </p:cTn>
                                        <p:tgtEl>
                                          <p:spTgt spid="8195">
                                            <p:txEl>
                                              <p:pRg st="1" end="1"/>
                                            </p:txEl>
                                          </p:spTgt>
                                        </p:tgtEl>
                                        <p:attrNameLst>
                                          <p:attrName>style.visibility</p:attrName>
                                        </p:attrNameLst>
                                      </p:cBhvr>
                                      <p:to>
                                        <p:strVal val="visible"/>
                                      </p:to>
                                    </p:set>
                                    <p:animEffect transition="in" filter="wipe(down)">
                                      <p:cBhvr>
                                        <p:cTn id="23" dur="580">
                                          <p:stCondLst>
                                            <p:cond delay="0"/>
                                          </p:stCondLst>
                                        </p:cTn>
                                        <p:tgtEl>
                                          <p:spTgt spid="8195">
                                            <p:txEl>
                                              <p:pRg st="1" end="1"/>
                                            </p:txEl>
                                          </p:spTgt>
                                        </p:tgtEl>
                                      </p:cBhvr>
                                    </p:animEffect>
                                    <p:anim calcmode="lin" valueType="num">
                                      <p:cBhvr>
                                        <p:cTn id="24" dur="1822" tmFilter="0,0; 0.14,0.36; 0.43,0.73; 0.71,0.91; 1.0,1.0">
                                          <p:stCondLst>
                                            <p:cond delay="0"/>
                                          </p:stCondLst>
                                        </p:cTn>
                                        <p:tgtEl>
                                          <p:spTgt spid="8195">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195">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195">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195">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195">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8195">
                                            <p:txEl>
                                              <p:pRg st="1" end="1"/>
                                            </p:txEl>
                                          </p:spTgt>
                                        </p:tgtEl>
                                      </p:cBhvr>
                                      <p:to x="100000" y="60000"/>
                                    </p:animScale>
                                    <p:animScale>
                                      <p:cBhvr>
                                        <p:cTn id="30" dur="166" decel="50000">
                                          <p:stCondLst>
                                            <p:cond delay="676"/>
                                          </p:stCondLst>
                                        </p:cTn>
                                        <p:tgtEl>
                                          <p:spTgt spid="8195">
                                            <p:txEl>
                                              <p:pRg st="1" end="1"/>
                                            </p:txEl>
                                          </p:spTgt>
                                        </p:tgtEl>
                                      </p:cBhvr>
                                      <p:to x="100000" y="100000"/>
                                    </p:animScale>
                                    <p:animScale>
                                      <p:cBhvr>
                                        <p:cTn id="31" dur="26">
                                          <p:stCondLst>
                                            <p:cond delay="1312"/>
                                          </p:stCondLst>
                                        </p:cTn>
                                        <p:tgtEl>
                                          <p:spTgt spid="8195">
                                            <p:txEl>
                                              <p:pRg st="1" end="1"/>
                                            </p:txEl>
                                          </p:spTgt>
                                        </p:tgtEl>
                                      </p:cBhvr>
                                      <p:to x="100000" y="80000"/>
                                    </p:animScale>
                                    <p:animScale>
                                      <p:cBhvr>
                                        <p:cTn id="32" dur="166" decel="50000">
                                          <p:stCondLst>
                                            <p:cond delay="1338"/>
                                          </p:stCondLst>
                                        </p:cTn>
                                        <p:tgtEl>
                                          <p:spTgt spid="8195">
                                            <p:txEl>
                                              <p:pRg st="1" end="1"/>
                                            </p:txEl>
                                          </p:spTgt>
                                        </p:tgtEl>
                                      </p:cBhvr>
                                      <p:to x="100000" y="100000"/>
                                    </p:animScale>
                                    <p:animScale>
                                      <p:cBhvr>
                                        <p:cTn id="33" dur="26">
                                          <p:stCondLst>
                                            <p:cond delay="1642"/>
                                          </p:stCondLst>
                                        </p:cTn>
                                        <p:tgtEl>
                                          <p:spTgt spid="8195">
                                            <p:txEl>
                                              <p:pRg st="1" end="1"/>
                                            </p:txEl>
                                          </p:spTgt>
                                        </p:tgtEl>
                                      </p:cBhvr>
                                      <p:to x="100000" y="90000"/>
                                    </p:animScale>
                                    <p:animScale>
                                      <p:cBhvr>
                                        <p:cTn id="34" dur="166" decel="50000">
                                          <p:stCondLst>
                                            <p:cond delay="1668"/>
                                          </p:stCondLst>
                                        </p:cTn>
                                        <p:tgtEl>
                                          <p:spTgt spid="8195">
                                            <p:txEl>
                                              <p:pRg st="1" end="1"/>
                                            </p:txEl>
                                          </p:spTgt>
                                        </p:tgtEl>
                                      </p:cBhvr>
                                      <p:to x="100000" y="100000"/>
                                    </p:animScale>
                                    <p:animScale>
                                      <p:cBhvr>
                                        <p:cTn id="35" dur="26">
                                          <p:stCondLst>
                                            <p:cond delay="1808"/>
                                          </p:stCondLst>
                                        </p:cTn>
                                        <p:tgtEl>
                                          <p:spTgt spid="8195">
                                            <p:txEl>
                                              <p:pRg st="1" end="1"/>
                                            </p:txEl>
                                          </p:spTgt>
                                        </p:tgtEl>
                                      </p:cBhvr>
                                      <p:to x="100000" y="95000"/>
                                    </p:animScale>
                                    <p:animScale>
                                      <p:cBhvr>
                                        <p:cTn id="36" dur="166" decel="50000">
                                          <p:stCondLst>
                                            <p:cond delay="1834"/>
                                          </p:stCondLst>
                                        </p:cTn>
                                        <p:tgtEl>
                                          <p:spTgt spid="8195">
                                            <p:txEl>
                                              <p:pRg st="1" end="1"/>
                                            </p:txEl>
                                          </p:spTgt>
                                        </p:tgtEl>
                                      </p:cBhvr>
                                      <p:to x="100000" y="100000"/>
                                    </p:animScale>
                                  </p:childTnLst>
                                </p:cTn>
                              </p:par>
                              <p:par>
                                <p:cTn id="37" presetID="26" presetClass="entr" presetSubtype="0" fill="hold" nodeType="withEffect">
                                  <p:stCondLst>
                                    <p:cond delay="0"/>
                                  </p:stCondLst>
                                  <p:iterate type="lt">
                                    <p:tmPct val="0"/>
                                  </p:iterate>
                                  <p:childTnLst>
                                    <p:set>
                                      <p:cBhvr>
                                        <p:cTn id="38" dur="1" fill="hold">
                                          <p:stCondLst>
                                            <p:cond delay="0"/>
                                          </p:stCondLst>
                                        </p:cTn>
                                        <p:tgtEl>
                                          <p:spTgt spid="8195">
                                            <p:txEl>
                                              <p:pRg st="2" end="2"/>
                                            </p:txEl>
                                          </p:spTgt>
                                        </p:tgtEl>
                                        <p:attrNameLst>
                                          <p:attrName>style.visibility</p:attrName>
                                        </p:attrNameLst>
                                      </p:cBhvr>
                                      <p:to>
                                        <p:strVal val="visible"/>
                                      </p:to>
                                    </p:set>
                                    <p:animEffect transition="in" filter="wipe(down)">
                                      <p:cBhvr>
                                        <p:cTn id="39" dur="580">
                                          <p:stCondLst>
                                            <p:cond delay="0"/>
                                          </p:stCondLst>
                                        </p:cTn>
                                        <p:tgtEl>
                                          <p:spTgt spid="8195">
                                            <p:txEl>
                                              <p:pRg st="2" end="2"/>
                                            </p:txEl>
                                          </p:spTgt>
                                        </p:tgtEl>
                                      </p:cBhvr>
                                    </p:animEffect>
                                    <p:anim calcmode="lin" valueType="num">
                                      <p:cBhvr>
                                        <p:cTn id="40" dur="1822" tmFilter="0,0; 0.14,0.36; 0.43,0.73; 0.71,0.91; 1.0,1.0">
                                          <p:stCondLst>
                                            <p:cond delay="0"/>
                                          </p:stCondLst>
                                        </p:cTn>
                                        <p:tgtEl>
                                          <p:spTgt spid="8195">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8195">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8195">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8195">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8195">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8195">
                                            <p:txEl>
                                              <p:pRg st="2" end="2"/>
                                            </p:txEl>
                                          </p:spTgt>
                                        </p:tgtEl>
                                      </p:cBhvr>
                                      <p:to x="100000" y="60000"/>
                                    </p:animScale>
                                    <p:animScale>
                                      <p:cBhvr>
                                        <p:cTn id="46" dur="166" decel="50000">
                                          <p:stCondLst>
                                            <p:cond delay="676"/>
                                          </p:stCondLst>
                                        </p:cTn>
                                        <p:tgtEl>
                                          <p:spTgt spid="8195">
                                            <p:txEl>
                                              <p:pRg st="2" end="2"/>
                                            </p:txEl>
                                          </p:spTgt>
                                        </p:tgtEl>
                                      </p:cBhvr>
                                      <p:to x="100000" y="100000"/>
                                    </p:animScale>
                                    <p:animScale>
                                      <p:cBhvr>
                                        <p:cTn id="47" dur="26">
                                          <p:stCondLst>
                                            <p:cond delay="1312"/>
                                          </p:stCondLst>
                                        </p:cTn>
                                        <p:tgtEl>
                                          <p:spTgt spid="8195">
                                            <p:txEl>
                                              <p:pRg st="2" end="2"/>
                                            </p:txEl>
                                          </p:spTgt>
                                        </p:tgtEl>
                                      </p:cBhvr>
                                      <p:to x="100000" y="80000"/>
                                    </p:animScale>
                                    <p:animScale>
                                      <p:cBhvr>
                                        <p:cTn id="48" dur="166" decel="50000">
                                          <p:stCondLst>
                                            <p:cond delay="1338"/>
                                          </p:stCondLst>
                                        </p:cTn>
                                        <p:tgtEl>
                                          <p:spTgt spid="8195">
                                            <p:txEl>
                                              <p:pRg st="2" end="2"/>
                                            </p:txEl>
                                          </p:spTgt>
                                        </p:tgtEl>
                                      </p:cBhvr>
                                      <p:to x="100000" y="100000"/>
                                    </p:animScale>
                                    <p:animScale>
                                      <p:cBhvr>
                                        <p:cTn id="49" dur="26">
                                          <p:stCondLst>
                                            <p:cond delay="1642"/>
                                          </p:stCondLst>
                                        </p:cTn>
                                        <p:tgtEl>
                                          <p:spTgt spid="8195">
                                            <p:txEl>
                                              <p:pRg st="2" end="2"/>
                                            </p:txEl>
                                          </p:spTgt>
                                        </p:tgtEl>
                                      </p:cBhvr>
                                      <p:to x="100000" y="90000"/>
                                    </p:animScale>
                                    <p:animScale>
                                      <p:cBhvr>
                                        <p:cTn id="50" dur="166" decel="50000">
                                          <p:stCondLst>
                                            <p:cond delay="1668"/>
                                          </p:stCondLst>
                                        </p:cTn>
                                        <p:tgtEl>
                                          <p:spTgt spid="8195">
                                            <p:txEl>
                                              <p:pRg st="2" end="2"/>
                                            </p:txEl>
                                          </p:spTgt>
                                        </p:tgtEl>
                                      </p:cBhvr>
                                      <p:to x="100000" y="100000"/>
                                    </p:animScale>
                                    <p:animScale>
                                      <p:cBhvr>
                                        <p:cTn id="51" dur="26">
                                          <p:stCondLst>
                                            <p:cond delay="1808"/>
                                          </p:stCondLst>
                                        </p:cTn>
                                        <p:tgtEl>
                                          <p:spTgt spid="8195">
                                            <p:txEl>
                                              <p:pRg st="2" end="2"/>
                                            </p:txEl>
                                          </p:spTgt>
                                        </p:tgtEl>
                                      </p:cBhvr>
                                      <p:to x="100000" y="95000"/>
                                    </p:animScale>
                                    <p:animScale>
                                      <p:cBhvr>
                                        <p:cTn id="52" dur="166" decel="50000">
                                          <p:stCondLst>
                                            <p:cond delay="1834"/>
                                          </p:stCondLst>
                                        </p:cTn>
                                        <p:tgtEl>
                                          <p:spTgt spid="8195">
                                            <p:txEl>
                                              <p:pRg st="2" end="2"/>
                                            </p:txEl>
                                          </p:spTgt>
                                        </p:tgtEl>
                                      </p:cBhvr>
                                      <p:to x="100000" y="100000"/>
                                    </p:animScale>
                                  </p:childTnLst>
                                </p:cTn>
                              </p:par>
                            </p:childTnLst>
                          </p:cTn>
                        </p:par>
                      </p:childTnLst>
                    </p:cTn>
                  </p:par>
                  <p:par>
                    <p:cTn id="53" fill="hold" nodeType="clickPar">
                      <p:stCondLst>
                        <p:cond delay="indefinite"/>
                      </p:stCondLst>
                      <p:childTnLst>
                        <p:par>
                          <p:cTn id="54" fill="hold" nodeType="withGroup">
                            <p:stCondLst>
                              <p:cond delay="0"/>
                            </p:stCondLst>
                            <p:childTnLst>
                              <p:par>
                                <p:cTn id="55" presetID="27" presetClass="entr" presetSubtype="0" fill="hold" nodeType="clickEffect">
                                  <p:stCondLst>
                                    <p:cond delay="0"/>
                                  </p:stCondLst>
                                  <p:iterate type="lt">
                                    <p:tmPct val="50000"/>
                                  </p:iterate>
                                  <p:childTnLst>
                                    <p:set>
                                      <p:cBhvr>
                                        <p:cTn id="56" dur="1" fill="hold">
                                          <p:stCondLst>
                                            <p:cond delay="0"/>
                                          </p:stCondLst>
                                        </p:cTn>
                                        <p:tgtEl>
                                          <p:spTgt spid="8195">
                                            <p:txEl>
                                              <p:pRg st="0" end="0"/>
                                            </p:txEl>
                                          </p:spTgt>
                                        </p:tgtEl>
                                        <p:attrNameLst>
                                          <p:attrName>style.visibility</p:attrName>
                                        </p:attrNameLst>
                                      </p:cBhvr>
                                      <p:to>
                                        <p:strVal val="visible"/>
                                      </p:to>
                                    </p:set>
                                    <p:anim calcmode="discrete" valueType="clr">
                                      <p:cBhvr override="childStyle">
                                        <p:cTn id="57" dur="80"/>
                                        <p:tgtEl>
                                          <p:spTgt spid="819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8" dur="80"/>
                                        <p:tgtEl>
                                          <p:spTgt spid="8195">
                                            <p:txEl>
                                              <p:pRg st="0" end="0"/>
                                            </p:txEl>
                                          </p:spTgt>
                                        </p:tgtEl>
                                        <p:attrNameLst>
                                          <p:attrName>fillcolor</p:attrName>
                                        </p:attrNameLst>
                                      </p:cBhvr>
                                      <p:tavLst>
                                        <p:tav tm="0">
                                          <p:val>
                                            <p:clrVal>
                                              <a:schemeClr val="accent2"/>
                                            </p:clrVal>
                                          </p:val>
                                        </p:tav>
                                        <p:tav tm="50000">
                                          <p:val>
                                            <p:clrVal>
                                              <a:schemeClr val="hlink"/>
                                            </p:clrVal>
                                          </p:val>
                                        </p:tav>
                                      </p:tavLst>
                                    </p:anim>
                                    <p:set>
                                      <p:cBhvr>
                                        <p:cTn id="59" dur="80"/>
                                        <p:tgtEl>
                                          <p:spTgt spid="8195">
                                            <p:txEl>
                                              <p:pRg st="0" end="0"/>
                                            </p:txEl>
                                          </p:spTgt>
                                        </p:tgtEl>
                                        <p:attrNameLst>
                                          <p:attrName>fill.type</p:attrName>
                                        </p:attrNameLst>
                                      </p:cBhvr>
                                      <p:to>
                                        <p:strVal val="solid"/>
                                      </p:to>
                                    </p:set>
                                  </p:childTnLst>
                                </p:cTn>
                              </p:par>
                            </p:childTnLst>
                          </p:cTn>
                        </p:par>
                      </p:childTnLst>
                    </p:cTn>
                  </p:par>
                  <p:par>
                    <p:cTn id="60" fill="hold" nodeType="clickPar">
                      <p:stCondLst>
                        <p:cond delay="indefinite"/>
                      </p:stCondLst>
                      <p:childTnLst>
                        <p:par>
                          <p:cTn id="61" fill="hold" nodeType="withGroup">
                            <p:stCondLst>
                              <p:cond delay="0"/>
                            </p:stCondLst>
                            <p:childTnLst>
                              <p:par>
                                <p:cTn id="62" presetID="27" presetClass="entr" presetSubtype="0" fill="hold" nodeType="clickEffect">
                                  <p:stCondLst>
                                    <p:cond delay="0"/>
                                  </p:stCondLst>
                                  <p:iterate type="lt">
                                    <p:tmPct val="50000"/>
                                  </p:iterate>
                                  <p:childTnLst>
                                    <p:set>
                                      <p:cBhvr>
                                        <p:cTn id="63" dur="1" fill="hold">
                                          <p:stCondLst>
                                            <p:cond delay="0"/>
                                          </p:stCondLst>
                                        </p:cTn>
                                        <p:tgtEl>
                                          <p:spTgt spid="8195">
                                            <p:txEl>
                                              <p:pRg st="1" end="1"/>
                                            </p:txEl>
                                          </p:spTgt>
                                        </p:tgtEl>
                                        <p:attrNameLst>
                                          <p:attrName>style.visibility</p:attrName>
                                        </p:attrNameLst>
                                      </p:cBhvr>
                                      <p:to>
                                        <p:strVal val="visible"/>
                                      </p:to>
                                    </p:set>
                                    <p:anim calcmode="discrete" valueType="clr">
                                      <p:cBhvr override="childStyle">
                                        <p:cTn id="64" dur="80"/>
                                        <p:tgtEl>
                                          <p:spTgt spid="819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5" dur="80"/>
                                        <p:tgtEl>
                                          <p:spTgt spid="8195">
                                            <p:txEl>
                                              <p:pRg st="1" end="1"/>
                                            </p:txEl>
                                          </p:spTgt>
                                        </p:tgtEl>
                                        <p:attrNameLst>
                                          <p:attrName>fillcolor</p:attrName>
                                        </p:attrNameLst>
                                      </p:cBhvr>
                                      <p:tavLst>
                                        <p:tav tm="0">
                                          <p:val>
                                            <p:clrVal>
                                              <a:schemeClr val="accent2"/>
                                            </p:clrVal>
                                          </p:val>
                                        </p:tav>
                                        <p:tav tm="50000">
                                          <p:val>
                                            <p:clrVal>
                                              <a:schemeClr val="hlink"/>
                                            </p:clrVal>
                                          </p:val>
                                        </p:tav>
                                      </p:tavLst>
                                    </p:anim>
                                    <p:set>
                                      <p:cBhvr>
                                        <p:cTn id="66" dur="80"/>
                                        <p:tgtEl>
                                          <p:spTgt spid="8195">
                                            <p:txEl>
                                              <p:pRg st="1" end="1"/>
                                            </p:txEl>
                                          </p:spTgt>
                                        </p:tgtEl>
                                        <p:attrNameLst>
                                          <p:attrName>fill.type</p:attrName>
                                        </p:attrNameLst>
                                      </p:cBhvr>
                                      <p:to>
                                        <p:strVal val="solid"/>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27" presetClass="entr" presetSubtype="0" fill="hold" nodeType="clickEffect">
                                  <p:stCondLst>
                                    <p:cond delay="0"/>
                                  </p:stCondLst>
                                  <p:iterate type="lt">
                                    <p:tmPct val="50000"/>
                                  </p:iterate>
                                  <p:childTnLst>
                                    <p:set>
                                      <p:cBhvr>
                                        <p:cTn id="70" dur="1" fill="hold">
                                          <p:stCondLst>
                                            <p:cond delay="0"/>
                                          </p:stCondLst>
                                        </p:cTn>
                                        <p:tgtEl>
                                          <p:spTgt spid="8195">
                                            <p:txEl>
                                              <p:pRg st="2" end="2"/>
                                            </p:txEl>
                                          </p:spTgt>
                                        </p:tgtEl>
                                        <p:attrNameLst>
                                          <p:attrName>style.visibility</p:attrName>
                                        </p:attrNameLst>
                                      </p:cBhvr>
                                      <p:to>
                                        <p:strVal val="visible"/>
                                      </p:to>
                                    </p:set>
                                    <p:anim calcmode="discrete" valueType="clr">
                                      <p:cBhvr override="childStyle">
                                        <p:cTn id="71" dur="80"/>
                                        <p:tgtEl>
                                          <p:spTgt spid="8195">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2" dur="80"/>
                                        <p:tgtEl>
                                          <p:spTgt spid="8195">
                                            <p:txEl>
                                              <p:pRg st="2" end="2"/>
                                            </p:txEl>
                                          </p:spTgt>
                                        </p:tgtEl>
                                        <p:attrNameLst>
                                          <p:attrName>fillcolor</p:attrName>
                                        </p:attrNameLst>
                                      </p:cBhvr>
                                      <p:tavLst>
                                        <p:tav tm="0">
                                          <p:val>
                                            <p:clrVal>
                                              <a:schemeClr val="accent2"/>
                                            </p:clrVal>
                                          </p:val>
                                        </p:tav>
                                        <p:tav tm="50000">
                                          <p:val>
                                            <p:clrVal>
                                              <a:schemeClr val="hlink"/>
                                            </p:clrVal>
                                          </p:val>
                                        </p:tav>
                                      </p:tavLst>
                                    </p:anim>
                                    <p:set>
                                      <p:cBhvr>
                                        <p:cTn id="73" dur="80"/>
                                        <p:tgtEl>
                                          <p:spTgt spid="8195">
                                            <p:txEl>
                                              <p:pRg st="2" end="2"/>
                                            </p:txEl>
                                          </p:spTgt>
                                        </p:tgtEl>
                                        <p:attrNameLst>
                                          <p:attrName>fill.type</p:attrName>
                                        </p:attrNameLst>
                                      </p:cBhvr>
                                      <p:to>
                                        <p:strVal val="solid"/>
                                      </p:to>
                                    </p:set>
                                  </p:childTnLst>
                                </p:cTn>
                              </p:par>
                            </p:childTnLst>
                          </p:cTn>
                        </p:par>
                      </p:childTnLst>
                    </p:cTn>
                  </p:par>
                  <p:par>
                    <p:cTn id="74" fill="hold" nodeType="clickPar">
                      <p:stCondLst>
                        <p:cond delay="indefinite"/>
                      </p:stCondLst>
                      <p:childTnLst>
                        <p:par>
                          <p:cTn id="75" fill="hold" nodeType="withGroup">
                            <p:stCondLst>
                              <p:cond delay="0"/>
                            </p:stCondLst>
                            <p:childTnLst>
                              <p:par>
                                <p:cTn id="76" presetID="26" presetClass="entr" presetSubtype="0" fill="hold" nodeType="clickEffect">
                                  <p:stCondLst>
                                    <p:cond delay="0"/>
                                  </p:stCondLst>
                                  <p:iterate type="lt">
                                    <p:tmPct val="0"/>
                                  </p:iterate>
                                  <p:childTnLst>
                                    <p:set>
                                      <p:cBhvr>
                                        <p:cTn id="77" dur="1" fill="hold">
                                          <p:stCondLst>
                                            <p:cond delay="0"/>
                                          </p:stCondLst>
                                        </p:cTn>
                                        <p:tgtEl>
                                          <p:spTgt spid="8195">
                                            <p:txEl>
                                              <p:pRg st="4" end="4"/>
                                            </p:txEl>
                                          </p:spTgt>
                                        </p:tgtEl>
                                        <p:attrNameLst>
                                          <p:attrName>style.visibility</p:attrName>
                                        </p:attrNameLst>
                                      </p:cBhvr>
                                      <p:to>
                                        <p:strVal val="visible"/>
                                      </p:to>
                                    </p:set>
                                    <p:animEffect transition="in" filter="wipe(down)">
                                      <p:cBhvr>
                                        <p:cTn id="78" dur="580">
                                          <p:stCondLst>
                                            <p:cond delay="0"/>
                                          </p:stCondLst>
                                        </p:cTn>
                                        <p:tgtEl>
                                          <p:spTgt spid="8195">
                                            <p:txEl>
                                              <p:pRg st="4" end="4"/>
                                            </p:txEl>
                                          </p:spTgt>
                                        </p:tgtEl>
                                      </p:cBhvr>
                                    </p:animEffect>
                                    <p:anim calcmode="lin" valueType="num">
                                      <p:cBhvr>
                                        <p:cTn id="79" dur="1822" tmFilter="0,0; 0.14,0.36; 0.43,0.73; 0.71,0.91; 1.0,1.0">
                                          <p:stCondLst>
                                            <p:cond delay="0"/>
                                          </p:stCondLst>
                                        </p:cTn>
                                        <p:tgtEl>
                                          <p:spTgt spid="8195">
                                            <p:txEl>
                                              <p:pRg st="4" end="4"/>
                                            </p:txEl>
                                          </p:spTgt>
                                        </p:tgtEl>
                                        <p:attrNameLst>
                                          <p:attrName>ppt_x</p:attrName>
                                        </p:attrNameLst>
                                      </p:cBhvr>
                                      <p:tavLst>
                                        <p:tav tm="0">
                                          <p:val>
                                            <p:strVal val="#ppt_x-0.25"/>
                                          </p:val>
                                        </p:tav>
                                        <p:tav tm="100000">
                                          <p:val>
                                            <p:strVal val="#ppt_x"/>
                                          </p:val>
                                        </p:tav>
                                      </p:tavLst>
                                    </p:anim>
                                    <p:anim calcmode="lin" valueType="num">
                                      <p:cBhvr>
                                        <p:cTn id="80" dur="664" tmFilter="0.0,0.0; 0.25,0.07; 0.50,0.2; 0.75,0.467; 1.0,1.0">
                                          <p:stCondLst>
                                            <p:cond delay="0"/>
                                          </p:stCondLst>
                                        </p:cTn>
                                        <p:tgtEl>
                                          <p:spTgt spid="8195">
                                            <p:txEl>
                                              <p:pRg st="4" end="4"/>
                                            </p:txEl>
                                          </p:spTgt>
                                        </p:tgtEl>
                                        <p:attrNameLst>
                                          <p:attrName>ppt_y</p:attrName>
                                        </p:attrNameLst>
                                      </p:cBhvr>
                                      <p:tavLst>
                                        <p:tav tm="0" fmla="#ppt_y-sin(pi*$)/3">
                                          <p:val>
                                            <p:fltVal val="0.5"/>
                                          </p:val>
                                        </p:tav>
                                        <p:tav tm="100000">
                                          <p:val>
                                            <p:fltVal val="1"/>
                                          </p:val>
                                        </p:tav>
                                      </p:tavLst>
                                    </p:anim>
                                    <p:anim calcmode="lin" valueType="num">
                                      <p:cBhvr>
                                        <p:cTn id="81" dur="664" tmFilter="0, 0; 0.125,0.2665; 0.25,0.4; 0.375,0.465; 0.5,0.5;  0.625,0.535; 0.75,0.6; 0.875,0.7335; 1,1">
                                          <p:stCondLst>
                                            <p:cond delay="664"/>
                                          </p:stCondLst>
                                        </p:cTn>
                                        <p:tgtEl>
                                          <p:spTgt spid="8195">
                                            <p:txEl>
                                              <p:pRg st="4" end="4"/>
                                            </p:txEl>
                                          </p:spTgt>
                                        </p:tgtEl>
                                        <p:attrNameLst>
                                          <p:attrName>ppt_y</p:attrName>
                                        </p:attrNameLst>
                                      </p:cBhvr>
                                      <p:tavLst>
                                        <p:tav tm="0" fmla="#ppt_y-sin(pi*$)/9">
                                          <p:val>
                                            <p:fltVal val="0"/>
                                          </p:val>
                                        </p:tav>
                                        <p:tav tm="100000">
                                          <p:val>
                                            <p:fltVal val="1"/>
                                          </p:val>
                                        </p:tav>
                                      </p:tavLst>
                                    </p:anim>
                                    <p:anim calcmode="lin" valueType="num">
                                      <p:cBhvr>
                                        <p:cTn id="82" dur="332" tmFilter="0, 0; 0.125,0.2665; 0.25,0.4; 0.375,0.465; 0.5,0.5;  0.625,0.535; 0.75,0.6; 0.875,0.7335; 1,1">
                                          <p:stCondLst>
                                            <p:cond delay="1324"/>
                                          </p:stCondLst>
                                        </p:cTn>
                                        <p:tgtEl>
                                          <p:spTgt spid="8195">
                                            <p:txEl>
                                              <p:pRg st="4" end="4"/>
                                            </p:txEl>
                                          </p:spTgt>
                                        </p:tgtEl>
                                        <p:attrNameLst>
                                          <p:attrName>ppt_y</p:attrName>
                                        </p:attrNameLst>
                                      </p:cBhvr>
                                      <p:tavLst>
                                        <p:tav tm="0" fmla="#ppt_y-sin(pi*$)/27">
                                          <p:val>
                                            <p:fltVal val="0"/>
                                          </p:val>
                                        </p:tav>
                                        <p:tav tm="100000">
                                          <p:val>
                                            <p:fltVal val="1"/>
                                          </p:val>
                                        </p:tav>
                                      </p:tavLst>
                                    </p:anim>
                                    <p:anim calcmode="lin" valueType="num">
                                      <p:cBhvr>
                                        <p:cTn id="83" dur="164" tmFilter="0, 0; 0.125,0.2665; 0.25,0.4; 0.375,0.465; 0.5,0.5;  0.625,0.535; 0.75,0.6; 0.875,0.7335; 1,1">
                                          <p:stCondLst>
                                            <p:cond delay="1656"/>
                                          </p:stCondLst>
                                        </p:cTn>
                                        <p:tgtEl>
                                          <p:spTgt spid="8195">
                                            <p:txEl>
                                              <p:pRg st="4" end="4"/>
                                            </p:txEl>
                                          </p:spTgt>
                                        </p:tgtEl>
                                        <p:attrNameLst>
                                          <p:attrName>ppt_y</p:attrName>
                                        </p:attrNameLst>
                                      </p:cBhvr>
                                      <p:tavLst>
                                        <p:tav tm="0" fmla="#ppt_y-sin(pi*$)/81">
                                          <p:val>
                                            <p:fltVal val="0"/>
                                          </p:val>
                                        </p:tav>
                                        <p:tav tm="100000">
                                          <p:val>
                                            <p:fltVal val="1"/>
                                          </p:val>
                                        </p:tav>
                                      </p:tavLst>
                                    </p:anim>
                                    <p:animScale>
                                      <p:cBhvr>
                                        <p:cTn id="84" dur="26">
                                          <p:stCondLst>
                                            <p:cond delay="650"/>
                                          </p:stCondLst>
                                        </p:cTn>
                                        <p:tgtEl>
                                          <p:spTgt spid="8195">
                                            <p:txEl>
                                              <p:pRg st="4" end="4"/>
                                            </p:txEl>
                                          </p:spTgt>
                                        </p:tgtEl>
                                      </p:cBhvr>
                                      <p:to x="100000" y="60000"/>
                                    </p:animScale>
                                    <p:animScale>
                                      <p:cBhvr>
                                        <p:cTn id="85" dur="166" decel="50000">
                                          <p:stCondLst>
                                            <p:cond delay="676"/>
                                          </p:stCondLst>
                                        </p:cTn>
                                        <p:tgtEl>
                                          <p:spTgt spid="8195">
                                            <p:txEl>
                                              <p:pRg st="4" end="4"/>
                                            </p:txEl>
                                          </p:spTgt>
                                        </p:tgtEl>
                                      </p:cBhvr>
                                      <p:to x="100000" y="100000"/>
                                    </p:animScale>
                                    <p:animScale>
                                      <p:cBhvr>
                                        <p:cTn id="86" dur="26">
                                          <p:stCondLst>
                                            <p:cond delay="1312"/>
                                          </p:stCondLst>
                                        </p:cTn>
                                        <p:tgtEl>
                                          <p:spTgt spid="8195">
                                            <p:txEl>
                                              <p:pRg st="4" end="4"/>
                                            </p:txEl>
                                          </p:spTgt>
                                        </p:tgtEl>
                                      </p:cBhvr>
                                      <p:to x="100000" y="80000"/>
                                    </p:animScale>
                                    <p:animScale>
                                      <p:cBhvr>
                                        <p:cTn id="87" dur="166" decel="50000">
                                          <p:stCondLst>
                                            <p:cond delay="1338"/>
                                          </p:stCondLst>
                                        </p:cTn>
                                        <p:tgtEl>
                                          <p:spTgt spid="8195">
                                            <p:txEl>
                                              <p:pRg st="4" end="4"/>
                                            </p:txEl>
                                          </p:spTgt>
                                        </p:tgtEl>
                                      </p:cBhvr>
                                      <p:to x="100000" y="100000"/>
                                    </p:animScale>
                                    <p:animScale>
                                      <p:cBhvr>
                                        <p:cTn id="88" dur="26">
                                          <p:stCondLst>
                                            <p:cond delay="1642"/>
                                          </p:stCondLst>
                                        </p:cTn>
                                        <p:tgtEl>
                                          <p:spTgt spid="8195">
                                            <p:txEl>
                                              <p:pRg st="4" end="4"/>
                                            </p:txEl>
                                          </p:spTgt>
                                        </p:tgtEl>
                                      </p:cBhvr>
                                      <p:to x="100000" y="90000"/>
                                    </p:animScale>
                                    <p:animScale>
                                      <p:cBhvr>
                                        <p:cTn id="89" dur="166" decel="50000">
                                          <p:stCondLst>
                                            <p:cond delay="1668"/>
                                          </p:stCondLst>
                                        </p:cTn>
                                        <p:tgtEl>
                                          <p:spTgt spid="8195">
                                            <p:txEl>
                                              <p:pRg st="4" end="4"/>
                                            </p:txEl>
                                          </p:spTgt>
                                        </p:tgtEl>
                                      </p:cBhvr>
                                      <p:to x="100000" y="100000"/>
                                    </p:animScale>
                                    <p:animScale>
                                      <p:cBhvr>
                                        <p:cTn id="90" dur="26">
                                          <p:stCondLst>
                                            <p:cond delay="1808"/>
                                          </p:stCondLst>
                                        </p:cTn>
                                        <p:tgtEl>
                                          <p:spTgt spid="8195">
                                            <p:txEl>
                                              <p:pRg st="4" end="4"/>
                                            </p:txEl>
                                          </p:spTgt>
                                        </p:tgtEl>
                                      </p:cBhvr>
                                      <p:to x="100000" y="95000"/>
                                    </p:animScale>
                                    <p:animScale>
                                      <p:cBhvr>
                                        <p:cTn id="91" dur="166" decel="50000">
                                          <p:stCondLst>
                                            <p:cond delay="1834"/>
                                          </p:stCondLst>
                                        </p:cTn>
                                        <p:tgtEl>
                                          <p:spTgt spid="8195">
                                            <p:txEl>
                                              <p:pRg st="4" end="4"/>
                                            </p:txEl>
                                          </p:spTgt>
                                        </p:tgtEl>
                                      </p:cBhvr>
                                      <p:to x="100000" y="100000"/>
                                    </p:animScale>
                                  </p:childTnLst>
                                </p:cTn>
                              </p:par>
                              <p:par>
                                <p:cTn id="92" presetID="26" presetClass="entr" presetSubtype="0" fill="hold" nodeType="withEffect">
                                  <p:stCondLst>
                                    <p:cond delay="0"/>
                                  </p:stCondLst>
                                  <p:iterate type="lt">
                                    <p:tmPct val="0"/>
                                  </p:iterate>
                                  <p:childTnLst>
                                    <p:set>
                                      <p:cBhvr>
                                        <p:cTn id="93" dur="1" fill="hold">
                                          <p:stCondLst>
                                            <p:cond delay="0"/>
                                          </p:stCondLst>
                                        </p:cTn>
                                        <p:tgtEl>
                                          <p:spTgt spid="8195">
                                            <p:txEl>
                                              <p:pRg st="5" end="5"/>
                                            </p:txEl>
                                          </p:spTgt>
                                        </p:tgtEl>
                                        <p:attrNameLst>
                                          <p:attrName>style.visibility</p:attrName>
                                        </p:attrNameLst>
                                      </p:cBhvr>
                                      <p:to>
                                        <p:strVal val="visible"/>
                                      </p:to>
                                    </p:set>
                                    <p:animEffect transition="in" filter="wipe(down)">
                                      <p:cBhvr>
                                        <p:cTn id="94" dur="580">
                                          <p:stCondLst>
                                            <p:cond delay="0"/>
                                          </p:stCondLst>
                                        </p:cTn>
                                        <p:tgtEl>
                                          <p:spTgt spid="8195">
                                            <p:txEl>
                                              <p:pRg st="5" end="5"/>
                                            </p:txEl>
                                          </p:spTgt>
                                        </p:tgtEl>
                                      </p:cBhvr>
                                    </p:animEffect>
                                    <p:anim calcmode="lin" valueType="num">
                                      <p:cBhvr>
                                        <p:cTn id="95" dur="1822" tmFilter="0,0; 0.14,0.36; 0.43,0.73; 0.71,0.91; 1.0,1.0">
                                          <p:stCondLst>
                                            <p:cond delay="0"/>
                                          </p:stCondLst>
                                        </p:cTn>
                                        <p:tgtEl>
                                          <p:spTgt spid="8195">
                                            <p:txEl>
                                              <p:pRg st="5" end="5"/>
                                            </p:txEl>
                                          </p:spTgt>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8195">
                                            <p:txEl>
                                              <p:pRg st="5" end="5"/>
                                            </p:txEl>
                                          </p:spTgt>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8195">
                                            <p:txEl>
                                              <p:pRg st="5" end="5"/>
                                            </p:txEl>
                                          </p:spTgt>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8195">
                                            <p:txEl>
                                              <p:pRg st="5" end="5"/>
                                            </p:txEl>
                                          </p:spTgt>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8195">
                                            <p:txEl>
                                              <p:pRg st="5" end="5"/>
                                            </p:txEl>
                                          </p:spTgt>
                                        </p:tgtEl>
                                        <p:attrNameLst>
                                          <p:attrName>ppt_y</p:attrName>
                                        </p:attrNameLst>
                                      </p:cBhvr>
                                      <p:tavLst>
                                        <p:tav tm="0" fmla="#ppt_y-sin(pi*$)/81">
                                          <p:val>
                                            <p:fltVal val="0"/>
                                          </p:val>
                                        </p:tav>
                                        <p:tav tm="100000">
                                          <p:val>
                                            <p:fltVal val="1"/>
                                          </p:val>
                                        </p:tav>
                                      </p:tavLst>
                                    </p:anim>
                                    <p:animScale>
                                      <p:cBhvr>
                                        <p:cTn id="100" dur="26">
                                          <p:stCondLst>
                                            <p:cond delay="650"/>
                                          </p:stCondLst>
                                        </p:cTn>
                                        <p:tgtEl>
                                          <p:spTgt spid="8195">
                                            <p:txEl>
                                              <p:pRg st="5" end="5"/>
                                            </p:txEl>
                                          </p:spTgt>
                                        </p:tgtEl>
                                      </p:cBhvr>
                                      <p:to x="100000" y="60000"/>
                                    </p:animScale>
                                    <p:animScale>
                                      <p:cBhvr>
                                        <p:cTn id="101" dur="166" decel="50000">
                                          <p:stCondLst>
                                            <p:cond delay="676"/>
                                          </p:stCondLst>
                                        </p:cTn>
                                        <p:tgtEl>
                                          <p:spTgt spid="8195">
                                            <p:txEl>
                                              <p:pRg st="5" end="5"/>
                                            </p:txEl>
                                          </p:spTgt>
                                        </p:tgtEl>
                                      </p:cBhvr>
                                      <p:to x="100000" y="100000"/>
                                    </p:animScale>
                                    <p:animScale>
                                      <p:cBhvr>
                                        <p:cTn id="102" dur="26">
                                          <p:stCondLst>
                                            <p:cond delay="1312"/>
                                          </p:stCondLst>
                                        </p:cTn>
                                        <p:tgtEl>
                                          <p:spTgt spid="8195">
                                            <p:txEl>
                                              <p:pRg st="5" end="5"/>
                                            </p:txEl>
                                          </p:spTgt>
                                        </p:tgtEl>
                                      </p:cBhvr>
                                      <p:to x="100000" y="80000"/>
                                    </p:animScale>
                                    <p:animScale>
                                      <p:cBhvr>
                                        <p:cTn id="103" dur="166" decel="50000">
                                          <p:stCondLst>
                                            <p:cond delay="1338"/>
                                          </p:stCondLst>
                                        </p:cTn>
                                        <p:tgtEl>
                                          <p:spTgt spid="8195">
                                            <p:txEl>
                                              <p:pRg st="5" end="5"/>
                                            </p:txEl>
                                          </p:spTgt>
                                        </p:tgtEl>
                                      </p:cBhvr>
                                      <p:to x="100000" y="100000"/>
                                    </p:animScale>
                                    <p:animScale>
                                      <p:cBhvr>
                                        <p:cTn id="104" dur="26">
                                          <p:stCondLst>
                                            <p:cond delay="1642"/>
                                          </p:stCondLst>
                                        </p:cTn>
                                        <p:tgtEl>
                                          <p:spTgt spid="8195">
                                            <p:txEl>
                                              <p:pRg st="5" end="5"/>
                                            </p:txEl>
                                          </p:spTgt>
                                        </p:tgtEl>
                                      </p:cBhvr>
                                      <p:to x="100000" y="90000"/>
                                    </p:animScale>
                                    <p:animScale>
                                      <p:cBhvr>
                                        <p:cTn id="105" dur="166" decel="50000">
                                          <p:stCondLst>
                                            <p:cond delay="1668"/>
                                          </p:stCondLst>
                                        </p:cTn>
                                        <p:tgtEl>
                                          <p:spTgt spid="8195">
                                            <p:txEl>
                                              <p:pRg st="5" end="5"/>
                                            </p:txEl>
                                          </p:spTgt>
                                        </p:tgtEl>
                                      </p:cBhvr>
                                      <p:to x="100000" y="100000"/>
                                    </p:animScale>
                                    <p:animScale>
                                      <p:cBhvr>
                                        <p:cTn id="106" dur="26">
                                          <p:stCondLst>
                                            <p:cond delay="1808"/>
                                          </p:stCondLst>
                                        </p:cTn>
                                        <p:tgtEl>
                                          <p:spTgt spid="8195">
                                            <p:txEl>
                                              <p:pRg st="5" end="5"/>
                                            </p:txEl>
                                          </p:spTgt>
                                        </p:tgtEl>
                                      </p:cBhvr>
                                      <p:to x="100000" y="95000"/>
                                    </p:animScale>
                                    <p:animScale>
                                      <p:cBhvr>
                                        <p:cTn id="107" dur="166" decel="50000">
                                          <p:stCondLst>
                                            <p:cond delay="1834"/>
                                          </p:stCondLst>
                                        </p:cTn>
                                        <p:tgtEl>
                                          <p:spTgt spid="8195">
                                            <p:txEl>
                                              <p:pRg st="5" end="5"/>
                                            </p:txEl>
                                          </p:spTgt>
                                        </p:tgtEl>
                                      </p:cBhvr>
                                      <p:to x="100000" y="100000"/>
                                    </p:animScale>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7" presetClass="entr" presetSubtype="0" fill="hold" nodeType="clickEffect">
                                  <p:stCondLst>
                                    <p:cond delay="0"/>
                                  </p:stCondLst>
                                  <p:iterate type="lt">
                                    <p:tmPct val="50000"/>
                                  </p:iterate>
                                  <p:childTnLst>
                                    <p:set>
                                      <p:cBhvr>
                                        <p:cTn id="111" dur="1" fill="hold">
                                          <p:stCondLst>
                                            <p:cond delay="0"/>
                                          </p:stCondLst>
                                        </p:cTn>
                                        <p:tgtEl>
                                          <p:spTgt spid="8195">
                                            <p:txEl>
                                              <p:pRg st="4" end="4"/>
                                            </p:txEl>
                                          </p:spTgt>
                                        </p:tgtEl>
                                        <p:attrNameLst>
                                          <p:attrName>style.visibility</p:attrName>
                                        </p:attrNameLst>
                                      </p:cBhvr>
                                      <p:to>
                                        <p:strVal val="visible"/>
                                      </p:to>
                                    </p:set>
                                    <p:anim calcmode="discrete" valueType="clr">
                                      <p:cBhvr override="childStyle">
                                        <p:cTn id="112" dur="80"/>
                                        <p:tgtEl>
                                          <p:spTgt spid="8195">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13" dur="80"/>
                                        <p:tgtEl>
                                          <p:spTgt spid="8195">
                                            <p:txEl>
                                              <p:pRg st="4" end="4"/>
                                            </p:txEl>
                                          </p:spTgt>
                                        </p:tgtEl>
                                        <p:attrNameLst>
                                          <p:attrName>fillcolor</p:attrName>
                                        </p:attrNameLst>
                                      </p:cBhvr>
                                      <p:tavLst>
                                        <p:tav tm="0">
                                          <p:val>
                                            <p:clrVal>
                                              <a:schemeClr val="accent2"/>
                                            </p:clrVal>
                                          </p:val>
                                        </p:tav>
                                        <p:tav tm="50000">
                                          <p:val>
                                            <p:clrVal>
                                              <a:schemeClr val="hlink"/>
                                            </p:clrVal>
                                          </p:val>
                                        </p:tav>
                                      </p:tavLst>
                                    </p:anim>
                                    <p:set>
                                      <p:cBhvr>
                                        <p:cTn id="114" dur="80"/>
                                        <p:tgtEl>
                                          <p:spTgt spid="8195">
                                            <p:txEl>
                                              <p:pRg st="4" end="4"/>
                                            </p:txEl>
                                          </p:spTgt>
                                        </p:tgtEl>
                                        <p:attrNameLst>
                                          <p:attrName>fill.type</p:attrName>
                                        </p:attrNameLst>
                                      </p:cBhvr>
                                      <p:to>
                                        <p:strVal val="solid"/>
                                      </p:to>
                                    </p:se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7" presetClass="entr" presetSubtype="0" fill="hold" nodeType="clickEffect">
                                  <p:stCondLst>
                                    <p:cond delay="0"/>
                                  </p:stCondLst>
                                  <p:iterate type="lt">
                                    <p:tmPct val="50000"/>
                                  </p:iterate>
                                  <p:childTnLst>
                                    <p:set>
                                      <p:cBhvr>
                                        <p:cTn id="118" dur="1" fill="hold">
                                          <p:stCondLst>
                                            <p:cond delay="0"/>
                                          </p:stCondLst>
                                        </p:cTn>
                                        <p:tgtEl>
                                          <p:spTgt spid="8195">
                                            <p:txEl>
                                              <p:pRg st="5" end="5"/>
                                            </p:txEl>
                                          </p:spTgt>
                                        </p:tgtEl>
                                        <p:attrNameLst>
                                          <p:attrName>style.visibility</p:attrName>
                                        </p:attrNameLst>
                                      </p:cBhvr>
                                      <p:to>
                                        <p:strVal val="visible"/>
                                      </p:to>
                                    </p:set>
                                    <p:anim calcmode="discrete" valueType="clr">
                                      <p:cBhvr override="childStyle">
                                        <p:cTn id="119" dur="80"/>
                                        <p:tgtEl>
                                          <p:spTgt spid="8195">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20" dur="80"/>
                                        <p:tgtEl>
                                          <p:spTgt spid="8195">
                                            <p:txEl>
                                              <p:pRg st="5" end="5"/>
                                            </p:txEl>
                                          </p:spTgt>
                                        </p:tgtEl>
                                        <p:attrNameLst>
                                          <p:attrName>fillcolor</p:attrName>
                                        </p:attrNameLst>
                                      </p:cBhvr>
                                      <p:tavLst>
                                        <p:tav tm="0">
                                          <p:val>
                                            <p:clrVal>
                                              <a:schemeClr val="accent2"/>
                                            </p:clrVal>
                                          </p:val>
                                        </p:tav>
                                        <p:tav tm="50000">
                                          <p:val>
                                            <p:clrVal>
                                              <a:schemeClr val="hlink"/>
                                            </p:clrVal>
                                          </p:val>
                                        </p:tav>
                                      </p:tavLst>
                                    </p:anim>
                                    <p:set>
                                      <p:cBhvr>
                                        <p:cTn id="121" dur="80"/>
                                        <p:tgtEl>
                                          <p:spTgt spid="8195">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777875"/>
          </a:xfrm>
        </p:spPr>
        <p:txBody>
          <a:bodyPr/>
          <a:lstStyle/>
          <a:p>
            <a:pPr eaLnBrk="1" hangingPunct="1"/>
            <a:r>
              <a:rPr lang="en-GB" sz="4000" smtClean="0">
                <a:solidFill>
                  <a:schemeClr val="tx1"/>
                </a:solidFill>
                <a:latin typeface="Comic Sans MS" pitchFamily="66" charset="0"/>
              </a:rPr>
              <a:t>Non-religious attitudes to the environment</a:t>
            </a:r>
          </a:p>
        </p:txBody>
      </p:sp>
      <p:sp>
        <p:nvSpPr>
          <p:cNvPr id="14339" name="Rectangle 3"/>
          <p:cNvSpPr>
            <a:spLocks noGrp="1" noChangeArrowheads="1"/>
          </p:cNvSpPr>
          <p:nvPr>
            <p:ph type="body" idx="1"/>
          </p:nvPr>
        </p:nvSpPr>
        <p:spPr>
          <a:xfrm>
            <a:off x="0" y="1341438"/>
            <a:ext cx="9144000" cy="5516562"/>
          </a:xfrm>
          <a:solidFill>
            <a:srgbClr val="FFFFCC"/>
          </a:solidFill>
        </p:spPr>
        <p:txBody>
          <a:bodyPr/>
          <a:lstStyle/>
          <a:p>
            <a:pPr eaLnBrk="1" hangingPunct="1">
              <a:lnSpc>
                <a:spcPct val="80000"/>
              </a:lnSpc>
              <a:buFontTx/>
              <a:buNone/>
            </a:pPr>
            <a:r>
              <a:rPr lang="en-GB" sz="2000" smtClean="0">
                <a:latin typeface="Comic Sans MS" pitchFamily="66" charset="0"/>
              </a:rPr>
              <a:t>Many non-religious people are concerned about the environment. Governments have pressured large companies such as McDonalds and B&amp;Q in to making sure that they recycle waste and that they ethically source good.</a:t>
            </a:r>
          </a:p>
          <a:p>
            <a:pPr eaLnBrk="1" hangingPunct="1">
              <a:lnSpc>
                <a:spcPct val="80000"/>
              </a:lnSpc>
              <a:buFontTx/>
              <a:buNone/>
            </a:pPr>
            <a:endParaRPr lang="en-GB" sz="2000" smtClean="0">
              <a:latin typeface="Comic Sans MS" pitchFamily="66" charset="0"/>
            </a:endParaRPr>
          </a:p>
          <a:p>
            <a:pPr eaLnBrk="1" hangingPunct="1">
              <a:lnSpc>
                <a:spcPct val="80000"/>
              </a:lnSpc>
              <a:buFontTx/>
              <a:buNone/>
            </a:pPr>
            <a:r>
              <a:rPr lang="en-GB" sz="2000" smtClean="0">
                <a:latin typeface="Comic Sans MS" pitchFamily="66" charset="0"/>
              </a:rPr>
              <a:t>Governments have also set targets to reduce CO2 and to recycle more, hence many houses now have recycle bins and tips are more accessible.</a:t>
            </a:r>
          </a:p>
          <a:p>
            <a:pPr eaLnBrk="1" hangingPunct="1">
              <a:lnSpc>
                <a:spcPct val="80000"/>
              </a:lnSpc>
              <a:buFontTx/>
              <a:buNone/>
            </a:pPr>
            <a:endParaRPr lang="en-GB" sz="2000" smtClean="0">
              <a:latin typeface="Comic Sans MS" pitchFamily="66" charset="0"/>
            </a:endParaRPr>
          </a:p>
          <a:p>
            <a:pPr eaLnBrk="1" hangingPunct="1">
              <a:lnSpc>
                <a:spcPct val="80000"/>
              </a:lnSpc>
              <a:buFontTx/>
              <a:buNone/>
            </a:pPr>
            <a:r>
              <a:rPr lang="en-GB" sz="2000" smtClean="0">
                <a:latin typeface="Comic Sans MS" pitchFamily="66" charset="0"/>
              </a:rPr>
              <a:t>It is understood that the effects of global warming are felt everywhere but especially by LEDCs who experience more drought and so have food shortages. </a:t>
            </a:r>
          </a:p>
          <a:p>
            <a:pPr eaLnBrk="1" hangingPunct="1">
              <a:lnSpc>
                <a:spcPct val="80000"/>
              </a:lnSpc>
              <a:buFontTx/>
              <a:buNone/>
            </a:pPr>
            <a:endParaRPr lang="en-GB" sz="2000" smtClean="0">
              <a:latin typeface="Comic Sans MS" pitchFamily="66" charset="0"/>
            </a:endParaRPr>
          </a:p>
          <a:p>
            <a:pPr eaLnBrk="1" hangingPunct="1">
              <a:lnSpc>
                <a:spcPct val="80000"/>
              </a:lnSpc>
              <a:buFontTx/>
              <a:buNone/>
            </a:pPr>
            <a:r>
              <a:rPr lang="en-GB" sz="2000" smtClean="0">
                <a:latin typeface="Comic Sans MS" pitchFamily="66" charset="0"/>
              </a:rPr>
              <a:t>It is estimated that over the next few hundred years much of low land in countries will be under water due to the melting of the ice caps e.g much of Holland</a:t>
            </a:r>
          </a:p>
          <a:p>
            <a:pPr eaLnBrk="1" hangingPunct="1">
              <a:lnSpc>
                <a:spcPct val="80000"/>
              </a:lnSpc>
              <a:buFontTx/>
              <a:buNone/>
            </a:pPr>
            <a:endParaRPr lang="en-GB" sz="2000" smtClean="0">
              <a:latin typeface="Comic Sans MS" pitchFamily="66" charset="0"/>
            </a:endParaRPr>
          </a:p>
          <a:p>
            <a:pPr eaLnBrk="1" hangingPunct="1">
              <a:lnSpc>
                <a:spcPct val="80000"/>
              </a:lnSpc>
              <a:buFontTx/>
              <a:buNone/>
            </a:pPr>
            <a:r>
              <a:rPr lang="en-GB" sz="2000" smtClean="0">
                <a:latin typeface="Comic Sans MS" pitchFamily="66" charset="0"/>
              </a:rPr>
              <a:t>On the other hand some people still don’t care what the damage is and refuse to do their part. If governments really wanted change then more could be done to make people have environmentally friendly cars and use solar panels on their houses to get electricity</a:t>
            </a:r>
            <a:endParaRPr lang="en-GB" sz="2000" u="sng" smtClean="0">
              <a:latin typeface="Comic Sans MS" pitchFamily="66" charset="0"/>
            </a:endParaRPr>
          </a:p>
          <a:p>
            <a:pPr eaLnBrk="1" hangingPunct="1">
              <a:lnSpc>
                <a:spcPct val="80000"/>
              </a:lnSpc>
              <a:buFontTx/>
              <a:buNone/>
            </a:pPr>
            <a:endParaRPr lang="en-GB" sz="2000" u="sng" smtClean="0">
              <a:latin typeface="Comic Sans MS" pitchFamily="66" charset="0"/>
            </a:endParaRPr>
          </a:p>
          <a:p>
            <a:pPr eaLnBrk="1" hangingPunct="1">
              <a:lnSpc>
                <a:spcPct val="80000"/>
              </a:lnSpc>
              <a:buFontTx/>
              <a:buNone/>
            </a:pPr>
            <a:endParaRPr lang="en-GB" sz="2000" u="sng" smtClean="0">
              <a:latin typeface="Comic Sans MS" pitchFamily="66" charset="0"/>
            </a:endParaRPr>
          </a:p>
          <a:p>
            <a:pPr eaLnBrk="1" hangingPunct="1">
              <a:lnSpc>
                <a:spcPct val="80000"/>
              </a:lnSpc>
              <a:buFontTx/>
              <a:buNone/>
            </a:pPr>
            <a:endParaRPr lang="en-GB" sz="2000" u="sng"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Scale>
                                      <p:cBhvr>
                                        <p:cTn id="7" dur="1000" decel="50000" fill="hold">
                                          <p:stCondLst>
                                            <p:cond delay="0"/>
                                          </p:stCondLst>
                                        </p:cTn>
                                        <p:tgtEl>
                                          <p:spTgt spid="14339">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4339">
                                            <p:txEl>
                                              <p:pRg st="0" end="0"/>
                                            </p:txEl>
                                          </p:spTgt>
                                        </p:tgtEl>
                                        <p:attrNameLst>
                                          <p:attrName>ppt_x</p:attrName>
                                          <p:attrName>ppt_y</p:attrName>
                                        </p:attrNameLst>
                                      </p:cBhvr>
                                    </p:animMotion>
                                    <p:animEffect transition="in" filter="fade">
                                      <p:cBhvr>
                                        <p:cTn id="9" dur="1000"/>
                                        <p:tgtEl>
                                          <p:spTgt spid="1433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nodeType="clickEffect">
                                  <p:stCondLst>
                                    <p:cond delay="0"/>
                                  </p:stCondLst>
                                  <p:childTnLst>
                                    <p:set>
                                      <p:cBhvr>
                                        <p:cTn id="13" dur="1" fill="hold">
                                          <p:stCondLst>
                                            <p:cond delay="0"/>
                                          </p:stCondLst>
                                        </p:cTn>
                                        <p:tgtEl>
                                          <p:spTgt spid="14339">
                                            <p:txEl>
                                              <p:pRg st="2" end="2"/>
                                            </p:txEl>
                                          </p:spTgt>
                                        </p:tgtEl>
                                        <p:attrNameLst>
                                          <p:attrName>style.visibility</p:attrName>
                                        </p:attrNameLst>
                                      </p:cBhvr>
                                      <p:to>
                                        <p:strVal val="visible"/>
                                      </p:to>
                                    </p:set>
                                    <p:animScale>
                                      <p:cBhvr>
                                        <p:cTn id="14" dur="1000" decel="50000" fill="hold">
                                          <p:stCondLst>
                                            <p:cond delay="0"/>
                                          </p:stCondLst>
                                        </p:cTn>
                                        <p:tgtEl>
                                          <p:spTgt spid="14339">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14339">
                                            <p:txEl>
                                              <p:pRg st="2" end="2"/>
                                            </p:txEl>
                                          </p:spTgt>
                                        </p:tgtEl>
                                        <p:attrNameLst>
                                          <p:attrName>ppt_x</p:attrName>
                                          <p:attrName>ppt_y</p:attrName>
                                        </p:attrNameLst>
                                      </p:cBhvr>
                                    </p:animMotion>
                                    <p:animEffect transition="in" filter="fade">
                                      <p:cBhvr>
                                        <p:cTn id="16" dur="1000"/>
                                        <p:tgtEl>
                                          <p:spTgt spid="14339">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nodeType="clickEffect">
                                  <p:stCondLst>
                                    <p:cond delay="0"/>
                                  </p:stCondLst>
                                  <p:childTnLst>
                                    <p:set>
                                      <p:cBhvr>
                                        <p:cTn id="20" dur="1" fill="hold">
                                          <p:stCondLst>
                                            <p:cond delay="0"/>
                                          </p:stCondLst>
                                        </p:cTn>
                                        <p:tgtEl>
                                          <p:spTgt spid="14339">
                                            <p:txEl>
                                              <p:pRg st="4" end="4"/>
                                            </p:txEl>
                                          </p:spTgt>
                                        </p:tgtEl>
                                        <p:attrNameLst>
                                          <p:attrName>style.visibility</p:attrName>
                                        </p:attrNameLst>
                                      </p:cBhvr>
                                      <p:to>
                                        <p:strVal val="visible"/>
                                      </p:to>
                                    </p:set>
                                    <p:animScale>
                                      <p:cBhvr>
                                        <p:cTn id="21" dur="1000" decel="50000" fill="hold">
                                          <p:stCondLst>
                                            <p:cond delay="0"/>
                                          </p:stCondLst>
                                        </p:cTn>
                                        <p:tgtEl>
                                          <p:spTgt spid="14339">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14339">
                                            <p:txEl>
                                              <p:pRg st="4" end="4"/>
                                            </p:txEl>
                                          </p:spTgt>
                                        </p:tgtEl>
                                        <p:attrNameLst>
                                          <p:attrName>ppt_x</p:attrName>
                                          <p:attrName>ppt_y</p:attrName>
                                        </p:attrNameLst>
                                      </p:cBhvr>
                                    </p:animMotion>
                                    <p:animEffect transition="in" filter="fade">
                                      <p:cBhvr>
                                        <p:cTn id="23" dur="1000"/>
                                        <p:tgtEl>
                                          <p:spTgt spid="14339">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nodeType="clickEffect">
                                  <p:stCondLst>
                                    <p:cond delay="0"/>
                                  </p:stCondLst>
                                  <p:childTnLst>
                                    <p:set>
                                      <p:cBhvr>
                                        <p:cTn id="27" dur="1" fill="hold">
                                          <p:stCondLst>
                                            <p:cond delay="0"/>
                                          </p:stCondLst>
                                        </p:cTn>
                                        <p:tgtEl>
                                          <p:spTgt spid="14339">
                                            <p:txEl>
                                              <p:pRg st="6" end="6"/>
                                            </p:txEl>
                                          </p:spTgt>
                                        </p:tgtEl>
                                        <p:attrNameLst>
                                          <p:attrName>style.visibility</p:attrName>
                                        </p:attrNameLst>
                                      </p:cBhvr>
                                      <p:to>
                                        <p:strVal val="visible"/>
                                      </p:to>
                                    </p:set>
                                    <p:animScale>
                                      <p:cBhvr>
                                        <p:cTn id="28" dur="1000" decel="50000" fill="hold">
                                          <p:stCondLst>
                                            <p:cond delay="0"/>
                                          </p:stCondLst>
                                        </p:cTn>
                                        <p:tgtEl>
                                          <p:spTgt spid="14339">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14339">
                                            <p:txEl>
                                              <p:pRg st="6" end="6"/>
                                            </p:txEl>
                                          </p:spTgt>
                                        </p:tgtEl>
                                        <p:attrNameLst>
                                          <p:attrName>ppt_x</p:attrName>
                                          <p:attrName>ppt_y</p:attrName>
                                        </p:attrNameLst>
                                      </p:cBhvr>
                                    </p:animMotion>
                                    <p:animEffect transition="in" filter="fade">
                                      <p:cBhvr>
                                        <p:cTn id="30" dur="1000"/>
                                        <p:tgtEl>
                                          <p:spTgt spid="14339">
                                            <p:txEl>
                                              <p:pRg st="6" end="6"/>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2" presetClass="entr" presetSubtype="0" fill="hold" nodeType="clickEffect">
                                  <p:stCondLst>
                                    <p:cond delay="0"/>
                                  </p:stCondLst>
                                  <p:childTnLst>
                                    <p:set>
                                      <p:cBhvr>
                                        <p:cTn id="34" dur="1" fill="hold">
                                          <p:stCondLst>
                                            <p:cond delay="0"/>
                                          </p:stCondLst>
                                        </p:cTn>
                                        <p:tgtEl>
                                          <p:spTgt spid="14339">
                                            <p:txEl>
                                              <p:pRg st="8" end="8"/>
                                            </p:txEl>
                                          </p:spTgt>
                                        </p:tgtEl>
                                        <p:attrNameLst>
                                          <p:attrName>style.visibility</p:attrName>
                                        </p:attrNameLst>
                                      </p:cBhvr>
                                      <p:to>
                                        <p:strVal val="visible"/>
                                      </p:to>
                                    </p:set>
                                    <p:animScale>
                                      <p:cBhvr>
                                        <p:cTn id="35" dur="1000" decel="50000" fill="hold">
                                          <p:stCondLst>
                                            <p:cond delay="0"/>
                                          </p:stCondLst>
                                        </p:cTn>
                                        <p:tgtEl>
                                          <p:spTgt spid="14339">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14339">
                                            <p:txEl>
                                              <p:pRg st="8" end="8"/>
                                            </p:txEl>
                                          </p:spTgt>
                                        </p:tgtEl>
                                        <p:attrNameLst>
                                          <p:attrName>ppt_x</p:attrName>
                                          <p:attrName>ppt_y</p:attrName>
                                        </p:attrNameLst>
                                      </p:cBhvr>
                                    </p:animMotion>
                                    <p:animEffect transition="in" filter="fade">
                                      <p:cBhvr>
                                        <p:cTn id="37" dur="1000"/>
                                        <p:tgtEl>
                                          <p:spTgt spid="1433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95288" y="0"/>
            <a:ext cx="8229600" cy="777875"/>
          </a:xfrm>
        </p:spPr>
        <p:txBody>
          <a:bodyPr/>
          <a:lstStyle/>
          <a:p>
            <a:pPr eaLnBrk="1" hangingPunct="1"/>
            <a:r>
              <a:rPr lang="en-GB" smtClean="0">
                <a:latin typeface="Comic Sans MS" pitchFamily="66" charset="0"/>
              </a:rPr>
              <a:t>Greenpeace</a:t>
            </a:r>
          </a:p>
        </p:txBody>
      </p:sp>
      <p:sp>
        <p:nvSpPr>
          <p:cNvPr id="7171" name="Rectangle 3"/>
          <p:cNvSpPr>
            <a:spLocks noGrp="1" noChangeArrowheads="1"/>
          </p:cNvSpPr>
          <p:nvPr>
            <p:ph type="body" idx="1"/>
          </p:nvPr>
        </p:nvSpPr>
        <p:spPr>
          <a:xfrm>
            <a:off x="0" y="836613"/>
            <a:ext cx="9144000" cy="5761037"/>
          </a:xfrm>
          <a:solidFill>
            <a:srgbClr val="FFFFCC"/>
          </a:solidFill>
        </p:spPr>
        <p:txBody>
          <a:bodyPr/>
          <a:lstStyle/>
          <a:p>
            <a:pPr eaLnBrk="1" hangingPunct="1">
              <a:buFontTx/>
              <a:buNone/>
            </a:pPr>
            <a:r>
              <a:rPr lang="en-GB" sz="2800" smtClean="0">
                <a:latin typeface="Comic Sans MS" pitchFamily="66" charset="0"/>
              </a:rPr>
              <a:t>This is a non-religious group who:</a:t>
            </a:r>
          </a:p>
          <a:p>
            <a:pPr eaLnBrk="1" hangingPunct="1"/>
            <a:endParaRPr lang="en-GB" sz="2800" smtClean="0">
              <a:latin typeface="Comic Sans MS" pitchFamily="66" charset="0"/>
            </a:endParaRPr>
          </a:p>
          <a:p>
            <a:pPr eaLnBrk="1" hangingPunct="1"/>
            <a:r>
              <a:rPr lang="en-GB" sz="2800" smtClean="0">
                <a:latin typeface="Comic Sans MS" pitchFamily="66" charset="0"/>
              </a:rPr>
              <a:t>Work for sustainable development</a:t>
            </a:r>
          </a:p>
          <a:p>
            <a:pPr eaLnBrk="1" hangingPunct="1"/>
            <a:r>
              <a:rPr lang="en-GB" sz="2800" smtClean="0">
                <a:latin typeface="Comic Sans MS" pitchFamily="66" charset="0"/>
              </a:rPr>
              <a:t>Campaign against climate change</a:t>
            </a:r>
          </a:p>
          <a:p>
            <a:pPr eaLnBrk="1" hangingPunct="1"/>
            <a:r>
              <a:rPr lang="en-GB" sz="2800" smtClean="0">
                <a:latin typeface="Comic Sans MS" pitchFamily="66" charset="0"/>
              </a:rPr>
              <a:t>Try to protect the rain forests from being destroyed</a:t>
            </a:r>
          </a:p>
          <a:p>
            <a:pPr eaLnBrk="1" hangingPunct="1"/>
            <a:r>
              <a:rPr lang="en-GB" sz="2800" smtClean="0">
                <a:latin typeface="Comic Sans MS" pitchFamily="66" charset="0"/>
              </a:rPr>
              <a:t>Stand up for animal rights e.g. they try to stop whaling</a:t>
            </a:r>
          </a:p>
          <a:p>
            <a:pPr eaLnBrk="1" hangingPunct="1"/>
            <a:endParaRPr lang="en-GB" sz="2800" smtClean="0">
              <a:latin typeface="Comic Sans MS" pitchFamily="66" charset="0"/>
            </a:endParaRPr>
          </a:p>
          <a:p>
            <a:pPr eaLnBrk="1" hangingPunct="1">
              <a:buFontTx/>
              <a:buNone/>
            </a:pPr>
            <a:r>
              <a:rPr lang="en-GB" sz="2800" smtClean="0">
                <a:latin typeface="Comic Sans MS" pitchFamily="66" charset="0"/>
              </a:rPr>
              <a:t>They do this because they believe that the planet belongs to everyone and so no one should destroy it.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0"/>
            <a:ext cx="9144000" cy="1143000"/>
          </a:xfrm>
        </p:spPr>
        <p:txBody>
          <a:bodyPr/>
          <a:lstStyle/>
          <a:p>
            <a:pPr eaLnBrk="1" hangingPunct="1"/>
            <a:r>
              <a:rPr lang="en-GB" sz="4000" smtClean="0">
                <a:latin typeface="Comic Sans MS" pitchFamily="66" charset="0"/>
              </a:rPr>
              <a:t>Ways people try to reduce pollution</a:t>
            </a:r>
          </a:p>
        </p:txBody>
      </p:sp>
      <p:sp>
        <p:nvSpPr>
          <p:cNvPr id="7171" name="Rectangle 3"/>
          <p:cNvSpPr>
            <a:spLocks noGrp="1" noChangeArrowheads="1"/>
          </p:cNvSpPr>
          <p:nvPr>
            <p:ph type="body" idx="1"/>
          </p:nvPr>
        </p:nvSpPr>
        <p:spPr>
          <a:xfrm>
            <a:off x="0" y="1125538"/>
            <a:ext cx="8686800" cy="5732462"/>
          </a:xfrm>
          <a:solidFill>
            <a:srgbClr val="FFFFCC"/>
          </a:solidFill>
        </p:spPr>
        <p:txBody>
          <a:bodyPr/>
          <a:lstStyle/>
          <a:p>
            <a:pPr eaLnBrk="1" hangingPunct="1"/>
            <a:r>
              <a:rPr lang="en-GB" sz="2600" smtClean="0">
                <a:latin typeface="Comic Sans MS" pitchFamily="66" charset="0"/>
              </a:rPr>
              <a:t>Recycle clothes, plastics, paper etc</a:t>
            </a:r>
          </a:p>
          <a:p>
            <a:pPr eaLnBrk="1" hangingPunct="1"/>
            <a:endParaRPr lang="en-GB" sz="2600" smtClean="0">
              <a:latin typeface="Comic Sans MS" pitchFamily="66" charset="0"/>
            </a:endParaRPr>
          </a:p>
          <a:p>
            <a:pPr eaLnBrk="1" hangingPunct="1"/>
            <a:r>
              <a:rPr lang="en-GB" sz="2600" smtClean="0">
                <a:latin typeface="Comic Sans MS" pitchFamily="66" charset="0"/>
              </a:rPr>
              <a:t>Use public transport or walk rather than use a car</a:t>
            </a:r>
          </a:p>
          <a:p>
            <a:pPr eaLnBrk="1" hangingPunct="1"/>
            <a:endParaRPr lang="en-GB" sz="2600" smtClean="0">
              <a:latin typeface="Comic Sans MS" pitchFamily="66" charset="0"/>
            </a:endParaRPr>
          </a:p>
          <a:p>
            <a:pPr eaLnBrk="1" hangingPunct="1"/>
            <a:r>
              <a:rPr lang="en-GB" sz="2600" smtClean="0">
                <a:latin typeface="Comic Sans MS" pitchFamily="66" charset="0"/>
              </a:rPr>
              <a:t>Use energy efficient products e.g. light bulbs, washing machines</a:t>
            </a:r>
          </a:p>
          <a:p>
            <a:pPr eaLnBrk="1" hangingPunct="1"/>
            <a:endParaRPr lang="en-GB" sz="2600" smtClean="0">
              <a:latin typeface="Comic Sans MS" pitchFamily="66" charset="0"/>
            </a:endParaRPr>
          </a:p>
          <a:p>
            <a:pPr eaLnBrk="1" hangingPunct="1"/>
            <a:r>
              <a:rPr lang="en-GB" sz="2600" smtClean="0">
                <a:latin typeface="Comic Sans MS" pitchFamily="66" charset="0"/>
              </a:rPr>
              <a:t>Carry re-useable bags to cut down on plastic bags</a:t>
            </a:r>
          </a:p>
          <a:p>
            <a:pPr eaLnBrk="1" hangingPunct="1"/>
            <a:endParaRPr lang="en-GB" sz="2600" smtClean="0">
              <a:latin typeface="Comic Sans MS" pitchFamily="66" charset="0"/>
            </a:endParaRPr>
          </a:p>
          <a:p>
            <a:pPr eaLnBrk="1" hangingPunct="1"/>
            <a:r>
              <a:rPr lang="en-GB" sz="2600" smtClean="0">
                <a:latin typeface="Comic Sans MS" pitchFamily="66" charset="0"/>
              </a:rPr>
              <a:t>Buy local produce to reduce transports carbon foot print</a:t>
            </a:r>
          </a:p>
        </p:txBody>
      </p:sp>
      <p:pic>
        <p:nvPicPr>
          <p:cNvPr id="7172" name="Picture 4" descr="MPj0437270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1725" y="981075"/>
            <a:ext cx="104298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6" descr="MPj0439329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3825" y="3141663"/>
            <a:ext cx="140017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7171">
                                            <p:txEl>
                                              <p:pRg st="0" end="0"/>
                                            </p:txEl>
                                          </p:spTgt>
                                        </p:tgtEl>
                                        <p:attrNameLst>
                                          <p:attrName>style.visibility</p:attrName>
                                        </p:attrNameLst>
                                      </p:cBhvr>
                                      <p:to>
                                        <p:strVal val="visible"/>
                                      </p:to>
                                    </p:set>
                                    <p:anim calcmode="discrete" valueType="clr">
                                      <p:cBhvr override="childStyle">
                                        <p:cTn id="7" dur="80"/>
                                        <p:tgtEl>
                                          <p:spTgt spid="717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171">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7171">
                                            <p:txEl>
                                              <p:pRg st="0" end="0"/>
                                            </p:txEl>
                                          </p:spTgt>
                                        </p:tgtEl>
                                        <p:attrNameLst>
                                          <p:attrName>fill.type</p:attrName>
                                        </p:attrNameLst>
                                      </p:cBhvr>
                                      <p:to>
                                        <p:strVal val="solid"/>
                                      </p:to>
                                    </p:set>
                                  </p:childTnLst>
                                </p:cTn>
                              </p:par>
                              <p:par>
                                <p:cTn id="10" presetID="27" presetClass="entr" presetSubtype="0" fill="hold" nodeType="withEffect">
                                  <p:stCondLst>
                                    <p:cond delay="0"/>
                                  </p:stCondLst>
                                  <p:iterate type="lt">
                                    <p:tmPct val="50000"/>
                                  </p:iterate>
                                  <p:childTnLst>
                                    <p:set>
                                      <p:cBhvr>
                                        <p:cTn id="11" dur="1" fill="hold">
                                          <p:stCondLst>
                                            <p:cond delay="0"/>
                                          </p:stCondLst>
                                        </p:cTn>
                                        <p:tgtEl>
                                          <p:spTgt spid="7171">
                                            <p:txEl>
                                              <p:pRg st="2" end="2"/>
                                            </p:txEl>
                                          </p:spTgt>
                                        </p:tgtEl>
                                        <p:attrNameLst>
                                          <p:attrName>style.visibility</p:attrName>
                                        </p:attrNameLst>
                                      </p:cBhvr>
                                      <p:to>
                                        <p:strVal val="visible"/>
                                      </p:to>
                                    </p:set>
                                    <p:anim calcmode="discrete" valueType="clr">
                                      <p:cBhvr override="childStyle">
                                        <p:cTn id="12" dur="80"/>
                                        <p:tgtEl>
                                          <p:spTgt spid="7171">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7171">
                                            <p:txEl>
                                              <p:pRg st="2" end="2"/>
                                            </p:txEl>
                                          </p:spTgt>
                                        </p:tgtEl>
                                        <p:attrNameLst>
                                          <p:attrName>fillcolor</p:attrName>
                                        </p:attrNameLst>
                                      </p:cBhvr>
                                      <p:tavLst>
                                        <p:tav tm="0">
                                          <p:val>
                                            <p:clrVal>
                                              <a:schemeClr val="accent2"/>
                                            </p:clrVal>
                                          </p:val>
                                        </p:tav>
                                        <p:tav tm="50000">
                                          <p:val>
                                            <p:clrVal>
                                              <a:schemeClr val="hlink"/>
                                            </p:clrVal>
                                          </p:val>
                                        </p:tav>
                                      </p:tavLst>
                                    </p:anim>
                                    <p:set>
                                      <p:cBhvr>
                                        <p:cTn id="14" dur="80"/>
                                        <p:tgtEl>
                                          <p:spTgt spid="7171">
                                            <p:txEl>
                                              <p:pRg st="2" end="2"/>
                                            </p:txEl>
                                          </p:spTgt>
                                        </p:tgtEl>
                                        <p:attrNameLst>
                                          <p:attrName>fill.type</p:attrName>
                                        </p:attrNameLst>
                                      </p:cBhvr>
                                      <p:to>
                                        <p:strVal val="solid"/>
                                      </p:to>
                                    </p:set>
                                  </p:childTnLst>
                                </p:cTn>
                              </p:par>
                              <p:par>
                                <p:cTn id="15" presetID="27" presetClass="entr" presetSubtype="0" fill="hold" nodeType="withEffect">
                                  <p:stCondLst>
                                    <p:cond delay="0"/>
                                  </p:stCondLst>
                                  <p:iterate type="lt">
                                    <p:tmPct val="50000"/>
                                  </p:iterate>
                                  <p:childTnLst>
                                    <p:set>
                                      <p:cBhvr>
                                        <p:cTn id="16" dur="1" fill="hold">
                                          <p:stCondLst>
                                            <p:cond delay="0"/>
                                          </p:stCondLst>
                                        </p:cTn>
                                        <p:tgtEl>
                                          <p:spTgt spid="7171">
                                            <p:txEl>
                                              <p:pRg st="4" end="4"/>
                                            </p:txEl>
                                          </p:spTgt>
                                        </p:tgtEl>
                                        <p:attrNameLst>
                                          <p:attrName>style.visibility</p:attrName>
                                        </p:attrNameLst>
                                      </p:cBhvr>
                                      <p:to>
                                        <p:strVal val="visible"/>
                                      </p:to>
                                    </p:set>
                                    <p:anim calcmode="discrete" valueType="clr">
                                      <p:cBhvr override="childStyle">
                                        <p:cTn id="17" dur="80"/>
                                        <p:tgtEl>
                                          <p:spTgt spid="7171">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7171">
                                            <p:txEl>
                                              <p:pRg st="4" end="4"/>
                                            </p:txEl>
                                          </p:spTgt>
                                        </p:tgtEl>
                                        <p:attrNameLst>
                                          <p:attrName>fillcolor</p:attrName>
                                        </p:attrNameLst>
                                      </p:cBhvr>
                                      <p:tavLst>
                                        <p:tav tm="0">
                                          <p:val>
                                            <p:clrVal>
                                              <a:schemeClr val="accent2"/>
                                            </p:clrVal>
                                          </p:val>
                                        </p:tav>
                                        <p:tav tm="50000">
                                          <p:val>
                                            <p:clrVal>
                                              <a:schemeClr val="hlink"/>
                                            </p:clrVal>
                                          </p:val>
                                        </p:tav>
                                      </p:tavLst>
                                    </p:anim>
                                    <p:set>
                                      <p:cBhvr>
                                        <p:cTn id="19" dur="80"/>
                                        <p:tgtEl>
                                          <p:spTgt spid="7171">
                                            <p:txEl>
                                              <p:pRg st="4" end="4"/>
                                            </p:txEl>
                                          </p:spTgt>
                                        </p:tgtEl>
                                        <p:attrNameLst>
                                          <p:attrName>fill.type</p:attrName>
                                        </p:attrNameLst>
                                      </p:cBhvr>
                                      <p:to>
                                        <p:strVal val="solid"/>
                                      </p:to>
                                    </p:set>
                                  </p:childTnLst>
                                </p:cTn>
                              </p:par>
                              <p:par>
                                <p:cTn id="20" presetID="27" presetClass="entr" presetSubtype="0" fill="hold" nodeType="withEffect">
                                  <p:stCondLst>
                                    <p:cond delay="0"/>
                                  </p:stCondLst>
                                  <p:iterate type="lt">
                                    <p:tmPct val="50000"/>
                                  </p:iterate>
                                  <p:childTnLst>
                                    <p:set>
                                      <p:cBhvr>
                                        <p:cTn id="21" dur="1" fill="hold">
                                          <p:stCondLst>
                                            <p:cond delay="0"/>
                                          </p:stCondLst>
                                        </p:cTn>
                                        <p:tgtEl>
                                          <p:spTgt spid="7171">
                                            <p:txEl>
                                              <p:pRg st="6" end="6"/>
                                            </p:txEl>
                                          </p:spTgt>
                                        </p:tgtEl>
                                        <p:attrNameLst>
                                          <p:attrName>style.visibility</p:attrName>
                                        </p:attrNameLst>
                                      </p:cBhvr>
                                      <p:to>
                                        <p:strVal val="visible"/>
                                      </p:to>
                                    </p:set>
                                    <p:anim calcmode="discrete" valueType="clr">
                                      <p:cBhvr override="childStyle">
                                        <p:cTn id="22" dur="80"/>
                                        <p:tgtEl>
                                          <p:spTgt spid="7171">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7171">
                                            <p:txEl>
                                              <p:pRg st="6" end="6"/>
                                            </p:txEl>
                                          </p:spTgt>
                                        </p:tgtEl>
                                        <p:attrNameLst>
                                          <p:attrName>fillcolor</p:attrName>
                                        </p:attrNameLst>
                                      </p:cBhvr>
                                      <p:tavLst>
                                        <p:tav tm="0">
                                          <p:val>
                                            <p:clrVal>
                                              <a:schemeClr val="accent2"/>
                                            </p:clrVal>
                                          </p:val>
                                        </p:tav>
                                        <p:tav tm="50000">
                                          <p:val>
                                            <p:clrVal>
                                              <a:schemeClr val="hlink"/>
                                            </p:clrVal>
                                          </p:val>
                                        </p:tav>
                                      </p:tavLst>
                                    </p:anim>
                                    <p:set>
                                      <p:cBhvr>
                                        <p:cTn id="24" dur="80"/>
                                        <p:tgtEl>
                                          <p:spTgt spid="7171">
                                            <p:txEl>
                                              <p:pRg st="6" end="6"/>
                                            </p:txEl>
                                          </p:spTgt>
                                        </p:tgtEl>
                                        <p:attrNameLst>
                                          <p:attrName>fill.type</p:attrName>
                                        </p:attrNameLst>
                                      </p:cBhvr>
                                      <p:to>
                                        <p:strVal val="solid"/>
                                      </p:to>
                                    </p:set>
                                  </p:childTnLst>
                                </p:cTn>
                              </p:par>
                              <p:par>
                                <p:cTn id="25" presetID="27" presetClass="entr" presetSubtype="0" fill="hold" nodeType="withEffect">
                                  <p:stCondLst>
                                    <p:cond delay="0"/>
                                  </p:stCondLst>
                                  <p:iterate type="lt">
                                    <p:tmPct val="50000"/>
                                  </p:iterate>
                                  <p:childTnLst>
                                    <p:set>
                                      <p:cBhvr>
                                        <p:cTn id="26" dur="1" fill="hold">
                                          <p:stCondLst>
                                            <p:cond delay="0"/>
                                          </p:stCondLst>
                                        </p:cTn>
                                        <p:tgtEl>
                                          <p:spTgt spid="7171">
                                            <p:txEl>
                                              <p:pRg st="8" end="8"/>
                                            </p:txEl>
                                          </p:spTgt>
                                        </p:tgtEl>
                                        <p:attrNameLst>
                                          <p:attrName>style.visibility</p:attrName>
                                        </p:attrNameLst>
                                      </p:cBhvr>
                                      <p:to>
                                        <p:strVal val="visible"/>
                                      </p:to>
                                    </p:set>
                                    <p:anim calcmode="discrete" valueType="clr">
                                      <p:cBhvr override="childStyle">
                                        <p:cTn id="27" dur="80"/>
                                        <p:tgtEl>
                                          <p:spTgt spid="7171">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7171">
                                            <p:txEl>
                                              <p:pRg st="8" end="8"/>
                                            </p:txEl>
                                          </p:spTgt>
                                        </p:tgtEl>
                                        <p:attrNameLst>
                                          <p:attrName>fillcolor</p:attrName>
                                        </p:attrNameLst>
                                      </p:cBhvr>
                                      <p:tavLst>
                                        <p:tav tm="0">
                                          <p:val>
                                            <p:clrVal>
                                              <a:schemeClr val="accent2"/>
                                            </p:clrVal>
                                          </p:val>
                                        </p:tav>
                                        <p:tav tm="50000">
                                          <p:val>
                                            <p:clrVal>
                                              <a:schemeClr val="hlink"/>
                                            </p:clrVal>
                                          </p:val>
                                        </p:tav>
                                      </p:tavLst>
                                    </p:anim>
                                    <p:set>
                                      <p:cBhvr>
                                        <p:cTn id="29" dur="80"/>
                                        <p:tgtEl>
                                          <p:spTgt spid="7171">
                                            <p:txEl>
                                              <p:pRg st="8" end="8"/>
                                            </p:txEl>
                                          </p:spTgt>
                                        </p:tgtEl>
                                        <p:attrNameLst>
                                          <p:attrName>fill.type</p:attrName>
                                        </p:attrNameLst>
                                      </p:cBhvr>
                                      <p:to>
                                        <p:strVal val="solid"/>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32" presetClass="emph" presetSubtype="0" fill="hold" nodeType="clickEffect">
                                  <p:stCondLst>
                                    <p:cond delay="0"/>
                                  </p:stCondLst>
                                  <p:childTnLst>
                                    <p:animClr clrSpc="rgb" dir="cw">
                                      <p:cBhvr override="childStyle">
                                        <p:cTn id="33" dur="100" fill="hold"/>
                                        <p:tgtEl>
                                          <p:spTgt spid="7172"/>
                                        </p:tgtEl>
                                        <p:attrNameLst>
                                          <p:attrName>style.color</p:attrName>
                                        </p:attrNameLst>
                                      </p:cBhvr>
                                      <p:to>
                                        <a:schemeClr val="accent2"/>
                                      </p:to>
                                    </p:animClr>
                                    <p:animClr clrSpc="rgb" dir="cw">
                                      <p:cBhvr>
                                        <p:cTn id="34" dur="100" fill="hold"/>
                                        <p:tgtEl>
                                          <p:spTgt spid="7172"/>
                                        </p:tgtEl>
                                        <p:attrNameLst>
                                          <p:attrName>fillcolor</p:attrName>
                                        </p:attrNameLst>
                                      </p:cBhvr>
                                      <p:to>
                                        <a:schemeClr val="accent2"/>
                                      </p:to>
                                    </p:animClr>
                                    <p:set>
                                      <p:cBhvr>
                                        <p:cTn id="35" dur="100" fill="hold"/>
                                        <p:tgtEl>
                                          <p:spTgt spid="7172"/>
                                        </p:tgtEl>
                                        <p:attrNameLst>
                                          <p:attrName>fill.type</p:attrName>
                                        </p:attrNameLst>
                                      </p:cBhvr>
                                      <p:to>
                                        <p:strVal val="solid"/>
                                      </p:to>
                                    </p:set>
                                    <p:set>
                                      <p:cBhvr>
                                        <p:cTn id="36" dur="100" fill="hold"/>
                                        <p:tgtEl>
                                          <p:spTgt spid="7172"/>
                                        </p:tgtEl>
                                        <p:attrNameLst>
                                          <p:attrName>fill.on</p:attrName>
                                        </p:attrNameLst>
                                      </p:cBhvr>
                                      <p:to>
                                        <p:strVal val="true"/>
                                      </p:to>
                                    </p:set>
                                    <p:animRot by="120000">
                                      <p:cBhvr>
                                        <p:cTn id="37" dur="100" fill="hold">
                                          <p:stCondLst>
                                            <p:cond delay="0"/>
                                          </p:stCondLst>
                                        </p:cTn>
                                        <p:tgtEl>
                                          <p:spTgt spid="7172"/>
                                        </p:tgtEl>
                                        <p:attrNameLst>
                                          <p:attrName>r</p:attrName>
                                        </p:attrNameLst>
                                      </p:cBhvr>
                                    </p:animRot>
                                    <p:animRot by="-240000">
                                      <p:cBhvr>
                                        <p:cTn id="38" dur="200" fill="hold">
                                          <p:stCondLst>
                                            <p:cond delay="200"/>
                                          </p:stCondLst>
                                        </p:cTn>
                                        <p:tgtEl>
                                          <p:spTgt spid="7172"/>
                                        </p:tgtEl>
                                        <p:attrNameLst>
                                          <p:attrName>r</p:attrName>
                                        </p:attrNameLst>
                                      </p:cBhvr>
                                    </p:animRot>
                                    <p:animRot by="240000">
                                      <p:cBhvr>
                                        <p:cTn id="39" dur="200" fill="hold">
                                          <p:stCondLst>
                                            <p:cond delay="400"/>
                                          </p:stCondLst>
                                        </p:cTn>
                                        <p:tgtEl>
                                          <p:spTgt spid="7172"/>
                                        </p:tgtEl>
                                        <p:attrNameLst>
                                          <p:attrName>r</p:attrName>
                                        </p:attrNameLst>
                                      </p:cBhvr>
                                    </p:animRot>
                                    <p:animRot by="-240000">
                                      <p:cBhvr>
                                        <p:cTn id="40" dur="200" fill="hold">
                                          <p:stCondLst>
                                            <p:cond delay="600"/>
                                          </p:stCondLst>
                                        </p:cTn>
                                        <p:tgtEl>
                                          <p:spTgt spid="7172"/>
                                        </p:tgtEl>
                                        <p:attrNameLst>
                                          <p:attrName>r</p:attrName>
                                        </p:attrNameLst>
                                      </p:cBhvr>
                                    </p:animRot>
                                    <p:animRot by="120000">
                                      <p:cBhvr>
                                        <p:cTn id="41" dur="200" fill="hold">
                                          <p:stCondLst>
                                            <p:cond delay="800"/>
                                          </p:stCondLst>
                                        </p:cTn>
                                        <p:tgtEl>
                                          <p:spTgt spid="717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333375"/>
            <a:ext cx="8229600" cy="1143000"/>
          </a:xfrm>
        </p:spPr>
        <p:txBody>
          <a:bodyPr/>
          <a:lstStyle/>
          <a:p>
            <a:pPr eaLnBrk="1" hangingPunct="1"/>
            <a:r>
              <a:rPr lang="en-GB" sz="4000" smtClean="0">
                <a:latin typeface="Comic Sans MS" pitchFamily="66" charset="0"/>
              </a:rPr>
              <a:t>The Christian attitude to the environment</a:t>
            </a:r>
          </a:p>
        </p:txBody>
      </p:sp>
      <p:sp>
        <p:nvSpPr>
          <p:cNvPr id="9219" name="Rectangle 3"/>
          <p:cNvSpPr>
            <a:spLocks noGrp="1" noChangeArrowheads="1"/>
          </p:cNvSpPr>
          <p:nvPr>
            <p:ph type="body" idx="1"/>
          </p:nvPr>
        </p:nvSpPr>
        <p:spPr>
          <a:xfrm>
            <a:off x="179388" y="1773238"/>
            <a:ext cx="8785225" cy="4679950"/>
          </a:xfrm>
          <a:solidFill>
            <a:srgbClr val="FFFF99"/>
          </a:solidFill>
        </p:spPr>
        <p:txBody>
          <a:bodyPr/>
          <a:lstStyle/>
          <a:p>
            <a:pPr marL="609600" indent="-609600" algn="ctr" eaLnBrk="1" hangingPunct="1">
              <a:buFontTx/>
              <a:buNone/>
            </a:pPr>
            <a:r>
              <a:rPr lang="en-GB" sz="4000" smtClean="0">
                <a:latin typeface="Comic Sans MS" pitchFamily="66" charset="0"/>
              </a:rPr>
              <a:t>All Christians believe that they have a duty to protect and care for the environment and should not pollute it</a:t>
            </a:r>
            <a:endParaRPr lang="en-GB" smtClean="0">
              <a:latin typeface="Comic Sans MS" pitchFamily="66" charset="0"/>
            </a:endParaRPr>
          </a:p>
        </p:txBody>
      </p:sp>
      <p:pic>
        <p:nvPicPr>
          <p:cNvPr id="9220" name="Picture 5" descr="MCj0438221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475" y="4437063"/>
            <a:ext cx="1914525" cy="191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457200" y="404813"/>
            <a:ext cx="8229600" cy="6119812"/>
          </a:xfrm>
          <a:solidFill>
            <a:srgbClr val="FFFF99"/>
          </a:solidFill>
        </p:spPr>
        <p:txBody>
          <a:bodyPr/>
          <a:lstStyle/>
          <a:p>
            <a:pPr marL="609600" indent="-609600" eaLnBrk="1" hangingPunct="1">
              <a:lnSpc>
                <a:spcPct val="80000"/>
              </a:lnSpc>
              <a:buFontTx/>
              <a:buNone/>
            </a:pPr>
            <a:r>
              <a:rPr lang="en-GB" sz="2400" smtClean="0">
                <a:latin typeface="Comic Sans MS" pitchFamily="66" charset="0"/>
              </a:rPr>
              <a:t>This is because:</a:t>
            </a:r>
          </a:p>
          <a:p>
            <a:pPr marL="609600" indent="-609600" eaLnBrk="1" hangingPunct="1">
              <a:lnSpc>
                <a:spcPct val="80000"/>
              </a:lnSpc>
              <a:buFont typeface="Wingdings" pitchFamily="2" charset="2"/>
              <a:buAutoNum type="arabicPeriod"/>
            </a:pPr>
            <a:r>
              <a:rPr lang="en-GB" sz="2400" smtClean="0">
                <a:latin typeface="Comic Sans MS" pitchFamily="66" charset="0"/>
              </a:rPr>
              <a:t>The Bible says that people were created by God to be </a:t>
            </a:r>
            <a:r>
              <a:rPr lang="en-GB" sz="2400" b="1" smtClean="0">
                <a:latin typeface="Comic Sans MS" pitchFamily="66" charset="0"/>
              </a:rPr>
              <a:t>stewards </a:t>
            </a:r>
            <a:r>
              <a:rPr lang="en-GB" sz="2400" smtClean="0">
                <a:latin typeface="Comic Sans MS" pitchFamily="66" charset="0"/>
              </a:rPr>
              <a:t>– to take care of it on God’s behalf and for the benefit of future generations</a:t>
            </a:r>
          </a:p>
          <a:p>
            <a:pPr marL="609600" indent="-609600" eaLnBrk="1" hangingPunct="1">
              <a:lnSpc>
                <a:spcPct val="80000"/>
              </a:lnSpc>
              <a:buFont typeface="Wingdings" pitchFamily="2" charset="2"/>
              <a:buAutoNum type="arabicPeriod"/>
            </a:pPr>
            <a:endParaRPr lang="en-US" sz="2400" smtClean="0">
              <a:latin typeface="Comic Sans MS" pitchFamily="66" charset="0"/>
            </a:endParaRPr>
          </a:p>
          <a:p>
            <a:pPr marL="609600" indent="-609600" eaLnBrk="1" hangingPunct="1">
              <a:lnSpc>
                <a:spcPct val="80000"/>
              </a:lnSpc>
              <a:buFont typeface="Wingdings" pitchFamily="2" charset="2"/>
              <a:buAutoNum type="arabicPeriod"/>
            </a:pPr>
            <a:r>
              <a:rPr lang="en-US" sz="2400" smtClean="0">
                <a:latin typeface="Comic Sans MS" pitchFamily="66" charset="0"/>
              </a:rPr>
              <a:t>God made the world and so it is not ours to ruin</a:t>
            </a:r>
          </a:p>
          <a:p>
            <a:pPr marL="609600" indent="-609600" eaLnBrk="1" hangingPunct="1">
              <a:lnSpc>
                <a:spcPct val="80000"/>
              </a:lnSpc>
              <a:buFont typeface="Wingdings" pitchFamily="2" charset="2"/>
              <a:buAutoNum type="arabicPeriod"/>
            </a:pPr>
            <a:endParaRPr lang="en-US" sz="2400" smtClean="0">
              <a:latin typeface="Comic Sans MS" pitchFamily="66" charset="0"/>
            </a:endParaRPr>
          </a:p>
          <a:p>
            <a:pPr marL="609600" indent="-609600" eaLnBrk="1" hangingPunct="1">
              <a:lnSpc>
                <a:spcPct val="80000"/>
              </a:lnSpc>
              <a:buFont typeface="Wingdings" pitchFamily="2" charset="2"/>
              <a:buAutoNum type="arabicPeriod"/>
            </a:pPr>
            <a:r>
              <a:rPr lang="en-GB" sz="2400" smtClean="0">
                <a:latin typeface="Comic Sans MS" pitchFamily="66" charset="0"/>
              </a:rPr>
              <a:t>Christians believe they should protect the environment for future generations, because God wants the world to continue developing, not being destroyed.</a:t>
            </a:r>
          </a:p>
          <a:p>
            <a:pPr marL="609600" indent="-609600" eaLnBrk="1" hangingPunct="1">
              <a:lnSpc>
                <a:spcPct val="80000"/>
              </a:lnSpc>
              <a:buFont typeface="Wingdings" pitchFamily="2" charset="2"/>
              <a:buAutoNum type="arabicPeriod"/>
            </a:pPr>
            <a:endParaRPr lang="en-US" sz="2400" smtClean="0">
              <a:latin typeface="Comic Sans MS" pitchFamily="66" charset="0"/>
            </a:endParaRPr>
          </a:p>
          <a:p>
            <a:pPr marL="609600" indent="-609600" eaLnBrk="1" hangingPunct="1">
              <a:lnSpc>
                <a:spcPct val="80000"/>
              </a:lnSpc>
              <a:buFont typeface="Wingdings" pitchFamily="2" charset="2"/>
              <a:buAutoNum type="arabicPeriod"/>
            </a:pPr>
            <a:r>
              <a:rPr lang="en-GB" sz="2400" smtClean="0">
                <a:latin typeface="Comic Sans MS" pitchFamily="66" charset="0"/>
              </a:rPr>
              <a:t>If Christians look after the world then they will be rewarded by God in heaven.</a:t>
            </a:r>
          </a:p>
          <a:p>
            <a:pPr marL="609600" indent="-609600" eaLnBrk="1" hangingPunct="1">
              <a:lnSpc>
                <a:spcPct val="80000"/>
              </a:lnSpc>
              <a:buFont typeface="Wingdings" pitchFamily="2" charset="2"/>
              <a:buAutoNum type="arabicPeriod"/>
            </a:pPr>
            <a:endParaRPr lang="en-US" sz="2400" smtClean="0">
              <a:latin typeface="Comic Sans MS" pitchFamily="66" charset="0"/>
            </a:endParaRPr>
          </a:p>
          <a:p>
            <a:pPr marL="609600" indent="-609600" eaLnBrk="1" hangingPunct="1">
              <a:lnSpc>
                <a:spcPct val="80000"/>
              </a:lnSpc>
              <a:buFont typeface="Wingdings" pitchFamily="2" charset="2"/>
              <a:buAutoNum type="arabicPeriod"/>
            </a:pPr>
            <a:r>
              <a:rPr lang="en-GB" sz="2400" smtClean="0">
                <a:latin typeface="Comic Sans MS" pitchFamily="66" charset="0"/>
              </a:rPr>
              <a:t>Pollution is NOT looking after the planet. It is selfish and does not look after the world as God intended.</a:t>
            </a:r>
          </a:p>
          <a:p>
            <a:pPr marL="609600" indent="-609600" eaLnBrk="1" hangingPunct="1">
              <a:lnSpc>
                <a:spcPct val="80000"/>
              </a:lnSpc>
              <a:buFontTx/>
              <a:buNone/>
            </a:pPr>
            <a:endParaRPr lang="en-GB" sz="240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10243">
                                            <p:txEl>
                                              <p:pRg st="3" end="3"/>
                                            </p:txEl>
                                          </p:spTgt>
                                        </p:tgtEl>
                                        <p:attrNameLst>
                                          <p:attrName>style.visibility</p:attrName>
                                        </p:attrNameLst>
                                      </p:cBhvr>
                                      <p:to>
                                        <p:strVal val="visible"/>
                                      </p:to>
                                    </p:set>
                                    <p:animScale>
                                      <p:cBhvr>
                                        <p:cTn id="7" dur="1000" decel="50000" fill="hold">
                                          <p:stCondLst>
                                            <p:cond delay="0"/>
                                          </p:stCondLst>
                                        </p:cTn>
                                        <p:tgtEl>
                                          <p:spTgt spid="1024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0243">
                                            <p:txEl>
                                              <p:pRg st="3" end="3"/>
                                            </p:txEl>
                                          </p:spTgt>
                                        </p:tgtEl>
                                        <p:attrNameLst>
                                          <p:attrName>ppt_x</p:attrName>
                                          <p:attrName>ppt_y</p:attrName>
                                        </p:attrNameLst>
                                      </p:cBhvr>
                                    </p:animMotion>
                                    <p:animEffect transition="in" filter="fade">
                                      <p:cBhvr>
                                        <p:cTn id="9" dur="1000"/>
                                        <p:tgtEl>
                                          <p:spTgt spid="10243">
                                            <p:txEl>
                                              <p:pRg st="3" end="3"/>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1" presetClass="entr" presetSubtype="0" fill="hold" nodeType="clickEffect">
                                  <p:stCondLst>
                                    <p:cond delay="0"/>
                                  </p:stCondLst>
                                  <p:childTnLst>
                                    <p:set>
                                      <p:cBhvr>
                                        <p:cTn id="13" dur="1" fill="hold">
                                          <p:stCondLst>
                                            <p:cond delay="0"/>
                                          </p:stCondLst>
                                        </p:cTn>
                                        <p:tgtEl>
                                          <p:spTgt spid="10243">
                                            <p:txEl>
                                              <p:pRg st="5" end="5"/>
                                            </p:txEl>
                                          </p:spTgt>
                                        </p:tgtEl>
                                        <p:attrNameLst>
                                          <p:attrName>style.visibility</p:attrName>
                                        </p:attrNameLst>
                                      </p:cBhvr>
                                      <p:to>
                                        <p:strVal val="visible"/>
                                      </p:to>
                                    </p:set>
                                    <p:animEffect transition="in" filter="fade">
                                      <p:cBhvr>
                                        <p:cTn id="14" dur="770" decel="100000"/>
                                        <p:tgtEl>
                                          <p:spTgt spid="10243">
                                            <p:txEl>
                                              <p:pRg st="5" end="5"/>
                                            </p:txEl>
                                          </p:spTgt>
                                        </p:tgtEl>
                                      </p:cBhvr>
                                    </p:animEffect>
                                    <p:animScale>
                                      <p:cBhvr>
                                        <p:cTn id="15" dur="770" decel="100000"/>
                                        <p:tgtEl>
                                          <p:spTgt spid="10243">
                                            <p:txEl>
                                              <p:pRg st="5" end="5"/>
                                            </p:txEl>
                                          </p:spTgt>
                                        </p:tgtEl>
                                      </p:cBhvr>
                                      <p:from x="10000" y="10000"/>
                                      <p:to x="200000" y="450000"/>
                                    </p:animScale>
                                    <p:animScale>
                                      <p:cBhvr>
                                        <p:cTn id="16" dur="1230" accel="100000" fill="hold">
                                          <p:stCondLst>
                                            <p:cond delay="770"/>
                                          </p:stCondLst>
                                        </p:cTn>
                                        <p:tgtEl>
                                          <p:spTgt spid="10243">
                                            <p:txEl>
                                              <p:pRg st="5" end="5"/>
                                            </p:txEl>
                                          </p:spTgt>
                                        </p:tgtEl>
                                      </p:cBhvr>
                                      <p:from x="200000" y="450000"/>
                                      <p:to x="100000" y="100000"/>
                                    </p:animScale>
                                    <p:set>
                                      <p:cBhvr>
                                        <p:cTn id="17" dur="770" fill="hold"/>
                                        <p:tgtEl>
                                          <p:spTgt spid="10243">
                                            <p:txEl>
                                              <p:pRg st="5" end="5"/>
                                            </p:txEl>
                                          </p:spTgt>
                                        </p:tgtEl>
                                        <p:attrNameLst>
                                          <p:attrName>ppt_x</p:attrName>
                                        </p:attrNameLst>
                                      </p:cBhvr>
                                      <p:to>
                                        <p:strVal val="(0.5)"/>
                                      </p:to>
                                    </p:set>
                                    <p:anim from="(0.5)" to="(#ppt_x)" calcmode="lin" valueType="num">
                                      <p:cBhvr>
                                        <p:cTn id="18" dur="1230" accel="100000" fill="hold">
                                          <p:stCondLst>
                                            <p:cond delay="770"/>
                                          </p:stCondLst>
                                        </p:cTn>
                                        <p:tgtEl>
                                          <p:spTgt spid="10243">
                                            <p:txEl>
                                              <p:pRg st="5" end="5"/>
                                            </p:txEl>
                                          </p:spTgt>
                                        </p:tgtEl>
                                        <p:attrNameLst>
                                          <p:attrName>ppt_x</p:attrName>
                                        </p:attrNameLst>
                                      </p:cBhvr>
                                    </p:anim>
                                    <p:set>
                                      <p:cBhvr>
                                        <p:cTn id="19" dur="770" fill="hold"/>
                                        <p:tgtEl>
                                          <p:spTgt spid="10243">
                                            <p:txEl>
                                              <p:pRg st="5" end="5"/>
                                            </p:txEl>
                                          </p:spTgt>
                                        </p:tgtEl>
                                        <p:attrNameLst>
                                          <p:attrName>ppt_y</p:attrName>
                                        </p:attrNameLst>
                                      </p:cBhvr>
                                      <p:to>
                                        <p:strVal val="(#ppt_y+0.4)"/>
                                      </p:to>
                                    </p:set>
                                    <p:anim from="(#ppt_y+0.4)" to="(#ppt_y)" calcmode="lin" valueType="num">
                                      <p:cBhvr>
                                        <p:cTn id="20" dur="1230" accel="100000" fill="hold">
                                          <p:stCondLst>
                                            <p:cond delay="770"/>
                                          </p:stCondLst>
                                        </p:cTn>
                                        <p:tgtEl>
                                          <p:spTgt spid="10243">
                                            <p:txEl>
                                              <p:pRg st="5" end="5"/>
                                            </p:txEl>
                                          </p:spTgt>
                                        </p:tgtEl>
                                        <p:attrNameLst>
                                          <p:attrName>ppt_y</p:attrName>
                                        </p:attrNameLst>
                                      </p:cBhvr>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1" presetClass="entr" presetSubtype="0" fill="hold" nodeType="clickEffect">
                                  <p:stCondLst>
                                    <p:cond delay="0"/>
                                  </p:stCondLst>
                                  <p:childTnLst>
                                    <p:set>
                                      <p:cBhvr>
                                        <p:cTn id="24" dur="1" fill="hold">
                                          <p:stCondLst>
                                            <p:cond delay="0"/>
                                          </p:stCondLst>
                                        </p:cTn>
                                        <p:tgtEl>
                                          <p:spTgt spid="10243">
                                            <p:txEl>
                                              <p:pRg st="7" end="7"/>
                                            </p:txEl>
                                          </p:spTgt>
                                        </p:tgtEl>
                                        <p:attrNameLst>
                                          <p:attrName>style.visibility</p:attrName>
                                        </p:attrNameLst>
                                      </p:cBhvr>
                                      <p:to>
                                        <p:strVal val="visible"/>
                                      </p:to>
                                    </p:set>
                                    <p:animEffect transition="in" filter="fade">
                                      <p:cBhvr>
                                        <p:cTn id="25" dur="770" decel="100000"/>
                                        <p:tgtEl>
                                          <p:spTgt spid="10243">
                                            <p:txEl>
                                              <p:pRg st="7" end="7"/>
                                            </p:txEl>
                                          </p:spTgt>
                                        </p:tgtEl>
                                      </p:cBhvr>
                                    </p:animEffect>
                                    <p:animScale>
                                      <p:cBhvr>
                                        <p:cTn id="26" dur="770" decel="100000"/>
                                        <p:tgtEl>
                                          <p:spTgt spid="10243">
                                            <p:txEl>
                                              <p:pRg st="7" end="7"/>
                                            </p:txEl>
                                          </p:spTgt>
                                        </p:tgtEl>
                                      </p:cBhvr>
                                      <p:from x="10000" y="10000"/>
                                      <p:to x="200000" y="450000"/>
                                    </p:animScale>
                                    <p:animScale>
                                      <p:cBhvr>
                                        <p:cTn id="27" dur="1230" accel="100000" fill="hold">
                                          <p:stCondLst>
                                            <p:cond delay="770"/>
                                          </p:stCondLst>
                                        </p:cTn>
                                        <p:tgtEl>
                                          <p:spTgt spid="10243">
                                            <p:txEl>
                                              <p:pRg st="7" end="7"/>
                                            </p:txEl>
                                          </p:spTgt>
                                        </p:tgtEl>
                                      </p:cBhvr>
                                      <p:from x="200000" y="450000"/>
                                      <p:to x="100000" y="100000"/>
                                    </p:animScale>
                                    <p:set>
                                      <p:cBhvr>
                                        <p:cTn id="28" dur="770" fill="hold"/>
                                        <p:tgtEl>
                                          <p:spTgt spid="10243">
                                            <p:txEl>
                                              <p:pRg st="7" end="7"/>
                                            </p:txEl>
                                          </p:spTgt>
                                        </p:tgtEl>
                                        <p:attrNameLst>
                                          <p:attrName>ppt_x</p:attrName>
                                        </p:attrNameLst>
                                      </p:cBhvr>
                                      <p:to>
                                        <p:strVal val="(0.5)"/>
                                      </p:to>
                                    </p:set>
                                    <p:anim from="(0.5)" to="(#ppt_x)" calcmode="lin" valueType="num">
                                      <p:cBhvr>
                                        <p:cTn id="29" dur="1230" accel="100000" fill="hold">
                                          <p:stCondLst>
                                            <p:cond delay="770"/>
                                          </p:stCondLst>
                                        </p:cTn>
                                        <p:tgtEl>
                                          <p:spTgt spid="10243">
                                            <p:txEl>
                                              <p:pRg st="7" end="7"/>
                                            </p:txEl>
                                          </p:spTgt>
                                        </p:tgtEl>
                                        <p:attrNameLst>
                                          <p:attrName>ppt_x</p:attrName>
                                        </p:attrNameLst>
                                      </p:cBhvr>
                                    </p:anim>
                                    <p:set>
                                      <p:cBhvr>
                                        <p:cTn id="30" dur="770" fill="hold"/>
                                        <p:tgtEl>
                                          <p:spTgt spid="10243">
                                            <p:txEl>
                                              <p:pRg st="7" end="7"/>
                                            </p:txEl>
                                          </p:spTgt>
                                        </p:tgtEl>
                                        <p:attrNameLst>
                                          <p:attrName>ppt_y</p:attrName>
                                        </p:attrNameLst>
                                      </p:cBhvr>
                                      <p:to>
                                        <p:strVal val="(#ppt_y+0.4)"/>
                                      </p:to>
                                    </p:set>
                                    <p:anim from="(#ppt_y+0.4)" to="(#ppt_y)" calcmode="lin" valueType="num">
                                      <p:cBhvr>
                                        <p:cTn id="31" dur="1230" accel="100000" fill="hold">
                                          <p:stCondLst>
                                            <p:cond delay="770"/>
                                          </p:stCondLst>
                                        </p:cTn>
                                        <p:tgtEl>
                                          <p:spTgt spid="10243">
                                            <p:txEl>
                                              <p:pRg st="7" end="7"/>
                                            </p:txEl>
                                          </p:spTgt>
                                        </p:tgtEl>
                                        <p:attrNameLst>
                                          <p:attrName>ppt_y</p:attrName>
                                        </p:attrNameLst>
                                      </p:cBhvr>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51" presetClass="entr" presetSubtype="0" fill="hold" nodeType="clickEffect">
                                  <p:stCondLst>
                                    <p:cond delay="0"/>
                                  </p:stCondLst>
                                  <p:childTnLst>
                                    <p:set>
                                      <p:cBhvr>
                                        <p:cTn id="35" dur="1" fill="hold">
                                          <p:stCondLst>
                                            <p:cond delay="0"/>
                                          </p:stCondLst>
                                        </p:cTn>
                                        <p:tgtEl>
                                          <p:spTgt spid="10243">
                                            <p:txEl>
                                              <p:pRg st="9" end="9"/>
                                            </p:txEl>
                                          </p:spTgt>
                                        </p:tgtEl>
                                        <p:attrNameLst>
                                          <p:attrName>style.visibility</p:attrName>
                                        </p:attrNameLst>
                                      </p:cBhvr>
                                      <p:to>
                                        <p:strVal val="visible"/>
                                      </p:to>
                                    </p:set>
                                    <p:animEffect transition="in" filter="fade">
                                      <p:cBhvr>
                                        <p:cTn id="36" dur="770" decel="100000"/>
                                        <p:tgtEl>
                                          <p:spTgt spid="10243">
                                            <p:txEl>
                                              <p:pRg st="9" end="9"/>
                                            </p:txEl>
                                          </p:spTgt>
                                        </p:tgtEl>
                                      </p:cBhvr>
                                    </p:animEffect>
                                    <p:animScale>
                                      <p:cBhvr>
                                        <p:cTn id="37" dur="770" decel="100000"/>
                                        <p:tgtEl>
                                          <p:spTgt spid="10243">
                                            <p:txEl>
                                              <p:pRg st="9" end="9"/>
                                            </p:txEl>
                                          </p:spTgt>
                                        </p:tgtEl>
                                      </p:cBhvr>
                                      <p:from x="10000" y="10000"/>
                                      <p:to x="200000" y="450000"/>
                                    </p:animScale>
                                    <p:animScale>
                                      <p:cBhvr>
                                        <p:cTn id="38" dur="1230" accel="100000" fill="hold">
                                          <p:stCondLst>
                                            <p:cond delay="770"/>
                                          </p:stCondLst>
                                        </p:cTn>
                                        <p:tgtEl>
                                          <p:spTgt spid="10243">
                                            <p:txEl>
                                              <p:pRg st="9" end="9"/>
                                            </p:txEl>
                                          </p:spTgt>
                                        </p:tgtEl>
                                      </p:cBhvr>
                                      <p:from x="200000" y="450000"/>
                                      <p:to x="100000" y="100000"/>
                                    </p:animScale>
                                    <p:set>
                                      <p:cBhvr>
                                        <p:cTn id="39" dur="770" fill="hold"/>
                                        <p:tgtEl>
                                          <p:spTgt spid="10243">
                                            <p:txEl>
                                              <p:pRg st="9" end="9"/>
                                            </p:txEl>
                                          </p:spTgt>
                                        </p:tgtEl>
                                        <p:attrNameLst>
                                          <p:attrName>ppt_x</p:attrName>
                                        </p:attrNameLst>
                                      </p:cBhvr>
                                      <p:to>
                                        <p:strVal val="(0.5)"/>
                                      </p:to>
                                    </p:set>
                                    <p:anim from="(0.5)" to="(#ppt_x)" calcmode="lin" valueType="num">
                                      <p:cBhvr>
                                        <p:cTn id="40" dur="1230" accel="100000" fill="hold">
                                          <p:stCondLst>
                                            <p:cond delay="770"/>
                                          </p:stCondLst>
                                        </p:cTn>
                                        <p:tgtEl>
                                          <p:spTgt spid="10243">
                                            <p:txEl>
                                              <p:pRg st="9" end="9"/>
                                            </p:txEl>
                                          </p:spTgt>
                                        </p:tgtEl>
                                        <p:attrNameLst>
                                          <p:attrName>ppt_x</p:attrName>
                                        </p:attrNameLst>
                                      </p:cBhvr>
                                    </p:anim>
                                    <p:set>
                                      <p:cBhvr>
                                        <p:cTn id="41" dur="770" fill="hold"/>
                                        <p:tgtEl>
                                          <p:spTgt spid="10243">
                                            <p:txEl>
                                              <p:pRg st="9" end="9"/>
                                            </p:txEl>
                                          </p:spTgt>
                                        </p:tgtEl>
                                        <p:attrNameLst>
                                          <p:attrName>ppt_y</p:attrName>
                                        </p:attrNameLst>
                                      </p:cBhvr>
                                      <p:to>
                                        <p:strVal val="(#ppt_y+0.4)"/>
                                      </p:to>
                                    </p:set>
                                    <p:anim from="(#ppt_y+0.4)" to="(#ppt_y)" calcmode="lin" valueType="num">
                                      <p:cBhvr>
                                        <p:cTn id="42" dur="1230" accel="100000" fill="hold">
                                          <p:stCondLst>
                                            <p:cond delay="770"/>
                                          </p:stCondLst>
                                        </p:cTn>
                                        <p:tgtEl>
                                          <p:spTgt spid="10243">
                                            <p:txEl>
                                              <p:pRg st="9" end="9"/>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TotalTime>
  <Words>901</Words>
  <Application>Microsoft Office PowerPoint</Application>
  <PresentationFormat>On-screen Show (4:3)</PresentationFormat>
  <Paragraphs>114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Comic Sans MS</vt:lpstr>
      <vt:lpstr>Times New Roman</vt:lpstr>
      <vt:lpstr>Wingdings</vt:lpstr>
      <vt:lpstr>Default Design</vt:lpstr>
      <vt:lpstr>Religion and the Environment Revision</vt:lpstr>
      <vt:lpstr>Key words: write out the answers then click to check them</vt:lpstr>
      <vt:lpstr>PowerPoint Presentation</vt:lpstr>
      <vt:lpstr>Effects of pollution</vt:lpstr>
      <vt:lpstr>Non-religious attitudes to the environment</vt:lpstr>
      <vt:lpstr>Greenpeace</vt:lpstr>
      <vt:lpstr>Ways people try to reduce pollution</vt:lpstr>
      <vt:lpstr>The Christian attitude to the environment</vt:lpstr>
      <vt:lpstr>PowerPoint Presentation</vt:lpstr>
      <vt:lpstr>Buddhist attitudes to the environment</vt:lpstr>
      <vt:lpstr>PowerPoint Presentation</vt:lpstr>
      <vt:lpstr>Christian Aid</vt:lpstr>
      <vt:lpstr>Planet Earth</vt:lpstr>
      <vt:lpstr>Test yourself</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Religion and the Environment revision</dc:title>
  <dc:creator>Claire</dc:creator>
  <cp:lastModifiedBy>Teacher E-Solutions</cp:lastModifiedBy>
  <cp:revision>22</cp:revision>
  <dcterms:created xsi:type="dcterms:W3CDTF">2009-03-19T18:56:52Z</dcterms:created>
  <dcterms:modified xsi:type="dcterms:W3CDTF">2019-01-15T09:43:18Z</dcterms:modified>
</cp:coreProperties>
</file>