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5.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6.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8.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9.xml" ContentType="application/vnd.openxmlformats-officedocument.theme+xml"/>
  <Override PartName="/ppt/theme/themeOverride3.xml" ContentType="application/vnd.openxmlformats-officedocument.themeOverrid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3" r:id="rId2"/>
    <p:sldMasterId id="2147483675" r:id="rId3"/>
    <p:sldMasterId id="2147483688" r:id="rId4"/>
    <p:sldMasterId id="2147483701" r:id="rId5"/>
    <p:sldMasterId id="2147483714" r:id="rId6"/>
    <p:sldMasterId id="2147483727" r:id="rId7"/>
    <p:sldMasterId id="2147483740" r:id="rId8"/>
    <p:sldMasterId id="2147483754" r:id="rId9"/>
  </p:sldMasterIdLst>
  <p:notesMasterIdLst>
    <p:notesMasterId r:id="rId39"/>
  </p:notesMasterIdLst>
  <p:sldIdLst>
    <p:sldId id="281" r:id="rId10"/>
    <p:sldId id="294" r:id="rId11"/>
    <p:sldId id="293" r:id="rId12"/>
    <p:sldId id="256" r:id="rId13"/>
    <p:sldId id="291" r:id="rId14"/>
    <p:sldId id="305" r:id="rId15"/>
    <p:sldId id="282" r:id="rId16"/>
    <p:sldId id="290" r:id="rId17"/>
    <p:sldId id="292" r:id="rId18"/>
    <p:sldId id="302" r:id="rId19"/>
    <p:sldId id="298" r:id="rId20"/>
    <p:sldId id="271" r:id="rId21"/>
    <p:sldId id="270" r:id="rId22"/>
    <p:sldId id="259" r:id="rId23"/>
    <p:sldId id="307" r:id="rId24"/>
    <p:sldId id="310" r:id="rId25"/>
    <p:sldId id="311" r:id="rId26"/>
    <p:sldId id="299" r:id="rId27"/>
    <p:sldId id="303" r:id="rId28"/>
    <p:sldId id="300" r:id="rId29"/>
    <p:sldId id="301" r:id="rId30"/>
    <p:sldId id="275" r:id="rId31"/>
    <p:sldId id="304" r:id="rId32"/>
    <p:sldId id="308" r:id="rId33"/>
    <p:sldId id="260" r:id="rId34"/>
    <p:sldId id="274" r:id="rId35"/>
    <p:sldId id="261" r:id="rId36"/>
    <p:sldId id="309" r:id="rId37"/>
    <p:sldId id="312" r:id="rId38"/>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914400" rtl="0" eaLnBrk="1" latinLnBrk="0" hangingPunct="1">
      <a:defRPr sz="2400" kern="1200">
        <a:solidFill>
          <a:schemeClr val="tx1"/>
        </a:solidFill>
        <a:latin typeface="Times" charset="0"/>
        <a:ea typeface="+mn-ea"/>
        <a:cs typeface="+mn-cs"/>
      </a:defRPr>
    </a:lvl6pPr>
    <a:lvl7pPr marL="2743200" algn="l" defTabSz="914400" rtl="0" eaLnBrk="1" latinLnBrk="0" hangingPunct="1">
      <a:defRPr sz="2400" kern="1200">
        <a:solidFill>
          <a:schemeClr val="tx1"/>
        </a:solidFill>
        <a:latin typeface="Times" charset="0"/>
        <a:ea typeface="+mn-ea"/>
        <a:cs typeface="+mn-cs"/>
      </a:defRPr>
    </a:lvl7pPr>
    <a:lvl8pPr marL="3200400" algn="l" defTabSz="914400" rtl="0" eaLnBrk="1" latinLnBrk="0" hangingPunct="1">
      <a:defRPr sz="2400" kern="1200">
        <a:solidFill>
          <a:schemeClr val="tx1"/>
        </a:solidFill>
        <a:latin typeface="Times" charset="0"/>
        <a:ea typeface="+mn-ea"/>
        <a:cs typeface="+mn-cs"/>
      </a:defRPr>
    </a:lvl8pPr>
    <a:lvl9pPr marL="3657600" algn="l" defTabSz="914400" rtl="0" eaLnBrk="1" latinLnBrk="0" hangingPunct="1">
      <a:defRPr sz="2400" kern="1200">
        <a:solidFill>
          <a:schemeClr val="tx1"/>
        </a:solidFill>
        <a:latin typeface="Times"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FF"/>
    <a:srgbClr val="FF00FF"/>
    <a:srgbClr val="FFCC66"/>
    <a:srgbClr val="FFFF66"/>
    <a:srgbClr val="008080"/>
    <a:srgbClr val="FF0000"/>
    <a:srgbClr val="E3D2E1"/>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3" autoAdjust="0"/>
    <p:restoredTop sz="85767" autoAdjust="0"/>
  </p:normalViewPr>
  <p:slideViewPr>
    <p:cSldViewPr>
      <p:cViewPr varScale="1">
        <p:scale>
          <a:sx n="75" d="100"/>
          <a:sy n="75" d="100"/>
        </p:scale>
        <p:origin x="-1488" y="-82"/>
      </p:cViewPr>
      <p:guideLst>
        <p:guide orient="horz" pos="2160"/>
        <p:guide pos="2880"/>
      </p:guideLst>
    </p:cSldViewPr>
  </p:slideViewPr>
  <p:outlineViewPr>
    <p:cViewPr>
      <p:scale>
        <a:sx n="33" d="100"/>
        <a:sy n="33" d="100"/>
      </p:scale>
      <p:origin x="48" y="1323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D76E70F5-6E5A-46F7-912C-AE61C30A4D27}" type="datetimeFigureOut">
              <a:rPr lang="en-US"/>
              <a:pPr>
                <a:defRPr/>
              </a:pPr>
              <a:t>1/15/2019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75CBDAC1-1EF9-4F73-9F23-5601E2D45E5C}" type="slidenum">
              <a:rPr lang="en-US"/>
              <a:pPr>
                <a:defRPr/>
              </a:pPr>
              <a:t>‹#›</a:t>
            </a:fld>
            <a:endParaRPr lang="en-US" dirty="0"/>
          </a:p>
        </p:txBody>
      </p:sp>
    </p:spTree>
    <p:extLst>
      <p:ext uri="{BB962C8B-B14F-4D97-AF65-F5344CB8AC3E}">
        <p14:creationId xmlns:p14="http://schemas.microsoft.com/office/powerpoint/2010/main" val="20998055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fld id="{1BC5FED2-8AA4-4309-BD79-55D0CFC4B1BF}" type="slidenum">
              <a:rPr lang="en-US" sz="1200" smtClean="0"/>
              <a:pPr/>
              <a:t>3</a:t>
            </a:fld>
            <a:endParaRPr lang="en-US" sz="12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fld id="{6C97FEC1-D237-46B8-BAC4-315E8FD2048B}" type="slidenum">
              <a:rPr lang="en-US" sz="1200" smtClean="0"/>
              <a:pPr/>
              <a:t>7</a:t>
            </a:fld>
            <a:endParaRPr lang="en-US" sz="120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hemeOverride" Target="../theme/themeOverride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hemeOverride" Target="../theme/themeOverride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hemeOverride" Target="../theme/themeOverride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FF6C4D4-7057-41AB-9A44-F799B3D8EA21}" type="slidenum">
              <a:rPr lang="en-US"/>
              <a:pPr>
                <a:defRPr/>
              </a:pPr>
              <a:t>‹#›</a:t>
            </a:fld>
            <a:endParaRPr lang="en-US" dirty="0"/>
          </a:p>
        </p:txBody>
      </p:sp>
    </p:spTree>
    <p:extLst>
      <p:ext uri="{BB962C8B-B14F-4D97-AF65-F5344CB8AC3E}">
        <p14:creationId xmlns:p14="http://schemas.microsoft.com/office/powerpoint/2010/main" val="20692824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5345C68-6EB4-469A-9322-1B0F113CF602}" type="slidenum">
              <a:rPr lang="en-US"/>
              <a:pPr>
                <a:defRPr/>
              </a:pPr>
              <a:t>‹#›</a:t>
            </a:fld>
            <a:endParaRPr lang="en-US" dirty="0"/>
          </a:p>
        </p:txBody>
      </p:sp>
    </p:spTree>
    <p:extLst>
      <p:ext uri="{BB962C8B-B14F-4D97-AF65-F5344CB8AC3E}">
        <p14:creationId xmlns:p14="http://schemas.microsoft.com/office/powerpoint/2010/main" val="298607529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3"/>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5" name="Rectangle 4"/>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6" name="Rectangle 5"/>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smtClean="0"/>
              <a:t>Click to edit Master title style</a:t>
            </a:r>
            <a:endParaRPr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7" name="Date Placeholder 27"/>
          <p:cNvSpPr>
            <a:spLocks noGrp="1"/>
          </p:cNvSpPr>
          <p:nvPr>
            <p:ph type="dt" sz="half" idx="10"/>
          </p:nvPr>
        </p:nvSpPr>
        <p:spPr>
          <a:xfrm>
            <a:off x="76200" y="6069013"/>
            <a:ext cx="2057400" cy="685800"/>
          </a:xfrm>
        </p:spPr>
        <p:txBody>
          <a:bodyPr>
            <a:noAutofit/>
          </a:bodyPr>
          <a:lstStyle>
            <a:lvl1pPr algn="ctr">
              <a:defRPr sz="2000">
                <a:solidFill>
                  <a:srgbClr val="FFFFFF"/>
                </a:solidFill>
              </a:defRPr>
            </a:lvl1pPr>
          </a:lstStyle>
          <a:p>
            <a:pPr>
              <a:defRPr/>
            </a:pPr>
            <a:endParaRPr lang="en-US"/>
          </a:p>
        </p:txBody>
      </p:sp>
      <p:sp>
        <p:nvSpPr>
          <p:cNvPr id="10" name="Footer Placeholder 16"/>
          <p:cNvSpPr>
            <a:spLocks noGrp="1"/>
          </p:cNvSpPr>
          <p:nvPr>
            <p:ph type="ftr" sz="quarter" idx="11"/>
          </p:nvPr>
        </p:nvSpPr>
        <p:spPr>
          <a:xfrm>
            <a:off x="2085975" y="236538"/>
            <a:ext cx="5867400" cy="365125"/>
          </a:xfrm>
        </p:spPr>
        <p:txBody>
          <a:bodyPr/>
          <a:lstStyle>
            <a:lvl1pPr algn="r">
              <a:defRPr>
                <a:solidFill>
                  <a:schemeClr val="tx2"/>
                </a:solidFill>
              </a:defRPr>
            </a:lvl1pPr>
          </a:lstStyle>
          <a:p>
            <a:pPr>
              <a:defRPr/>
            </a:pPr>
            <a:endParaRPr lang="en-US"/>
          </a:p>
        </p:txBody>
      </p:sp>
      <p:sp>
        <p:nvSpPr>
          <p:cNvPr id="11"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pPr>
              <a:defRPr/>
            </a:pPr>
            <a:fld id="{AEB28FCB-97D8-4EE7-A637-8FD9FA6C5DD7}" type="slidenum">
              <a:rPr lang="en-US"/>
              <a:pPr>
                <a:defRPr/>
              </a:pPr>
              <a:t>‹#›</a:t>
            </a:fld>
            <a:endParaRPr lang="en-US" dirty="0"/>
          </a:p>
        </p:txBody>
      </p:sp>
    </p:spTree>
    <p:extLst>
      <p:ext uri="{BB962C8B-B14F-4D97-AF65-F5344CB8AC3E}">
        <p14:creationId xmlns:p14="http://schemas.microsoft.com/office/powerpoint/2010/main" val="3214435123"/>
      </p:ext>
    </p:extLst>
  </p:cSld>
  <p:clrMapOvr>
    <a:overrideClrMapping bg1="dk1" tx1="lt1" bg2="dk2" tx2="lt2" accent1="accent1" accent2="accent2" accent3="accent3" accent4="accent4" accent5="accent5" accent6="accent6" hlink="hlink" folHlink="folHlink"/>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smtClean="0"/>
              <a:t>Click to edit Master title style</a:t>
            </a:r>
            <a:endParaRPr lang="en-US"/>
          </a:p>
        </p:txBody>
      </p:sp>
      <p:sp>
        <p:nvSpPr>
          <p:cNvPr id="8" name="Content Placeholder 7"/>
          <p:cNvSpPr>
            <a:spLocks noGrp="1"/>
          </p:cNvSpPr>
          <p:nvPr>
            <p:ph sz="quarter" idx="1"/>
          </p:nvPr>
        </p:nvSpPr>
        <p:spPr>
          <a:xfrm>
            <a:off x="612648" y="1600200"/>
            <a:ext cx="81534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3D386AA1-7CC8-4A67-976E-70C24489FD4F}" type="slidenum">
              <a:rPr lang="en-US"/>
              <a:pPr>
                <a:defRPr/>
              </a:pPr>
              <a:t>‹#›</a:t>
            </a:fld>
            <a:endParaRPr lang="en-US" dirty="0"/>
          </a:p>
        </p:txBody>
      </p:sp>
    </p:spTree>
    <p:extLst>
      <p:ext uri="{BB962C8B-B14F-4D97-AF65-F5344CB8AC3E}">
        <p14:creationId xmlns:p14="http://schemas.microsoft.com/office/powerpoint/2010/main" val="212300786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3"/>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5" name="Rectangle 4"/>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6" name="Rectangle 5"/>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smtClean="0"/>
              <a:t>Click to edit Master title style</a:t>
            </a:r>
            <a:endParaRPr lang="en-US"/>
          </a:p>
        </p:txBody>
      </p:sp>
      <p:sp>
        <p:nvSpPr>
          <p:cNvPr id="7" name="Date Placeholder 11"/>
          <p:cNvSpPr>
            <a:spLocks noGrp="1"/>
          </p:cNvSpPr>
          <p:nvPr>
            <p:ph type="dt" sz="half" idx="10"/>
          </p:nvPr>
        </p:nvSpPr>
        <p:spPr/>
        <p:txBody>
          <a:bodyPr/>
          <a:lstStyle>
            <a:lvl1pPr>
              <a:defRPr/>
            </a:lvl1pPr>
          </a:lstStyle>
          <a:p>
            <a:pPr>
              <a:defRPr/>
            </a:pPr>
            <a:endParaRPr lang="en-US"/>
          </a:p>
        </p:txBody>
      </p:sp>
      <p:sp>
        <p:nvSpPr>
          <p:cNvPr id="8" name="Slide Number Placeholder 12"/>
          <p:cNvSpPr>
            <a:spLocks noGrp="1"/>
          </p:cNvSpPr>
          <p:nvPr>
            <p:ph type="sldNum" sz="quarter" idx="11"/>
          </p:nvPr>
        </p:nvSpPr>
        <p:spPr>
          <a:xfrm>
            <a:off x="0" y="1752600"/>
            <a:ext cx="1295400" cy="701675"/>
          </a:xfrm>
        </p:spPr>
        <p:txBody>
          <a:bodyPr>
            <a:noAutofit/>
          </a:bodyPr>
          <a:lstStyle>
            <a:lvl1pPr>
              <a:defRPr sz="2400">
                <a:solidFill>
                  <a:srgbClr val="FFFFFF"/>
                </a:solidFill>
              </a:defRPr>
            </a:lvl1pPr>
          </a:lstStyle>
          <a:p>
            <a:pPr>
              <a:defRPr/>
            </a:pPr>
            <a:fld id="{B280F9BB-EA24-4E33-A351-970DA55E4A10}" type="slidenum">
              <a:rPr lang="en-US"/>
              <a:pPr>
                <a:defRPr/>
              </a:pPr>
              <a:t>‹#›</a:t>
            </a:fld>
            <a:endParaRPr lang="en-US" dirty="0"/>
          </a:p>
        </p:txBody>
      </p:sp>
      <p:sp>
        <p:nvSpPr>
          <p:cNvPr id="9" name="Footer Placeholder 13"/>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3487239334"/>
      </p:ext>
    </p:extLst>
  </p:cSld>
  <p:clrMapOvr>
    <a:overrideClrMapping bg1="lt1" tx1="dk1" bg2="lt2" tx2="dk2" accent1="accent1" accent2="accent2" accent3="accent3" accent4="accent4" accent5="accent5" accent6="accent6" hlink="hlink" folHlink="folHlink"/>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609600"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844901"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7"/>
          <p:cNvSpPr>
            <a:spLocks noGrp="1"/>
          </p:cNvSpPr>
          <p:nvPr>
            <p:ph type="dt" sz="half" idx="10"/>
          </p:nvPr>
        </p:nvSpPr>
        <p:spPr/>
        <p:txBody>
          <a:bodyPr rtlCol="0"/>
          <a:lstStyle>
            <a:lvl1pPr>
              <a:defRPr/>
            </a:lvl1pPr>
          </a:lstStyle>
          <a:p>
            <a:pPr>
              <a:defRPr/>
            </a:pPr>
            <a:endParaRPr lang="en-US"/>
          </a:p>
        </p:txBody>
      </p:sp>
      <p:sp>
        <p:nvSpPr>
          <p:cNvPr id="6" name="Slide Number Placeholder 9"/>
          <p:cNvSpPr>
            <a:spLocks noGrp="1"/>
          </p:cNvSpPr>
          <p:nvPr>
            <p:ph type="sldNum" sz="quarter" idx="11"/>
          </p:nvPr>
        </p:nvSpPr>
        <p:spPr/>
        <p:txBody>
          <a:bodyPr rtlCol="0"/>
          <a:lstStyle>
            <a:lvl1pPr>
              <a:defRPr/>
            </a:lvl1pPr>
          </a:lstStyle>
          <a:p>
            <a:pPr>
              <a:defRPr/>
            </a:pPr>
            <a:fld id="{9C11E20B-912F-4754-B362-C7C44992F39E}" type="slidenum">
              <a:rPr lang="en-US"/>
              <a:pPr>
                <a:defRPr/>
              </a:pPr>
              <a:t>‹#›</a:t>
            </a:fld>
            <a:endParaRPr lang="en-US" dirty="0"/>
          </a:p>
        </p:txBody>
      </p:sp>
      <p:sp>
        <p:nvSpPr>
          <p:cNvPr id="7" name="Footer Placeholder 11"/>
          <p:cNvSpPr>
            <a:spLocks noGrp="1"/>
          </p:cNvSpPr>
          <p:nvPr>
            <p:ph type="ftr" sz="quarter" idx="12"/>
          </p:nvPr>
        </p:nvSpPr>
        <p:spPr/>
        <p:txBody>
          <a:bodyPr rtlCol="0"/>
          <a:lstStyle>
            <a:lvl1pPr>
              <a:defRPr/>
            </a:lvl1pPr>
          </a:lstStyle>
          <a:p>
            <a:pPr>
              <a:defRPr/>
            </a:pPr>
            <a:endParaRPr lang="en-US"/>
          </a:p>
        </p:txBody>
      </p:sp>
    </p:spTree>
    <p:extLst>
      <p:ext uri="{BB962C8B-B14F-4D97-AF65-F5344CB8AC3E}">
        <p14:creationId xmlns:p14="http://schemas.microsoft.com/office/powerpoint/2010/main" val="106155498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609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800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7" name="Date Placeholder 9"/>
          <p:cNvSpPr>
            <a:spLocks noGrp="1"/>
          </p:cNvSpPr>
          <p:nvPr>
            <p:ph type="dt" sz="half" idx="10"/>
          </p:nvPr>
        </p:nvSpPr>
        <p:spPr/>
        <p:txBody>
          <a:bodyPr rtlCol="0"/>
          <a:lstStyle>
            <a:lvl1pPr>
              <a:defRPr/>
            </a:lvl1pPr>
          </a:lstStyle>
          <a:p>
            <a:pPr>
              <a:defRPr/>
            </a:pPr>
            <a:endParaRPr lang="en-US"/>
          </a:p>
        </p:txBody>
      </p:sp>
      <p:sp>
        <p:nvSpPr>
          <p:cNvPr id="8" name="Slide Number Placeholder 11"/>
          <p:cNvSpPr>
            <a:spLocks noGrp="1"/>
          </p:cNvSpPr>
          <p:nvPr>
            <p:ph type="sldNum" sz="quarter" idx="11"/>
          </p:nvPr>
        </p:nvSpPr>
        <p:spPr/>
        <p:txBody>
          <a:bodyPr rtlCol="0"/>
          <a:lstStyle>
            <a:lvl1pPr>
              <a:defRPr/>
            </a:lvl1pPr>
          </a:lstStyle>
          <a:p>
            <a:pPr>
              <a:defRPr/>
            </a:pPr>
            <a:fld id="{51037469-1EEC-4E72-8347-2004EE34C101}" type="slidenum">
              <a:rPr lang="en-US"/>
              <a:pPr>
                <a:defRPr/>
              </a:pPr>
              <a:t>‹#›</a:t>
            </a:fld>
            <a:endParaRPr lang="en-US" dirty="0"/>
          </a:p>
        </p:txBody>
      </p:sp>
      <p:sp>
        <p:nvSpPr>
          <p:cNvPr id="9" name="Footer Placeholder 13"/>
          <p:cNvSpPr>
            <a:spLocks noGrp="1"/>
          </p:cNvSpPr>
          <p:nvPr>
            <p:ph type="ftr" sz="quarter" idx="12"/>
          </p:nvPr>
        </p:nvSpPr>
        <p:spPr/>
        <p:txBody>
          <a:bodyPr rtlCol="0"/>
          <a:lstStyle>
            <a:lvl1pPr>
              <a:defRPr/>
            </a:lvl1pPr>
          </a:lstStyle>
          <a:p>
            <a:pPr>
              <a:defRPr/>
            </a:pPr>
            <a:endParaRPr lang="en-US"/>
          </a:p>
        </p:txBody>
      </p:sp>
    </p:spTree>
    <p:extLst>
      <p:ext uri="{BB962C8B-B14F-4D97-AF65-F5344CB8AC3E}">
        <p14:creationId xmlns:p14="http://schemas.microsoft.com/office/powerpoint/2010/main" val="21664238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30498AFA-7BF3-49B0-9D07-069194F6D4C3}" type="slidenum">
              <a:rPr lang="en-US"/>
              <a:pPr>
                <a:defRPr/>
              </a:pPr>
              <a:t>‹#›</a:t>
            </a:fld>
            <a:endParaRPr lang="en-US" dirty="0"/>
          </a:p>
        </p:txBody>
      </p:sp>
    </p:spTree>
    <p:extLst>
      <p:ext uri="{BB962C8B-B14F-4D97-AF65-F5344CB8AC3E}">
        <p14:creationId xmlns:p14="http://schemas.microsoft.com/office/powerpoint/2010/main" val="18916213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pPr>
              <a:defRPr/>
            </a:pPr>
            <a:fld id="{E5F43A07-2CD0-4C6E-B6C1-AF6B7286182E}" type="slidenum">
              <a:rPr lang="en-US"/>
              <a:pPr>
                <a:defRPr/>
              </a:pPr>
              <a:t>‹#›</a:t>
            </a:fld>
            <a:endParaRPr lang="en-US" dirty="0"/>
          </a:p>
        </p:txBody>
      </p:sp>
    </p:spTree>
    <p:extLst>
      <p:ext uri="{BB962C8B-B14F-4D97-AF65-F5344CB8AC3E}">
        <p14:creationId xmlns:p14="http://schemas.microsoft.com/office/powerpoint/2010/main" val="307569199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en-US" smtClean="0"/>
              <a:t>Click to edit Master title style</a:t>
            </a:r>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A7FEC81D-EDF6-4E7B-A933-4590F169DAB0}" type="slidenum">
              <a:rPr lang="en-US"/>
              <a:pPr>
                <a:defRPr/>
              </a:pPr>
              <a:t>‹#›</a:t>
            </a:fld>
            <a:endParaRPr lang="en-US" dirty="0"/>
          </a:p>
        </p:txBody>
      </p:sp>
    </p:spTree>
    <p:extLst>
      <p:ext uri="{BB962C8B-B14F-4D97-AF65-F5344CB8AC3E}">
        <p14:creationId xmlns:p14="http://schemas.microsoft.com/office/powerpoint/2010/main" val="241142211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5" name="Rectangle 4"/>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6" name="Rectangle 5"/>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7" name="Rectangle 6"/>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8" name="Rectangle 7"/>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9" name="Date Placeholder 11"/>
          <p:cNvSpPr>
            <a:spLocks noGrp="1"/>
          </p:cNvSpPr>
          <p:nvPr>
            <p:ph type="dt" sz="half" idx="10"/>
          </p:nvPr>
        </p:nvSpPr>
        <p:spPr>
          <a:xfrm>
            <a:off x="6248400" y="6248400"/>
            <a:ext cx="2667000" cy="365125"/>
          </a:xfrm>
        </p:spPr>
        <p:txBody>
          <a:bodyPr rtlCol="0"/>
          <a:lstStyle>
            <a:lvl1pPr>
              <a:defRPr/>
            </a:lvl1pPr>
          </a:lstStyle>
          <a:p>
            <a:pPr>
              <a:defRPr/>
            </a:pPr>
            <a:endParaRPr lang="en-US"/>
          </a:p>
        </p:txBody>
      </p:sp>
      <p:sp>
        <p:nvSpPr>
          <p:cNvPr id="10" name="Slide Number Placeholder 12"/>
          <p:cNvSpPr>
            <a:spLocks noGrp="1"/>
          </p:cNvSpPr>
          <p:nvPr>
            <p:ph type="sldNum" sz="quarter" idx="11"/>
          </p:nvPr>
        </p:nvSpPr>
        <p:spPr>
          <a:xfrm>
            <a:off x="0" y="4667250"/>
            <a:ext cx="1447800" cy="663575"/>
          </a:xfrm>
        </p:spPr>
        <p:txBody>
          <a:bodyPr rtlCol="0"/>
          <a:lstStyle>
            <a:lvl1pPr>
              <a:defRPr sz="2800"/>
            </a:lvl1pPr>
          </a:lstStyle>
          <a:p>
            <a:pPr>
              <a:defRPr/>
            </a:pPr>
            <a:fld id="{FE612B2D-49B2-4631-A084-0F0003047F76}" type="slidenum">
              <a:rPr lang="en-US"/>
              <a:pPr>
                <a:defRPr/>
              </a:pPr>
              <a:t>‹#›</a:t>
            </a:fld>
            <a:endParaRPr lang="en-US" dirty="0"/>
          </a:p>
        </p:txBody>
      </p:sp>
      <p:sp>
        <p:nvSpPr>
          <p:cNvPr id="11" name="Footer Placeholder 13"/>
          <p:cNvSpPr>
            <a:spLocks noGrp="1"/>
          </p:cNvSpPr>
          <p:nvPr>
            <p:ph type="ftr" sz="quarter" idx="12"/>
          </p:nvPr>
        </p:nvSpPr>
        <p:spPr>
          <a:xfrm>
            <a:off x="1600200" y="6248400"/>
            <a:ext cx="4572000" cy="365125"/>
          </a:xfrm>
        </p:spPr>
        <p:txBody>
          <a:bodyPr rtlCol="0"/>
          <a:lstStyle>
            <a:lvl1pPr>
              <a:defRPr/>
            </a:lvl1pPr>
          </a:lstStyle>
          <a:p>
            <a:pPr>
              <a:defRPr/>
            </a:pPr>
            <a:endParaRPr lang="en-US"/>
          </a:p>
        </p:txBody>
      </p:sp>
    </p:spTree>
    <p:extLst>
      <p:ext uri="{BB962C8B-B14F-4D97-AF65-F5344CB8AC3E}">
        <p14:creationId xmlns:p14="http://schemas.microsoft.com/office/powerpoint/2010/main" val="3030572855"/>
      </p:ext>
    </p:extLst>
  </p:cSld>
  <p:clrMapOvr>
    <a:overrideClrMapping bg1="lt1" tx1="dk1" bg2="lt2" tx2="dk2" accent1="accent1" accent2="accent2" accent3="accent3" accent4="accent4" accent5="accent5" accent6="accent6" hlink="hlink" folHlink="folHlink"/>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79E6B126-273D-4BED-817E-96D9AA69EDE2}" type="slidenum">
              <a:rPr lang="en-US"/>
              <a:pPr>
                <a:defRPr/>
              </a:pPr>
              <a:t>‹#›</a:t>
            </a:fld>
            <a:endParaRPr lang="en-US" dirty="0"/>
          </a:p>
        </p:txBody>
      </p:sp>
    </p:spTree>
    <p:extLst>
      <p:ext uri="{BB962C8B-B14F-4D97-AF65-F5344CB8AC3E}">
        <p14:creationId xmlns:p14="http://schemas.microsoft.com/office/powerpoint/2010/main" val="25402819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9F6F12C-698F-4143-B4BA-4DB3202FC632}" type="slidenum">
              <a:rPr lang="en-US"/>
              <a:pPr>
                <a:defRPr/>
              </a:pPr>
              <a:t>‹#›</a:t>
            </a:fld>
            <a:endParaRPr lang="en-US" dirty="0"/>
          </a:p>
        </p:txBody>
      </p:sp>
    </p:spTree>
    <p:extLst>
      <p:ext uri="{BB962C8B-B14F-4D97-AF65-F5344CB8AC3E}">
        <p14:creationId xmlns:p14="http://schemas.microsoft.com/office/powerpoint/2010/main" val="197774527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5" name="Rectangle 4"/>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 name="Rectangle 5"/>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 name="Vertical Title 1"/>
          <p:cNvSpPr>
            <a:spLocks noGrp="1"/>
          </p:cNvSpPr>
          <p:nvPr>
            <p:ph type="title" orient="vert"/>
          </p:nvPr>
        </p:nvSpPr>
        <p:spPr>
          <a:xfrm>
            <a:off x="6553200" y="609600"/>
            <a:ext cx="2057400" cy="5516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6553200" y="6248400"/>
            <a:ext cx="2209800" cy="365125"/>
          </a:xfrm>
        </p:spPr>
        <p:txBody>
          <a:bodyPr/>
          <a:lstStyle>
            <a:lvl1pPr>
              <a:defRPr/>
            </a:lvl1pPr>
          </a:lstStyle>
          <a:p>
            <a:pPr>
              <a:defRPr/>
            </a:pPr>
            <a:endParaRPr lang="en-US"/>
          </a:p>
        </p:txBody>
      </p:sp>
      <p:sp>
        <p:nvSpPr>
          <p:cNvPr id="8" name="Footer Placeholder 4"/>
          <p:cNvSpPr>
            <a:spLocks noGrp="1"/>
          </p:cNvSpPr>
          <p:nvPr>
            <p:ph type="ftr" sz="quarter" idx="11"/>
          </p:nvPr>
        </p:nvSpPr>
        <p:spPr>
          <a:xfrm>
            <a:off x="457200" y="6248400"/>
            <a:ext cx="5573713" cy="365125"/>
          </a:xfrm>
        </p:spPr>
        <p:txBody>
          <a:bodyPr/>
          <a:lstStyle>
            <a:lvl1pPr>
              <a:defRPr/>
            </a:lvl1pPr>
          </a:lstStyle>
          <a:p>
            <a:pPr>
              <a:defRPr/>
            </a:pPr>
            <a:endParaRPr lang="en-US"/>
          </a:p>
        </p:txBody>
      </p:sp>
      <p:sp>
        <p:nvSpPr>
          <p:cNvPr id="9" name="Slide Number Placeholder 5"/>
          <p:cNvSpPr>
            <a:spLocks noGrp="1"/>
          </p:cNvSpPr>
          <p:nvPr>
            <p:ph type="sldNum" sz="quarter" idx="12"/>
          </p:nvPr>
        </p:nvSpPr>
        <p:spPr>
          <a:xfrm rot="5400000">
            <a:off x="5989638" y="144462"/>
            <a:ext cx="533400" cy="244475"/>
          </a:xfrm>
        </p:spPr>
        <p:txBody>
          <a:bodyPr/>
          <a:lstStyle>
            <a:lvl1pPr>
              <a:defRPr/>
            </a:lvl1pPr>
          </a:lstStyle>
          <a:p>
            <a:pPr>
              <a:defRPr/>
            </a:pPr>
            <a:fld id="{23E9D807-7FF1-4C26-8D27-A9DFF6FF0F73}" type="slidenum">
              <a:rPr lang="en-US"/>
              <a:pPr>
                <a:defRPr/>
              </a:pPr>
              <a:t>‹#›</a:t>
            </a:fld>
            <a:endParaRPr lang="en-US" dirty="0"/>
          </a:p>
        </p:txBody>
      </p:sp>
    </p:spTree>
    <p:extLst>
      <p:ext uri="{BB962C8B-B14F-4D97-AF65-F5344CB8AC3E}">
        <p14:creationId xmlns:p14="http://schemas.microsoft.com/office/powerpoint/2010/main" val="3841919449"/>
      </p:ext>
    </p:extLst>
  </p:cSld>
  <p:clrMapOvr>
    <a:overrideClrMapping bg1="lt1" tx1="dk1" bg2="lt2" tx2="dk2" accent1="accent1" accent2="accent2" accent3="accent3" accent4="accent4" accent5="accent5" accent6="accent6" hlink="hlink" folHlink="folHlink"/>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C465B0C2-1D9A-4BC9-A083-7ABBC13AB66B}" type="slidenum">
              <a:rPr lang="en-US"/>
              <a:pPr>
                <a:defRPr/>
              </a:pPr>
              <a:t>‹#›</a:t>
            </a:fld>
            <a:endParaRPr lang="en-US" dirty="0"/>
          </a:p>
        </p:txBody>
      </p:sp>
    </p:spTree>
    <p:extLst>
      <p:ext uri="{BB962C8B-B14F-4D97-AF65-F5344CB8AC3E}">
        <p14:creationId xmlns:p14="http://schemas.microsoft.com/office/powerpoint/2010/main" val="32186929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7A67608-41A3-41CA-A080-E148DCF6E560}" type="slidenum">
              <a:rPr lang="en-US"/>
              <a:pPr>
                <a:defRPr/>
              </a:pPr>
              <a:t>‹#›</a:t>
            </a:fld>
            <a:endParaRPr lang="en-US" dirty="0"/>
          </a:p>
        </p:txBody>
      </p:sp>
    </p:spTree>
    <p:extLst>
      <p:ext uri="{BB962C8B-B14F-4D97-AF65-F5344CB8AC3E}">
        <p14:creationId xmlns:p14="http://schemas.microsoft.com/office/powerpoint/2010/main" val="21070307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5E79E6C-996D-439A-8F32-93C6ECD124E8}" type="slidenum">
              <a:rPr lang="en-US"/>
              <a:pPr>
                <a:defRPr/>
              </a:pPr>
              <a:t>‹#›</a:t>
            </a:fld>
            <a:endParaRPr lang="en-US" dirty="0"/>
          </a:p>
        </p:txBody>
      </p:sp>
    </p:spTree>
    <p:extLst>
      <p:ext uri="{BB962C8B-B14F-4D97-AF65-F5344CB8AC3E}">
        <p14:creationId xmlns:p14="http://schemas.microsoft.com/office/powerpoint/2010/main" val="41276895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F40811B-8A5C-495E-B3A8-C02715D40207}" type="slidenum">
              <a:rPr lang="en-US"/>
              <a:pPr>
                <a:defRPr/>
              </a:pPr>
              <a:t>‹#›</a:t>
            </a:fld>
            <a:endParaRPr lang="en-US" dirty="0"/>
          </a:p>
        </p:txBody>
      </p:sp>
    </p:spTree>
    <p:extLst>
      <p:ext uri="{BB962C8B-B14F-4D97-AF65-F5344CB8AC3E}">
        <p14:creationId xmlns:p14="http://schemas.microsoft.com/office/powerpoint/2010/main" val="28780271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panels title.png"/>
          <p:cNvPicPr>
            <a:picLocks noChangeAspect="1"/>
          </p:cNvPicPr>
          <p:nvPr/>
        </p:nvPicPr>
        <p:blipFill>
          <a:blip r:embed="rId2">
            <a:extLst>
              <a:ext uri="{28A0092B-C50C-407E-A947-70E740481C1C}">
                <a14:useLocalDpi xmlns:a14="http://schemas.microsoft.com/office/drawing/2010/main" val="0"/>
              </a:ext>
            </a:extLst>
          </a:blip>
          <a:srcRect t="578" b="964"/>
          <a:stretch>
            <a:fillRect/>
          </a:stretch>
        </p:blipFill>
        <p:spPr bwMode="auto">
          <a:xfrm>
            <a:off x="0" y="0"/>
            <a:ext cx="42545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572000" y="3505200"/>
            <a:ext cx="4191000" cy="45719"/>
          </a:xfrm>
          <a:prstGeom prst="rect">
            <a:avLst/>
          </a:prstGeom>
          <a:gradFill flip="none" rotWithShape="1">
            <a:gsLst>
              <a:gs pos="0">
                <a:srgbClr val="FFFFFF">
                  <a:alpha val="0"/>
                </a:srgbClr>
              </a:gs>
              <a:gs pos="50000">
                <a:srgbClr val="FFFFFF">
                  <a:alpha val="10000"/>
                </a:srgbClr>
              </a:gs>
              <a:gs pos="100000">
                <a:srgbClr val="FFFFFF">
                  <a:alpha val="0"/>
                </a:srgbClr>
              </a:gs>
            </a:gsLst>
            <a:lin ang="0" scaled="1"/>
            <a:tileRect/>
          </a:gradFill>
          <a:ln>
            <a:noFill/>
          </a:ln>
          <a:effectLst>
            <a:innerShdw blurRad="114300">
              <a:srgbClr val="FFFFFF"/>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2" name="Title 1"/>
          <p:cNvSpPr>
            <a:spLocks noGrp="1"/>
          </p:cNvSpPr>
          <p:nvPr>
            <p:ph type="ctrTitle"/>
          </p:nvPr>
        </p:nvSpPr>
        <p:spPr>
          <a:xfrm>
            <a:off x="4572000" y="381000"/>
            <a:ext cx="4191000" cy="3067050"/>
          </a:xfrm>
        </p:spPr>
        <p:txBody>
          <a:bodyPr/>
          <a:lstStyle>
            <a:lvl1pPr>
              <a:defRPr sz="5400"/>
            </a:lvl1pPr>
          </a:lstStyle>
          <a:p>
            <a:r>
              <a:rPr lang="en-US" smtClean="0"/>
              <a:t>Click to edit Master title style</a:t>
            </a:r>
            <a:endParaRPr/>
          </a:p>
        </p:txBody>
      </p:sp>
      <p:sp>
        <p:nvSpPr>
          <p:cNvPr id="3" name="Subtitle 2"/>
          <p:cNvSpPr>
            <a:spLocks noGrp="1"/>
          </p:cNvSpPr>
          <p:nvPr>
            <p:ph type="subTitle" idx="1"/>
          </p:nvPr>
        </p:nvSpPr>
        <p:spPr>
          <a:xfrm>
            <a:off x="4572000" y="3810000"/>
            <a:ext cx="4191000" cy="1143000"/>
          </a:xfrm>
        </p:spPr>
        <p:txBody>
          <a:bodyPr/>
          <a:lstStyle>
            <a:lvl1pPr marL="0" indent="0" algn="l">
              <a:buNone/>
              <a:defRPr sz="1800" kern="1200">
                <a:gradFill>
                  <a:gsLst>
                    <a:gs pos="0">
                      <a:schemeClr val="tx1"/>
                    </a:gs>
                    <a:gs pos="99000">
                      <a:schemeClr val="tx1">
                        <a:alpha val="85000"/>
                      </a:schemeClr>
                    </a:gs>
                    <a:gs pos="86000">
                      <a:schemeClr val="tx1">
                        <a:alpha val="70000"/>
                      </a:schemeClr>
                    </a:gs>
                  </a:gsLst>
                  <a:lin ang="5400000" scaled="0"/>
                </a:gra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528F027C-D9B9-4546-BD2A-9A7C1348D38D}" type="slidenum">
              <a:rPr lang="en-US"/>
              <a:pPr>
                <a:defRPr/>
              </a:pPr>
              <a:t>‹#›</a:t>
            </a:fld>
            <a:endParaRPr lang="en-US" dirty="0"/>
          </a:p>
        </p:txBody>
      </p:sp>
    </p:spTree>
    <p:extLst>
      <p:ext uri="{BB962C8B-B14F-4D97-AF65-F5344CB8AC3E}">
        <p14:creationId xmlns:p14="http://schemas.microsoft.com/office/powerpoint/2010/main" val="30757782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marL="0" algn="ctr" defTabSz="914400" rtl="0" eaLnBrk="1" latinLnBrk="0" hangingPunct="1">
              <a:defRPr sz="7200" b="1" kern="1200" spc="-200" baseline="0">
                <a:gradFill flip="none" rotWithShape="1">
                  <a:gsLst>
                    <a:gs pos="0">
                      <a:schemeClr val="tx1">
                        <a:alpha val="0"/>
                      </a:schemeClr>
                    </a:gs>
                    <a:gs pos="100000">
                      <a:schemeClr val="tx1">
                        <a:alpha val="50000"/>
                      </a:schemeClr>
                    </a:gs>
                  </a:gsLst>
                  <a:lin ang="10800000" scaled="1"/>
                  <a:tileRect/>
                </a:gradFill>
                <a:latin typeface="+mn-lt"/>
                <a:ea typeface="+mn-ea"/>
                <a:cs typeface="+mn-cs"/>
              </a:defRPr>
            </a:lvl1pPr>
          </a:lstStyle>
          <a:p>
            <a:pPr>
              <a:defRPr/>
            </a:pPr>
            <a:fld id="{1A242EC3-58B2-4062-97F7-A8F01A447BA6}" type="slidenum">
              <a:rPr lang="en-US"/>
              <a:pPr>
                <a:defRPr/>
              </a:pPr>
              <a:t>‹#›</a:t>
            </a:fld>
            <a:endParaRPr lang="en-US" dirty="0"/>
          </a:p>
        </p:txBody>
      </p:sp>
    </p:spTree>
    <p:extLst>
      <p:ext uri="{BB962C8B-B14F-4D97-AF65-F5344CB8AC3E}">
        <p14:creationId xmlns:p14="http://schemas.microsoft.com/office/powerpoint/2010/main" val="31375709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4" name="Picture 7" descr="content 2.png"/>
          <p:cNvPicPr>
            <a:picLocks noChangeAspect="1"/>
          </p:cNvPicPr>
          <p:nvPr/>
        </p:nvPicPr>
        <p:blipFill>
          <a:blip r:embed="rId2">
            <a:extLst>
              <a:ext uri="{28A0092B-C50C-407E-A947-70E740481C1C}">
                <a14:useLocalDpi xmlns:a14="http://schemas.microsoft.com/office/drawing/2010/main" val="0"/>
              </a:ext>
            </a:extLst>
          </a:blip>
          <a:srcRect l="4800" r="70113" b="2931"/>
          <a:stretch>
            <a:fillRect/>
          </a:stretch>
        </p:blipFill>
        <p:spPr bwMode="auto">
          <a:xfrm>
            <a:off x="0" y="0"/>
            <a:ext cx="2409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2308972"/>
            <a:ext cx="5943600" cy="2352675"/>
          </a:xfrm>
        </p:spPr>
        <p:txBody>
          <a:bodyPr anchor="ctr"/>
          <a:lstStyle>
            <a:lvl1pPr algn="l" defTabSz="914400" rtl="0" eaLnBrk="1" latinLnBrk="0" hangingPunct="1">
              <a:spcBef>
                <a:spcPct val="0"/>
              </a:spcBef>
              <a:buNone/>
              <a:defRPr sz="4400" kern="1200">
                <a:gradFill>
                  <a:gsLst>
                    <a:gs pos="0">
                      <a:schemeClr val="tx1"/>
                    </a:gs>
                    <a:gs pos="99000">
                      <a:schemeClr val="tx1">
                        <a:alpha val="85000"/>
                      </a:schemeClr>
                    </a:gs>
                    <a:gs pos="86000">
                      <a:schemeClr val="tx1">
                        <a:alpha val="70000"/>
                      </a:schemeClr>
                    </a:gs>
                  </a:gsLst>
                  <a:lin ang="5400000" scaled="0"/>
                </a:gra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2590800" y="4684059"/>
            <a:ext cx="5943600" cy="1107141"/>
          </a:xfrm>
        </p:spPr>
        <p:txBody>
          <a:bodyPr/>
          <a:lstStyle>
            <a:lvl1pPr marL="0" indent="0" algn="l" defTabSz="914400" rtl="0" eaLnBrk="1" latinLnBrk="0" hangingPunct="1">
              <a:spcBef>
                <a:spcPts val="1800"/>
              </a:spcBef>
              <a:buFont typeface="Wingdings" pitchFamily="2" charset="2"/>
              <a:buNone/>
              <a:defRPr sz="1800" kern="1200">
                <a:gradFill>
                  <a:gsLst>
                    <a:gs pos="0">
                      <a:schemeClr val="tx1"/>
                    </a:gs>
                    <a:gs pos="99000">
                      <a:schemeClr val="tx1">
                        <a:alpha val="85000"/>
                      </a:schemeClr>
                    </a:gs>
                    <a:gs pos="86000">
                      <a:schemeClr val="tx1">
                        <a:alpha val="70000"/>
                      </a:schemeClr>
                    </a:gs>
                  </a:gsLst>
                  <a:lin ang="5400000" scaled="0"/>
                </a:gra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671E6D8-0720-4622-8910-F64EC3786796}" type="slidenum">
              <a:rPr lang="en-US"/>
              <a:pPr>
                <a:defRPr/>
              </a:pPr>
              <a:t>‹#›</a:t>
            </a:fld>
            <a:endParaRPr lang="en-US" dirty="0"/>
          </a:p>
        </p:txBody>
      </p:sp>
    </p:spTree>
    <p:extLst>
      <p:ext uri="{BB962C8B-B14F-4D97-AF65-F5344CB8AC3E}">
        <p14:creationId xmlns:p14="http://schemas.microsoft.com/office/powerpoint/2010/main" val="7598812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514600" y="350838"/>
            <a:ext cx="6172200"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2819400" y="1981201"/>
            <a:ext cx="2743200" cy="4129088"/>
          </a:xfrm>
        </p:spPr>
        <p:txBody>
          <a:bodyPr/>
          <a:lstStyle>
            <a:lvl1pPr marL="228600" indent="-228600">
              <a:defRPr sz="1600"/>
            </a:lvl1pPr>
            <a:lvl2pPr marL="457200" indent="-228600">
              <a:defRPr sz="1600"/>
            </a:lvl2pPr>
            <a:lvl3pPr marL="685800" indent="-228600">
              <a:defRPr sz="1600"/>
            </a:lvl3pPr>
            <a:lvl4pPr marL="914400" indent="-228600">
              <a:defRPr sz="1600"/>
            </a:lvl4pPr>
            <a:lvl5pPr marL="1143000" indent="-228600">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5943600" y="1981201"/>
            <a:ext cx="2743200" cy="4129088"/>
          </a:xfrm>
        </p:spPr>
        <p:txBody>
          <a:bodyPr/>
          <a:lstStyle>
            <a:lvl1pPr marL="228600" indent="-228600">
              <a:defRPr sz="1600"/>
            </a:lvl1pPr>
            <a:lvl2pPr marL="457200" indent="-228600">
              <a:defRPr sz="1600"/>
            </a:lvl2pPr>
            <a:lvl3pPr marL="685800" indent="-228600">
              <a:defRPr sz="1600"/>
            </a:lvl3pPr>
            <a:lvl4pPr marL="914400" indent="-228600">
              <a:defRPr sz="1600"/>
            </a:lvl4pPr>
            <a:lvl5pPr marL="1143000" indent="-228600">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0"/>
          </p:nvPr>
        </p:nvSpPr>
        <p:spPr/>
        <p:txBody>
          <a:bodyPr/>
          <a:lstStyle>
            <a:lvl1pPr>
              <a:defRPr/>
            </a:lvl1pPr>
          </a:lstStyle>
          <a:p>
            <a:pPr>
              <a:defRPr/>
            </a:pPr>
            <a:endParaRPr lang="en-US"/>
          </a:p>
        </p:txBody>
      </p:sp>
      <p:sp>
        <p:nvSpPr>
          <p:cNvPr id="6" name="Date Placeholder 3"/>
          <p:cNvSpPr>
            <a:spLocks noGrp="1"/>
          </p:cNvSpPr>
          <p:nvPr>
            <p:ph type="dt" sz="half"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9B35DDD-5CFD-42BE-ABC2-E88DDD6E6A61}" type="slidenum">
              <a:rPr lang="en-US"/>
              <a:pPr>
                <a:defRPr/>
              </a:pPr>
              <a:t>‹#›</a:t>
            </a:fld>
            <a:endParaRPr lang="en-US" dirty="0"/>
          </a:p>
        </p:txBody>
      </p:sp>
    </p:spTree>
    <p:extLst>
      <p:ext uri="{BB962C8B-B14F-4D97-AF65-F5344CB8AC3E}">
        <p14:creationId xmlns:p14="http://schemas.microsoft.com/office/powerpoint/2010/main" val="26534529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p:cNvSpPr/>
          <p:nvPr/>
        </p:nvSpPr>
        <p:spPr>
          <a:xfrm>
            <a:off x="2819400" y="2468881"/>
            <a:ext cx="2743200" cy="45719"/>
          </a:xfrm>
          <a:prstGeom prst="rect">
            <a:avLst/>
          </a:prstGeom>
          <a:gradFill flip="none" rotWithShape="1">
            <a:gsLst>
              <a:gs pos="0">
                <a:srgbClr val="FFFFFF">
                  <a:alpha val="0"/>
                </a:srgbClr>
              </a:gs>
              <a:gs pos="50000">
                <a:srgbClr val="FFFFFF">
                  <a:alpha val="10000"/>
                </a:srgbClr>
              </a:gs>
              <a:gs pos="100000">
                <a:srgbClr val="FFFFFF">
                  <a:alpha val="0"/>
                </a:srgbClr>
              </a:gs>
            </a:gsLst>
            <a:lin ang="0" scaled="1"/>
            <a:tileRect/>
          </a:gradFill>
          <a:ln>
            <a:noFill/>
          </a:ln>
          <a:effectLst>
            <a:innerShdw blurRad="114300">
              <a:srgbClr val="FFFFFF"/>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8" name="Rectangle 7"/>
          <p:cNvSpPr/>
          <p:nvPr/>
        </p:nvSpPr>
        <p:spPr>
          <a:xfrm>
            <a:off x="5943600" y="2468881"/>
            <a:ext cx="2743200" cy="45719"/>
          </a:xfrm>
          <a:prstGeom prst="rect">
            <a:avLst/>
          </a:prstGeom>
          <a:gradFill flip="none" rotWithShape="1">
            <a:gsLst>
              <a:gs pos="0">
                <a:srgbClr val="FFFFFF">
                  <a:alpha val="0"/>
                </a:srgbClr>
              </a:gs>
              <a:gs pos="50000">
                <a:srgbClr val="FFFFFF">
                  <a:alpha val="10000"/>
                </a:srgbClr>
              </a:gs>
              <a:gs pos="100000">
                <a:srgbClr val="FFFFFF">
                  <a:alpha val="0"/>
                </a:srgbClr>
              </a:gs>
            </a:gsLst>
            <a:lin ang="0" scaled="1"/>
            <a:tileRect/>
          </a:gradFill>
          <a:ln>
            <a:noFill/>
          </a:ln>
          <a:effectLst>
            <a:innerShdw blurRad="114300">
              <a:srgbClr val="FFFFFF"/>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2" name="Title 1"/>
          <p:cNvSpPr>
            <a:spLocks noGrp="1"/>
          </p:cNvSpPr>
          <p:nvPr>
            <p:ph type="title"/>
          </p:nvPr>
        </p:nvSpPr>
        <p:spPr>
          <a:xfrm>
            <a:off x="2514600" y="350838"/>
            <a:ext cx="6172200" cy="1143000"/>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2819400" y="1661318"/>
            <a:ext cx="2743200" cy="777081"/>
          </a:xfrm>
        </p:spPr>
        <p:txBody>
          <a:bodyPr anchor="ctr" anchorCtr="0"/>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819400" y="2590800"/>
            <a:ext cx="2743200" cy="3494088"/>
          </a:xfrm>
        </p:spPr>
        <p:txBody>
          <a:bodyPr/>
          <a:lstStyle>
            <a:lvl1pPr marL="228600" indent="-228600">
              <a:defRPr sz="1600"/>
            </a:lvl1pPr>
            <a:lvl2pPr marL="457200" indent="-228600">
              <a:defRPr sz="1600"/>
            </a:lvl2pPr>
            <a:lvl3pPr marL="685800" indent="-228600">
              <a:defRPr sz="1600"/>
            </a:lvl3pPr>
            <a:lvl4pPr marL="914400" indent="-228600">
              <a:defRPr sz="1600"/>
            </a:lvl4pPr>
            <a:lvl5pPr marL="1143000" indent="-228600">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5943600" y="1661318"/>
            <a:ext cx="2743200" cy="777081"/>
          </a:xfrm>
        </p:spPr>
        <p:txBody>
          <a:bodyPr anchor="ctr" anchorCtr="0"/>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943600" y="2590800"/>
            <a:ext cx="2743200" cy="3494088"/>
          </a:xfrm>
        </p:spPr>
        <p:txBody>
          <a:bodyPr/>
          <a:lstStyle>
            <a:lvl1pPr marL="228600" indent="-228600">
              <a:defRPr sz="1600"/>
            </a:lvl1pPr>
            <a:lvl2pPr marL="457200" indent="-228600">
              <a:defRPr sz="1600"/>
            </a:lvl2pPr>
            <a:lvl3pPr marL="685800" indent="-228600">
              <a:defRPr sz="1600"/>
            </a:lvl3pPr>
            <a:lvl4pPr marL="914400" indent="-228600">
              <a:defRPr sz="1600"/>
            </a:lvl4pPr>
            <a:lvl5pPr marL="1143000" indent="-228600">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Date Placeholder 6"/>
          <p:cNvSpPr>
            <a:spLocks noGrp="1"/>
          </p:cNvSpPr>
          <p:nvPr>
            <p:ph type="dt" sz="half" idx="10"/>
          </p:nvPr>
        </p:nvSpPr>
        <p:spPr/>
        <p:txBody>
          <a:bodyPr/>
          <a:lstStyle>
            <a:lvl1pPr>
              <a:defRPr/>
            </a:lvl1pPr>
          </a:lstStyle>
          <a:p>
            <a:pPr>
              <a:defRPr/>
            </a:pPr>
            <a:endParaRPr lang="en-US"/>
          </a:p>
        </p:txBody>
      </p:sp>
      <p:sp>
        <p:nvSpPr>
          <p:cNvPr id="10" name="Footer Placeholder 7"/>
          <p:cNvSpPr>
            <a:spLocks noGrp="1"/>
          </p:cNvSpPr>
          <p:nvPr>
            <p:ph type="ftr" sz="quarter" idx="11"/>
          </p:nvPr>
        </p:nvSpPr>
        <p:spPr/>
        <p:txBody>
          <a:bodyPr/>
          <a:lstStyle>
            <a:lvl1pPr>
              <a:defRPr/>
            </a:lvl1pPr>
          </a:lstStyle>
          <a:p>
            <a:pPr>
              <a:defRPr/>
            </a:pPr>
            <a:endParaRPr lang="en-US"/>
          </a:p>
        </p:txBody>
      </p:sp>
      <p:sp>
        <p:nvSpPr>
          <p:cNvPr id="11" name="Slide Number Placeholder 8"/>
          <p:cNvSpPr>
            <a:spLocks noGrp="1"/>
          </p:cNvSpPr>
          <p:nvPr>
            <p:ph type="sldNum" sz="quarter" idx="12"/>
          </p:nvPr>
        </p:nvSpPr>
        <p:spPr/>
        <p:txBody>
          <a:bodyPr/>
          <a:lstStyle>
            <a:lvl1pPr>
              <a:defRPr/>
            </a:lvl1pPr>
          </a:lstStyle>
          <a:p>
            <a:pPr>
              <a:defRPr/>
            </a:pPr>
            <a:fld id="{1C4BDCB0-5154-4172-B8A2-E1E3C611A34E}" type="slidenum">
              <a:rPr lang="en-US"/>
              <a:pPr>
                <a:defRPr/>
              </a:pPr>
              <a:t>‹#›</a:t>
            </a:fld>
            <a:endParaRPr lang="en-US" dirty="0"/>
          </a:p>
        </p:txBody>
      </p:sp>
    </p:spTree>
    <p:extLst>
      <p:ext uri="{BB962C8B-B14F-4D97-AF65-F5344CB8AC3E}">
        <p14:creationId xmlns:p14="http://schemas.microsoft.com/office/powerpoint/2010/main" val="1305189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79F38EA-7C59-4ED6-99C6-649ED28EE497}" type="slidenum">
              <a:rPr lang="en-US"/>
              <a:pPr>
                <a:defRPr/>
              </a:pPr>
              <a:t>‹#›</a:t>
            </a:fld>
            <a:endParaRPr lang="en-US" dirty="0"/>
          </a:p>
        </p:txBody>
      </p:sp>
    </p:spTree>
    <p:extLst>
      <p:ext uri="{BB962C8B-B14F-4D97-AF65-F5344CB8AC3E}">
        <p14:creationId xmlns:p14="http://schemas.microsoft.com/office/powerpoint/2010/main" val="42147881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Footer Placeholder 4"/>
          <p:cNvSpPr>
            <a:spLocks noGrp="1"/>
          </p:cNvSpPr>
          <p:nvPr>
            <p:ph type="ftr" sz="quarter" idx="10"/>
          </p:nvPr>
        </p:nvSpPr>
        <p:spPr/>
        <p:txBody>
          <a:bodyPr/>
          <a:lstStyle>
            <a:lvl1pPr>
              <a:defRPr/>
            </a:lvl1pPr>
          </a:lstStyle>
          <a:p>
            <a:pPr>
              <a:defRPr/>
            </a:pPr>
            <a:endParaRPr lang="en-US"/>
          </a:p>
        </p:txBody>
      </p:sp>
      <p:sp>
        <p:nvSpPr>
          <p:cNvPr id="4" name="Date Placeholder 3"/>
          <p:cNvSpPr>
            <a:spLocks noGrp="1"/>
          </p:cNvSpPr>
          <p:nvPr>
            <p:ph type="dt" sz="half"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6D06C06-529C-4659-9A51-7B61CF621BFA}" type="slidenum">
              <a:rPr lang="en-US"/>
              <a:pPr>
                <a:defRPr/>
              </a:pPr>
              <a:t>‹#›</a:t>
            </a:fld>
            <a:endParaRPr lang="en-US" dirty="0"/>
          </a:p>
        </p:txBody>
      </p:sp>
    </p:spTree>
    <p:extLst>
      <p:ext uri="{BB962C8B-B14F-4D97-AF65-F5344CB8AC3E}">
        <p14:creationId xmlns:p14="http://schemas.microsoft.com/office/powerpoint/2010/main" val="25209011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endParaRPr lang="en-US"/>
          </a:p>
        </p:txBody>
      </p:sp>
      <p:sp>
        <p:nvSpPr>
          <p:cNvPr id="3" name="Date Placeholder 3"/>
          <p:cNvSpPr>
            <a:spLocks noGrp="1"/>
          </p:cNvSpPr>
          <p:nvPr>
            <p:ph type="dt" sz="half"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758C542-7F2B-44B5-9644-3A6F613A47B0}" type="slidenum">
              <a:rPr lang="en-US"/>
              <a:pPr>
                <a:defRPr/>
              </a:pPr>
              <a:t>‹#›</a:t>
            </a:fld>
            <a:endParaRPr lang="en-US" dirty="0"/>
          </a:p>
        </p:txBody>
      </p:sp>
    </p:spTree>
    <p:extLst>
      <p:ext uri="{BB962C8B-B14F-4D97-AF65-F5344CB8AC3E}">
        <p14:creationId xmlns:p14="http://schemas.microsoft.com/office/powerpoint/2010/main" val="13111085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38450" y="3943350"/>
            <a:ext cx="5875338" cy="1162050"/>
          </a:xfrm>
        </p:spPr>
        <p:txBody>
          <a:bodyPr/>
          <a:lstStyle>
            <a:lvl1pPr algn="l">
              <a:defRPr sz="3200" b="0"/>
            </a:lvl1pPr>
          </a:lstStyle>
          <a:p>
            <a:r>
              <a:rPr lang="en-US" smtClean="0"/>
              <a:t>Click to edit Master title style</a:t>
            </a:r>
            <a:endParaRPr/>
          </a:p>
        </p:txBody>
      </p:sp>
      <p:sp>
        <p:nvSpPr>
          <p:cNvPr id="3" name="Content Placeholder 2"/>
          <p:cNvSpPr>
            <a:spLocks noGrp="1"/>
          </p:cNvSpPr>
          <p:nvPr>
            <p:ph idx="1"/>
          </p:nvPr>
        </p:nvSpPr>
        <p:spPr>
          <a:xfrm>
            <a:off x="2514600" y="354106"/>
            <a:ext cx="6172200" cy="3200400"/>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2838450" y="5105401"/>
            <a:ext cx="5875338" cy="1004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US"/>
          </a:p>
        </p:txBody>
      </p:sp>
      <p:sp>
        <p:nvSpPr>
          <p:cNvPr id="6" name="Date Placeholder 3"/>
          <p:cNvSpPr>
            <a:spLocks noGrp="1"/>
          </p:cNvSpPr>
          <p:nvPr>
            <p:ph type="dt" sz="half"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7977427-B8E1-4BF0-B215-A5AF8664995D}" type="slidenum">
              <a:rPr lang="en-US"/>
              <a:pPr>
                <a:defRPr/>
              </a:pPr>
              <a:t>‹#›</a:t>
            </a:fld>
            <a:endParaRPr lang="en-US" dirty="0"/>
          </a:p>
        </p:txBody>
      </p:sp>
    </p:spTree>
    <p:extLst>
      <p:ext uri="{BB962C8B-B14F-4D97-AF65-F5344CB8AC3E}">
        <p14:creationId xmlns:p14="http://schemas.microsoft.com/office/powerpoint/2010/main" val="10425379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34640" y="3941064"/>
            <a:ext cx="5879592" cy="1161288"/>
          </a:xfrm>
        </p:spPr>
        <p:txBody>
          <a:bodyPr/>
          <a:lstStyle>
            <a:lvl1pPr algn="l" defTabSz="914400" rtl="0" eaLnBrk="1" latinLnBrk="0" hangingPunct="1">
              <a:spcBef>
                <a:spcPct val="0"/>
              </a:spcBef>
              <a:buNone/>
              <a:defRPr sz="3200" b="0" kern="1200">
                <a:gradFill>
                  <a:gsLst>
                    <a:gs pos="0">
                      <a:schemeClr val="tx1"/>
                    </a:gs>
                    <a:gs pos="99000">
                      <a:schemeClr val="tx1">
                        <a:alpha val="85000"/>
                      </a:schemeClr>
                    </a:gs>
                    <a:gs pos="86000">
                      <a:schemeClr val="tx1">
                        <a:alpha val="70000"/>
                      </a:schemeClr>
                    </a:gs>
                  </a:gsLst>
                  <a:lin ang="5400000" scaled="0"/>
                </a:gra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2514600" y="356616"/>
            <a:ext cx="6172200" cy="3200400"/>
          </a:xfrm>
          <a:prstGeom prst="roundRect">
            <a:avLst>
              <a:gd name="adj" fmla="val 12886"/>
            </a:avLst>
          </a:prstGeom>
          <a:effectLst>
            <a:reflection blurRad="6350" stA="50000" endA="275" endPos="40000" dist="101600" dir="5400000" sy="-100000" algn="bl" rotWithShape="0"/>
            <a:softEdge rad="63500"/>
          </a:effectLst>
        </p:spPr>
        <p:txBody>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noProof="0"/>
          </a:p>
        </p:txBody>
      </p:sp>
      <p:sp>
        <p:nvSpPr>
          <p:cNvPr id="4" name="Text Placeholder 3"/>
          <p:cNvSpPr>
            <a:spLocks noGrp="1"/>
          </p:cNvSpPr>
          <p:nvPr>
            <p:ph type="body" sz="half" idx="2"/>
          </p:nvPr>
        </p:nvSpPr>
        <p:spPr>
          <a:xfrm>
            <a:off x="2834640" y="5102352"/>
            <a:ext cx="5879592" cy="1005840"/>
          </a:xfrm>
        </p:spPr>
        <p:txBody>
          <a:bodyPr/>
          <a:lstStyle>
            <a:lvl1pPr marL="0" indent="0">
              <a:buNone/>
              <a:defRPr sz="1400" kern="1200">
                <a:gradFill>
                  <a:gsLst>
                    <a:gs pos="0">
                      <a:schemeClr val="tx1"/>
                    </a:gs>
                    <a:gs pos="99000">
                      <a:schemeClr val="tx1">
                        <a:alpha val="85000"/>
                      </a:schemeClr>
                    </a:gs>
                    <a:gs pos="86000">
                      <a:schemeClr val="tx1">
                        <a:alpha val="70000"/>
                      </a:schemeClr>
                    </a:gs>
                  </a:gsLst>
                  <a:lin ang="5400000" scaled="0"/>
                </a:gra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US"/>
          </a:p>
        </p:txBody>
      </p:sp>
      <p:sp>
        <p:nvSpPr>
          <p:cNvPr id="6" name="Date Placeholder 3"/>
          <p:cNvSpPr>
            <a:spLocks noGrp="1"/>
          </p:cNvSpPr>
          <p:nvPr>
            <p:ph type="dt" sz="half"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57D6B65-F72B-48C2-968C-12FEC6BECA21}" type="slidenum">
              <a:rPr lang="en-US"/>
              <a:pPr>
                <a:defRPr/>
              </a:pPr>
              <a:t>‹#›</a:t>
            </a:fld>
            <a:endParaRPr lang="en-US" dirty="0"/>
          </a:p>
        </p:txBody>
      </p:sp>
    </p:spTree>
    <p:extLst>
      <p:ext uri="{BB962C8B-B14F-4D97-AF65-F5344CB8AC3E}">
        <p14:creationId xmlns:p14="http://schemas.microsoft.com/office/powerpoint/2010/main" val="10748216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Date Placeholder 3"/>
          <p:cNvSpPr>
            <a:spLocks noGrp="1"/>
          </p:cNvSpPr>
          <p:nvPr>
            <p:ph type="dt" sz="half"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C21F04A-F83F-4131-B0A4-6AE7710301F9}" type="slidenum">
              <a:rPr lang="en-US"/>
              <a:pPr>
                <a:defRPr/>
              </a:pPr>
              <a:t>‹#›</a:t>
            </a:fld>
            <a:endParaRPr lang="en-US" dirty="0"/>
          </a:p>
        </p:txBody>
      </p:sp>
    </p:spTree>
    <p:extLst>
      <p:ext uri="{BB962C8B-B14F-4D97-AF65-F5344CB8AC3E}">
        <p14:creationId xmlns:p14="http://schemas.microsoft.com/office/powerpoint/2010/main" val="42006666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43800" y="368301"/>
            <a:ext cx="1143000" cy="5741988"/>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2514600" y="609599"/>
            <a:ext cx="4724400" cy="550068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Date Placeholder 3"/>
          <p:cNvSpPr>
            <a:spLocks noGrp="1"/>
          </p:cNvSpPr>
          <p:nvPr>
            <p:ph type="dt" sz="half"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6D8D55F-1344-4831-91C2-A193EEC1A8CD}" type="slidenum">
              <a:rPr lang="en-US"/>
              <a:pPr>
                <a:defRPr/>
              </a:pPr>
              <a:t>‹#›</a:t>
            </a:fld>
            <a:endParaRPr lang="en-US" dirty="0"/>
          </a:p>
        </p:txBody>
      </p:sp>
    </p:spTree>
    <p:extLst>
      <p:ext uri="{BB962C8B-B14F-4D97-AF65-F5344CB8AC3E}">
        <p14:creationId xmlns:p14="http://schemas.microsoft.com/office/powerpoint/2010/main" val="1682466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Footer Placeholder 4"/>
          <p:cNvSpPr>
            <a:spLocks noGrp="1"/>
          </p:cNvSpPr>
          <p:nvPr>
            <p:ph type="ftr" sz="quarter" idx="10"/>
          </p:nvPr>
        </p:nvSpPr>
        <p:spPr/>
        <p:txBody>
          <a:bodyPr/>
          <a:lstStyle>
            <a:lvl1pPr>
              <a:defRPr/>
            </a:lvl1pPr>
          </a:lstStyle>
          <a:p>
            <a:pPr>
              <a:defRPr/>
            </a:pPr>
            <a:endParaRPr lang="en-US"/>
          </a:p>
        </p:txBody>
      </p:sp>
      <p:sp>
        <p:nvSpPr>
          <p:cNvPr id="4" name="Date Placeholder 3"/>
          <p:cNvSpPr>
            <a:spLocks noGrp="1"/>
          </p:cNvSpPr>
          <p:nvPr>
            <p:ph type="dt" sz="half"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B4995A8-7496-4BA3-94F2-E30CE1406BBA}" type="slidenum">
              <a:rPr lang="en-US"/>
              <a:pPr>
                <a:defRPr/>
              </a:pPr>
              <a:t>‹#›</a:t>
            </a:fld>
            <a:endParaRPr lang="en-US" dirty="0"/>
          </a:p>
        </p:txBody>
      </p:sp>
    </p:spTree>
    <p:extLst>
      <p:ext uri="{BB962C8B-B14F-4D97-AF65-F5344CB8AC3E}">
        <p14:creationId xmlns:p14="http://schemas.microsoft.com/office/powerpoint/2010/main" val="22478364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pPr>
              <a:defRPr/>
            </a:pPr>
            <a:endParaRPr lang="en-US"/>
          </a:p>
        </p:txBody>
      </p:sp>
      <p:sp>
        <p:nvSpPr>
          <p:cNvPr id="6" name="Date Placeholder 3"/>
          <p:cNvSpPr>
            <a:spLocks noGrp="1"/>
          </p:cNvSpPr>
          <p:nvPr>
            <p:ph type="dt" sz="half"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F4D957D-85DB-4895-B362-3E6B5A6D7EEC}" type="slidenum">
              <a:rPr lang="en-US"/>
              <a:pPr>
                <a:defRPr/>
              </a:pPr>
              <a:t>‹#›</a:t>
            </a:fld>
            <a:endParaRPr lang="en-US" dirty="0"/>
          </a:p>
        </p:txBody>
      </p:sp>
    </p:spTree>
    <p:extLst>
      <p:ext uri="{BB962C8B-B14F-4D97-AF65-F5344CB8AC3E}">
        <p14:creationId xmlns:p14="http://schemas.microsoft.com/office/powerpoint/2010/main" val="30826206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Fresh title.png"/>
          <p:cNvPicPr>
            <a:picLocks noChangeAspect="1"/>
          </p:cNvPicPr>
          <p:nvPr/>
        </p:nvPicPr>
        <p:blipFill>
          <a:blip r:embed="rId2">
            <a:extLst>
              <a:ext uri="{28A0092B-C50C-407E-A947-70E740481C1C}">
                <a14:useLocalDpi xmlns:a14="http://schemas.microsoft.com/office/drawing/2010/main" val="0"/>
              </a:ext>
            </a:extLst>
          </a:blip>
          <a:srcRect b="39771"/>
          <a:stretch>
            <a:fillRect/>
          </a:stretch>
        </p:blipFill>
        <p:spPr bwMode="auto">
          <a:xfrm>
            <a:off x="0" y="1566863"/>
            <a:ext cx="9144000" cy="224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Fresh title.png"/>
          <p:cNvPicPr>
            <a:picLocks noChangeAspect="1"/>
          </p:cNvPicPr>
          <p:nvPr/>
        </p:nvPicPr>
        <p:blipFill>
          <a:blip r:embed="rId2">
            <a:extLst>
              <a:ext uri="{28A0092B-C50C-407E-A947-70E740481C1C}">
                <a14:useLocalDpi xmlns:a14="http://schemas.microsoft.com/office/drawing/2010/main" val="0"/>
              </a:ext>
            </a:extLst>
          </a:blip>
          <a:srcRect t="33632" b="59389"/>
          <a:stretch>
            <a:fillRect/>
          </a:stretch>
        </p:blipFill>
        <p:spPr bwMode="auto">
          <a:xfrm>
            <a:off x="0" y="6597650"/>
            <a:ext cx="9144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1134035"/>
            <a:ext cx="7772400" cy="1470025"/>
          </a:xfrm>
        </p:spPr>
        <p:txBody>
          <a:bodyPr/>
          <a:lstStyle>
            <a:lvl1pPr>
              <a:defRPr sz="6000"/>
            </a:lvl1pPr>
          </a:lstStyle>
          <a:p>
            <a:r>
              <a:rPr lang="en-US" smtClean="0"/>
              <a:t>Click to edit Master title style</a:t>
            </a:r>
            <a:endParaRPr/>
          </a:p>
        </p:txBody>
      </p:sp>
      <p:sp>
        <p:nvSpPr>
          <p:cNvPr id="3" name="Subtitle 2"/>
          <p:cNvSpPr>
            <a:spLocks noGrp="1"/>
          </p:cNvSpPr>
          <p:nvPr>
            <p:ph type="subTitle" idx="1"/>
          </p:nvPr>
        </p:nvSpPr>
        <p:spPr>
          <a:xfrm>
            <a:off x="685800" y="4114800"/>
            <a:ext cx="5257800" cy="1371600"/>
          </a:xfrm>
        </p:spPr>
        <p:txBody>
          <a:bodyPr>
            <a:normAutofit/>
          </a:bodyPr>
          <a:lstStyle>
            <a:lvl1pPr marL="0" indent="0" algn="l">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6" name="Date Placeholder 3"/>
          <p:cNvSpPr>
            <a:spLocks noGrp="1"/>
          </p:cNvSpPr>
          <p:nvPr>
            <p:ph type="dt" sz="half" idx="10"/>
          </p:nvPr>
        </p:nvSpPr>
        <p:spPr>
          <a:xfrm>
            <a:off x="6324600" y="6288088"/>
            <a:ext cx="1981200" cy="365125"/>
          </a:xfrm>
        </p:spPr>
        <p:txBody>
          <a:bodyPr/>
          <a:lstStyle>
            <a:lvl1pPr algn="r">
              <a:defRPr/>
            </a:lvl1pPr>
          </a:lstStyle>
          <a:p>
            <a:pPr>
              <a:defRPr/>
            </a:pPr>
            <a:endParaRPr lang="en-US"/>
          </a:p>
        </p:txBody>
      </p:sp>
      <p:sp>
        <p:nvSpPr>
          <p:cNvPr id="7" name="Footer Placeholder 4"/>
          <p:cNvSpPr>
            <a:spLocks noGrp="1"/>
          </p:cNvSpPr>
          <p:nvPr>
            <p:ph type="ftr" sz="quarter" idx="11"/>
          </p:nvPr>
        </p:nvSpPr>
        <p:spPr>
          <a:xfrm>
            <a:off x="685800" y="6288088"/>
            <a:ext cx="2895600" cy="365125"/>
          </a:xfrm>
        </p:spPr>
        <p:txBody>
          <a:bodyPr/>
          <a:lstStyle>
            <a:lvl1pPr algn="l">
              <a:defRPr/>
            </a:lvl1pPr>
          </a:lstStyle>
          <a:p>
            <a:pPr>
              <a:defRPr/>
            </a:pPr>
            <a:endParaRPr lang="en-US"/>
          </a:p>
        </p:txBody>
      </p:sp>
      <p:sp>
        <p:nvSpPr>
          <p:cNvPr id="8" name="Slide Number Placeholder 5"/>
          <p:cNvSpPr>
            <a:spLocks noGrp="1"/>
          </p:cNvSpPr>
          <p:nvPr>
            <p:ph type="sldNum" sz="quarter" idx="12"/>
          </p:nvPr>
        </p:nvSpPr>
        <p:spPr>
          <a:xfrm>
            <a:off x="8382000" y="6288088"/>
            <a:ext cx="685800" cy="365125"/>
          </a:xfrm>
        </p:spPr>
        <p:txBody>
          <a:bodyPr/>
          <a:lstStyle>
            <a:lvl1pPr>
              <a:defRPr sz="1100" b="1" kern="1200">
                <a:solidFill>
                  <a:schemeClr val="tx1">
                    <a:tint val="75000"/>
                  </a:schemeClr>
                </a:solidFill>
                <a:latin typeface="+mn-lt"/>
                <a:ea typeface="+mn-ea"/>
                <a:cs typeface="+mn-cs"/>
              </a:defRPr>
            </a:lvl1pPr>
          </a:lstStyle>
          <a:p>
            <a:pPr>
              <a:defRPr/>
            </a:pPr>
            <a:fld id="{FC35E28D-90EF-4015-A095-4DD187BE5DEB}" type="slidenum">
              <a:rPr lang="en-US"/>
              <a:pPr>
                <a:defRPr/>
              </a:pPr>
              <a:t>‹#›</a:t>
            </a:fld>
            <a:endParaRPr lang="en-US" dirty="0"/>
          </a:p>
        </p:txBody>
      </p:sp>
    </p:spTree>
    <p:extLst>
      <p:ext uri="{BB962C8B-B14F-4D97-AF65-F5344CB8AC3E}">
        <p14:creationId xmlns:p14="http://schemas.microsoft.com/office/powerpoint/2010/main" val="9644142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369BFFF-D9B5-4E30-BC94-3276F0FBF3E2}" type="slidenum">
              <a:rPr lang="en-US"/>
              <a:pPr>
                <a:defRPr/>
              </a:pPr>
              <a:t>‹#›</a:t>
            </a:fld>
            <a:endParaRPr lang="en-US" dirty="0"/>
          </a:p>
        </p:txBody>
      </p:sp>
    </p:spTree>
    <p:extLst>
      <p:ext uri="{BB962C8B-B14F-4D97-AF65-F5344CB8AC3E}">
        <p14:creationId xmlns:p14="http://schemas.microsoft.com/office/powerpoint/2010/main" val="2319516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63123C-5E45-46A4-B808-E356E1CE344D}" type="slidenum">
              <a:rPr lang="en-US"/>
              <a:pPr>
                <a:defRPr/>
              </a:pPr>
              <a:t>‹#›</a:t>
            </a:fld>
            <a:endParaRPr lang="en-US" dirty="0"/>
          </a:p>
        </p:txBody>
      </p:sp>
    </p:spTree>
    <p:extLst>
      <p:ext uri="{BB962C8B-B14F-4D97-AF65-F5344CB8AC3E}">
        <p14:creationId xmlns:p14="http://schemas.microsoft.com/office/powerpoint/2010/main" val="42765534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4" name="Picture 8" descr="Fresh section.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767138"/>
            <a:ext cx="9144000" cy="309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72353" y="2819400"/>
            <a:ext cx="7772400" cy="1828800"/>
          </a:xfrm>
        </p:spPr>
        <p:txBody>
          <a:bodyPr/>
          <a:lstStyle>
            <a:lvl1pPr algn="l" defTabSz="914400" rtl="0" eaLnBrk="1" latinLnBrk="0" hangingPunct="1">
              <a:spcBef>
                <a:spcPct val="0"/>
              </a:spcBef>
              <a:buNone/>
              <a:defRPr sz="6000" b="1" kern="1200">
                <a:solidFill>
                  <a:schemeClr val="tx1">
                    <a:alpha val="90000"/>
                  </a:schemeClr>
                </a:solidFill>
                <a:effectLst>
                  <a:innerShdw blurRad="38100">
                    <a:schemeClr val="tx1">
                      <a:lumMod val="85000"/>
                    </a:schemeClr>
                  </a:inn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672353" y="5257800"/>
            <a:ext cx="7772400" cy="685800"/>
          </a:xfrm>
        </p:spPr>
        <p:txBody>
          <a:bodyPr rtlCol="0">
            <a:normAutofit/>
          </a:bodyPr>
          <a:lstStyle>
            <a:lvl1pPr marL="0" indent="0" algn="l" defTabSz="914400" rtl="0" eaLnBrk="1" latinLnBrk="0" hangingPunct="1">
              <a:spcBef>
                <a:spcPts val="0"/>
              </a:spcBef>
              <a:buFont typeface="Wingdings" pitchFamily="2" charset="2"/>
              <a:buNone/>
              <a:defRPr sz="1600" b="0" kern="1200">
                <a:solidFill>
                  <a:schemeClr val="tx1"/>
                </a:solidFill>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a:xfrm>
            <a:off x="673100" y="6553200"/>
            <a:ext cx="1981200" cy="231775"/>
          </a:xfrm>
        </p:spPr>
        <p:txBody>
          <a:bodyPr/>
          <a:lstStyle>
            <a:lvl1pPr>
              <a:defRPr/>
            </a:lvl1pPr>
          </a:lstStyle>
          <a:p>
            <a:pPr>
              <a:defRPr/>
            </a:pPr>
            <a:endParaRPr lang="en-US"/>
          </a:p>
        </p:txBody>
      </p:sp>
      <p:sp>
        <p:nvSpPr>
          <p:cNvPr id="6" name="Footer Placeholder 4"/>
          <p:cNvSpPr>
            <a:spLocks noGrp="1"/>
          </p:cNvSpPr>
          <p:nvPr>
            <p:ph type="ftr" sz="quarter" idx="11"/>
          </p:nvPr>
        </p:nvSpPr>
        <p:spPr>
          <a:xfrm>
            <a:off x="3621088" y="6553200"/>
            <a:ext cx="2895600" cy="231775"/>
          </a:xfrm>
        </p:spPr>
        <p:txBody>
          <a:bodyPr/>
          <a:lstStyle>
            <a:lvl1pPr algn="ctr">
              <a:defRPr/>
            </a:lvl1pPr>
          </a:lstStyle>
          <a:p>
            <a:pPr>
              <a:defRPr/>
            </a:pPr>
            <a:endParaRPr lang="en-US"/>
          </a:p>
        </p:txBody>
      </p:sp>
      <p:sp>
        <p:nvSpPr>
          <p:cNvPr id="7" name="Slide Number Placeholder 5"/>
          <p:cNvSpPr>
            <a:spLocks noGrp="1"/>
          </p:cNvSpPr>
          <p:nvPr>
            <p:ph type="sldNum" sz="quarter" idx="12"/>
          </p:nvPr>
        </p:nvSpPr>
        <p:spPr>
          <a:xfrm>
            <a:off x="7759700" y="6553200"/>
            <a:ext cx="685800" cy="231775"/>
          </a:xfrm>
        </p:spPr>
        <p:txBody>
          <a:bodyPr/>
          <a:lstStyle>
            <a:lvl1pPr>
              <a:defRPr/>
            </a:lvl1pPr>
          </a:lstStyle>
          <a:p>
            <a:pPr>
              <a:defRPr/>
            </a:pPr>
            <a:fld id="{222B1931-DA09-4999-972B-B95915FDA671}" type="slidenum">
              <a:rPr lang="en-US"/>
              <a:pPr>
                <a:defRPr/>
              </a:pPr>
              <a:t>‹#›</a:t>
            </a:fld>
            <a:endParaRPr lang="en-US" dirty="0"/>
          </a:p>
        </p:txBody>
      </p:sp>
    </p:spTree>
    <p:extLst>
      <p:ext uri="{BB962C8B-B14F-4D97-AF65-F5344CB8AC3E}">
        <p14:creationId xmlns:p14="http://schemas.microsoft.com/office/powerpoint/2010/main" val="27783915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63706" y="2070100"/>
            <a:ext cx="3429000" cy="3738563"/>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60259" y="2070100"/>
            <a:ext cx="3429000" cy="3738563"/>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C88224D-1FB0-4B36-BA8F-096E71D8C2C6}" type="slidenum">
              <a:rPr lang="en-US"/>
              <a:pPr>
                <a:defRPr/>
              </a:pPr>
              <a:t>‹#›</a:t>
            </a:fld>
            <a:endParaRPr lang="en-US" dirty="0"/>
          </a:p>
        </p:txBody>
      </p:sp>
    </p:spTree>
    <p:extLst>
      <p:ext uri="{BB962C8B-B14F-4D97-AF65-F5344CB8AC3E}">
        <p14:creationId xmlns:p14="http://schemas.microsoft.com/office/powerpoint/2010/main" val="3634964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p:cNvSpPr/>
          <p:nvPr/>
        </p:nvSpPr>
        <p:spPr>
          <a:xfrm>
            <a:off x="4675188" y="1841500"/>
            <a:ext cx="3505200" cy="3962400"/>
          </a:xfrm>
          <a:prstGeom prst="rect">
            <a:avLst/>
          </a:prstGeom>
          <a:solidFill>
            <a:srgbClr val="FFFFFF">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8" name="Rectangle 7"/>
          <p:cNvSpPr/>
          <p:nvPr/>
        </p:nvSpPr>
        <p:spPr>
          <a:xfrm>
            <a:off x="990600" y="1841500"/>
            <a:ext cx="3505200" cy="3962400"/>
          </a:xfrm>
          <a:prstGeom prst="rect">
            <a:avLst/>
          </a:prstGeom>
          <a:solidFill>
            <a:srgbClr val="FFFFFF">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5" name="Text Placeholder 4"/>
          <p:cNvSpPr>
            <a:spLocks noGrp="1"/>
          </p:cNvSpPr>
          <p:nvPr>
            <p:ph type="body" sz="quarter" idx="3"/>
          </p:nvPr>
        </p:nvSpPr>
        <p:spPr>
          <a:xfrm>
            <a:off x="4715435" y="1809750"/>
            <a:ext cx="3429000" cy="639762"/>
          </a:xfrm>
          <a:noFill/>
        </p:spPr>
        <p:txBody>
          <a:bodyPr tIns="91440" bIns="91440" rtlCol="0" anchor="ctr">
            <a:noAutofit/>
          </a:bodyPr>
          <a:lstStyle>
            <a:lvl1pPr marL="0" indent="0" algn="l" defTabSz="914400" rtl="0" eaLnBrk="1" latinLnBrk="0" hangingPunct="1">
              <a:spcBef>
                <a:spcPct val="0"/>
              </a:spcBef>
              <a:buNone/>
              <a:defRPr sz="2200" b="1" kern="1200">
                <a:solidFill>
                  <a:schemeClr val="tx1">
                    <a:alpha val="90000"/>
                  </a:schemeClr>
                </a:solidFill>
                <a:effectLst>
                  <a:innerShdw blurRad="38100">
                    <a:schemeClr val="tx1">
                      <a:lumMod val="85000"/>
                    </a:schemeClr>
                  </a:innerShdw>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017494" y="1809750"/>
            <a:ext cx="3429000" cy="639762"/>
          </a:xfrm>
          <a:noFill/>
        </p:spPr>
        <p:txBody>
          <a:bodyPr tIns="91440" bIns="91440" rtlCol="0" anchor="ctr">
            <a:noAutofit/>
          </a:bodyPr>
          <a:lstStyle>
            <a:lvl1pPr marL="0" indent="0" algn="l" defTabSz="914400" rtl="0" eaLnBrk="1" latinLnBrk="0" hangingPunct="1">
              <a:spcBef>
                <a:spcPct val="0"/>
              </a:spcBef>
              <a:buNone/>
              <a:defRPr sz="2200" b="1" kern="1200">
                <a:solidFill>
                  <a:schemeClr val="tx1">
                    <a:alpha val="90000"/>
                  </a:schemeClr>
                </a:solidFill>
                <a:effectLst>
                  <a:innerShdw blurRad="38100">
                    <a:schemeClr val="tx1">
                      <a:lumMod val="85000"/>
                    </a:schemeClr>
                  </a:innerShdw>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17494" y="2590800"/>
            <a:ext cx="3429000" cy="3217863"/>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Content Placeholder 5"/>
          <p:cNvSpPr>
            <a:spLocks noGrp="1"/>
          </p:cNvSpPr>
          <p:nvPr>
            <p:ph sz="quarter" idx="4"/>
          </p:nvPr>
        </p:nvSpPr>
        <p:spPr>
          <a:xfrm>
            <a:off x="4715435" y="2590800"/>
            <a:ext cx="3429000" cy="3217863"/>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Date Placeholder 6"/>
          <p:cNvSpPr>
            <a:spLocks noGrp="1"/>
          </p:cNvSpPr>
          <p:nvPr>
            <p:ph type="dt" sz="half" idx="10"/>
          </p:nvPr>
        </p:nvSpPr>
        <p:spPr/>
        <p:txBody>
          <a:bodyPr/>
          <a:lstStyle>
            <a:lvl1pPr>
              <a:defRPr/>
            </a:lvl1pPr>
          </a:lstStyle>
          <a:p>
            <a:pPr>
              <a:defRPr/>
            </a:pPr>
            <a:endParaRPr lang="en-US"/>
          </a:p>
        </p:txBody>
      </p:sp>
      <p:sp>
        <p:nvSpPr>
          <p:cNvPr id="10" name="Footer Placeholder 7"/>
          <p:cNvSpPr>
            <a:spLocks noGrp="1"/>
          </p:cNvSpPr>
          <p:nvPr>
            <p:ph type="ftr" sz="quarter" idx="11"/>
          </p:nvPr>
        </p:nvSpPr>
        <p:spPr/>
        <p:txBody>
          <a:bodyPr/>
          <a:lstStyle>
            <a:lvl1pPr>
              <a:defRPr/>
            </a:lvl1pPr>
          </a:lstStyle>
          <a:p>
            <a:pPr>
              <a:defRPr/>
            </a:pPr>
            <a:endParaRPr lang="en-US"/>
          </a:p>
        </p:txBody>
      </p:sp>
      <p:sp>
        <p:nvSpPr>
          <p:cNvPr id="11" name="Slide Number Placeholder 8"/>
          <p:cNvSpPr>
            <a:spLocks noGrp="1"/>
          </p:cNvSpPr>
          <p:nvPr>
            <p:ph type="sldNum" sz="quarter" idx="12"/>
          </p:nvPr>
        </p:nvSpPr>
        <p:spPr/>
        <p:txBody>
          <a:bodyPr/>
          <a:lstStyle>
            <a:lvl1pPr>
              <a:defRPr/>
            </a:lvl1pPr>
          </a:lstStyle>
          <a:p>
            <a:pPr>
              <a:defRPr/>
            </a:pPr>
            <a:fld id="{41514FF9-5BE6-4A20-A10B-B4610BFAB3ED}" type="slidenum">
              <a:rPr lang="en-US"/>
              <a:pPr>
                <a:defRPr/>
              </a:pPr>
              <a:t>‹#›</a:t>
            </a:fld>
            <a:endParaRPr lang="en-US" dirty="0"/>
          </a:p>
        </p:txBody>
      </p:sp>
    </p:spTree>
    <p:extLst>
      <p:ext uri="{BB962C8B-B14F-4D97-AF65-F5344CB8AC3E}">
        <p14:creationId xmlns:p14="http://schemas.microsoft.com/office/powerpoint/2010/main" val="34499275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FD0E430-57EB-4AC2-9AE8-6A34224710EC}" type="slidenum">
              <a:rPr lang="en-US"/>
              <a:pPr>
                <a:defRPr/>
              </a:pPr>
              <a:t>‹#›</a:t>
            </a:fld>
            <a:endParaRPr lang="en-US" dirty="0"/>
          </a:p>
        </p:txBody>
      </p:sp>
    </p:spTree>
    <p:extLst>
      <p:ext uri="{BB962C8B-B14F-4D97-AF65-F5344CB8AC3E}">
        <p14:creationId xmlns:p14="http://schemas.microsoft.com/office/powerpoint/2010/main" val="615162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1FE1ECE-371D-490B-B254-6F8C6296EEF4}" type="slidenum">
              <a:rPr lang="en-US"/>
              <a:pPr>
                <a:defRPr/>
              </a:pPr>
              <a:t>‹#›</a:t>
            </a:fld>
            <a:endParaRPr lang="en-US" dirty="0"/>
          </a:p>
        </p:txBody>
      </p:sp>
    </p:spTree>
    <p:extLst>
      <p:ext uri="{BB962C8B-B14F-4D97-AF65-F5344CB8AC3E}">
        <p14:creationId xmlns:p14="http://schemas.microsoft.com/office/powerpoint/2010/main" val="41294958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52500" y="4498848"/>
            <a:ext cx="7223760" cy="868680"/>
          </a:xfrm>
        </p:spPr>
        <p:txBody>
          <a:bodyPr/>
          <a:lstStyle>
            <a:lvl1pPr algn="l" defTabSz="914400" rtl="0" eaLnBrk="1" latinLnBrk="0" hangingPunct="1">
              <a:spcBef>
                <a:spcPct val="0"/>
              </a:spcBef>
              <a:buNone/>
              <a:defRPr sz="4400" b="1" kern="1200">
                <a:solidFill>
                  <a:schemeClr val="tx1">
                    <a:alpha val="90000"/>
                  </a:schemeClr>
                </a:solidFill>
                <a:effectLst>
                  <a:innerShdw blurRad="38100">
                    <a:schemeClr val="tx1">
                      <a:lumMod val="85000"/>
                    </a:schemeClr>
                  </a:innerShdw>
                </a:effectLst>
                <a:latin typeface="+mj-lt"/>
                <a:ea typeface="+mj-ea"/>
                <a:cs typeface="+mj-cs"/>
              </a:defRPr>
            </a:lvl1pPr>
          </a:lstStyle>
          <a:p>
            <a:r>
              <a:rPr lang="en-US" smtClean="0"/>
              <a:t>Click to edit Master title style</a:t>
            </a:r>
            <a:endParaRPr/>
          </a:p>
        </p:txBody>
      </p:sp>
      <p:sp>
        <p:nvSpPr>
          <p:cNvPr id="3" name="Content Placeholder 2"/>
          <p:cNvSpPr>
            <a:spLocks noGrp="1"/>
          </p:cNvSpPr>
          <p:nvPr>
            <p:ph idx="1"/>
          </p:nvPr>
        </p:nvSpPr>
        <p:spPr>
          <a:xfrm>
            <a:off x="952500" y="1673352"/>
            <a:ext cx="7223760" cy="2587752"/>
          </a:xfrm>
        </p:spPr>
        <p:txBody>
          <a:bodyPr>
            <a:normAutofit/>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952500" y="5367528"/>
            <a:ext cx="7223760" cy="804672"/>
          </a:xfrm>
        </p:spPr>
        <p:txBody>
          <a:bodyPr rtlCol="0">
            <a:normAutofit/>
          </a:bodyPr>
          <a:lstStyle>
            <a:lvl1pPr marL="0" indent="0">
              <a:buNone/>
              <a:defRPr sz="1600" b="0" kern="1200">
                <a:solidFill>
                  <a:schemeClr val="tx1"/>
                </a:solidFill>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EB88163-27B9-4600-ACC2-0D21FFBD3F39}" type="slidenum">
              <a:rPr lang="en-US"/>
              <a:pPr>
                <a:defRPr/>
              </a:pPr>
              <a:t>‹#›</a:t>
            </a:fld>
            <a:endParaRPr lang="en-US" dirty="0"/>
          </a:p>
        </p:txBody>
      </p:sp>
    </p:spTree>
    <p:extLst>
      <p:ext uri="{BB962C8B-B14F-4D97-AF65-F5344CB8AC3E}">
        <p14:creationId xmlns:p14="http://schemas.microsoft.com/office/powerpoint/2010/main" val="6383646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52500" y="4495800"/>
            <a:ext cx="7219950" cy="871538"/>
          </a:xfrm>
        </p:spPr>
        <p:txBody>
          <a:bodyPr/>
          <a:lstStyle>
            <a:lvl1pPr algn="l" defTabSz="914400" rtl="0" eaLnBrk="1" latinLnBrk="0" hangingPunct="1">
              <a:spcBef>
                <a:spcPct val="0"/>
              </a:spcBef>
              <a:buNone/>
              <a:defRPr sz="4400" b="1" kern="1200">
                <a:solidFill>
                  <a:schemeClr val="tx1">
                    <a:alpha val="90000"/>
                  </a:schemeClr>
                </a:solidFill>
                <a:effectLst>
                  <a:innerShdw blurRad="38100">
                    <a:schemeClr val="tx1">
                      <a:lumMod val="85000"/>
                    </a:schemeClr>
                  </a:inn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952500" y="1676400"/>
            <a:ext cx="7219950" cy="2590800"/>
          </a:xfrm>
          <a:ln w="127000">
            <a:solidFill>
              <a:srgbClr val="FFFFFF">
                <a:alpha val="10000"/>
              </a:srgbClr>
            </a:solidFill>
            <a:miter lim="800000"/>
          </a:ln>
        </p:spPr>
        <p:txBody>
          <a:bodyPr rtlCol="0">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noProof="0"/>
          </a:p>
        </p:txBody>
      </p:sp>
      <p:sp>
        <p:nvSpPr>
          <p:cNvPr id="4" name="Text Placeholder 3"/>
          <p:cNvSpPr>
            <a:spLocks noGrp="1"/>
          </p:cNvSpPr>
          <p:nvPr>
            <p:ph type="body" sz="half" idx="2"/>
          </p:nvPr>
        </p:nvSpPr>
        <p:spPr>
          <a:xfrm>
            <a:off x="952500" y="5367338"/>
            <a:ext cx="7223760" cy="804862"/>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96A0695-D338-4E45-984A-EFDE45BEAE2F}" type="slidenum">
              <a:rPr lang="en-US"/>
              <a:pPr>
                <a:defRPr/>
              </a:pPr>
              <a:t>‹#›</a:t>
            </a:fld>
            <a:endParaRPr lang="en-US" dirty="0"/>
          </a:p>
        </p:txBody>
      </p:sp>
    </p:spTree>
    <p:extLst>
      <p:ext uri="{BB962C8B-B14F-4D97-AF65-F5344CB8AC3E}">
        <p14:creationId xmlns:p14="http://schemas.microsoft.com/office/powerpoint/2010/main" val="6964517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0B06574-23A1-4457-96E8-A7B0F7E7409A}" type="slidenum">
              <a:rPr lang="en-US"/>
              <a:pPr>
                <a:defRPr/>
              </a:pPr>
              <a:t>‹#›</a:t>
            </a:fld>
            <a:endParaRPr lang="en-US" dirty="0"/>
          </a:p>
        </p:txBody>
      </p:sp>
    </p:spTree>
    <p:extLst>
      <p:ext uri="{BB962C8B-B14F-4D97-AF65-F5344CB8AC3E}">
        <p14:creationId xmlns:p14="http://schemas.microsoft.com/office/powerpoint/2010/main" val="8224912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1600200"/>
            <a:ext cx="1752600" cy="4525963"/>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990600" y="1600200"/>
            <a:ext cx="5257800" cy="4525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2F5F90B-AD08-4E83-925F-5186EC794B23}" type="slidenum">
              <a:rPr lang="en-US"/>
              <a:pPr>
                <a:defRPr/>
              </a:pPr>
              <a:t>‹#›</a:t>
            </a:fld>
            <a:endParaRPr lang="en-US" dirty="0"/>
          </a:p>
        </p:txBody>
      </p:sp>
    </p:spTree>
    <p:extLst>
      <p:ext uri="{BB962C8B-B14F-4D97-AF65-F5344CB8AC3E}">
        <p14:creationId xmlns:p14="http://schemas.microsoft.com/office/powerpoint/2010/main" val="15103161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4372798-7197-40F9-AEC2-69866744982E}" type="slidenum">
              <a:rPr lang="en-US"/>
              <a:pPr>
                <a:defRPr/>
              </a:pPr>
              <a:t>‹#›</a:t>
            </a:fld>
            <a:endParaRPr lang="en-US" dirty="0"/>
          </a:p>
        </p:txBody>
      </p:sp>
    </p:spTree>
    <p:extLst>
      <p:ext uri="{BB962C8B-B14F-4D97-AF65-F5344CB8AC3E}">
        <p14:creationId xmlns:p14="http://schemas.microsoft.com/office/powerpoint/2010/main" val="27539788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B7B246D-BD37-493A-9EC0-A958DAF22123}" type="slidenum">
              <a:rPr lang="en-US"/>
              <a:pPr>
                <a:defRPr/>
              </a:pPr>
              <a:t>‹#›</a:t>
            </a:fld>
            <a:endParaRPr lang="en-US" dirty="0"/>
          </a:p>
        </p:txBody>
      </p:sp>
    </p:spTree>
    <p:extLst>
      <p:ext uri="{BB962C8B-B14F-4D97-AF65-F5344CB8AC3E}">
        <p14:creationId xmlns:p14="http://schemas.microsoft.com/office/powerpoint/2010/main" val="175730506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7A3FCF5-E590-4214-970B-3893AB35E05A}" type="slidenum">
              <a:rPr lang="en-US"/>
              <a:pPr>
                <a:defRPr/>
              </a:pPr>
              <a:t>‹#›</a:t>
            </a:fld>
            <a:endParaRPr lang="en-US" dirty="0"/>
          </a:p>
        </p:txBody>
      </p:sp>
    </p:spTree>
    <p:extLst>
      <p:ext uri="{BB962C8B-B14F-4D97-AF65-F5344CB8AC3E}">
        <p14:creationId xmlns:p14="http://schemas.microsoft.com/office/powerpoint/2010/main" val="299580386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6" name="Rectangle 20"/>
          <p:cNvSpPr>
            <a:spLocks noGrp="1"/>
          </p:cNvSpPr>
          <p:nvPr>
            <p:ph type="ctrTitle"/>
          </p:nvPr>
        </p:nvSpPr>
        <p:spPr>
          <a:xfrm>
            <a:off x="685800" y="990601"/>
            <a:ext cx="7772400" cy="2609850"/>
          </a:xfrm>
        </p:spPr>
        <p:txBody>
          <a:bodyPr>
            <a:noAutofit/>
            <a:sp3d prstMaterial="matte">
              <a:bevelT w="38100" h="38100"/>
              <a:contourClr>
                <a:srgbClr val="FFFFFF"/>
              </a:contourClr>
            </a:sp3d>
          </a:bodyPr>
          <a:lstStyle>
            <a:lvl1pPr algn="ctr">
              <a:defRPr lang="en-US" sz="5800" dirty="0" smtClean="0">
                <a:ln w="9525">
                  <a:noFill/>
                </a:ln>
                <a:effectLst>
                  <a:outerShdw blurRad="50800" dist="38100" dir="8220000" algn="tl" rotWithShape="0">
                    <a:srgbClr val="000000">
                      <a:alpha val="40000"/>
                    </a:srgbClr>
                  </a:outerShdw>
                </a:effectLst>
              </a:defRPr>
            </a:lvl1pPr>
          </a:lstStyle>
          <a:p>
            <a:r>
              <a:rPr lang="en-US" smtClean="0"/>
              <a:t>Click to edit Master title style</a:t>
            </a:r>
            <a:endParaRPr lang="en-US" dirty="0"/>
          </a:p>
        </p:txBody>
      </p:sp>
      <p:sp>
        <p:nvSpPr>
          <p:cNvPr id="24" name="Rectangle 26"/>
          <p:cNvSpPr>
            <a:spLocks noGrp="1"/>
          </p:cNvSpPr>
          <p:nvPr>
            <p:ph type="subTitle" idx="1"/>
          </p:nvPr>
        </p:nvSpPr>
        <p:spPr>
          <a:xfrm>
            <a:off x="1371600" y="3657600"/>
            <a:ext cx="6400800" cy="1967089"/>
          </a:xfrm>
        </p:spPr>
        <p:txBody>
          <a:bodyPr>
            <a:normAutofit/>
          </a:bodyPr>
          <a:lstStyle>
            <a:lvl1pPr marL="0" indent="0" algn="ctr">
              <a:buNone/>
              <a:defRPr lang="en-US" sz="3000" b="0">
                <a:solidFill>
                  <a:schemeClr val="tx2"/>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
        <p:nvSpPr>
          <p:cNvPr id="4" name="Rectangle 22"/>
          <p:cNvSpPr>
            <a:spLocks noGrp="1"/>
          </p:cNvSpPr>
          <p:nvPr>
            <p:ph type="dt" sz="half" idx="10"/>
          </p:nvPr>
        </p:nvSpPr>
        <p:spPr/>
        <p:txBody>
          <a:bodyPr/>
          <a:lstStyle>
            <a:lvl1pPr>
              <a:defRPr/>
            </a:lvl1pPr>
          </a:lstStyle>
          <a:p>
            <a:pPr>
              <a:defRPr/>
            </a:pPr>
            <a:endParaRPr/>
          </a:p>
        </p:txBody>
      </p:sp>
      <p:sp>
        <p:nvSpPr>
          <p:cNvPr id="5" name="Rectangle 18"/>
          <p:cNvSpPr>
            <a:spLocks noGrp="1"/>
          </p:cNvSpPr>
          <p:nvPr>
            <p:ph type="ftr" sz="quarter" idx="11"/>
          </p:nvPr>
        </p:nvSpPr>
        <p:spPr/>
        <p:txBody>
          <a:bodyPr/>
          <a:lstStyle>
            <a:lvl1pPr>
              <a:defRPr/>
            </a:lvl1pPr>
          </a:lstStyle>
          <a:p>
            <a:pPr>
              <a:defRPr/>
            </a:pPr>
            <a:endParaRPr/>
          </a:p>
        </p:txBody>
      </p:sp>
      <p:sp>
        <p:nvSpPr>
          <p:cNvPr id="6" name="Rectangle 15"/>
          <p:cNvSpPr>
            <a:spLocks noGrp="1"/>
          </p:cNvSpPr>
          <p:nvPr>
            <p:ph type="sldNum" sz="quarter" idx="12"/>
          </p:nvPr>
        </p:nvSpPr>
        <p:spPr/>
        <p:txBody>
          <a:bodyPr/>
          <a:lstStyle>
            <a:lvl1pPr>
              <a:defRPr/>
            </a:lvl1pPr>
          </a:lstStyle>
          <a:p>
            <a:pPr>
              <a:defRPr/>
            </a:pPr>
            <a:fld id="{2618899B-A8A4-4610-9404-B4957FC51E80}" type="slidenum">
              <a:rPr/>
              <a:pPr>
                <a:defRPr/>
              </a:pPr>
              <a:t>‹#›</a:t>
            </a:fld>
            <a:endParaRPr/>
          </a:p>
        </p:txBody>
      </p:sp>
    </p:spTree>
    <p:extLst>
      <p:ext uri="{BB962C8B-B14F-4D97-AF65-F5344CB8AC3E}">
        <p14:creationId xmlns:p14="http://schemas.microsoft.com/office/powerpoint/2010/main" val="381266719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p>
            <a:r>
              <a:rPr lang="en-US" smtClean="0"/>
              <a:t>Click to edit Master title style</a:t>
            </a:r>
            <a:endParaRPr lang="en-US"/>
          </a:p>
        </p:txBody>
      </p:sp>
      <p:sp>
        <p:nvSpPr>
          <p:cNvPr id="3" name="Rectangle 3"/>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22"/>
          <p:cNvSpPr>
            <a:spLocks noGrp="1"/>
          </p:cNvSpPr>
          <p:nvPr>
            <p:ph type="dt" sz="half" idx="10"/>
          </p:nvPr>
        </p:nvSpPr>
        <p:spPr/>
        <p:txBody>
          <a:bodyPr/>
          <a:lstStyle>
            <a:lvl1pPr>
              <a:defRPr/>
            </a:lvl1pPr>
          </a:lstStyle>
          <a:p>
            <a:pPr>
              <a:defRPr/>
            </a:pPr>
            <a:endParaRPr/>
          </a:p>
        </p:txBody>
      </p:sp>
      <p:sp>
        <p:nvSpPr>
          <p:cNvPr id="5" name="Rectangle 18"/>
          <p:cNvSpPr>
            <a:spLocks noGrp="1"/>
          </p:cNvSpPr>
          <p:nvPr>
            <p:ph type="ftr" sz="quarter" idx="11"/>
          </p:nvPr>
        </p:nvSpPr>
        <p:spPr/>
        <p:txBody>
          <a:bodyPr/>
          <a:lstStyle>
            <a:lvl1pPr>
              <a:defRPr/>
            </a:lvl1pPr>
          </a:lstStyle>
          <a:p>
            <a:pPr>
              <a:defRPr/>
            </a:pPr>
            <a:endParaRPr/>
          </a:p>
        </p:txBody>
      </p:sp>
      <p:sp>
        <p:nvSpPr>
          <p:cNvPr id="6" name="Rectangle 15"/>
          <p:cNvSpPr>
            <a:spLocks noGrp="1"/>
          </p:cNvSpPr>
          <p:nvPr>
            <p:ph type="sldNum" sz="quarter" idx="12"/>
          </p:nvPr>
        </p:nvSpPr>
        <p:spPr/>
        <p:txBody>
          <a:bodyPr/>
          <a:lstStyle>
            <a:lvl1pPr>
              <a:defRPr/>
            </a:lvl1pPr>
          </a:lstStyle>
          <a:p>
            <a:pPr>
              <a:defRPr/>
            </a:pPr>
            <a:fld id="{DDE9F783-0FC7-4DDC-9ABF-DDB88072144C}" type="slidenum">
              <a:rPr/>
              <a:pPr>
                <a:defRPr/>
              </a:pPr>
              <a:t>‹#›</a:t>
            </a:fld>
            <a:endParaRPr/>
          </a:p>
        </p:txBody>
      </p:sp>
    </p:spTree>
    <p:extLst>
      <p:ext uri="{BB962C8B-B14F-4D97-AF65-F5344CB8AC3E}">
        <p14:creationId xmlns:p14="http://schemas.microsoft.com/office/powerpoint/2010/main" val="125998724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Rectangle 2"/>
          <p:cNvSpPr>
            <a:spLocks noGrp="1"/>
          </p:cNvSpPr>
          <p:nvPr>
            <p:ph type="title"/>
          </p:nvPr>
        </p:nvSpPr>
        <p:spPr>
          <a:xfrm>
            <a:off x="722313" y="2685391"/>
            <a:ext cx="7772400" cy="3112843"/>
          </a:xfrm>
        </p:spPr>
        <p:txBody>
          <a:bodyPr anchor="t"/>
          <a:lstStyle>
            <a:lvl1pPr algn="ctr">
              <a:buNone/>
              <a:defRPr lang="en-US" sz="6000" b="1" dirty="0">
                <a:solidFill>
                  <a:schemeClr val="tx2">
                    <a:shade val="85000"/>
                    <a:satMod val="150000"/>
                  </a:schemeClr>
                </a:solidFill>
              </a:defRPr>
            </a:lvl1pPr>
          </a:lstStyle>
          <a:p>
            <a:r>
              <a:rPr lang="en-US" smtClean="0"/>
              <a:t>Click to edit Master title style</a:t>
            </a:r>
            <a:endParaRPr lang="en-US" dirty="0"/>
          </a:p>
        </p:txBody>
      </p:sp>
      <p:sp>
        <p:nvSpPr>
          <p:cNvPr id="3" name="Rectangle 3"/>
          <p:cNvSpPr>
            <a:spLocks noGrp="1"/>
          </p:cNvSpPr>
          <p:nvPr>
            <p:ph type="body" idx="1"/>
          </p:nvPr>
        </p:nvSpPr>
        <p:spPr>
          <a:xfrm>
            <a:off x="722313" y="1128932"/>
            <a:ext cx="7772400" cy="1509712"/>
          </a:xfrm>
        </p:spPr>
        <p:txBody>
          <a:bodyPr anchor="b">
            <a:normAutofit/>
          </a:bodyPr>
          <a:lstStyle>
            <a:lvl1pPr algn="ctr">
              <a:buNone/>
              <a:defRPr lang="en-US" sz="2400" b="0" smtClean="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Rectangle 22"/>
          <p:cNvSpPr>
            <a:spLocks noGrp="1"/>
          </p:cNvSpPr>
          <p:nvPr>
            <p:ph type="dt" sz="half" idx="10"/>
          </p:nvPr>
        </p:nvSpPr>
        <p:spPr/>
        <p:txBody>
          <a:bodyPr/>
          <a:lstStyle>
            <a:lvl1pPr>
              <a:defRPr/>
            </a:lvl1pPr>
          </a:lstStyle>
          <a:p>
            <a:pPr>
              <a:defRPr/>
            </a:pPr>
            <a:endParaRPr/>
          </a:p>
        </p:txBody>
      </p:sp>
      <p:sp>
        <p:nvSpPr>
          <p:cNvPr id="5" name="Rectangle 18"/>
          <p:cNvSpPr>
            <a:spLocks noGrp="1"/>
          </p:cNvSpPr>
          <p:nvPr>
            <p:ph type="ftr" sz="quarter" idx="11"/>
          </p:nvPr>
        </p:nvSpPr>
        <p:spPr/>
        <p:txBody>
          <a:bodyPr/>
          <a:lstStyle>
            <a:lvl1pPr>
              <a:defRPr/>
            </a:lvl1pPr>
          </a:lstStyle>
          <a:p>
            <a:pPr>
              <a:defRPr/>
            </a:pPr>
            <a:endParaRPr/>
          </a:p>
        </p:txBody>
      </p:sp>
      <p:sp>
        <p:nvSpPr>
          <p:cNvPr id="6" name="Rectangle 15"/>
          <p:cNvSpPr>
            <a:spLocks noGrp="1"/>
          </p:cNvSpPr>
          <p:nvPr>
            <p:ph type="sldNum" sz="quarter" idx="12"/>
          </p:nvPr>
        </p:nvSpPr>
        <p:spPr/>
        <p:txBody>
          <a:bodyPr/>
          <a:lstStyle>
            <a:lvl1pPr>
              <a:defRPr/>
            </a:lvl1pPr>
          </a:lstStyle>
          <a:p>
            <a:pPr>
              <a:defRPr/>
            </a:pPr>
            <a:fld id="{908F31DD-3B58-4966-A8E7-8DBD61AAE367}" type="slidenum">
              <a:rPr/>
              <a:pPr>
                <a:defRPr/>
              </a:pPr>
              <a:t>‹#›</a:t>
            </a:fld>
            <a:endParaRPr/>
          </a:p>
        </p:txBody>
      </p:sp>
    </p:spTree>
    <p:extLst>
      <p:ext uri="{BB962C8B-B14F-4D97-AF65-F5344CB8AC3E}">
        <p14:creationId xmlns:p14="http://schemas.microsoft.com/office/powerpoint/2010/main" val="136615661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smtClean="0"/>
              <a:t>Click to edit Master title style</a:t>
            </a:r>
            <a:endParaRPr lang="en-US"/>
          </a:p>
        </p:txBody>
      </p:sp>
      <p:sp>
        <p:nvSpPr>
          <p:cNvPr id="3" name="Rectangl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2"/>
          <p:cNvSpPr>
            <a:spLocks noGrp="1"/>
          </p:cNvSpPr>
          <p:nvPr>
            <p:ph type="dt" sz="half" idx="10"/>
          </p:nvPr>
        </p:nvSpPr>
        <p:spPr/>
        <p:txBody>
          <a:bodyPr/>
          <a:lstStyle>
            <a:lvl1pPr>
              <a:defRPr/>
            </a:lvl1pPr>
          </a:lstStyle>
          <a:p>
            <a:pPr>
              <a:defRPr/>
            </a:pPr>
            <a:endParaRPr/>
          </a:p>
        </p:txBody>
      </p:sp>
      <p:sp>
        <p:nvSpPr>
          <p:cNvPr id="6" name="Rectangle 18"/>
          <p:cNvSpPr>
            <a:spLocks noGrp="1"/>
          </p:cNvSpPr>
          <p:nvPr>
            <p:ph type="ftr" sz="quarter" idx="11"/>
          </p:nvPr>
        </p:nvSpPr>
        <p:spPr/>
        <p:txBody>
          <a:bodyPr/>
          <a:lstStyle>
            <a:lvl1pPr>
              <a:defRPr/>
            </a:lvl1pPr>
          </a:lstStyle>
          <a:p>
            <a:pPr>
              <a:defRPr/>
            </a:pPr>
            <a:endParaRPr/>
          </a:p>
        </p:txBody>
      </p:sp>
      <p:sp>
        <p:nvSpPr>
          <p:cNvPr id="7" name="Rectangle 15"/>
          <p:cNvSpPr>
            <a:spLocks noGrp="1"/>
          </p:cNvSpPr>
          <p:nvPr>
            <p:ph type="sldNum" sz="quarter" idx="12"/>
          </p:nvPr>
        </p:nvSpPr>
        <p:spPr/>
        <p:txBody>
          <a:bodyPr/>
          <a:lstStyle>
            <a:lvl1pPr>
              <a:defRPr/>
            </a:lvl1pPr>
          </a:lstStyle>
          <a:p>
            <a:pPr>
              <a:defRPr/>
            </a:pPr>
            <a:fld id="{AFE090D9-879B-4BFA-AFC5-856C9A52A243}" type="slidenum">
              <a:rPr/>
              <a:pPr>
                <a:defRPr/>
              </a:pPr>
              <a:t>‹#›</a:t>
            </a:fld>
            <a:endParaRPr/>
          </a:p>
        </p:txBody>
      </p:sp>
    </p:spTree>
    <p:extLst>
      <p:ext uri="{BB962C8B-B14F-4D97-AF65-F5344CB8AC3E}">
        <p14:creationId xmlns:p14="http://schemas.microsoft.com/office/powerpoint/2010/main" val="12757236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lvl1pPr algn="l">
              <a:defRPr/>
            </a:lvl1pPr>
          </a:lstStyle>
          <a:p>
            <a:r>
              <a:rPr lang="en-US" smtClean="0"/>
              <a:t>Click to edit Master title style</a:t>
            </a:r>
            <a:endParaRPr lang="en-US"/>
          </a:p>
        </p:txBody>
      </p:sp>
      <p:sp>
        <p:nvSpPr>
          <p:cNvPr id="3" name="Rectangle 2"/>
          <p:cNvSpPr>
            <a:spLocks noGrp="1"/>
          </p:cNvSpPr>
          <p:nvPr>
            <p:ph type="body" idx="1"/>
          </p:nvPr>
        </p:nvSpPr>
        <p:spPr>
          <a:xfrm>
            <a:off x="457200" y="1535113"/>
            <a:ext cx="4040188" cy="639762"/>
          </a:xfrm>
        </p:spPr>
        <p:txBody>
          <a:bodyPr anchor="b">
            <a:noAutofit/>
          </a:bodyPr>
          <a:lstStyle>
            <a:lvl1pPr marL="0" indent="0" algn="l">
              <a:buNone/>
              <a:defRPr sz="2200" b="1"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Rectangl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p:cNvSpPr>
          <p:nvPr>
            <p:ph type="body" sz="quarter" idx="3"/>
          </p:nvPr>
        </p:nvSpPr>
        <p:spPr>
          <a:xfrm>
            <a:off x="4645025" y="1535113"/>
            <a:ext cx="4041775" cy="639762"/>
          </a:xfrm>
        </p:spPr>
        <p:txBody>
          <a:bodyPr anchor="b">
            <a:noAutofit/>
          </a:bodyPr>
          <a:lstStyle>
            <a:lvl1pPr marL="0" indent="0" algn="l">
              <a:buNone/>
              <a:defRPr sz="2200" b="1"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Rectangl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2"/>
          <p:cNvSpPr>
            <a:spLocks noGrp="1"/>
          </p:cNvSpPr>
          <p:nvPr>
            <p:ph type="dt" sz="half" idx="10"/>
          </p:nvPr>
        </p:nvSpPr>
        <p:spPr/>
        <p:txBody>
          <a:bodyPr/>
          <a:lstStyle>
            <a:lvl1pPr>
              <a:defRPr/>
            </a:lvl1pPr>
          </a:lstStyle>
          <a:p>
            <a:pPr>
              <a:defRPr/>
            </a:pPr>
            <a:endParaRPr/>
          </a:p>
        </p:txBody>
      </p:sp>
      <p:sp>
        <p:nvSpPr>
          <p:cNvPr id="8" name="Rectangle 18"/>
          <p:cNvSpPr>
            <a:spLocks noGrp="1"/>
          </p:cNvSpPr>
          <p:nvPr>
            <p:ph type="ftr" sz="quarter" idx="11"/>
          </p:nvPr>
        </p:nvSpPr>
        <p:spPr/>
        <p:txBody>
          <a:bodyPr/>
          <a:lstStyle>
            <a:lvl1pPr>
              <a:defRPr/>
            </a:lvl1pPr>
          </a:lstStyle>
          <a:p>
            <a:pPr>
              <a:defRPr/>
            </a:pPr>
            <a:endParaRPr/>
          </a:p>
        </p:txBody>
      </p:sp>
      <p:sp>
        <p:nvSpPr>
          <p:cNvPr id="9" name="Rectangle 15"/>
          <p:cNvSpPr>
            <a:spLocks noGrp="1"/>
          </p:cNvSpPr>
          <p:nvPr>
            <p:ph type="sldNum" sz="quarter" idx="12"/>
          </p:nvPr>
        </p:nvSpPr>
        <p:spPr/>
        <p:txBody>
          <a:bodyPr/>
          <a:lstStyle>
            <a:lvl1pPr>
              <a:defRPr/>
            </a:lvl1pPr>
          </a:lstStyle>
          <a:p>
            <a:pPr>
              <a:defRPr/>
            </a:pPr>
            <a:fld id="{435BD4F4-5EF1-4F04-BFFD-34C0AEF90725}" type="slidenum">
              <a:rPr/>
              <a:pPr>
                <a:defRPr/>
              </a:pPr>
              <a:t>‹#›</a:t>
            </a:fld>
            <a:endParaRPr/>
          </a:p>
        </p:txBody>
      </p:sp>
    </p:spTree>
    <p:extLst>
      <p:ext uri="{BB962C8B-B14F-4D97-AF65-F5344CB8AC3E}">
        <p14:creationId xmlns:p14="http://schemas.microsoft.com/office/powerpoint/2010/main" val="275810951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lvl1pPr>
              <a:defRPr lang="en-US"/>
            </a:lvl1pPr>
          </a:lstStyle>
          <a:p>
            <a:r>
              <a:rPr lang="en-US" smtClean="0"/>
              <a:t>Click to edit Master title style</a:t>
            </a:r>
            <a:endParaRPr lang="en-US"/>
          </a:p>
        </p:txBody>
      </p:sp>
      <p:sp>
        <p:nvSpPr>
          <p:cNvPr id="3" name="Rectangle 22"/>
          <p:cNvSpPr>
            <a:spLocks noGrp="1"/>
          </p:cNvSpPr>
          <p:nvPr>
            <p:ph type="dt" sz="half" idx="10"/>
          </p:nvPr>
        </p:nvSpPr>
        <p:spPr/>
        <p:txBody>
          <a:bodyPr/>
          <a:lstStyle>
            <a:lvl1pPr>
              <a:defRPr/>
            </a:lvl1pPr>
          </a:lstStyle>
          <a:p>
            <a:pPr>
              <a:defRPr/>
            </a:pPr>
            <a:endParaRPr/>
          </a:p>
        </p:txBody>
      </p:sp>
      <p:sp>
        <p:nvSpPr>
          <p:cNvPr id="4" name="Rectangle 18"/>
          <p:cNvSpPr>
            <a:spLocks noGrp="1"/>
          </p:cNvSpPr>
          <p:nvPr>
            <p:ph type="ftr" sz="quarter" idx="11"/>
          </p:nvPr>
        </p:nvSpPr>
        <p:spPr/>
        <p:txBody>
          <a:bodyPr/>
          <a:lstStyle>
            <a:lvl1pPr>
              <a:defRPr/>
            </a:lvl1pPr>
          </a:lstStyle>
          <a:p>
            <a:pPr>
              <a:defRPr/>
            </a:pPr>
            <a:endParaRPr/>
          </a:p>
        </p:txBody>
      </p:sp>
      <p:sp>
        <p:nvSpPr>
          <p:cNvPr id="5" name="Rectangle 15"/>
          <p:cNvSpPr>
            <a:spLocks noGrp="1"/>
          </p:cNvSpPr>
          <p:nvPr>
            <p:ph type="sldNum" sz="quarter" idx="12"/>
          </p:nvPr>
        </p:nvSpPr>
        <p:spPr/>
        <p:txBody>
          <a:bodyPr/>
          <a:lstStyle>
            <a:lvl1pPr>
              <a:defRPr/>
            </a:lvl1pPr>
          </a:lstStyle>
          <a:p>
            <a:pPr>
              <a:defRPr/>
            </a:pPr>
            <a:fld id="{6A44E03E-C9E4-43DF-8904-68FBE94A13E7}" type="slidenum">
              <a:rPr/>
              <a:pPr>
                <a:defRPr/>
              </a:pPr>
              <a:t>‹#›</a:t>
            </a:fld>
            <a:endParaRPr/>
          </a:p>
        </p:txBody>
      </p:sp>
    </p:spTree>
    <p:extLst>
      <p:ext uri="{BB962C8B-B14F-4D97-AF65-F5344CB8AC3E}">
        <p14:creationId xmlns:p14="http://schemas.microsoft.com/office/powerpoint/2010/main" val="117594455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2"/>
          <p:cNvSpPr>
            <a:spLocks noGrp="1"/>
          </p:cNvSpPr>
          <p:nvPr>
            <p:ph type="dt" sz="half" idx="10"/>
          </p:nvPr>
        </p:nvSpPr>
        <p:spPr/>
        <p:txBody>
          <a:bodyPr/>
          <a:lstStyle>
            <a:lvl1pPr>
              <a:defRPr/>
            </a:lvl1pPr>
          </a:lstStyle>
          <a:p>
            <a:pPr>
              <a:defRPr/>
            </a:pPr>
            <a:endParaRPr/>
          </a:p>
        </p:txBody>
      </p:sp>
      <p:sp>
        <p:nvSpPr>
          <p:cNvPr id="3" name="Rectangle 18"/>
          <p:cNvSpPr>
            <a:spLocks noGrp="1"/>
          </p:cNvSpPr>
          <p:nvPr>
            <p:ph type="ftr" sz="quarter" idx="11"/>
          </p:nvPr>
        </p:nvSpPr>
        <p:spPr/>
        <p:txBody>
          <a:bodyPr/>
          <a:lstStyle>
            <a:lvl1pPr>
              <a:defRPr/>
            </a:lvl1pPr>
          </a:lstStyle>
          <a:p>
            <a:pPr>
              <a:defRPr/>
            </a:pPr>
            <a:endParaRPr/>
          </a:p>
        </p:txBody>
      </p:sp>
      <p:sp>
        <p:nvSpPr>
          <p:cNvPr id="4" name="Rectangle 15"/>
          <p:cNvSpPr>
            <a:spLocks noGrp="1"/>
          </p:cNvSpPr>
          <p:nvPr>
            <p:ph type="sldNum" sz="quarter" idx="12"/>
          </p:nvPr>
        </p:nvSpPr>
        <p:spPr/>
        <p:txBody>
          <a:bodyPr/>
          <a:lstStyle>
            <a:lvl1pPr>
              <a:defRPr/>
            </a:lvl1pPr>
          </a:lstStyle>
          <a:p>
            <a:pPr>
              <a:defRPr/>
            </a:pPr>
            <a:fld id="{79C2A41C-AA5A-4269-A0A8-4229EF5FA979}" type="slidenum">
              <a:rPr/>
              <a:pPr>
                <a:defRPr/>
              </a:pPr>
              <a:t>‹#›</a:t>
            </a:fld>
            <a:endParaRPr/>
          </a:p>
        </p:txBody>
      </p:sp>
    </p:spTree>
    <p:extLst>
      <p:ext uri="{BB962C8B-B14F-4D97-AF65-F5344CB8AC3E}">
        <p14:creationId xmlns:p14="http://schemas.microsoft.com/office/powerpoint/2010/main" val="313193958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a:spLocks noGrp="1"/>
          </p:cNvSpPr>
          <p:nvPr>
            <p:ph type="title"/>
          </p:nvPr>
        </p:nvSpPr>
        <p:spPr>
          <a:xfrm>
            <a:off x="457200" y="273050"/>
            <a:ext cx="3008313" cy="1162050"/>
          </a:xfrm>
        </p:spPr>
        <p:txBody>
          <a:bodyPr/>
          <a:lstStyle>
            <a:lvl1pPr algn="ctr">
              <a:defRPr sz="2400" b="1">
                <a:solidFill>
                  <a:schemeClr val="tx2"/>
                </a:solidFill>
                <a:effectLst>
                  <a:outerShdw blurRad="38100" dist="25400" dir="8220000" algn="tr" rotWithShape="0">
                    <a:prstClr val="black">
                      <a:alpha val="35000"/>
                    </a:prstClr>
                  </a:outerShdw>
                </a:effectLst>
              </a:defRPr>
            </a:lvl1pPr>
          </a:lstStyle>
          <a:p>
            <a:r>
              <a:rPr lang="en-US" smtClean="0"/>
              <a:t>Click to edit Master title style</a:t>
            </a:r>
            <a:endParaRPr lang="en-US"/>
          </a:p>
        </p:txBody>
      </p:sp>
      <p:sp>
        <p:nvSpPr>
          <p:cNvPr id="3" name="Rectangl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p:cNvSpPr>
          <p:nvPr>
            <p:ph type="body" sz="half" idx="2"/>
          </p:nvPr>
        </p:nvSpPr>
        <p:spPr>
          <a:xfrm>
            <a:off x="457200" y="1435100"/>
            <a:ext cx="3008313" cy="4691063"/>
          </a:xfrm>
        </p:spPr>
        <p:txBody>
          <a:bodyPr/>
          <a:lstStyle>
            <a:lvl1pPr marL="0" indent="0" algn="ctr">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2"/>
          <p:cNvSpPr>
            <a:spLocks noGrp="1"/>
          </p:cNvSpPr>
          <p:nvPr>
            <p:ph type="dt" sz="half" idx="10"/>
          </p:nvPr>
        </p:nvSpPr>
        <p:spPr/>
        <p:txBody>
          <a:bodyPr/>
          <a:lstStyle>
            <a:lvl1pPr>
              <a:defRPr/>
            </a:lvl1pPr>
          </a:lstStyle>
          <a:p>
            <a:pPr>
              <a:defRPr/>
            </a:pPr>
            <a:endParaRPr/>
          </a:p>
        </p:txBody>
      </p:sp>
      <p:sp>
        <p:nvSpPr>
          <p:cNvPr id="6" name="Rectangle 18"/>
          <p:cNvSpPr>
            <a:spLocks noGrp="1"/>
          </p:cNvSpPr>
          <p:nvPr>
            <p:ph type="ftr" sz="quarter" idx="11"/>
          </p:nvPr>
        </p:nvSpPr>
        <p:spPr/>
        <p:txBody>
          <a:bodyPr/>
          <a:lstStyle>
            <a:lvl1pPr>
              <a:defRPr/>
            </a:lvl1pPr>
          </a:lstStyle>
          <a:p>
            <a:pPr>
              <a:defRPr/>
            </a:pPr>
            <a:endParaRPr/>
          </a:p>
        </p:txBody>
      </p:sp>
      <p:sp>
        <p:nvSpPr>
          <p:cNvPr id="7" name="Rectangle 15"/>
          <p:cNvSpPr>
            <a:spLocks noGrp="1"/>
          </p:cNvSpPr>
          <p:nvPr>
            <p:ph type="sldNum" sz="quarter" idx="12"/>
          </p:nvPr>
        </p:nvSpPr>
        <p:spPr/>
        <p:txBody>
          <a:bodyPr/>
          <a:lstStyle>
            <a:lvl1pPr>
              <a:defRPr/>
            </a:lvl1pPr>
          </a:lstStyle>
          <a:p>
            <a:pPr>
              <a:defRPr/>
            </a:pPr>
            <a:fld id="{5A33CA25-511E-4C27-A08F-6CE1AEC9831D}" type="slidenum">
              <a:rPr/>
              <a:pPr>
                <a:defRPr/>
              </a:pPr>
              <a:t>‹#›</a:t>
            </a:fld>
            <a:endParaRPr/>
          </a:p>
        </p:txBody>
      </p:sp>
    </p:spTree>
    <p:extLst>
      <p:ext uri="{BB962C8B-B14F-4D97-AF65-F5344CB8AC3E}">
        <p14:creationId xmlns:p14="http://schemas.microsoft.com/office/powerpoint/2010/main" val="120890383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727075" y="1062038"/>
            <a:ext cx="4600575" cy="3978275"/>
          </a:xfrm>
          <a:prstGeom prst="rect">
            <a:avLst/>
          </a:prstGeom>
          <a:solidFill>
            <a:schemeClr val="tx2">
              <a:shade val="15000"/>
            </a:schemeClr>
          </a:solidFill>
          <a:ln w="63500">
            <a:noFill/>
            <a:miter lim="800000"/>
          </a:ln>
          <a:effectLst>
            <a:outerShdw blurRad="63500" dist="25400" dir="7200000" algn="t" rotWithShape="0">
              <a:prstClr val="black">
                <a:alpha val="45000"/>
              </a:prstClr>
            </a:outerShdw>
          </a:effectLst>
        </p:spPr>
        <p:style>
          <a:lnRef idx="3">
            <a:schemeClr val="lt1"/>
          </a:lnRef>
          <a:fillRef idx="1">
            <a:schemeClr val="accent6"/>
          </a:fillRef>
          <a:effectRef idx="1">
            <a:schemeClr val="accent6"/>
          </a:effectRef>
          <a:fontRef idx="minor">
            <a:schemeClr val="lt1"/>
          </a:fontRef>
        </p:style>
        <p:txBody>
          <a:bodyPr lIns="45720" rIns="45720" anchor="ctr">
            <a:normAutofit/>
          </a:bodyPr>
          <a:lstStyle/>
          <a:p>
            <a:pPr indent="-274320">
              <a:buClr>
                <a:schemeClr val="accent1"/>
              </a:buClr>
              <a:buSzPct val="80000"/>
              <a:buFont typeface="Wingdings 2" pitchFamily="18" charset="2"/>
              <a:buNone/>
              <a:defRPr/>
            </a:pPr>
            <a:endParaRPr lang="en-US" sz="2000" dirty="0"/>
          </a:p>
        </p:txBody>
      </p:sp>
      <p:sp>
        <p:nvSpPr>
          <p:cNvPr id="2" name="Rectangle 2"/>
          <p:cNvSpPr>
            <a:spLocks noGrp="1"/>
          </p:cNvSpPr>
          <p:nvPr>
            <p:ph type="title"/>
          </p:nvPr>
        </p:nvSpPr>
        <p:spPr>
          <a:xfrm>
            <a:off x="5514536" y="4343400"/>
            <a:ext cx="3048000" cy="709858"/>
          </a:xfrm>
        </p:spPr>
        <p:txBody>
          <a:bodyPr anchor="t">
            <a:noAutofit/>
          </a:bodyPr>
          <a:lstStyle>
            <a:lvl1pPr algn="l">
              <a:buNone/>
              <a:defRPr sz="2200" b="1">
                <a:solidFill>
                  <a:schemeClr val="tx2"/>
                </a:solidFill>
                <a:effectLst>
                  <a:outerShdw blurRad="38100" dist="25400" dir="8220000" algn="tr" rotWithShape="0">
                    <a:prstClr val="black">
                      <a:alpha val="35000"/>
                    </a:prstClr>
                  </a:outerShdw>
                </a:effectLst>
              </a:defRPr>
            </a:lvl1pPr>
          </a:lstStyle>
          <a:p>
            <a:r>
              <a:rPr lang="en-US" smtClean="0"/>
              <a:t>Click to edit Master title style</a:t>
            </a:r>
            <a:endParaRPr lang="en-US" dirty="0"/>
          </a:p>
        </p:txBody>
      </p:sp>
      <p:sp>
        <p:nvSpPr>
          <p:cNvPr id="3" name="Rectangle 3"/>
          <p:cNvSpPr>
            <a:spLocks noGrp="1"/>
          </p:cNvSpPr>
          <p:nvPr>
            <p:ph type="pic" idx="1"/>
          </p:nvPr>
        </p:nvSpPr>
        <p:spPr>
          <a:xfrm>
            <a:off x="739645" y="1222657"/>
            <a:ext cx="4575601" cy="3657600"/>
          </a:xfrm>
          <a:solidFill>
            <a:schemeClr val="tx2">
              <a:shade val="75000"/>
            </a:schemeClr>
          </a:solidFill>
          <a:ln w="63500">
            <a:noFill/>
            <a:miter lim="800000"/>
          </a:ln>
          <a:effectLst/>
        </p:spPr>
        <p:style>
          <a:lnRef idx="3">
            <a:schemeClr val="lt1"/>
          </a:lnRef>
          <a:fillRef idx="1">
            <a:schemeClr val="accent6"/>
          </a:fillRef>
          <a:effectRef idx="1">
            <a:schemeClr val="accent6"/>
          </a:effectRef>
          <a:fontRef idx="minor">
            <a:schemeClr val="lt1"/>
          </a:fontRef>
        </p:style>
        <p:txBody>
          <a:bodyPr>
            <a:normAutofit/>
          </a:bodyPr>
          <a:lstStyle>
            <a:lvl1pPr>
              <a:buNone/>
              <a:defRPr sz="3200"/>
            </a:lvl1pPr>
          </a:lstStyle>
          <a:p>
            <a:pPr lvl="0"/>
            <a:r>
              <a:rPr lang="en-US" noProof="0" dirty="0" smtClean="0"/>
              <a:t>Click icon to add picture</a:t>
            </a:r>
            <a:endParaRPr lang="en-US" noProof="0" dirty="0"/>
          </a:p>
        </p:txBody>
      </p:sp>
      <p:sp>
        <p:nvSpPr>
          <p:cNvPr id="4" name="Rectangle 4"/>
          <p:cNvSpPr>
            <a:spLocks noGrp="1"/>
          </p:cNvSpPr>
          <p:nvPr>
            <p:ph type="body" sz="half" idx="2"/>
          </p:nvPr>
        </p:nvSpPr>
        <p:spPr>
          <a:xfrm>
            <a:off x="5514536" y="1371600"/>
            <a:ext cx="3044952" cy="2930086"/>
          </a:xfrm>
        </p:spPr>
        <p:txBody>
          <a:bodyPr bIns="0" anchor="b">
            <a:normAutofit/>
          </a:bodyPr>
          <a:lstStyle>
            <a:lvl1pPr marL="0" marR="0" indent="0" algn="l">
              <a:buFontTx/>
              <a:buNone/>
              <a:defRPr sz="1300">
                <a:solidFill>
                  <a:schemeClr val="tx1">
                    <a:tint val="95000"/>
                  </a:schemeClr>
                </a:solidFill>
              </a:defRPr>
            </a:lvl1pPr>
            <a:lvl2pPr marL="460375" marR="0" indent="-112713">
              <a:buFontTx/>
              <a:buNone/>
              <a:defRPr sz="1200"/>
            </a:lvl2pPr>
            <a:lvl3pPr marL="914400" marR="0" indent="-117475">
              <a:buFontTx/>
              <a:buNone/>
              <a:defRPr sz="1000"/>
            </a:lvl3pPr>
            <a:lvl4pPr marL="1316038" marR="0" indent="-112713">
              <a:buFontTx/>
              <a:buNone/>
              <a:defRPr sz="900"/>
            </a:lvl4pPr>
            <a:lvl5pPr marL="1711325" marR="0" indent="-117475">
              <a:buFontTx/>
              <a:buNone/>
              <a:defRPr sz="900"/>
            </a:lvl5pPr>
          </a:lstStyle>
          <a:p>
            <a:pPr lvl="0"/>
            <a:r>
              <a:rPr lang="en-US" smtClean="0"/>
              <a:t>Click to edit Master text styles</a:t>
            </a:r>
          </a:p>
        </p:txBody>
      </p:sp>
      <p:sp>
        <p:nvSpPr>
          <p:cNvPr id="6" name="Rectangle 5"/>
          <p:cNvSpPr>
            <a:spLocks noGrp="1"/>
          </p:cNvSpPr>
          <p:nvPr>
            <p:ph type="dt" sz="half" idx="10"/>
          </p:nvPr>
        </p:nvSpPr>
        <p:spPr/>
        <p:txBody>
          <a:bodyPr/>
          <a:lstStyle>
            <a:lvl1pPr>
              <a:defRPr/>
            </a:lvl1pPr>
          </a:lstStyle>
          <a:p>
            <a:pPr>
              <a:defRPr/>
            </a:pPr>
            <a:endParaRPr/>
          </a:p>
        </p:txBody>
      </p:sp>
      <p:sp>
        <p:nvSpPr>
          <p:cNvPr id="7" name="Rectangle 6"/>
          <p:cNvSpPr>
            <a:spLocks noGrp="1"/>
          </p:cNvSpPr>
          <p:nvPr>
            <p:ph type="ftr" sz="quarter" idx="11"/>
          </p:nvPr>
        </p:nvSpPr>
        <p:spPr/>
        <p:txBody>
          <a:bodyPr/>
          <a:lstStyle>
            <a:lvl1pPr>
              <a:defRPr/>
            </a:lvl1pPr>
          </a:lstStyle>
          <a:p>
            <a:pPr>
              <a:defRPr/>
            </a:pPr>
            <a:endParaRPr/>
          </a:p>
        </p:txBody>
      </p:sp>
      <p:sp>
        <p:nvSpPr>
          <p:cNvPr id="8" name="Rectangle 7"/>
          <p:cNvSpPr>
            <a:spLocks noGrp="1"/>
          </p:cNvSpPr>
          <p:nvPr>
            <p:ph type="sldNum" sz="quarter" idx="12"/>
          </p:nvPr>
        </p:nvSpPr>
        <p:spPr/>
        <p:txBody>
          <a:bodyPr/>
          <a:lstStyle>
            <a:lvl1pPr>
              <a:defRPr/>
            </a:lvl1pPr>
          </a:lstStyle>
          <a:p>
            <a:pPr>
              <a:defRPr/>
            </a:pPr>
            <a:fld id="{819002DC-29E9-4C3D-BA54-A2A08639D26F}" type="slidenum">
              <a:rPr/>
              <a:pPr>
                <a:defRPr/>
              </a:pPr>
              <a:t>‹#›</a:t>
            </a:fld>
            <a:endParaRPr/>
          </a:p>
        </p:txBody>
      </p:sp>
    </p:spTree>
    <p:extLst>
      <p:ext uri="{BB962C8B-B14F-4D97-AF65-F5344CB8AC3E}">
        <p14:creationId xmlns:p14="http://schemas.microsoft.com/office/powerpoint/2010/main" val="1348005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4EE9E2B-0884-484F-B54B-F79902618C96}" type="slidenum">
              <a:rPr lang="en-US"/>
              <a:pPr>
                <a:defRPr/>
              </a:pPr>
              <a:t>‹#›</a:t>
            </a:fld>
            <a:endParaRPr lang="en-US" dirty="0"/>
          </a:p>
        </p:txBody>
      </p:sp>
    </p:spTree>
    <p:extLst>
      <p:ext uri="{BB962C8B-B14F-4D97-AF65-F5344CB8AC3E}">
        <p14:creationId xmlns:p14="http://schemas.microsoft.com/office/powerpoint/2010/main" val="197567166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2"/>
          <p:cNvSpPr>
            <a:spLocks noGrp="1"/>
          </p:cNvSpPr>
          <p:nvPr>
            <p:ph type="dt" sz="half" idx="10"/>
          </p:nvPr>
        </p:nvSpPr>
        <p:spPr/>
        <p:txBody>
          <a:bodyPr/>
          <a:lstStyle>
            <a:lvl1pPr>
              <a:defRPr/>
            </a:lvl1pPr>
          </a:lstStyle>
          <a:p>
            <a:pPr>
              <a:defRPr/>
            </a:pPr>
            <a:endParaRPr/>
          </a:p>
        </p:txBody>
      </p:sp>
      <p:sp>
        <p:nvSpPr>
          <p:cNvPr id="5" name="Rectangle 18"/>
          <p:cNvSpPr>
            <a:spLocks noGrp="1"/>
          </p:cNvSpPr>
          <p:nvPr>
            <p:ph type="ftr" sz="quarter" idx="11"/>
          </p:nvPr>
        </p:nvSpPr>
        <p:spPr/>
        <p:txBody>
          <a:bodyPr/>
          <a:lstStyle>
            <a:lvl1pPr>
              <a:defRPr/>
            </a:lvl1pPr>
          </a:lstStyle>
          <a:p>
            <a:pPr>
              <a:defRPr/>
            </a:pPr>
            <a:endParaRPr/>
          </a:p>
        </p:txBody>
      </p:sp>
      <p:sp>
        <p:nvSpPr>
          <p:cNvPr id="6" name="Rectangle 15"/>
          <p:cNvSpPr>
            <a:spLocks noGrp="1"/>
          </p:cNvSpPr>
          <p:nvPr>
            <p:ph type="sldNum" sz="quarter" idx="12"/>
          </p:nvPr>
        </p:nvSpPr>
        <p:spPr/>
        <p:txBody>
          <a:bodyPr/>
          <a:lstStyle>
            <a:lvl1pPr>
              <a:defRPr/>
            </a:lvl1pPr>
          </a:lstStyle>
          <a:p>
            <a:pPr>
              <a:defRPr/>
            </a:pPr>
            <a:fld id="{24440611-416A-4B34-85DF-365E9D4EC65B}" type="slidenum">
              <a:rPr/>
              <a:pPr>
                <a:defRPr/>
              </a:pPr>
              <a:t>‹#›</a:t>
            </a:fld>
            <a:endParaRPr/>
          </a:p>
        </p:txBody>
      </p:sp>
    </p:spTree>
    <p:extLst>
      <p:ext uri="{BB962C8B-B14F-4D97-AF65-F5344CB8AC3E}">
        <p14:creationId xmlns:p14="http://schemas.microsoft.com/office/powerpoint/2010/main" val="345495843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2"/>
          <p:cNvSpPr>
            <a:spLocks noGrp="1"/>
          </p:cNvSpPr>
          <p:nvPr>
            <p:ph type="dt" sz="half" idx="10"/>
          </p:nvPr>
        </p:nvSpPr>
        <p:spPr/>
        <p:txBody>
          <a:bodyPr/>
          <a:lstStyle>
            <a:lvl1pPr>
              <a:defRPr/>
            </a:lvl1pPr>
          </a:lstStyle>
          <a:p>
            <a:pPr>
              <a:defRPr/>
            </a:pPr>
            <a:endParaRPr/>
          </a:p>
        </p:txBody>
      </p:sp>
      <p:sp>
        <p:nvSpPr>
          <p:cNvPr id="5" name="Rectangle 18"/>
          <p:cNvSpPr>
            <a:spLocks noGrp="1"/>
          </p:cNvSpPr>
          <p:nvPr>
            <p:ph type="ftr" sz="quarter" idx="11"/>
          </p:nvPr>
        </p:nvSpPr>
        <p:spPr/>
        <p:txBody>
          <a:bodyPr/>
          <a:lstStyle>
            <a:lvl1pPr>
              <a:defRPr/>
            </a:lvl1pPr>
          </a:lstStyle>
          <a:p>
            <a:pPr>
              <a:defRPr/>
            </a:pPr>
            <a:endParaRPr/>
          </a:p>
        </p:txBody>
      </p:sp>
      <p:sp>
        <p:nvSpPr>
          <p:cNvPr id="6" name="Rectangle 15"/>
          <p:cNvSpPr>
            <a:spLocks noGrp="1"/>
          </p:cNvSpPr>
          <p:nvPr>
            <p:ph type="sldNum" sz="quarter" idx="12"/>
          </p:nvPr>
        </p:nvSpPr>
        <p:spPr/>
        <p:txBody>
          <a:bodyPr/>
          <a:lstStyle>
            <a:lvl1pPr>
              <a:defRPr/>
            </a:lvl1pPr>
          </a:lstStyle>
          <a:p>
            <a:pPr>
              <a:defRPr/>
            </a:pPr>
            <a:fld id="{3998FADC-A241-4C0A-AB72-EABC38111BBF}" type="slidenum">
              <a:rPr/>
              <a:pPr>
                <a:defRPr/>
              </a:pPr>
              <a:t>‹#›</a:t>
            </a:fld>
            <a:endParaRPr/>
          </a:p>
        </p:txBody>
      </p:sp>
    </p:spTree>
    <p:extLst>
      <p:ext uri="{BB962C8B-B14F-4D97-AF65-F5344CB8AC3E}">
        <p14:creationId xmlns:p14="http://schemas.microsoft.com/office/powerpoint/2010/main" val="405639256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22"/>
          <p:cNvSpPr>
            <a:spLocks noGrp="1"/>
          </p:cNvSpPr>
          <p:nvPr>
            <p:ph type="dt" sz="half" idx="10"/>
          </p:nvPr>
        </p:nvSpPr>
        <p:spPr/>
        <p:txBody>
          <a:bodyPr/>
          <a:lstStyle>
            <a:lvl1pPr>
              <a:defRPr/>
            </a:lvl1pPr>
          </a:lstStyle>
          <a:p>
            <a:pPr>
              <a:defRPr/>
            </a:pPr>
            <a:endParaRPr/>
          </a:p>
        </p:txBody>
      </p:sp>
      <p:sp>
        <p:nvSpPr>
          <p:cNvPr id="4" name="Rectangle 18"/>
          <p:cNvSpPr>
            <a:spLocks noGrp="1"/>
          </p:cNvSpPr>
          <p:nvPr>
            <p:ph type="ftr" sz="quarter" idx="11"/>
          </p:nvPr>
        </p:nvSpPr>
        <p:spPr/>
        <p:txBody>
          <a:bodyPr/>
          <a:lstStyle>
            <a:lvl1pPr>
              <a:defRPr/>
            </a:lvl1pPr>
          </a:lstStyle>
          <a:p>
            <a:pPr>
              <a:defRPr/>
            </a:pPr>
            <a:endParaRPr/>
          </a:p>
        </p:txBody>
      </p:sp>
      <p:sp>
        <p:nvSpPr>
          <p:cNvPr id="5" name="Rectangle 15"/>
          <p:cNvSpPr>
            <a:spLocks noGrp="1"/>
          </p:cNvSpPr>
          <p:nvPr>
            <p:ph type="sldNum" sz="quarter" idx="12"/>
          </p:nvPr>
        </p:nvSpPr>
        <p:spPr/>
        <p:txBody>
          <a:bodyPr/>
          <a:lstStyle>
            <a:lvl1pPr>
              <a:defRPr/>
            </a:lvl1pPr>
          </a:lstStyle>
          <a:p>
            <a:pPr>
              <a:defRPr/>
            </a:pPr>
            <a:fld id="{985F56F0-D27C-4F71-B213-B9E3AF59BC28}" type="slidenum">
              <a:rPr/>
              <a:pPr>
                <a:defRPr/>
              </a:pPr>
              <a:t>‹#›</a:t>
            </a:fld>
            <a:endParaRPr/>
          </a:p>
        </p:txBody>
      </p:sp>
    </p:spTree>
    <p:extLst>
      <p:ext uri="{BB962C8B-B14F-4D97-AF65-F5344CB8AC3E}">
        <p14:creationId xmlns:p14="http://schemas.microsoft.com/office/powerpoint/2010/main" val="332553045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smtClean="0"/>
              <a:t>Click to edit Master title style</a:t>
            </a:r>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3EFB5D24-9AF5-4F1F-AE53-D7C87365CF0C}" type="slidenum">
              <a:rPr lang="en-US"/>
              <a:pPr>
                <a:defRPr/>
              </a:pPr>
              <a:t>‹#›</a:t>
            </a:fld>
            <a:endParaRPr lang="en-US" dirty="0"/>
          </a:p>
        </p:txBody>
      </p:sp>
    </p:spTree>
    <p:extLst>
      <p:ext uri="{BB962C8B-B14F-4D97-AF65-F5344CB8AC3E}">
        <p14:creationId xmlns:p14="http://schemas.microsoft.com/office/powerpoint/2010/main" val="369426576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E98AD837-B0E6-4544-AD6F-9D9E0E755D23}" type="slidenum">
              <a:rPr lang="en-US"/>
              <a:pPr>
                <a:defRPr/>
              </a:pPr>
              <a:t>‹#›</a:t>
            </a:fld>
            <a:endParaRPr lang="en-US" dirty="0"/>
          </a:p>
        </p:txBody>
      </p:sp>
    </p:spTree>
    <p:extLst>
      <p:ext uri="{BB962C8B-B14F-4D97-AF65-F5344CB8AC3E}">
        <p14:creationId xmlns:p14="http://schemas.microsoft.com/office/powerpoint/2010/main" val="331853836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D8C4008-EE6E-4235-9AB0-57EB183413B8}" type="slidenum">
              <a:rPr lang="en-US"/>
              <a:pPr>
                <a:defRPr/>
              </a:pPr>
              <a:t>‹#›</a:t>
            </a:fld>
            <a:endParaRPr lang="en-US" dirty="0"/>
          </a:p>
        </p:txBody>
      </p:sp>
    </p:spTree>
    <p:extLst>
      <p:ext uri="{BB962C8B-B14F-4D97-AF65-F5344CB8AC3E}">
        <p14:creationId xmlns:p14="http://schemas.microsoft.com/office/powerpoint/2010/main" val="3982554312"/>
      </p:ext>
    </p:extLst>
  </p:cSld>
  <p:clrMapOvr>
    <a:overrideClrMapping bg1="dk1" tx1="lt1" bg2="dk2" tx2="lt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12166C69-2D31-4B71-9318-572D872AA62C}" type="slidenum">
              <a:rPr lang="en-US"/>
              <a:pPr>
                <a:defRPr/>
              </a:pPr>
              <a:t>‹#›</a:t>
            </a:fld>
            <a:endParaRPr lang="en-US" dirty="0"/>
          </a:p>
        </p:txBody>
      </p:sp>
    </p:spTree>
    <p:extLst>
      <p:ext uri="{BB962C8B-B14F-4D97-AF65-F5344CB8AC3E}">
        <p14:creationId xmlns:p14="http://schemas.microsoft.com/office/powerpoint/2010/main" val="217693566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1AE146C1-3CEB-4F51-AA86-546F36DBB281}" type="slidenum">
              <a:rPr lang="en-US"/>
              <a:pPr>
                <a:defRPr/>
              </a:pPr>
              <a:t>‹#›</a:t>
            </a:fld>
            <a:endParaRPr lang="en-US" dirty="0"/>
          </a:p>
        </p:txBody>
      </p:sp>
    </p:spTree>
    <p:extLst>
      <p:ext uri="{BB962C8B-B14F-4D97-AF65-F5344CB8AC3E}">
        <p14:creationId xmlns:p14="http://schemas.microsoft.com/office/powerpoint/2010/main" val="103121091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2FDDFD44-31AD-49CB-A408-7E42BB873FAE}" type="slidenum">
              <a:rPr lang="en-US"/>
              <a:pPr>
                <a:defRPr/>
              </a:pPr>
              <a:t>‹#›</a:t>
            </a:fld>
            <a:endParaRPr lang="en-US" dirty="0"/>
          </a:p>
        </p:txBody>
      </p:sp>
    </p:spTree>
    <p:extLst>
      <p:ext uri="{BB962C8B-B14F-4D97-AF65-F5344CB8AC3E}">
        <p14:creationId xmlns:p14="http://schemas.microsoft.com/office/powerpoint/2010/main" val="349311369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63BAFD1D-6115-4A9C-94C0-D09896EB858C}" type="slidenum">
              <a:rPr lang="en-US"/>
              <a:pPr>
                <a:defRPr/>
              </a:pPr>
              <a:t>‹#›</a:t>
            </a:fld>
            <a:endParaRPr lang="en-US" dirty="0"/>
          </a:p>
        </p:txBody>
      </p:sp>
    </p:spTree>
    <p:extLst>
      <p:ext uri="{BB962C8B-B14F-4D97-AF65-F5344CB8AC3E}">
        <p14:creationId xmlns:p14="http://schemas.microsoft.com/office/powerpoint/2010/main" val="2884960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DD6945E-0B2B-4440-AA15-F9E442474C29}" type="slidenum">
              <a:rPr lang="en-US"/>
              <a:pPr>
                <a:defRPr/>
              </a:pPr>
              <a:t>‹#›</a:t>
            </a:fld>
            <a:endParaRPr lang="en-US" dirty="0"/>
          </a:p>
        </p:txBody>
      </p:sp>
    </p:spTree>
    <p:extLst>
      <p:ext uri="{BB962C8B-B14F-4D97-AF65-F5344CB8AC3E}">
        <p14:creationId xmlns:p14="http://schemas.microsoft.com/office/powerpoint/2010/main" val="119258021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EB2FAFEC-30D0-4D68-ACE2-50438B6A8870}" type="slidenum">
              <a:rPr lang="en-US"/>
              <a:pPr>
                <a:defRPr/>
              </a:pPr>
              <a:t>‹#›</a:t>
            </a:fld>
            <a:endParaRPr lang="en-US" dirty="0"/>
          </a:p>
        </p:txBody>
      </p:sp>
    </p:spTree>
    <p:extLst>
      <p:ext uri="{BB962C8B-B14F-4D97-AF65-F5344CB8AC3E}">
        <p14:creationId xmlns:p14="http://schemas.microsoft.com/office/powerpoint/2010/main" val="236031512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30718CEC-8485-44AB-957A-821871F880C6}" type="slidenum">
              <a:rPr lang="en-US"/>
              <a:pPr>
                <a:defRPr/>
              </a:pPr>
              <a:t>‹#›</a:t>
            </a:fld>
            <a:endParaRPr lang="en-US" dirty="0"/>
          </a:p>
        </p:txBody>
      </p:sp>
    </p:spTree>
    <p:extLst>
      <p:ext uri="{BB962C8B-B14F-4D97-AF65-F5344CB8AC3E}">
        <p14:creationId xmlns:p14="http://schemas.microsoft.com/office/powerpoint/2010/main" val="198388948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41E0A277-8BDA-4155-A0A9-95582B312B3D}" type="slidenum">
              <a:rPr lang="en-US"/>
              <a:pPr>
                <a:defRPr/>
              </a:pPr>
              <a:t>‹#›</a:t>
            </a:fld>
            <a:endParaRPr lang="en-US" dirty="0"/>
          </a:p>
        </p:txBody>
      </p:sp>
    </p:spTree>
    <p:extLst>
      <p:ext uri="{BB962C8B-B14F-4D97-AF65-F5344CB8AC3E}">
        <p14:creationId xmlns:p14="http://schemas.microsoft.com/office/powerpoint/2010/main" val="184176115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B9DDC520-9E0A-4F3F-BC6B-6FB0004B231D}" type="slidenum">
              <a:rPr lang="en-US"/>
              <a:pPr>
                <a:defRPr/>
              </a:pPr>
              <a:t>‹#›</a:t>
            </a:fld>
            <a:endParaRPr lang="en-US" dirty="0"/>
          </a:p>
        </p:txBody>
      </p:sp>
    </p:spTree>
    <p:extLst>
      <p:ext uri="{BB962C8B-B14F-4D97-AF65-F5344CB8AC3E}">
        <p14:creationId xmlns:p14="http://schemas.microsoft.com/office/powerpoint/2010/main" val="414929093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953BCBCB-4753-46C3-8D99-C4A6A3D1F9F6}" type="slidenum">
              <a:rPr lang="en-US"/>
              <a:pPr>
                <a:defRPr/>
              </a:pPr>
              <a:t>‹#›</a:t>
            </a:fld>
            <a:endParaRPr lang="en-US" dirty="0"/>
          </a:p>
        </p:txBody>
      </p:sp>
    </p:spTree>
    <p:extLst>
      <p:ext uri="{BB962C8B-B14F-4D97-AF65-F5344CB8AC3E}">
        <p14:creationId xmlns:p14="http://schemas.microsoft.com/office/powerpoint/2010/main" val="299960413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endParaRPr lang="en-US"/>
          </a:p>
        </p:txBody>
      </p:sp>
      <p:sp>
        <p:nvSpPr>
          <p:cNvPr id="5" name="Footer Placeholder 18"/>
          <p:cNvSpPr>
            <a:spLocks noGrp="1"/>
          </p:cNvSpPr>
          <p:nvPr>
            <p:ph type="ftr" sz="quarter" idx="11"/>
          </p:nvPr>
        </p:nvSpPr>
        <p:spPr/>
        <p:txBody>
          <a:bodyPr/>
          <a:lstStyle>
            <a:lvl1pPr>
              <a:defRPr/>
            </a:lvl1pPr>
          </a:lstStyle>
          <a:p>
            <a:pPr>
              <a:defRPr/>
            </a:pPr>
            <a:endParaRPr lang="en-US"/>
          </a:p>
        </p:txBody>
      </p:sp>
      <p:sp>
        <p:nvSpPr>
          <p:cNvPr id="6" name="Slide Number Placeholder 26"/>
          <p:cNvSpPr>
            <a:spLocks noGrp="1"/>
          </p:cNvSpPr>
          <p:nvPr>
            <p:ph type="sldNum" sz="quarter" idx="12"/>
          </p:nvPr>
        </p:nvSpPr>
        <p:spPr/>
        <p:txBody>
          <a:bodyPr/>
          <a:lstStyle>
            <a:lvl1pPr>
              <a:defRPr/>
            </a:lvl1pPr>
          </a:lstStyle>
          <a:p>
            <a:pPr>
              <a:defRPr/>
            </a:pPr>
            <a:fld id="{DF69DD31-6D90-4CEB-AA13-90CED5364A61}" type="slidenum">
              <a:rPr lang="en-US"/>
              <a:pPr>
                <a:defRPr/>
              </a:pPr>
              <a:t>‹#›</a:t>
            </a:fld>
            <a:endParaRPr lang="en-US" dirty="0"/>
          </a:p>
        </p:txBody>
      </p:sp>
    </p:spTree>
    <p:extLst>
      <p:ext uri="{BB962C8B-B14F-4D97-AF65-F5344CB8AC3E}">
        <p14:creationId xmlns:p14="http://schemas.microsoft.com/office/powerpoint/2010/main" val="1665197675"/>
      </p:ext>
    </p:extLst>
  </p:cSld>
  <p:clrMapOvr>
    <a:overrideClrMapping bg1="dk1" tx1="lt1" bg2="dk2" tx2="lt2" accent1="accent1" accent2="accent2" accent3="accent3" accent4="accent4" accent5="accent5" accent6="accent6" hlink="hlink" folHlink="folHlink"/>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81BD6F7A-D6FC-40AC-A011-0E367AFA8B7C}" type="slidenum">
              <a:rPr lang="en-US"/>
              <a:pPr>
                <a:defRPr/>
              </a:pPr>
              <a:t>‹#›</a:t>
            </a:fld>
            <a:endParaRPr lang="en-US" dirty="0"/>
          </a:p>
        </p:txBody>
      </p:sp>
    </p:spTree>
    <p:extLst>
      <p:ext uri="{BB962C8B-B14F-4D97-AF65-F5344CB8AC3E}">
        <p14:creationId xmlns:p14="http://schemas.microsoft.com/office/powerpoint/2010/main" val="424469073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2EC9D20-E3CD-4146-8A2A-440311F43AD9}" type="slidenum">
              <a:rPr lang="en-US"/>
              <a:pPr>
                <a:defRPr/>
              </a:pPr>
              <a:t>‹#›</a:t>
            </a:fld>
            <a:endParaRPr lang="en-US" dirty="0"/>
          </a:p>
        </p:txBody>
      </p:sp>
    </p:spTree>
    <p:extLst>
      <p:ext uri="{BB962C8B-B14F-4D97-AF65-F5344CB8AC3E}">
        <p14:creationId xmlns:p14="http://schemas.microsoft.com/office/powerpoint/2010/main" val="3830432403"/>
      </p:ext>
    </p:extLst>
  </p:cSld>
  <p:clrMapOvr>
    <a:overrideClrMapping bg1="dk1" tx1="lt1" bg2="dk2" tx2="lt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CCBAE135-D0C2-475F-B001-8FF3F526CF38}" type="slidenum">
              <a:rPr lang="en-US"/>
              <a:pPr>
                <a:defRPr/>
              </a:pPr>
              <a:t>‹#›</a:t>
            </a:fld>
            <a:endParaRPr lang="en-US" dirty="0"/>
          </a:p>
        </p:txBody>
      </p:sp>
    </p:spTree>
    <p:extLst>
      <p:ext uri="{BB962C8B-B14F-4D97-AF65-F5344CB8AC3E}">
        <p14:creationId xmlns:p14="http://schemas.microsoft.com/office/powerpoint/2010/main" val="292360888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7A6760FB-9204-4D67-AFB1-EE16C7B9C4E0}" type="slidenum">
              <a:rPr lang="en-US"/>
              <a:pPr>
                <a:defRPr/>
              </a:pPr>
              <a:t>‹#›</a:t>
            </a:fld>
            <a:endParaRPr lang="en-US" dirty="0"/>
          </a:p>
        </p:txBody>
      </p:sp>
    </p:spTree>
    <p:extLst>
      <p:ext uri="{BB962C8B-B14F-4D97-AF65-F5344CB8AC3E}">
        <p14:creationId xmlns:p14="http://schemas.microsoft.com/office/powerpoint/2010/main" val="41558818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201F6FB-2B96-4257-8E4F-C854A5940AE6}" type="slidenum">
              <a:rPr lang="en-US"/>
              <a:pPr>
                <a:defRPr/>
              </a:pPr>
              <a:t>‹#›</a:t>
            </a:fld>
            <a:endParaRPr lang="en-US" dirty="0"/>
          </a:p>
        </p:txBody>
      </p:sp>
    </p:spTree>
    <p:extLst>
      <p:ext uri="{BB962C8B-B14F-4D97-AF65-F5344CB8AC3E}">
        <p14:creationId xmlns:p14="http://schemas.microsoft.com/office/powerpoint/2010/main" val="177405183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9DA8500E-6BE7-4257-9B52-28377E928D41}" type="slidenum">
              <a:rPr lang="en-US"/>
              <a:pPr>
                <a:defRPr/>
              </a:pPr>
              <a:t>‹#›</a:t>
            </a:fld>
            <a:endParaRPr lang="en-US" dirty="0"/>
          </a:p>
        </p:txBody>
      </p:sp>
    </p:spTree>
    <p:extLst>
      <p:ext uri="{BB962C8B-B14F-4D97-AF65-F5344CB8AC3E}">
        <p14:creationId xmlns:p14="http://schemas.microsoft.com/office/powerpoint/2010/main" val="323580647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789DF7DE-5133-4BC5-9E63-719D42335535}" type="slidenum">
              <a:rPr lang="en-US"/>
              <a:pPr>
                <a:defRPr/>
              </a:pPr>
              <a:t>‹#›</a:t>
            </a:fld>
            <a:endParaRPr lang="en-US" dirty="0"/>
          </a:p>
        </p:txBody>
      </p:sp>
    </p:spTree>
    <p:extLst>
      <p:ext uri="{BB962C8B-B14F-4D97-AF65-F5344CB8AC3E}">
        <p14:creationId xmlns:p14="http://schemas.microsoft.com/office/powerpoint/2010/main" val="176290409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95D96C22-1A0C-41D0-99AA-526E6F5D5CF8}" type="slidenum">
              <a:rPr lang="en-US"/>
              <a:pPr>
                <a:defRPr/>
              </a:pPr>
              <a:t>‹#›</a:t>
            </a:fld>
            <a:endParaRPr lang="en-US" dirty="0"/>
          </a:p>
        </p:txBody>
      </p:sp>
    </p:spTree>
    <p:extLst>
      <p:ext uri="{BB962C8B-B14F-4D97-AF65-F5344CB8AC3E}">
        <p14:creationId xmlns:p14="http://schemas.microsoft.com/office/powerpoint/2010/main" val="105746931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dirty="0">
              <a:latin typeface="+mn-lt"/>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dirty="0">
              <a:latin typeface="+mn-lt"/>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79D29D83-378F-4E35-8665-4B34E94519FD}" type="slidenum">
              <a:rPr lang="en-US"/>
              <a:pPr>
                <a:defRPr/>
              </a:pPr>
              <a:t>‹#›</a:t>
            </a:fld>
            <a:endParaRPr lang="en-US" dirty="0"/>
          </a:p>
        </p:txBody>
      </p:sp>
    </p:spTree>
    <p:extLst>
      <p:ext uri="{BB962C8B-B14F-4D97-AF65-F5344CB8AC3E}">
        <p14:creationId xmlns:p14="http://schemas.microsoft.com/office/powerpoint/2010/main" val="62926045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E4EE50BE-7D1C-491A-9372-56CD534AC035}" type="slidenum">
              <a:rPr lang="en-US"/>
              <a:pPr>
                <a:defRPr/>
              </a:pPr>
              <a:t>‹#›</a:t>
            </a:fld>
            <a:endParaRPr lang="en-US" dirty="0"/>
          </a:p>
        </p:txBody>
      </p:sp>
    </p:spTree>
    <p:extLst>
      <p:ext uri="{BB962C8B-B14F-4D97-AF65-F5344CB8AC3E}">
        <p14:creationId xmlns:p14="http://schemas.microsoft.com/office/powerpoint/2010/main" val="309402668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F5DBCC52-251D-4041-A573-074C77C38432}" type="slidenum">
              <a:rPr lang="en-US"/>
              <a:pPr>
                <a:defRPr/>
              </a:pPr>
              <a:t>‹#›</a:t>
            </a:fld>
            <a:endParaRPr lang="en-US" dirty="0"/>
          </a:p>
        </p:txBody>
      </p:sp>
    </p:spTree>
    <p:extLst>
      <p:ext uri="{BB962C8B-B14F-4D97-AF65-F5344CB8AC3E}">
        <p14:creationId xmlns:p14="http://schemas.microsoft.com/office/powerpoint/2010/main" val="19113623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62BBDA55-6811-47FC-9BF4-84C05A264875}" type="slidenum">
              <a:rPr lang="en-US"/>
              <a:pPr>
                <a:defRPr/>
              </a:pPr>
              <a:t>‹#›</a:t>
            </a:fld>
            <a:endParaRPr lang="en-US" dirty="0"/>
          </a:p>
        </p:txBody>
      </p:sp>
    </p:spTree>
    <p:extLst>
      <p:ext uri="{BB962C8B-B14F-4D97-AF65-F5344CB8AC3E}">
        <p14:creationId xmlns:p14="http://schemas.microsoft.com/office/powerpoint/2010/main" val="66709101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useBgFill="1">
        <p:nvSpPr>
          <p:cNvPr id="5" name="Rounded Rectangle 4"/>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hangingPunct="1">
              <a:defRPr/>
            </a:pPr>
            <a:endParaRPr lang="en-US" dirty="0"/>
          </a:p>
        </p:txBody>
      </p:sp>
      <p:sp>
        <p:nvSpPr>
          <p:cNvPr id="6" name="Rectangle 5"/>
          <p:cNvSpPr/>
          <p:nvPr/>
        </p:nvSpPr>
        <p:spPr>
          <a:xfrm>
            <a:off x="63500" y="144938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7" name="Rectangle 6"/>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0" name="Rectangle 9"/>
          <p:cNvSpPr/>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lang="en-US" smtClean="0"/>
              <a:t>Click to edit Master title style</a:t>
            </a:r>
            <a:endParaRPr lang="en-US"/>
          </a:p>
        </p:txBody>
      </p:sp>
      <p:sp>
        <p:nvSpPr>
          <p:cNvPr id="11" name="Date Placeholder 27"/>
          <p:cNvSpPr>
            <a:spLocks noGrp="1"/>
          </p:cNvSpPr>
          <p:nvPr>
            <p:ph type="dt" sz="half" idx="10"/>
          </p:nvPr>
        </p:nvSpPr>
        <p:spPr/>
        <p:txBody>
          <a:bodyPr/>
          <a:lstStyle>
            <a:lvl1pPr>
              <a:defRPr/>
            </a:lvl1pPr>
          </a:lstStyle>
          <a:p>
            <a:pPr>
              <a:defRPr/>
            </a:pPr>
            <a:endParaRPr lang="en-US"/>
          </a:p>
        </p:txBody>
      </p:sp>
      <p:sp>
        <p:nvSpPr>
          <p:cNvPr id="12" name="Footer Placeholder 16"/>
          <p:cNvSpPr>
            <a:spLocks noGrp="1"/>
          </p:cNvSpPr>
          <p:nvPr>
            <p:ph type="ftr" sz="quarter" idx="11"/>
          </p:nvPr>
        </p:nvSpPr>
        <p:spPr/>
        <p:txBody>
          <a:bodyPr/>
          <a:lstStyle>
            <a:lvl1pPr>
              <a:defRPr/>
            </a:lvl1pPr>
          </a:lstStyle>
          <a:p>
            <a:pPr>
              <a:defRPr/>
            </a:pPr>
            <a:endParaRPr lang="en-US"/>
          </a:p>
        </p:txBody>
      </p:sp>
      <p:sp>
        <p:nvSpPr>
          <p:cNvPr id="13" name="Slide Number Placeholder 28"/>
          <p:cNvSpPr>
            <a:spLocks noGrp="1"/>
          </p:cNvSpPr>
          <p:nvPr>
            <p:ph type="sldNum" sz="quarter" idx="12"/>
          </p:nvPr>
        </p:nvSpPr>
        <p:spPr/>
        <p:txBody>
          <a:bodyPr/>
          <a:lstStyle>
            <a:lvl1pPr>
              <a:defRPr sz="1400">
                <a:solidFill>
                  <a:srgbClr val="FFFFFF"/>
                </a:solidFill>
              </a:defRPr>
            </a:lvl1pPr>
          </a:lstStyle>
          <a:p>
            <a:pPr>
              <a:defRPr/>
            </a:pPr>
            <a:fld id="{B7A6384E-C047-4FCE-B210-AC6102EE810A}" type="slidenum">
              <a:rPr lang="en-US"/>
              <a:pPr>
                <a:defRPr/>
              </a:pPr>
              <a:t>‹#›</a:t>
            </a:fld>
            <a:endParaRPr lang="en-US" dirty="0"/>
          </a:p>
        </p:txBody>
      </p:sp>
    </p:spTree>
    <p:extLst>
      <p:ext uri="{BB962C8B-B14F-4D97-AF65-F5344CB8AC3E}">
        <p14:creationId xmlns:p14="http://schemas.microsoft.com/office/powerpoint/2010/main" val="329108536"/>
      </p:ext>
    </p:extLst>
  </p:cSld>
  <p:clrMapOvr>
    <a:overrideClrMapping bg1="lt1" tx1="dk1" bg2="lt2" tx2="dk2" accent1="accent1" accent2="accent2" accent3="accent3" accent4="accent4" accent5="accent5" accent6="accent6" hlink="hlink" folHlink="folHlink"/>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914400" y="1447800"/>
            <a:ext cx="77724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18E494D1-9D69-4228-A090-D7A2F09A6253}" type="slidenum">
              <a:rPr lang="en-US"/>
              <a:pPr>
                <a:defRPr/>
              </a:pPr>
              <a:t>‹#›</a:t>
            </a:fld>
            <a:endParaRPr lang="en-US" dirty="0"/>
          </a:p>
        </p:txBody>
      </p:sp>
    </p:spTree>
    <p:extLst>
      <p:ext uri="{BB962C8B-B14F-4D97-AF65-F5344CB8AC3E}">
        <p14:creationId xmlns:p14="http://schemas.microsoft.com/office/powerpoint/2010/main" val="344589063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useBgFill="1">
        <p:nvSpPr>
          <p:cNvPr id="5" name="Rounded Rectangle 4"/>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hangingPunct="1">
              <a:defRPr/>
            </a:pPr>
            <a:endParaRPr lang="en-US" dirty="0"/>
          </a:p>
        </p:txBody>
      </p:sp>
      <p:sp>
        <p:nvSpPr>
          <p:cNvPr id="6" name="Rectangle 5"/>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7" name="Rectangle 6"/>
          <p:cNvSpPr/>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8" name="Rectangle 7"/>
          <p:cNvSpPr/>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2" name="Title 1"/>
          <p:cNvSpPr>
            <a:spLocks noGrp="1"/>
          </p:cNvSpPr>
          <p:nvPr>
            <p:ph type="title"/>
          </p:nvPr>
        </p:nvSpPr>
        <p:spPr>
          <a:xfrm>
            <a:off x="722313" y="952500"/>
            <a:ext cx="7772400" cy="1362075"/>
          </a:xfrm>
        </p:spPr>
        <p:txBody>
          <a:bodyPr/>
          <a:lstStyle>
            <a:lvl1pPr algn="l">
              <a:buNone/>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9" name="Date Placeholder 3"/>
          <p:cNvSpPr>
            <a:spLocks noGrp="1"/>
          </p:cNvSpPr>
          <p:nvPr>
            <p:ph type="dt" sz="half" idx="10"/>
          </p:nvPr>
        </p:nvSpPr>
        <p:spPr/>
        <p:txBody>
          <a:bodyPr/>
          <a:lstStyle>
            <a:lvl1pPr>
              <a:defRPr/>
            </a:lvl1pPr>
          </a:lstStyle>
          <a:p>
            <a:pPr>
              <a:defRPr/>
            </a:pPr>
            <a:endParaRPr lang="en-US"/>
          </a:p>
        </p:txBody>
      </p:sp>
      <p:sp>
        <p:nvSpPr>
          <p:cNvPr id="10" name="Footer Placeholder 4"/>
          <p:cNvSpPr>
            <a:spLocks noGrp="1"/>
          </p:cNvSpPr>
          <p:nvPr>
            <p:ph type="ftr" sz="quarter" idx="11"/>
          </p:nvPr>
        </p:nvSpPr>
        <p:spPr>
          <a:xfrm>
            <a:off x="800100" y="6172200"/>
            <a:ext cx="4000500" cy="457200"/>
          </a:xfrm>
        </p:spPr>
        <p:txBody>
          <a:bodyPr/>
          <a:lstStyle>
            <a:lvl1pPr>
              <a:defRPr/>
            </a:lvl1pPr>
          </a:lstStyle>
          <a:p>
            <a:pPr>
              <a:defRPr/>
            </a:pPr>
            <a:endParaRPr lang="en-US"/>
          </a:p>
        </p:txBody>
      </p:sp>
      <p:sp>
        <p:nvSpPr>
          <p:cNvPr id="11" name="Slide Number Placeholder 5"/>
          <p:cNvSpPr>
            <a:spLocks noGrp="1"/>
          </p:cNvSpPr>
          <p:nvPr>
            <p:ph type="sldNum" sz="quarter" idx="12"/>
          </p:nvPr>
        </p:nvSpPr>
        <p:spPr>
          <a:xfrm>
            <a:off x="146050" y="6208713"/>
            <a:ext cx="457200" cy="457200"/>
          </a:xfrm>
        </p:spPr>
        <p:txBody>
          <a:bodyPr/>
          <a:lstStyle>
            <a:lvl1pPr>
              <a:defRPr/>
            </a:lvl1pPr>
          </a:lstStyle>
          <a:p>
            <a:pPr>
              <a:defRPr/>
            </a:pPr>
            <a:fld id="{FE6625E4-6906-4BBB-B3F0-8E78D95C65A3}" type="slidenum">
              <a:rPr lang="en-US"/>
              <a:pPr>
                <a:defRPr/>
              </a:pPr>
              <a:t>‹#›</a:t>
            </a:fld>
            <a:endParaRPr lang="en-US" dirty="0"/>
          </a:p>
        </p:txBody>
      </p:sp>
    </p:spTree>
    <p:extLst>
      <p:ext uri="{BB962C8B-B14F-4D97-AF65-F5344CB8AC3E}">
        <p14:creationId xmlns:p14="http://schemas.microsoft.com/office/powerpoint/2010/main" val="3755089277"/>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8CF2794-695C-4641-B3F1-584C78B985C7}" type="slidenum">
              <a:rPr lang="en-US"/>
              <a:pPr>
                <a:defRPr/>
              </a:pPr>
              <a:t>‹#›</a:t>
            </a:fld>
            <a:endParaRPr lang="en-US" dirty="0"/>
          </a:p>
        </p:txBody>
      </p:sp>
    </p:spTree>
    <p:extLst>
      <p:ext uri="{BB962C8B-B14F-4D97-AF65-F5344CB8AC3E}">
        <p14:creationId xmlns:p14="http://schemas.microsoft.com/office/powerpoint/2010/main" val="34279053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914400" y="1447800"/>
            <a:ext cx="37490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933950" y="1447800"/>
            <a:ext cx="37490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0FE975EA-49DF-4258-BC77-24DE33B86445}" type="slidenum">
              <a:rPr lang="en-US"/>
              <a:pPr>
                <a:defRPr/>
              </a:pPr>
              <a:t>‹#›</a:t>
            </a:fld>
            <a:endParaRPr lang="en-US" dirty="0"/>
          </a:p>
        </p:txBody>
      </p:sp>
    </p:spTree>
    <p:extLst>
      <p:ext uri="{BB962C8B-B14F-4D97-AF65-F5344CB8AC3E}">
        <p14:creationId xmlns:p14="http://schemas.microsoft.com/office/powerpoint/2010/main" val="396304155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11" name="Content Placeholder 10"/>
          <p:cNvSpPr>
            <a:spLocks noGrp="1"/>
          </p:cNvSpPr>
          <p:nvPr>
            <p:ph sz="half" idx="2"/>
          </p:nvPr>
        </p:nvSpPr>
        <p:spPr>
          <a:xfrm>
            <a:off x="914400" y="22479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4"/>
          </p:nvPr>
        </p:nvSpPr>
        <p:spPr>
          <a:xfrm>
            <a:off x="4953000" y="22479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D16BEF03-7723-432B-8938-69E3B1375ACF}" type="slidenum">
              <a:rPr lang="en-US"/>
              <a:pPr>
                <a:defRPr/>
              </a:pPr>
              <a:t>‹#›</a:t>
            </a:fld>
            <a:endParaRPr lang="en-US" dirty="0"/>
          </a:p>
        </p:txBody>
      </p:sp>
    </p:spTree>
    <p:extLst>
      <p:ext uri="{BB962C8B-B14F-4D97-AF65-F5344CB8AC3E}">
        <p14:creationId xmlns:p14="http://schemas.microsoft.com/office/powerpoint/2010/main" val="116870347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B477E84A-15A7-49C8-9590-4DA93F392F57}" type="slidenum">
              <a:rPr lang="en-US"/>
              <a:pPr>
                <a:defRPr/>
              </a:pPr>
              <a:t>‹#›</a:t>
            </a:fld>
            <a:endParaRPr lang="en-US" dirty="0"/>
          </a:p>
        </p:txBody>
      </p:sp>
    </p:spTree>
    <p:extLst>
      <p:ext uri="{BB962C8B-B14F-4D97-AF65-F5344CB8AC3E}">
        <p14:creationId xmlns:p14="http://schemas.microsoft.com/office/powerpoint/2010/main" val="92992599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37E05CFB-5990-4286-9CDF-E84A356FC9E0}" type="slidenum">
              <a:rPr lang="en-US"/>
              <a:pPr>
                <a:defRPr/>
              </a:pPr>
              <a:t>‹#›</a:t>
            </a:fld>
            <a:endParaRPr lang="en-US" dirty="0"/>
          </a:p>
        </p:txBody>
      </p:sp>
    </p:spTree>
    <p:extLst>
      <p:ext uri="{BB962C8B-B14F-4D97-AF65-F5344CB8AC3E}">
        <p14:creationId xmlns:p14="http://schemas.microsoft.com/office/powerpoint/2010/main" val="352444987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useBgFill="1">
        <p:nvSpPr>
          <p:cNvPr id="6" name="Rounded Rectangle 5"/>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hangingPunct="1">
              <a:defRPr/>
            </a:pPr>
            <a:endParaRPr lang="en-US" dirty="0"/>
          </a:p>
        </p:txBody>
      </p:sp>
      <p:sp>
        <p:nvSpPr>
          <p:cNvPr id="2" name="Title 1"/>
          <p:cNvSpPr>
            <a:spLocks noGrp="1"/>
          </p:cNvSpPr>
          <p:nvPr>
            <p:ph type="title"/>
          </p:nvPr>
        </p:nvSpPr>
        <p:spPr>
          <a:xfrm>
            <a:off x="914400" y="273050"/>
            <a:ext cx="7772400" cy="1143000"/>
          </a:xfrm>
        </p:spPr>
        <p:txBody>
          <a:bodyPr/>
          <a:lstStyle>
            <a:lvl1pPr algn="l">
              <a:buNone/>
              <a:defRPr sz="4000" b="0"/>
            </a:lvl1pPr>
          </a:lstStyle>
          <a:p>
            <a:r>
              <a:rPr lang="en-US" smtClean="0"/>
              <a:t>Click to edit Master title style</a:t>
            </a:r>
            <a:endParaRPr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1" name="Content Placeholder 10"/>
          <p:cNvSpPr>
            <a:spLocks noGrp="1"/>
          </p:cNvSpPr>
          <p:nvPr>
            <p:ph sz="quarter" idx="1"/>
          </p:nvPr>
        </p:nvSpPr>
        <p:spPr>
          <a:xfrm>
            <a:off x="2971800" y="1600200"/>
            <a:ext cx="5715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p:txBody>
          <a:bodyPr/>
          <a:lstStyle>
            <a:lvl1pPr>
              <a:defRPr/>
            </a:lvl1pPr>
          </a:lstStyle>
          <a:p>
            <a:pPr>
              <a:defRPr/>
            </a:pPr>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FBC506B2-2A89-4F6C-806F-53018A3801DF}" type="slidenum">
              <a:rPr lang="en-US"/>
              <a:pPr>
                <a:defRPr/>
              </a:pPr>
              <a:t>‹#›</a:t>
            </a:fld>
            <a:endParaRPr lang="en-US" dirty="0"/>
          </a:p>
        </p:txBody>
      </p:sp>
    </p:spTree>
    <p:extLst>
      <p:ext uri="{BB962C8B-B14F-4D97-AF65-F5344CB8AC3E}">
        <p14:creationId xmlns:p14="http://schemas.microsoft.com/office/powerpoint/2010/main" val="320318350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6" name="Rectangle 5"/>
          <p:cNvSpPr/>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7" name="Rectangle 6"/>
          <p:cNvSpPr/>
          <p:nvPr/>
        </p:nvSpPr>
        <p:spPr>
          <a:xfrm>
            <a:off x="68263" y="4773613"/>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8" name="Date Placeholder 4"/>
          <p:cNvSpPr>
            <a:spLocks noGrp="1"/>
          </p:cNvSpPr>
          <p:nvPr>
            <p:ph type="dt" sz="half" idx="10"/>
          </p:nvPr>
        </p:nvSpPr>
        <p:spPr/>
        <p:txBody>
          <a:bodyPr/>
          <a:lstStyle>
            <a:lvl1pPr>
              <a:defRPr/>
            </a:lvl1pPr>
          </a:lstStyle>
          <a:p>
            <a:pPr>
              <a:defRPr/>
            </a:pPr>
            <a:endParaRPr lang="en-US"/>
          </a:p>
        </p:txBody>
      </p:sp>
      <p:sp>
        <p:nvSpPr>
          <p:cNvPr id="9" name="Footer Placeholder 5"/>
          <p:cNvSpPr>
            <a:spLocks noGrp="1"/>
          </p:cNvSpPr>
          <p:nvPr>
            <p:ph type="ftr" sz="quarter" idx="11"/>
          </p:nvPr>
        </p:nvSpPr>
        <p:spPr>
          <a:xfrm>
            <a:off x="914400" y="6172200"/>
            <a:ext cx="3886200" cy="457200"/>
          </a:xfrm>
        </p:spPr>
        <p:txBody>
          <a:bodyPr/>
          <a:lstStyle>
            <a:lvl1pPr>
              <a:defRPr/>
            </a:lvl1pPr>
          </a:lstStyle>
          <a:p>
            <a:pPr>
              <a:defRPr/>
            </a:pPr>
            <a:endParaRPr lang="en-US"/>
          </a:p>
        </p:txBody>
      </p:sp>
      <p:sp>
        <p:nvSpPr>
          <p:cNvPr id="10" name="Slide Number Placeholder 6"/>
          <p:cNvSpPr>
            <a:spLocks noGrp="1"/>
          </p:cNvSpPr>
          <p:nvPr>
            <p:ph type="sldNum" sz="quarter" idx="12"/>
          </p:nvPr>
        </p:nvSpPr>
        <p:spPr>
          <a:xfrm>
            <a:off x="146050" y="6208713"/>
            <a:ext cx="457200" cy="457200"/>
          </a:xfrm>
        </p:spPr>
        <p:txBody>
          <a:bodyPr/>
          <a:lstStyle>
            <a:lvl1pPr>
              <a:defRPr/>
            </a:lvl1pPr>
          </a:lstStyle>
          <a:p>
            <a:pPr>
              <a:defRPr/>
            </a:pPr>
            <a:fld id="{DD2712C5-CB3A-4B50-9E9B-BF278CD88625}" type="slidenum">
              <a:rPr lang="en-US"/>
              <a:pPr>
                <a:defRPr/>
              </a:pPr>
              <a:t>‹#›</a:t>
            </a:fld>
            <a:endParaRPr lang="en-US" dirty="0"/>
          </a:p>
        </p:txBody>
      </p:sp>
    </p:spTree>
    <p:extLst>
      <p:ext uri="{BB962C8B-B14F-4D97-AF65-F5344CB8AC3E}">
        <p14:creationId xmlns:p14="http://schemas.microsoft.com/office/powerpoint/2010/main" val="289386292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F97F1B3A-1F67-4D11-872E-D148FDF90BAE}" type="slidenum">
              <a:rPr lang="en-US"/>
              <a:pPr>
                <a:defRPr/>
              </a:pPr>
              <a:t>‹#›</a:t>
            </a:fld>
            <a:endParaRPr lang="en-US" dirty="0"/>
          </a:p>
        </p:txBody>
      </p:sp>
    </p:spTree>
    <p:extLst>
      <p:ext uri="{BB962C8B-B14F-4D97-AF65-F5344CB8AC3E}">
        <p14:creationId xmlns:p14="http://schemas.microsoft.com/office/powerpoint/2010/main" val="228055021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981EDF78-18E2-4B77-88AF-48F933E22A08}" type="slidenum">
              <a:rPr lang="en-US"/>
              <a:pPr>
                <a:defRPr/>
              </a:pPr>
              <a:t>‹#›</a:t>
            </a:fld>
            <a:endParaRPr lang="en-US" dirty="0"/>
          </a:p>
        </p:txBody>
      </p:sp>
    </p:spTree>
    <p:extLst>
      <p:ext uri="{BB962C8B-B14F-4D97-AF65-F5344CB8AC3E}">
        <p14:creationId xmlns:p14="http://schemas.microsoft.com/office/powerpoint/2010/main" val="170814049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Autofit/>
          </a:bodyPr>
          <a:lstStyle>
            <a:lvl1pPr algn="ctr">
              <a:defRPr sz="5400"/>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11ED473-760C-4077-BCB8-9E56E561197A}" type="slidenum">
              <a:rPr lang="en-US"/>
              <a:pPr>
                <a:defRPr/>
              </a:pPr>
              <a:t>‹#›</a:t>
            </a:fld>
            <a:endParaRPr lang="en-US" dirty="0"/>
          </a:p>
        </p:txBody>
      </p:sp>
    </p:spTree>
    <p:extLst>
      <p:ext uri="{BB962C8B-B14F-4D97-AF65-F5344CB8AC3E}">
        <p14:creationId xmlns:p14="http://schemas.microsoft.com/office/powerpoint/2010/main" val="231690897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9A072BF-04F6-4F4B-AE05-BD2A98955B36}" type="slidenum">
              <a:rPr lang="en-US"/>
              <a:pPr>
                <a:defRPr/>
              </a:pPr>
              <a:t>‹#›</a:t>
            </a:fld>
            <a:endParaRPr lang="en-US" dirty="0"/>
          </a:p>
        </p:txBody>
      </p:sp>
    </p:spTree>
    <p:extLst>
      <p:ext uri="{BB962C8B-B14F-4D97-AF65-F5344CB8AC3E}">
        <p14:creationId xmlns:p14="http://schemas.microsoft.com/office/powerpoint/2010/main" val="3597462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2B168E5-ACAB-44F6-B6E3-12C7B545B7A2}" type="slidenum">
              <a:rPr lang="en-US"/>
              <a:pPr>
                <a:defRPr/>
              </a:pPr>
              <a:t>‹#›</a:t>
            </a:fld>
            <a:endParaRPr lang="en-US" dirty="0"/>
          </a:p>
        </p:txBody>
      </p:sp>
    </p:spTree>
    <p:extLst>
      <p:ext uri="{BB962C8B-B14F-4D97-AF65-F5344CB8AC3E}">
        <p14:creationId xmlns:p14="http://schemas.microsoft.com/office/powerpoint/2010/main" val="167443663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871787"/>
            <a:ext cx="7772400" cy="1362075"/>
          </a:xfrm>
        </p:spPr>
        <p:txBody>
          <a:bodyPr anchor="t">
            <a:noAutofit/>
          </a:bodyPr>
          <a:lstStyle>
            <a:lvl1pPr algn="l">
              <a:defRPr sz="4400" b="1" cap="none"/>
            </a:lvl1pPr>
          </a:lstStyle>
          <a:p>
            <a:r>
              <a:rPr lang="en-US" smtClean="0"/>
              <a:t>Click to edit Master title style</a:t>
            </a:r>
            <a:endParaRPr lang="en-US"/>
          </a:p>
        </p:txBody>
      </p:sp>
      <p:sp>
        <p:nvSpPr>
          <p:cNvPr id="3" name="Text Placeholder 2"/>
          <p:cNvSpPr>
            <a:spLocks noGrp="1"/>
          </p:cNvSpPr>
          <p:nvPr>
            <p:ph type="body" idx="1"/>
          </p:nvPr>
        </p:nvSpPr>
        <p:spPr>
          <a:xfrm>
            <a:off x="722313" y="1371600"/>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4A72AA2-5C4D-455A-9052-8ECC21B615F6}" type="slidenum">
              <a:rPr lang="en-US"/>
              <a:pPr>
                <a:defRPr/>
              </a:pPr>
              <a:t>‹#›</a:t>
            </a:fld>
            <a:endParaRPr lang="en-US" dirty="0"/>
          </a:p>
        </p:txBody>
      </p:sp>
    </p:spTree>
    <p:extLst>
      <p:ext uri="{BB962C8B-B14F-4D97-AF65-F5344CB8AC3E}">
        <p14:creationId xmlns:p14="http://schemas.microsoft.com/office/powerpoint/2010/main" val="422491904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1CF9C4F-08D6-48CE-B00F-F6424A365449}" type="slidenum">
              <a:rPr lang="en-US"/>
              <a:pPr>
                <a:defRPr/>
              </a:pPr>
              <a:t>‹#›</a:t>
            </a:fld>
            <a:endParaRPr lang="en-US" dirty="0"/>
          </a:p>
        </p:txBody>
      </p:sp>
    </p:spTree>
    <p:extLst>
      <p:ext uri="{BB962C8B-B14F-4D97-AF65-F5344CB8AC3E}">
        <p14:creationId xmlns:p14="http://schemas.microsoft.com/office/powerpoint/2010/main" val="343128327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165E6FE-2B71-4FCE-A31B-279D228976C2}" type="slidenum">
              <a:rPr lang="en-US"/>
              <a:pPr>
                <a:defRPr/>
              </a:pPr>
              <a:t>‹#›</a:t>
            </a:fld>
            <a:endParaRPr lang="en-US" dirty="0"/>
          </a:p>
        </p:txBody>
      </p:sp>
    </p:spTree>
    <p:extLst>
      <p:ext uri="{BB962C8B-B14F-4D97-AF65-F5344CB8AC3E}">
        <p14:creationId xmlns:p14="http://schemas.microsoft.com/office/powerpoint/2010/main" val="380358825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3A84885-299F-4677-ABD5-90AE9AFAF8FD}" type="slidenum">
              <a:rPr lang="en-US"/>
              <a:pPr>
                <a:defRPr/>
              </a:pPr>
              <a:t>‹#›</a:t>
            </a:fld>
            <a:endParaRPr lang="en-US" dirty="0"/>
          </a:p>
        </p:txBody>
      </p:sp>
    </p:spTree>
    <p:extLst>
      <p:ext uri="{BB962C8B-B14F-4D97-AF65-F5344CB8AC3E}">
        <p14:creationId xmlns:p14="http://schemas.microsoft.com/office/powerpoint/2010/main" val="384636518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E59AA4E-2A53-4109-9104-DB40F3976CCC}" type="slidenum">
              <a:rPr lang="en-US"/>
              <a:pPr>
                <a:defRPr/>
              </a:pPr>
              <a:t>‹#›</a:t>
            </a:fld>
            <a:endParaRPr lang="en-US" dirty="0"/>
          </a:p>
        </p:txBody>
      </p:sp>
    </p:spTree>
    <p:extLst>
      <p:ext uri="{BB962C8B-B14F-4D97-AF65-F5344CB8AC3E}">
        <p14:creationId xmlns:p14="http://schemas.microsoft.com/office/powerpoint/2010/main" val="302650293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sp3d prstMaterial="powder">
              <a:contourClr>
                <a:schemeClr val="bg2"/>
              </a:contourClr>
            </a:sp3d>
          </a:bodyPr>
          <a:lstStyle>
            <a:lvl1pPr algn="l">
              <a:defRPr sz="2000" b="1" cap="none" spc="0">
                <a:ln>
                  <a:noFill/>
                </a:ln>
                <a:solidFill>
                  <a:schemeClr val="tx2"/>
                </a:solidFill>
                <a:effectLst/>
              </a:defRPr>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ADF0851-7EAD-41E9-8AEE-326DC5C566BD}" type="slidenum">
              <a:rPr lang="en-US"/>
              <a:pPr>
                <a:defRPr/>
              </a:pPr>
              <a:t>‹#›</a:t>
            </a:fld>
            <a:endParaRPr lang="en-US" dirty="0"/>
          </a:p>
        </p:txBody>
      </p:sp>
    </p:spTree>
    <p:extLst>
      <p:ext uri="{BB962C8B-B14F-4D97-AF65-F5344CB8AC3E}">
        <p14:creationId xmlns:p14="http://schemas.microsoft.com/office/powerpoint/2010/main" val="310439159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rot="21172883" flipH="1">
            <a:off x="4068763" y="1312863"/>
            <a:ext cx="3673475" cy="3673475"/>
          </a:xfrm>
          <a:prstGeom prst="rect">
            <a:avLst/>
          </a:prstGeom>
          <a:solidFill>
            <a:srgbClr val="FFFFFF"/>
          </a:solidFill>
          <a:ln w="3175">
            <a:solidFill>
              <a:srgbClr val="777777"/>
            </a:solidFill>
          </a:ln>
          <a:effectLst>
            <a:outerShdw blurRad="63500" dist="6350" dir="5400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4</a:t>
            </a:r>
          </a:p>
        </p:txBody>
      </p:sp>
      <p:sp>
        <p:nvSpPr>
          <p:cNvPr id="6" name="Rectangle 5"/>
          <p:cNvSpPr/>
          <p:nvPr/>
        </p:nvSpPr>
        <p:spPr>
          <a:xfrm rot="21435926" flipH="1">
            <a:off x="4044950" y="1268413"/>
            <a:ext cx="3673475" cy="3673475"/>
          </a:xfrm>
          <a:prstGeom prst="rect">
            <a:avLst/>
          </a:prstGeom>
          <a:solidFill>
            <a:srgbClr val="FFFFFF"/>
          </a:solidFill>
          <a:ln w="3175">
            <a:solidFill>
              <a:srgbClr val="777777"/>
            </a:solidFill>
          </a:ln>
          <a:effectLst>
            <a:outerShdw blurRad="63500" dist="6350" dir="5400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4</a:t>
            </a:r>
          </a:p>
        </p:txBody>
      </p:sp>
      <p:sp>
        <p:nvSpPr>
          <p:cNvPr id="7" name="Rectangle 6"/>
          <p:cNvSpPr/>
          <p:nvPr/>
        </p:nvSpPr>
        <p:spPr>
          <a:xfrm>
            <a:off x="4065588" y="1252538"/>
            <a:ext cx="3840162" cy="3840162"/>
          </a:xfrm>
          <a:prstGeom prst="rect">
            <a:avLst/>
          </a:prstGeom>
          <a:solidFill>
            <a:srgbClr val="FFFFFF"/>
          </a:solidFill>
          <a:ln w="3175">
            <a:solidFill>
              <a:srgbClr val="777777"/>
            </a:solidFill>
          </a:ln>
          <a:effectLst>
            <a:outerShdw blurRad="76200" dist="6350" dir="5400000" algn="t"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4</a:t>
            </a:r>
          </a:p>
        </p:txBody>
      </p:sp>
      <p:sp>
        <p:nvSpPr>
          <p:cNvPr id="8" name="Rectangle 7"/>
          <p:cNvSpPr/>
          <p:nvPr/>
        </p:nvSpPr>
        <p:spPr>
          <a:xfrm rot="293056">
            <a:off x="4124325" y="1181100"/>
            <a:ext cx="3978275" cy="3978275"/>
          </a:xfrm>
          <a:prstGeom prst="rect">
            <a:avLst/>
          </a:prstGeom>
          <a:solidFill>
            <a:srgbClr val="FFFFFF"/>
          </a:solidFill>
          <a:ln w="3175">
            <a:solidFill>
              <a:srgbClr val="777777"/>
            </a:solidFill>
          </a:ln>
          <a:effectLst>
            <a:outerShdw blurRad="50000" dist="50800" dir="12900000" sy="99500" kx="90000" ky="150000" algn="tl" rotWithShape="0">
              <a:srgbClr val="000000">
                <a:alpha val="37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4</a:t>
            </a:r>
          </a:p>
        </p:txBody>
      </p:sp>
      <p:sp>
        <p:nvSpPr>
          <p:cNvPr id="2" name="Title 1"/>
          <p:cNvSpPr>
            <a:spLocks noGrp="1"/>
          </p:cNvSpPr>
          <p:nvPr>
            <p:ph type="title"/>
          </p:nvPr>
        </p:nvSpPr>
        <p:spPr>
          <a:xfrm>
            <a:off x="381000" y="1447800"/>
            <a:ext cx="2971800" cy="1328738"/>
          </a:xfrm>
        </p:spPr>
        <p:txBody>
          <a:bodyPr anchor="b">
            <a:sp3d prstMaterial="powder">
              <a:contourClr>
                <a:schemeClr val="bg2"/>
              </a:contourClr>
            </a:sp3d>
          </a:bodyPr>
          <a:lstStyle>
            <a:lvl1pPr algn="l">
              <a:defRPr sz="2000" b="1" cap="none" spc="0">
                <a:ln>
                  <a:noFill/>
                </a:ln>
                <a:solidFill>
                  <a:schemeClr val="tx2"/>
                </a:solidFill>
                <a:effectLst/>
              </a:defRPr>
            </a:lvl1pPr>
          </a:lstStyle>
          <a:p>
            <a:r>
              <a:rPr lang="en-US" smtClean="0"/>
              <a:t>Click to edit Master title style</a:t>
            </a:r>
            <a:endParaRPr lang="en-US"/>
          </a:p>
        </p:txBody>
      </p:sp>
      <p:sp>
        <p:nvSpPr>
          <p:cNvPr id="4" name="Text Placeholder 3"/>
          <p:cNvSpPr>
            <a:spLocks noGrp="1"/>
          </p:cNvSpPr>
          <p:nvPr>
            <p:ph type="body" sz="half" idx="2"/>
          </p:nvPr>
        </p:nvSpPr>
        <p:spPr>
          <a:xfrm>
            <a:off x="381000" y="2776538"/>
            <a:ext cx="29718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Picture Placeholder 2"/>
          <p:cNvSpPr>
            <a:spLocks noGrp="1"/>
          </p:cNvSpPr>
          <p:nvPr>
            <p:ph type="pic" idx="1"/>
          </p:nvPr>
        </p:nvSpPr>
        <p:spPr>
          <a:xfrm rot="300000">
            <a:off x="4275668" y="1323975"/>
            <a:ext cx="3657600" cy="3657600"/>
          </a:xfrm>
          <a:solidFill>
            <a:schemeClr val="bg2"/>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p:txBody>
          <a:bodyPr/>
          <a:lstStyle>
            <a:lvl1pPr>
              <a:defRPr/>
            </a:lvl1pPr>
          </a:lstStyle>
          <a:p>
            <a:pPr>
              <a:defRPr/>
            </a:pPr>
            <a:fld id="{A875CD77-5AF4-4063-BE8C-18C1E97CE999}" type="slidenum">
              <a:rPr lang="en-US"/>
              <a:pPr>
                <a:defRPr/>
              </a:pPr>
              <a:t>‹#›</a:t>
            </a:fld>
            <a:endParaRPr lang="en-US" dirty="0"/>
          </a:p>
        </p:txBody>
      </p:sp>
    </p:spTree>
    <p:extLst>
      <p:ext uri="{BB962C8B-B14F-4D97-AF65-F5344CB8AC3E}">
        <p14:creationId xmlns:p14="http://schemas.microsoft.com/office/powerpoint/2010/main" val="392025232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C3D605A-9525-48D2-84CB-5D30710B7704}" type="slidenum">
              <a:rPr lang="en-US"/>
              <a:pPr>
                <a:defRPr/>
              </a:pPr>
              <a:t>‹#›</a:t>
            </a:fld>
            <a:endParaRPr lang="en-US" dirty="0"/>
          </a:p>
        </p:txBody>
      </p:sp>
    </p:spTree>
    <p:extLst>
      <p:ext uri="{BB962C8B-B14F-4D97-AF65-F5344CB8AC3E}">
        <p14:creationId xmlns:p14="http://schemas.microsoft.com/office/powerpoint/2010/main" val="210221150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E13C85C-5AB8-49D9-AC1D-352185B6B25A}" type="slidenum">
              <a:rPr lang="en-US"/>
              <a:pPr>
                <a:defRPr/>
              </a:pPr>
              <a:t>‹#›</a:t>
            </a:fld>
            <a:endParaRPr lang="en-US" dirty="0"/>
          </a:p>
        </p:txBody>
      </p:sp>
    </p:spTree>
    <p:extLst>
      <p:ext uri="{BB962C8B-B14F-4D97-AF65-F5344CB8AC3E}">
        <p14:creationId xmlns:p14="http://schemas.microsoft.com/office/powerpoint/2010/main" val="364147118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7FB1CB0-89A4-4BD8-A00E-054D3478E669}" type="slidenum">
              <a:rPr lang="en-US"/>
              <a:pPr>
                <a:defRPr/>
              </a:pPr>
              <a:t>‹#›</a:t>
            </a:fld>
            <a:endParaRPr lang="en-US" dirty="0"/>
          </a:p>
        </p:txBody>
      </p:sp>
    </p:spTree>
    <p:extLst>
      <p:ext uri="{BB962C8B-B14F-4D97-AF65-F5344CB8AC3E}">
        <p14:creationId xmlns:p14="http://schemas.microsoft.com/office/powerpoint/2010/main" val="10967220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2.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image" Target="../media/image4.png"/><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theme" Target="../theme/theme4.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theme" Target="../theme/theme5.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theme" Target="../theme/theme6.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4.xml"/><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theme" Target="../theme/theme7.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5.xml"/><Relationship Id="rId13" Type="http://schemas.openxmlformats.org/officeDocument/2006/relationships/theme" Target="../theme/theme8.xml"/><Relationship Id="rId3" Type="http://schemas.openxmlformats.org/officeDocument/2006/relationships/slideLayout" Target="../slideLayouts/slideLayout90.xml"/><Relationship Id="rId7" Type="http://schemas.openxmlformats.org/officeDocument/2006/relationships/slideLayout" Target="../slideLayouts/slideLayout94.xml"/><Relationship Id="rId12" Type="http://schemas.openxmlformats.org/officeDocument/2006/relationships/slideLayout" Target="../slideLayouts/slideLayout99.xml"/><Relationship Id="rId2" Type="http://schemas.openxmlformats.org/officeDocument/2006/relationships/slideLayout" Target="../slideLayouts/slideLayout89.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5" Type="http://schemas.openxmlformats.org/officeDocument/2006/relationships/slideLayout" Target="../slideLayouts/slideLayout92.xml"/><Relationship Id="rId10" Type="http://schemas.openxmlformats.org/officeDocument/2006/relationships/slideLayout" Target="../slideLayouts/slideLayout97.xml"/><Relationship Id="rId4" Type="http://schemas.openxmlformats.org/officeDocument/2006/relationships/slideLayout" Target="../slideLayouts/slideLayout91.xml"/><Relationship Id="rId9" Type="http://schemas.openxmlformats.org/officeDocument/2006/relationships/slideLayout" Target="../slideLayouts/slideLayout9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theme" Target="../theme/theme9.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slideLayout" Target="../slideLayouts/slideLayout111.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258A54D7-0290-448A-B8DA-D14D98E871ED}"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071" r:id="rId1"/>
    <p:sldLayoutId id="2147484072" r:id="rId2"/>
    <p:sldLayoutId id="2147484073" r:id="rId3"/>
    <p:sldLayoutId id="2147484074" r:id="rId4"/>
    <p:sldLayoutId id="2147484075" r:id="rId5"/>
    <p:sldLayoutId id="2147484076" r:id="rId6"/>
    <p:sldLayoutId id="2147484077" r:id="rId7"/>
    <p:sldLayoutId id="2147484078" r:id="rId8"/>
    <p:sldLayoutId id="2147484079" r:id="rId9"/>
    <p:sldLayoutId id="2147484080" r:id="rId10"/>
    <p:sldLayoutId id="2147484081" r:id="rId11"/>
    <p:sldLayoutId id="2147484082" r:id="rId12"/>
    <p:sldLayoutId id="2147484083" r:id="rId13"/>
    <p:sldLayoutId id="2147484084"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charset="0"/>
        </a:defRPr>
      </a:lvl2pPr>
      <a:lvl3pPr algn="ctr" rtl="0" eaLnBrk="0" fontAlgn="base" hangingPunct="0">
        <a:spcBef>
          <a:spcPct val="0"/>
        </a:spcBef>
        <a:spcAft>
          <a:spcPct val="0"/>
        </a:spcAft>
        <a:defRPr sz="4400">
          <a:solidFill>
            <a:schemeClr val="tx2"/>
          </a:solidFill>
          <a:latin typeface="Times" charset="0"/>
        </a:defRPr>
      </a:lvl3pPr>
      <a:lvl4pPr algn="ctr" rtl="0" eaLnBrk="0" fontAlgn="base" hangingPunct="0">
        <a:spcBef>
          <a:spcPct val="0"/>
        </a:spcBef>
        <a:spcAft>
          <a:spcPct val="0"/>
        </a:spcAft>
        <a:defRPr sz="4400">
          <a:solidFill>
            <a:schemeClr val="tx2"/>
          </a:solidFill>
          <a:latin typeface="Times" charset="0"/>
        </a:defRPr>
      </a:lvl4pPr>
      <a:lvl5pPr algn="ctr" rtl="0" eaLnBrk="0" fontAlgn="base" hangingPunct="0">
        <a:spcBef>
          <a:spcPct val="0"/>
        </a:spcBef>
        <a:spcAft>
          <a:spcPct val="0"/>
        </a:spcAft>
        <a:defRPr sz="4400">
          <a:solidFill>
            <a:schemeClr val="tx2"/>
          </a:solidFill>
          <a:latin typeface="Times" charset="0"/>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2050" name="Picture 24" descr="content 2.png"/>
          <p:cNvPicPr>
            <a:picLocks noChangeAspect="1"/>
          </p:cNvPicPr>
          <p:nvPr/>
        </p:nvPicPr>
        <p:blipFill>
          <a:blip r:embed="rId15">
            <a:extLst>
              <a:ext uri="{28A0092B-C50C-407E-A947-70E740481C1C}">
                <a14:useLocalDpi xmlns:a14="http://schemas.microsoft.com/office/drawing/2010/main" val="0"/>
              </a:ext>
            </a:extLst>
          </a:blip>
          <a:srcRect l="4800" b="2931"/>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a:spLocks noGrp="1"/>
          </p:cNvSpPr>
          <p:nvPr>
            <p:ph type="ftr" sz="quarter" idx="3"/>
          </p:nvPr>
        </p:nvSpPr>
        <p:spPr>
          <a:xfrm>
            <a:off x="2438400" y="6580188"/>
            <a:ext cx="2895600" cy="304800"/>
          </a:xfrm>
          <a:prstGeom prst="rect">
            <a:avLst/>
          </a:prstGeom>
        </p:spPr>
        <p:txBody>
          <a:bodyPr vert="horz" lIns="91440" tIns="45720" rIns="91440" bIns="45720" rtlCol="0" anchor="ctr"/>
          <a:lstStyle>
            <a:lvl1pPr algn="l">
              <a:defRPr sz="1000">
                <a:solidFill>
                  <a:schemeClr val="tx1">
                    <a:tint val="75000"/>
                    <a:alpha val="70000"/>
                  </a:schemeClr>
                </a:solidFill>
                <a:effectLst>
                  <a:outerShdw blurRad="63500" sx="102000" sy="102000" algn="ctr" rotWithShape="0">
                    <a:schemeClr val="tx1">
                      <a:alpha val="40000"/>
                    </a:schemeClr>
                  </a:outerShdw>
                </a:effectLst>
              </a:defRPr>
            </a:lvl1pPr>
          </a:lstStyle>
          <a:p>
            <a:pPr>
              <a:defRPr/>
            </a:pPr>
            <a:endParaRPr lang="en-US"/>
          </a:p>
        </p:txBody>
      </p:sp>
      <p:sp>
        <p:nvSpPr>
          <p:cNvPr id="2" name="Title Placeholder 1"/>
          <p:cNvSpPr>
            <a:spLocks noGrp="1"/>
          </p:cNvSpPr>
          <p:nvPr>
            <p:ph type="title"/>
          </p:nvPr>
        </p:nvSpPr>
        <p:spPr>
          <a:xfrm>
            <a:off x="2514600" y="350838"/>
            <a:ext cx="6172200" cy="1143000"/>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2819400" y="1981200"/>
            <a:ext cx="5867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934200" y="6580188"/>
            <a:ext cx="2133600" cy="304800"/>
          </a:xfrm>
          <a:prstGeom prst="rect">
            <a:avLst/>
          </a:prstGeom>
        </p:spPr>
        <p:txBody>
          <a:bodyPr vert="horz" lIns="91440" tIns="45720" rIns="91440" bIns="45720" rtlCol="0" anchor="ctr"/>
          <a:lstStyle>
            <a:lvl1pPr algn="r">
              <a:defRPr sz="1000">
                <a:solidFill>
                  <a:schemeClr val="tx1">
                    <a:tint val="75000"/>
                    <a:alpha val="70000"/>
                  </a:schemeClr>
                </a:solidFill>
                <a:effectLst>
                  <a:outerShdw blurRad="63500" sx="102000" sy="102000" algn="ctr" rotWithShape="0">
                    <a:schemeClr val="tx1">
                      <a:alpha val="40000"/>
                    </a:schemeClr>
                  </a:outerShdw>
                </a:effectLst>
              </a:defRPr>
            </a:lvl1pPr>
          </a:lstStyle>
          <a:p>
            <a:pPr>
              <a:defRPr/>
            </a:pPr>
            <a:endParaRPr lang="en-US"/>
          </a:p>
        </p:txBody>
      </p:sp>
      <p:sp>
        <p:nvSpPr>
          <p:cNvPr id="6" name="Slide Number Placeholder 5"/>
          <p:cNvSpPr>
            <a:spLocks noGrp="1"/>
          </p:cNvSpPr>
          <p:nvPr>
            <p:ph type="sldNum" sz="quarter" idx="4"/>
          </p:nvPr>
        </p:nvSpPr>
        <p:spPr>
          <a:xfrm>
            <a:off x="22225" y="2693988"/>
            <a:ext cx="1452563" cy="1371600"/>
          </a:xfrm>
          <a:prstGeom prst="rect">
            <a:avLst/>
          </a:prstGeom>
        </p:spPr>
        <p:txBody>
          <a:bodyPr vert="horz" lIns="91440" tIns="45720" rIns="91440" bIns="45720" rtlCol="0" anchor="ctr"/>
          <a:lstStyle>
            <a:lvl1pPr algn="ctr">
              <a:defRPr sz="7200" b="1" spc="-200" baseline="0">
                <a:gradFill flip="none" rotWithShape="1">
                  <a:gsLst>
                    <a:gs pos="0">
                      <a:schemeClr val="tx1">
                        <a:alpha val="0"/>
                      </a:schemeClr>
                    </a:gs>
                    <a:gs pos="100000">
                      <a:schemeClr val="tx1">
                        <a:alpha val="50000"/>
                      </a:schemeClr>
                    </a:gs>
                  </a:gsLst>
                  <a:lin ang="10800000" scaled="1"/>
                  <a:tileRect/>
                </a:gradFill>
              </a:defRPr>
            </a:lvl1pPr>
          </a:lstStyle>
          <a:p>
            <a:pPr>
              <a:defRPr/>
            </a:pPr>
            <a:fld id="{596448C9-1FD7-4627-BA77-BA5D2911604E}" type="slidenum">
              <a:rPr lang="en-US"/>
              <a:pPr>
                <a:defRPr/>
              </a:pPr>
              <a:t>‹#›</a:t>
            </a:fld>
            <a:endParaRPr lang="en-US" dirty="0"/>
          </a:p>
        </p:txBody>
      </p:sp>
    </p:spTree>
  </p:cSld>
  <p:clrMap bg1="dk1" tx1="lt1" bg2="dk2" tx2="lt2" accent1="accent1" accent2="accent2" accent3="accent3" accent4="accent4" accent5="accent5" accent6="accent6" hlink="hlink" folHlink="folHlink"/>
  <p:sldLayoutIdLst>
    <p:sldLayoutId id="2147484158" r:id="rId1"/>
    <p:sldLayoutId id="2147484159" r:id="rId2"/>
    <p:sldLayoutId id="2147484160" r:id="rId3"/>
    <p:sldLayoutId id="2147484085" r:id="rId4"/>
    <p:sldLayoutId id="2147484161" r:id="rId5"/>
    <p:sldLayoutId id="2147484086" r:id="rId6"/>
    <p:sldLayoutId id="2147484087" r:id="rId7"/>
    <p:sldLayoutId id="2147484088" r:id="rId8"/>
    <p:sldLayoutId id="2147484089" r:id="rId9"/>
    <p:sldLayoutId id="2147484090" r:id="rId10"/>
    <p:sldLayoutId id="2147484091" r:id="rId11"/>
    <p:sldLayoutId id="2147484092" r:id="rId12"/>
    <p:sldLayoutId id="2147484093" r:id="rId13"/>
  </p:sldLayoutIdLst>
  <p:txStyles>
    <p:titleStyle>
      <a:lvl1pPr algn="l" rtl="0" eaLnBrk="0" fontAlgn="base" hangingPunct="0">
        <a:spcBef>
          <a:spcPct val="0"/>
        </a:spcBef>
        <a:spcAft>
          <a:spcPct val="0"/>
        </a:spcAft>
        <a:defRPr sz="3600" kern="1200">
          <a:gradFill>
            <a:gsLst>
              <a:gs pos="0">
                <a:schemeClr val="tx1"/>
              </a:gs>
              <a:gs pos="99000">
                <a:schemeClr val="tx1">
                  <a:alpha val="85000"/>
                </a:schemeClr>
              </a:gs>
              <a:gs pos="86000">
                <a:schemeClr val="tx1">
                  <a:alpha val="70000"/>
                </a:schemeClr>
              </a:gs>
            </a:gsLst>
            <a:lin ang="5400000" scaled="0"/>
          </a:gradFill>
          <a:latin typeface="+mj-lt"/>
          <a:ea typeface="+mj-ea"/>
          <a:cs typeface="+mj-cs"/>
        </a:defRPr>
      </a:lvl1pPr>
      <a:lvl2pPr algn="l" rtl="0" eaLnBrk="0" fontAlgn="base" hangingPunct="0">
        <a:spcBef>
          <a:spcPct val="0"/>
        </a:spcBef>
        <a:spcAft>
          <a:spcPct val="0"/>
        </a:spcAft>
        <a:defRPr sz="3600">
          <a:solidFill>
            <a:schemeClr val="tx1"/>
          </a:solidFill>
          <a:latin typeface="Century Gothic" pitchFamily="34" charset="0"/>
        </a:defRPr>
      </a:lvl2pPr>
      <a:lvl3pPr algn="l" rtl="0" eaLnBrk="0" fontAlgn="base" hangingPunct="0">
        <a:spcBef>
          <a:spcPct val="0"/>
        </a:spcBef>
        <a:spcAft>
          <a:spcPct val="0"/>
        </a:spcAft>
        <a:defRPr sz="3600">
          <a:solidFill>
            <a:schemeClr val="tx1"/>
          </a:solidFill>
          <a:latin typeface="Century Gothic" pitchFamily="34" charset="0"/>
        </a:defRPr>
      </a:lvl3pPr>
      <a:lvl4pPr algn="l" rtl="0" eaLnBrk="0" fontAlgn="base" hangingPunct="0">
        <a:spcBef>
          <a:spcPct val="0"/>
        </a:spcBef>
        <a:spcAft>
          <a:spcPct val="0"/>
        </a:spcAft>
        <a:defRPr sz="3600">
          <a:solidFill>
            <a:schemeClr val="tx1"/>
          </a:solidFill>
          <a:latin typeface="Century Gothic" pitchFamily="34" charset="0"/>
        </a:defRPr>
      </a:lvl4pPr>
      <a:lvl5pPr algn="l" rtl="0" eaLnBrk="0" fontAlgn="base" hangingPunct="0">
        <a:spcBef>
          <a:spcPct val="0"/>
        </a:spcBef>
        <a:spcAft>
          <a:spcPct val="0"/>
        </a:spcAft>
        <a:defRPr sz="3600">
          <a:solidFill>
            <a:schemeClr val="tx1"/>
          </a:solidFill>
          <a:latin typeface="Century Gothic" pitchFamily="34" charset="0"/>
        </a:defRPr>
      </a:lvl5pPr>
      <a:lvl6pPr marL="457200" algn="l" rtl="0" fontAlgn="base">
        <a:spcBef>
          <a:spcPct val="0"/>
        </a:spcBef>
        <a:spcAft>
          <a:spcPct val="0"/>
        </a:spcAft>
        <a:defRPr sz="3600">
          <a:solidFill>
            <a:schemeClr val="tx1"/>
          </a:solidFill>
          <a:latin typeface="Century Gothic" pitchFamily="34" charset="0"/>
        </a:defRPr>
      </a:lvl6pPr>
      <a:lvl7pPr marL="914400" algn="l" rtl="0" fontAlgn="base">
        <a:spcBef>
          <a:spcPct val="0"/>
        </a:spcBef>
        <a:spcAft>
          <a:spcPct val="0"/>
        </a:spcAft>
        <a:defRPr sz="3600">
          <a:solidFill>
            <a:schemeClr val="tx1"/>
          </a:solidFill>
          <a:latin typeface="Century Gothic" pitchFamily="34" charset="0"/>
        </a:defRPr>
      </a:lvl7pPr>
      <a:lvl8pPr marL="1371600" algn="l" rtl="0" fontAlgn="base">
        <a:spcBef>
          <a:spcPct val="0"/>
        </a:spcBef>
        <a:spcAft>
          <a:spcPct val="0"/>
        </a:spcAft>
        <a:defRPr sz="3600">
          <a:solidFill>
            <a:schemeClr val="tx1"/>
          </a:solidFill>
          <a:latin typeface="Century Gothic" pitchFamily="34" charset="0"/>
        </a:defRPr>
      </a:lvl8pPr>
      <a:lvl9pPr marL="1828800" algn="l" rtl="0" fontAlgn="base">
        <a:spcBef>
          <a:spcPct val="0"/>
        </a:spcBef>
        <a:spcAft>
          <a:spcPct val="0"/>
        </a:spcAft>
        <a:defRPr sz="3600">
          <a:solidFill>
            <a:schemeClr val="tx1"/>
          </a:solidFill>
          <a:latin typeface="Century Gothic" pitchFamily="34" charset="0"/>
        </a:defRPr>
      </a:lvl9pPr>
    </p:titleStyle>
    <p:bodyStyle>
      <a:lvl1pPr marL="342900" indent="-342900" algn="l" rtl="0" eaLnBrk="0" fontAlgn="base" hangingPunct="0">
        <a:spcBef>
          <a:spcPts val="1800"/>
        </a:spcBef>
        <a:spcAft>
          <a:spcPct val="0"/>
        </a:spcAft>
        <a:buFont typeface="Wingdings" pitchFamily="2" charset="2"/>
        <a:buChar char=""/>
        <a:defRPr sz="2000" kern="1200">
          <a:gradFill>
            <a:gsLst>
              <a:gs pos="0">
                <a:schemeClr val="tx1"/>
              </a:gs>
              <a:gs pos="99000">
                <a:schemeClr val="tx1">
                  <a:alpha val="85000"/>
                </a:schemeClr>
              </a:gs>
              <a:gs pos="86000">
                <a:schemeClr val="tx1">
                  <a:alpha val="70000"/>
                </a:schemeClr>
              </a:gs>
            </a:gsLst>
            <a:lin ang="5400000" scaled="0"/>
          </a:gradFill>
          <a:latin typeface="+mn-lt"/>
          <a:ea typeface="+mn-ea"/>
          <a:cs typeface="+mn-cs"/>
        </a:defRPr>
      </a:lvl1pPr>
      <a:lvl2pPr marL="742950" indent="-285750" algn="l" rtl="0" eaLnBrk="0" fontAlgn="base" hangingPunct="0">
        <a:spcBef>
          <a:spcPts val="1800"/>
        </a:spcBef>
        <a:spcAft>
          <a:spcPct val="0"/>
        </a:spcAft>
        <a:buSzPct val="80000"/>
        <a:buFont typeface="Wingdings" pitchFamily="2" charset="2"/>
        <a:buChar char="q"/>
        <a:defRPr sz="1600" kern="1200">
          <a:gradFill>
            <a:gsLst>
              <a:gs pos="0">
                <a:schemeClr val="tx1"/>
              </a:gs>
              <a:gs pos="99000">
                <a:schemeClr val="tx1">
                  <a:alpha val="85000"/>
                </a:schemeClr>
              </a:gs>
              <a:gs pos="86000">
                <a:schemeClr val="tx1">
                  <a:alpha val="70000"/>
                </a:schemeClr>
              </a:gs>
            </a:gsLst>
            <a:lin ang="5400000" scaled="0"/>
          </a:gradFill>
          <a:latin typeface="+mn-lt"/>
          <a:ea typeface="+mn-ea"/>
          <a:cs typeface="+mn-cs"/>
        </a:defRPr>
      </a:lvl2pPr>
      <a:lvl3pPr marL="1143000" indent="-228600" algn="l" rtl="0" eaLnBrk="0" fontAlgn="base" hangingPunct="0">
        <a:spcBef>
          <a:spcPts val="1800"/>
        </a:spcBef>
        <a:spcAft>
          <a:spcPct val="0"/>
        </a:spcAft>
        <a:buFont typeface="Wingdings" pitchFamily="2" charset="2"/>
        <a:buChar char=""/>
        <a:defRPr sz="1600" kern="1200">
          <a:gradFill>
            <a:gsLst>
              <a:gs pos="0">
                <a:schemeClr val="tx1"/>
              </a:gs>
              <a:gs pos="99000">
                <a:schemeClr val="tx1">
                  <a:alpha val="85000"/>
                </a:schemeClr>
              </a:gs>
              <a:gs pos="86000">
                <a:schemeClr val="tx1">
                  <a:alpha val="70000"/>
                </a:schemeClr>
              </a:gs>
            </a:gsLst>
            <a:lin ang="5400000" scaled="0"/>
          </a:gradFill>
          <a:latin typeface="+mn-lt"/>
          <a:ea typeface="+mn-ea"/>
          <a:cs typeface="+mn-cs"/>
        </a:defRPr>
      </a:lvl3pPr>
      <a:lvl4pPr marL="1600200" indent="-228600" algn="l" rtl="0" eaLnBrk="0" fontAlgn="base" hangingPunct="0">
        <a:spcBef>
          <a:spcPts val="1800"/>
        </a:spcBef>
        <a:spcAft>
          <a:spcPct val="0"/>
        </a:spcAft>
        <a:buSzPct val="80000"/>
        <a:buFont typeface="Wingdings" pitchFamily="2" charset="2"/>
        <a:buChar char="q"/>
        <a:defRPr sz="1600" kern="1200">
          <a:gradFill>
            <a:gsLst>
              <a:gs pos="0">
                <a:schemeClr val="tx1"/>
              </a:gs>
              <a:gs pos="99000">
                <a:schemeClr val="tx1">
                  <a:alpha val="85000"/>
                </a:schemeClr>
              </a:gs>
              <a:gs pos="86000">
                <a:schemeClr val="tx1">
                  <a:alpha val="70000"/>
                </a:schemeClr>
              </a:gs>
            </a:gsLst>
            <a:lin ang="5400000" scaled="0"/>
          </a:gradFill>
          <a:latin typeface="+mn-lt"/>
          <a:ea typeface="+mn-ea"/>
          <a:cs typeface="+mn-cs"/>
        </a:defRPr>
      </a:lvl4pPr>
      <a:lvl5pPr marL="2057400" indent="-228600" algn="l" rtl="0" eaLnBrk="0" fontAlgn="base" hangingPunct="0">
        <a:spcBef>
          <a:spcPts val="1800"/>
        </a:spcBef>
        <a:spcAft>
          <a:spcPct val="0"/>
        </a:spcAft>
        <a:buFont typeface="Wingdings" pitchFamily="2" charset="2"/>
        <a:buChar char=""/>
        <a:defRPr sz="1600" kern="1200">
          <a:gradFill>
            <a:gsLst>
              <a:gs pos="0">
                <a:schemeClr val="tx1"/>
              </a:gs>
              <a:gs pos="99000">
                <a:schemeClr val="tx1">
                  <a:alpha val="85000"/>
                </a:schemeClr>
              </a:gs>
              <a:gs pos="86000">
                <a:schemeClr val="tx1">
                  <a:alpha val="70000"/>
                </a:schemeClr>
              </a:gs>
            </a:gsLst>
            <a:lin ang="5400000" scaled="0"/>
          </a:gradFill>
          <a:latin typeface="+mn-lt"/>
          <a:ea typeface="+mn-ea"/>
          <a:cs typeface="+mn-cs"/>
        </a:defRPr>
      </a:lvl5pPr>
      <a:lvl6pPr marL="2514600" indent="-228600" algn="l" defTabSz="914400" rtl="0" eaLnBrk="1" latinLnBrk="0" hangingPunct="1">
        <a:spcBef>
          <a:spcPts val="1800"/>
        </a:spcBef>
        <a:buSzPct val="80000"/>
        <a:buFont typeface="Wingdings" pitchFamily="2" charset="2"/>
        <a:buChar char="q"/>
        <a:defRPr sz="1600" kern="1200">
          <a:gradFill>
            <a:gsLst>
              <a:gs pos="0">
                <a:schemeClr val="tx1"/>
              </a:gs>
              <a:gs pos="99000">
                <a:schemeClr val="tx1">
                  <a:alpha val="85000"/>
                </a:schemeClr>
              </a:gs>
              <a:gs pos="86000">
                <a:schemeClr val="tx1">
                  <a:alpha val="70000"/>
                </a:schemeClr>
              </a:gs>
            </a:gsLst>
            <a:lin ang="5400000" scaled="0"/>
          </a:gradFill>
          <a:latin typeface="+mn-lt"/>
          <a:ea typeface="+mn-ea"/>
          <a:cs typeface="+mn-cs"/>
        </a:defRPr>
      </a:lvl6pPr>
      <a:lvl7pPr marL="2971800" indent="-228600" algn="l" defTabSz="914400" rtl="0" eaLnBrk="1" latinLnBrk="0" hangingPunct="1">
        <a:spcBef>
          <a:spcPts val="1800"/>
        </a:spcBef>
        <a:buSzPct val="100000"/>
        <a:buFont typeface="Wingdings" pitchFamily="2" charset="2"/>
        <a:buChar char="Ù"/>
        <a:defRPr sz="1600" kern="1200" baseline="0">
          <a:gradFill>
            <a:gsLst>
              <a:gs pos="0">
                <a:schemeClr val="tx1"/>
              </a:gs>
              <a:gs pos="99000">
                <a:schemeClr val="tx1">
                  <a:alpha val="85000"/>
                </a:schemeClr>
              </a:gs>
              <a:gs pos="86000">
                <a:schemeClr val="tx1">
                  <a:alpha val="70000"/>
                </a:schemeClr>
              </a:gs>
            </a:gsLst>
            <a:lin ang="5400000" scaled="0"/>
          </a:gradFill>
          <a:latin typeface="+mn-lt"/>
          <a:ea typeface="+mn-ea"/>
          <a:cs typeface="+mn-cs"/>
        </a:defRPr>
      </a:lvl7pPr>
      <a:lvl8pPr marL="3429000" indent="-228600" algn="l" defTabSz="914400" rtl="0" eaLnBrk="1" latinLnBrk="0" hangingPunct="1">
        <a:spcBef>
          <a:spcPts val="1800"/>
        </a:spcBef>
        <a:buSzPct val="80000"/>
        <a:buFont typeface="Wingdings" pitchFamily="2" charset="2"/>
        <a:buChar char="q"/>
        <a:defRPr sz="1600" kern="1200" baseline="0">
          <a:gradFill>
            <a:gsLst>
              <a:gs pos="0">
                <a:schemeClr val="tx1"/>
              </a:gs>
              <a:gs pos="99000">
                <a:schemeClr val="tx1">
                  <a:alpha val="85000"/>
                </a:schemeClr>
              </a:gs>
              <a:gs pos="86000">
                <a:schemeClr val="tx1">
                  <a:alpha val="70000"/>
                </a:schemeClr>
              </a:gs>
            </a:gsLst>
            <a:lin ang="5400000" scaled="0"/>
          </a:gradFill>
          <a:latin typeface="+mn-lt"/>
          <a:ea typeface="+mn-ea"/>
          <a:cs typeface="+mn-cs"/>
        </a:defRPr>
      </a:lvl8pPr>
      <a:lvl9pPr marL="3886200" indent="-228600" algn="l" defTabSz="914400" rtl="0" eaLnBrk="1" latinLnBrk="0" hangingPunct="1">
        <a:spcBef>
          <a:spcPts val="1800"/>
        </a:spcBef>
        <a:buSzPct val="100000"/>
        <a:buFont typeface="Wingdings" pitchFamily="2" charset="2"/>
        <a:buChar char="Ù"/>
        <a:defRPr sz="1600" kern="1200" baseline="0">
          <a:gradFill>
            <a:gsLst>
              <a:gs pos="0">
                <a:schemeClr val="tx1"/>
              </a:gs>
              <a:gs pos="99000">
                <a:schemeClr val="tx1">
                  <a:alpha val="85000"/>
                </a:schemeClr>
              </a:gs>
              <a:gs pos="86000">
                <a:schemeClr val="tx1">
                  <a:alpha val="70000"/>
                </a:schemeClr>
              </a:gs>
            </a:gsLst>
            <a:lin ang="5400000" scaled="0"/>
          </a:gra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3074" name="Picture 7" descr="Fresh Master.png"/>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673100" y="188913"/>
            <a:ext cx="7797800" cy="1460500"/>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076" name="Text Placeholder 2"/>
          <p:cNvSpPr>
            <a:spLocks noGrp="1"/>
          </p:cNvSpPr>
          <p:nvPr>
            <p:ph type="body" idx="1"/>
          </p:nvPr>
        </p:nvSpPr>
        <p:spPr bwMode="auto">
          <a:xfrm>
            <a:off x="952500" y="2057400"/>
            <a:ext cx="72390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952500" y="6553200"/>
            <a:ext cx="1828800" cy="228600"/>
          </a:xfrm>
          <a:prstGeom prst="rect">
            <a:avLst/>
          </a:prstGeom>
        </p:spPr>
        <p:txBody>
          <a:bodyPr vert="horz" lIns="91440" tIns="45720" rIns="91440" bIns="45720" rtlCol="0" anchor="ctr"/>
          <a:lstStyle>
            <a:lvl1pPr algn="l">
              <a:defRPr sz="1100" b="1">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553200"/>
            <a:ext cx="2895600" cy="228600"/>
          </a:xfrm>
          <a:prstGeom prst="rect">
            <a:avLst/>
          </a:prstGeom>
        </p:spPr>
        <p:txBody>
          <a:bodyPr vert="horz" lIns="91440" tIns="45720" rIns="91440" bIns="45720" rtlCol="0" anchor="ctr"/>
          <a:lstStyle>
            <a:lvl1pPr algn="ctr">
              <a:defRPr sz="1100" b="1">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7277100" y="6553200"/>
            <a:ext cx="914400" cy="228600"/>
          </a:xfrm>
          <a:prstGeom prst="rect">
            <a:avLst/>
          </a:prstGeom>
        </p:spPr>
        <p:txBody>
          <a:bodyPr vert="horz" lIns="91440" tIns="45720" rIns="91440" bIns="45720" rtlCol="0" anchor="ctr"/>
          <a:lstStyle>
            <a:lvl1pPr algn="r">
              <a:defRPr sz="1100" b="1">
                <a:solidFill>
                  <a:schemeClr val="tx1">
                    <a:tint val="75000"/>
                  </a:schemeClr>
                </a:solidFill>
              </a:defRPr>
            </a:lvl1pPr>
          </a:lstStyle>
          <a:p>
            <a:pPr>
              <a:defRPr/>
            </a:pPr>
            <a:fld id="{6FF928EF-7E2B-48F3-8799-818C317FA9D9}" type="slidenum">
              <a:rPr lang="en-US"/>
              <a:pPr>
                <a:defRPr/>
              </a:pPr>
              <a:t>‹#›</a:t>
            </a:fld>
            <a:endParaRPr lang="en-US" dirty="0"/>
          </a:p>
        </p:txBody>
      </p:sp>
    </p:spTree>
  </p:cSld>
  <p:clrMap bg1="dk1" tx1="lt1" bg2="dk2" tx2="lt2" accent1="accent1" accent2="accent2" accent3="accent3" accent4="accent4" accent5="accent5" accent6="accent6" hlink="hlink" folHlink="folHlink"/>
  <p:sldLayoutIdLst>
    <p:sldLayoutId id="2147484162" r:id="rId1"/>
    <p:sldLayoutId id="2147484094" r:id="rId2"/>
    <p:sldLayoutId id="2147484163" r:id="rId3"/>
    <p:sldLayoutId id="2147484095" r:id="rId4"/>
    <p:sldLayoutId id="2147484164" r:id="rId5"/>
    <p:sldLayoutId id="2147484096" r:id="rId6"/>
    <p:sldLayoutId id="2147484097" r:id="rId7"/>
    <p:sldLayoutId id="2147484098" r:id="rId8"/>
    <p:sldLayoutId id="2147484099" r:id="rId9"/>
    <p:sldLayoutId id="2147484100" r:id="rId10"/>
    <p:sldLayoutId id="2147484101" r:id="rId11"/>
    <p:sldLayoutId id="2147484102" r:id="rId12"/>
    <p:sldLayoutId id="2147484103" r:id="rId13"/>
  </p:sldLayoutIdLst>
  <p:txStyles>
    <p:titleStyle>
      <a:lvl1pPr algn="l" rtl="0" eaLnBrk="0" fontAlgn="base" hangingPunct="0">
        <a:spcBef>
          <a:spcPct val="0"/>
        </a:spcBef>
        <a:spcAft>
          <a:spcPct val="0"/>
        </a:spcAft>
        <a:defRPr sz="5400" b="1" kern="1200">
          <a:solidFill>
            <a:srgbClr val="FFFFFF"/>
          </a:solidFill>
          <a:effectLst>
            <a:innerShdw blurRad="38100">
              <a:schemeClr val="tx1">
                <a:lumMod val="85000"/>
              </a:schemeClr>
            </a:innerShdw>
          </a:effectLst>
          <a:latin typeface="+mj-lt"/>
          <a:ea typeface="+mj-ea"/>
          <a:cs typeface="+mj-cs"/>
        </a:defRPr>
      </a:lvl1pPr>
      <a:lvl2pPr algn="l" rtl="0" eaLnBrk="0" fontAlgn="base" hangingPunct="0">
        <a:spcBef>
          <a:spcPct val="0"/>
        </a:spcBef>
        <a:spcAft>
          <a:spcPct val="0"/>
        </a:spcAft>
        <a:defRPr sz="5400" b="1">
          <a:solidFill>
            <a:srgbClr val="FFFFFF"/>
          </a:solidFill>
          <a:latin typeface="Calibri" pitchFamily="34" charset="0"/>
        </a:defRPr>
      </a:lvl2pPr>
      <a:lvl3pPr algn="l" rtl="0" eaLnBrk="0" fontAlgn="base" hangingPunct="0">
        <a:spcBef>
          <a:spcPct val="0"/>
        </a:spcBef>
        <a:spcAft>
          <a:spcPct val="0"/>
        </a:spcAft>
        <a:defRPr sz="5400" b="1">
          <a:solidFill>
            <a:srgbClr val="FFFFFF"/>
          </a:solidFill>
          <a:latin typeface="Calibri" pitchFamily="34" charset="0"/>
        </a:defRPr>
      </a:lvl3pPr>
      <a:lvl4pPr algn="l" rtl="0" eaLnBrk="0" fontAlgn="base" hangingPunct="0">
        <a:spcBef>
          <a:spcPct val="0"/>
        </a:spcBef>
        <a:spcAft>
          <a:spcPct val="0"/>
        </a:spcAft>
        <a:defRPr sz="5400" b="1">
          <a:solidFill>
            <a:srgbClr val="FFFFFF"/>
          </a:solidFill>
          <a:latin typeface="Calibri" pitchFamily="34" charset="0"/>
        </a:defRPr>
      </a:lvl4pPr>
      <a:lvl5pPr algn="l" rtl="0" eaLnBrk="0" fontAlgn="base" hangingPunct="0">
        <a:spcBef>
          <a:spcPct val="0"/>
        </a:spcBef>
        <a:spcAft>
          <a:spcPct val="0"/>
        </a:spcAft>
        <a:defRPr sz="5400" b="1">
          <a:solidFill>
            <a:srgbClr val="FFFFFF"/>
          </a:solidFill>
          <a:latin typeface="Calibri" pitchFamily="34" charset="0"/>
        </a:defRPr>
      </a:lvl5pPr>
      <a:lvl6pPr marL="457200" algn="l" rtl="0" fontAlgn="base">
        <a:spcBef>
          <a:spcPct val="0"/>
        </a:spcBef>
        <a:spcAft>
          <a:spcPct val="0"/>
        </a:spcAft>
        <a:defRPr sz="5400" b="1">
          <a:solidFill>
            <a:srgbClr val="FFFFFF"/>
          </a:solidFill>
          <a:latin typeface="Calibri" pitchFamily="34" charset="0"/>
        </a:defRPr>
      </a:lvl6pPr>
      <a:lvl7pPr marL="914400" algn="l" rtl="0" fontAlgn="base">
        <a:spcBef>
          <a:spcPct val="0"/>
        </a:spcBef>
        <a:spcAft>
          <a:spcPct val="0"/>
        </a:spcAft>
        <a:defRPr sz="5400" b="1">
          <a:solidFill>
            <a:srgbClr val="FFFFFF"/>
          </a:solidFill>
          <a:latin typeface="Calibri" pitchFamily="34" charset="0"/>
        </a:defRPr>
      </a:lvl7pPr>
      <a:lvl8pPr marL="1371600" algn="l" rtl="0" fontAlgn="base">
        <a:spcBef>
          <a:spcPct val="0"/>
        </a:spcBef>
        <a:spcAft>
          <a:spcPct val="0"/>
        </a:spcAft>
        <a:defRPr sz="5400" b="1">
          <a:solidFill>
            <a:srgbClr val="FFFFFF"/>
          </a:solidFill>
          <a:latin typeface="Calibri" pitchFamily="34" charset="0"/>
        </a:defRPr>
      </a:lvl8pPr>
      <a:lvl9pPr marL="1828800" algn="l" rtl="0" fontAlgn="base">
        <a:spcBef>
          <a:spcPct val="0"/>
        </a:spcBef>
        <a:spcAft>
          <a:spcPct val="0"/>
        </a:spcAft>
        <a:defRPr sz="5400" b="1">
          <a:solidFill>
            <a:srgbClr val="FFFFFF"/>
          </a:solidFill>
          <a:latin typeface="Calibri" pitchFamily="34" charset="0"/>
        </a:defRPr>
      </a:lvl9pPr>
    </p:titleStyle>
    <p:bodyStyle>
      <a:lvl1pPr marL="342900" indent="-342900" algn="l" rtl="0" eaLnBrk="0" fontAlgn="base" hangingPunct="0">
        <a:spcBef>
          <a:spcPts val="1800"/>
        </a:spcBef>
        <a:spcAft>
          <a:spcPct val="0"/>
        </a:spcAft>
        <a:buFont typeface="Wingdings" pitchFamily="2" charset="2"/>
        <a:buChar char=""/>
        <a:defRPr sz="2000" kern="1200">
          <a:solidFill>
            <a:schemeClr val="tx1"/>
          </a:solidFill>
          <a:latin typeface="+mn-lt"/>
          <a:ea typeface="+mn-ea"/>
          <a:cs typeface="+mn-cs"/>
        </a:defRPr>
      </a:lvl1pPr>
      <a:lvl2pPr marL="742950" indent="-285750" algn="l" rtl="0" eaLnBrk="0" fontAlgn="base" hangingPunct="0">
        <a:spcBef>
          <a:spcPts val="1800"/>
        </a:spcBef>
        <a:spcAft>
          <a:spcPct val="0"/>
        </a:spcAft>
        <a:buFont typeface="Wingdings" pitchFamily="2" charset="2"/>
        <a:buChar char=""/>
        <a:defRPr kern="1200">
          <a:solidFill>
            <a:schemeClr val="tx1"/>
          </a:solidFill>
          <a:latin typeface="+mn-lt"/>
          <a:ea typeface="+mn-ea"/>
          <a:cs typeface="+mn-cs"/>
        </a:defRPr>
      </a:lvl2pPr>
      <a:lvl3pPr marL="1143000" indent="-228600" algn="l" rtl="0" eaLnBrk="0" fontAlgn="base" hangingPunct="0">
        <a:spcBef>
          <a:spcPts val="1800"/>
        </a:spcBef>
        <a:spcAft>
          <a:spcPct val="0"/>
        </a:spcAft>
        <a:buFont typeface="Wingdings" pitchFamily="2" charset="2"/>
        <a:buChar char=""/>
        <a:defRPr sz="1600" kern="1200">
          <a:solidFill>
            <a:schemeClr val="tx1"/>
          </a:solidFill>
          <a:latin typeface="+mn-lt"/>
          <a:ea typeface="+mn-ea"/>
          <a:cs typeface="+mn-cs"/>
        </a:defRPr>
      </a:lvl3pPr>
      <a:lvl4pPr marL="1600200" indent="-228600" algn="l" rtl="0" eaLnBrk="0" fontAlgn="base" hangingPunct="0">
        <a:spcBef>
          <a:spcPts val="1800"/>
        </a:spcBef>
        <a:spcAft>
          <a:spcPct val="0"/>
        </a:spcAft>
        <a:buFont typeface="Wingdings" pitchFamily="2" charset="2"/>
        <a:buChar char=""/>
        <a:defRPr sz="1600" kern="1200">
          <a:solidFill>
            <a:schemeClr val="tx1"/>
          </a:solidFill>
          <a:latin typeface="+mn-lt"/>
          <a:ea typeface="+mn-ea"/>
          <a:cs typeface="+mn-cs"/>
        </a:defRPr>
      </a:lvl4pPr>
      <a:lvl5pPr marL="2057400" indent="-228600" algn="l" rtl="0" eaLnBrk="0" fontAlgn="base" hangingPunct="0">
        <a:spcBef>
          <a:spcPts val="1800"/>
        </a:spcBef>
        <a:spcAft>
          <a:spcPct val="0"/>
        </a:spcAft>
        <a:buFont typeface="Wingdings" pitchFamily="2" charset="2"/>
        <a:buChar char="R"/>
        <a:defRPr sz="1600" kern="1200">
          <a:solidFill>
            <a:schemeClr val="tx1"/>
          </a:solidFill>
          <a:latin typeface="+mn-lt"/>
          <a:ea typeface="+mn-ea"/>
          <a:cs typeface="+mn-cs"/>
        </a:defRPr>
      </a:lvl5pPr>
      <a:lvl6pPr marL="2514600" indent="-228600" algn="l" defTabSz="914400" rtl="0" eaLnBrk="1" latinLnBrk="0" hangingPunct="1">
        <a:spcBef>
          <a:spcPts val="1800"/>
        </a:spcBef>
        <a:buFont typeface="Wingdings" pitchFamily="2" charset="2"/>
        <a:buChar char="R"/>
        <a:defRPr sz="1600" kern="1200">
          <a:solidFill>
            <a:schemeClr val="tx1"/>
          </a:solidFill>
          <a:latin typeface="+mn-lt"/>
          <a:ea typeface="+mn-ea"/>
          <a:cs typeface="+mn-cs"/>
        </a:defRPr>
      </a:lvl6pPr>
      <a:lvl7pPr marL="2971800" indent="-228600" algn="l" defTabSz="914400" rtl="0" eaLnBrk="1" latinLnBrk="0" hangingPunct="1">
        <a:spcBef>
          <a:spcPts val="1800"/>
        </a:spcBef>
        <a:buFont typeface="Wingdings" pitchFamily="2" charset="2"/>
        <a:buChar char="R"/>
        <a:defRPr sz="1600" kern="1200">
          <a:solidFill>
            <a:schemeClr val="tx1"/>
          </a:solidFill>
          <a:latin typeface="+mn-lt"/>
          <a:ea typeface="+mn-ea"/>
          <a:cs typeface="+mn-cs"/>
        </a:defRPr>
      </a:lvl7pPr>
      <a:lvl8pPr marL="3429000" indent="-228600" algn="l" defTabSz="914400" rtl="0" eaLnBrk="1" latinLnBrk="0" hangingPunct="1">
        <a:spcBef>
          <a:spcPts val="1800"/>
        </a:spcBef>
        <a:buFont typeface="Wingdings" pitchFamily="2" charset="2"/>
        <a:buChar char="R"/>
        <a:defRPr sz="1600" kern="1200">
          <a:solidFill>
            <a:schemeClr val="tx1"/>
          </a:solidFill>
          <a:latin typeface="+mn-lt"/>
          <a:ea typeface="+mn-ea"/>
          <a:cs typeface="+mn-cs"/>
        </a:defRPr>
      </a:lvl8pPr>
      <a:lvl9pPr marL="3886200" indent="-228600" algn="l" defTabSz="914400" rtl="0" eaLnBrk="1" latinLnBrk="0" hangingPunct="1">
        <a:spcBef>
          <a:spcPts val="1800"/>
        </a:spcBef>
        <a:buFont typeface="Wingdings" pitchFamily="2" charset="2"/>
        <a:buChar char="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Rectangle 10"/>
          <p:cNvSpPr>
            <a:spLocks noGrp="1"/>
          </p:cNvSpPr>
          <p:nvPr>
            <p:ph type="title"/>
          </p:nvPr>
        </p:nvSpPr>
        <p:spPr>
          <a:xfrm>
            <a:off x="457200" y="304800"/>
            <a:ext cx="8229600" cy="1143000"/>
          </a:xfrm>
          <a:prstGeom prst="rect">
            <a:avLst/>
          </a:prstGeom>
        </p:spPr>
        <p:txBody>
          <a:bodyPr anchor="b" anchorCtr="0">
            <a:normAutofit/>
            <a:scene3d>
              <a:camera prst="orthographicFront"/>
              <a:lightRig rig="soft" dir="t">
                <a:rot lat="0" lon="0" rev="2100000"/>
              </a:lightRig>
            </a:scene3d>
            <a:sp3d prstMaterial="matte">
              <a:bevelT w="38100" h="38100"/>
            </a:sp3d>
          </a:bodyPr>
          <a:lstStyle/>
          <a:p>
            <a:r>
              <a:rPr lang="en-US" smtClean="0"/>
              <a:t>Click to edit Master title style</a:t>
            </a:r>
            <a:endParaRPr lang="en-US" dirty="0"/>
          </a:p>
        </p:txBody>
      </p:sp>
      <p:sp>
        <p:nvSpPr>
          <p:cNvPr id="4099" name="Rectangle 11"/>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7" name="Rectangle 22"/>
          <p:cNvSpPr>
            <a:spLocks noGrp="1"/>
          </p:cNvSpPr>
          <p:nvPr>
            <p:ph type="dt" sz="half" idx="2"/>
          </p:nvPr>
        </p:nvSpPr>
        <p:spPr>
          <a:xfrm>
            <a:off x="457200" y="6245225"/>
            <a:ext cx="2133600" cy="476250"/>
          </a:xfrm>
          <a:prstGeom prst="rect">
            <a:avLst/>
          </a:prstGeom>
        </p:spPr>
        <p:txBody>
          <a:bodyPr anchor="b" anchorCtr="0"/>
          <a:lstStyle>
            <a:lvl1pPr>
              <a:defRPr lang="en-US" sz="1200">
                <a:solidFill>
                  <a:schemeClr val="tx2"/>
                </a:solidFill>
                <a:latin typeface="+mn-lt"/>
                <a:ea typeface="+mn-lt"/>
                <a:cs typeface="+mn-lt"/>
              </a:defRPr>
            </a:lvl1pPr>
          </a:lstStyle>
          <a:p>
            <a:pPr>
              <a:defRPr/>
            </a:pPr>
            <a:endParaRPr/>
          </a:p>
        </p:txBody>
      </p:sp>
      <p:sp>
        <p:nvSpPr>
          <p:cNvPr id="18" name="Rectangle 18"/>
          <p:cNvSpPr>
            <a:spLocks noGrp="1"/>
          </p:cNvSpPr>
          <p:nvPr>
            <p:ph type="ftr" sz="quarter" idx="3"/>
          </p:nvPr>
        </p:nvSpPr>
        <p:spPr>
          <a:xfrm>
            <a:off x="3124200" y="6245225"/>
            <a:ext cx="2895600" cy="476250"/>
          </a:xfrm>
          <a:prstGeom prst="rect">
            <a:avLst/>
          </a:prstGeom>
        </p:spPr>
        <p:txBody>
          <a:bodyPr anchor="b" anchorCtr="0"/>
          <a:lstStyle>
            <a:lvl1pPr algn="ctr">
              <a:defRPr lang="en-US" sz="1200">
                <a:solidFill>
                  <a:schemeClr val="tx2"/>
                </a:solidFill>
                <a:latin typeface="+mn-lt"/>
                <a:ea typeface="+mn-lt"/>
                <a:cs typeface="+mn-lt"/>
              </a:defRPr>
            </a:lvl1pPr>
          </a:lstStyle>
          <a:p>
            <a:pPr>
              <a:defRPr/>
            </a:pPr>
            <a:endParaRPr/>
          </a:p>
        </p:txBody>
      </p:sp>
      <p:sp>
        <p:nvSpPr>
          <p:cNvPr id="13" name="Rectangle 15"/>
          <p:cNvSpPr>
            <a:spLocks noGrp="1"/>
          </p:cNvSpPr>
          <p:nvPr>
            <p:ph type="sldNum" sz="quarter" idx="4"/>
          </p:nvPr>
        </p:nvSpPr>
        <p:spPr>
          <a:xfrm>
            <a:off x="6553200" y="6245225"/>
            <a:ext cx="2133600" cy="476250"/>
          </a:xfrm>
          <a:prstGeom prst="rect">
            <a:avLst/>
          </a:prstGeom>
        </p:spPr>
        <p:txBody>
          <a:bodyPr anchor="b" anchorCtr="0"/>
          <a:lstStyle>
            <a:lvl1pPr algn="r">
              <a:defRPr lang="en-US" sz="1200">
                <a:solidFill>
                  <a:schemeClr val="tx2"/>
                </a:solidFill>
                <a:latin typeface="+mn-lt"/>
                <a:ea typeface="+mn-lt"/>
                <a:cs typeface="+mn-lt"/>
              </a:defRPr>
            </a:lvl1pPr>
          </a:lstStyle>
          <a:p>
            <a:pPr>
              <a:defRPr/>
            </a:pPr>
            <a:fld id="{BA97B07F-9797-48FF-82AD-B7D1EC42D4B7}" type="slidenum">
              <a:rPr/>
              <a:pPr>
                <a:defRPr/>
              </a:pPr>
              <a:t>‹#›</a:t>
            </a:fld>
            <a:endParaRPr/>
          </a:p>
        </p:txBody>
      </p:sp>
    </p:spTree>
  </p:cSld>
  <p:clrMap bg1="lt1" tx1="dk1" bg2="lt2" tx2="dk2" accent1="accent1" accent2="accent2" accent3="accent3" accent4="accent4" accent5="accent5" accent6="accent6" hlink="hlink" folHlink="folHlink"/>
  <p:sldLayoutIdLst>
    <p:sldLayoutId id="2147484104" r:id="rId1"/>
    <p:sldLayoutId id="2147484105" r:id="rId2"/>
    <p:sldLayoutId id="2147484106" r:id="rId3"/>
    <p:sldLayoutId id="2147484107" r:id="rId4"/>
    <p:sldLayoutId id="2147484108" r:id="rId5"/>
    <p:sldLayoutId id="2147484109" r:id="rId6"/>
    <p:sldLayoutId id="2147484110" r:id="rId7"/>
    <p:sldLayoutId id="2147484111" r:id="rId8"/>
    <p:sldLayoutId id="2147484165" r:id="rId9"/>
    <p:sldLayoutId id="2147484112" r:id="rId10"/>
    <p:sldLayoutId id="2147484113" r:id="rId11"/>
    <p:sldLayoutId id="2147484114" r:id="rId12"/>
  </p:sldLayoutIdLst>
  <p:txStyles>
    <p:titleStyle>
      <a:defPPr>
        <a:defRPr sz="4400">
          <a:solidFill>
            <a:schemeClr val="tx2">
              <a:shade val="85000"/>
              <a:satMod val="150000"/>
            </a:schemeClr>
          </a:solidFill>
          <a:latin typeface="+mj-lt"/>
          <a:ea typeface="+mj-ea"/>
          <a:cs typeface="+mj-cs"/>
        </a:defRPr>
      </a:defPPr>
      <a:lvl1pPr algn="ctr" rtl="0" eaLnBrk="0" fontAlgn="base" hangingPunct="0">
        <a:spcBef>
          <a:spcPct val="0"/>
        </a:spcBef>
        <a:spcAft>
          <a:spcPct val="0"/>
        </a:spcAft>
        <a:defRPr lang="en-US" sz="4800" b="1" kern="1200" dirty="0">
          <a:solidFill>
            <a:srgbClr val="7F4A25"/>
          </a:solidFill>
          <a:effectLst>
            <a:outerShdw blurRad="63500" dist="38100" dir="8220000" algn="tl" rotWithShape="0">
              <a:srgbClr val="000000">
                <a:alpha val="30000"/>
              </a:srgbClr>
            </a:outerShdw>
          </a:effectLst>
          <a:latin typeface="+mj-lt"/>
          <a:ea typeface="+mj-lt"/>
          <a:cs typeface="+mj-lt"/>
        </a:defRPr>
      </a:lvl1pPr>
      <a:lvl2pPr algn="ctr" rtl="0" eaLnBrk="0" fontAlgn="base" hangingPunct="0">
        <a:spcBef>
          <a:spcPct val="0"/>
        </a:spcBef>
        <a:spcAft>
          <a:spcPct val="0"/>
        </a:spcAft>
        <a:defRPr sz="4800" b="1">
          <a:solidFill>
            <a:srgbClr val="7F4A25"/>
          </a:solidFill>
          <a:latin typeface="Candara" pitchFamily="34" charset="0"/>
          <a:ea typeface="Candara" pitchFamily="34" charset="0"/>
          <a:cs typeface="Candara" pitchFamily="34" charset="0"/>
        </a:defRPr>
      </a:lvl2pPr>
      <a:lvl3pPr algn="ctr" rtl="0" eaLnBrk="0" fontAlgn="base" hangingPunct="0">
        <a:spcBef>
          <a:spcPct val="0"/>
        </a:spcBef>
        <a:spcAft>
          <a:spcPct val="0"/>
        </a:spcAft>
        <a:defRPr sz="4800" b="1">
          <a:solidFill>
            <a:srgbClr val="7F4A25"/>
          </a:solidFill>
          <a:latin typeface="Candara" pitchFamily="34" charset="0"/>
          <a:ea typeface="Candara" pitchFamily="34" charset="0"/>
          <a:cs typeface="Candara" pitchFamily="34" charset="0"/>
        </a:defRPr>
      </a:lvl3pPr>
      <a:lvl4pPr algn="ctr" rtl="0" eaLnBrk="0" fontAlgn="base" hangingPunct="0">
        <a:spcBef>
          <a:spcPct val="0"/>
        </a:spcBef>
        <a:spcAft>
          <a:spcPct val="0"/>
        </a:spcAft>
        <a:defRPr sz="4800" b="1">
          <a:solidFill>
            <a:srgbClr val="7F4A25"/>
          </a:solidFill>
          <a:latin typeface="Candara" pitchFamily="34" charset="0"/>
          <a:ea typeface="Candara" pitchFamily="34" charset="0"/>
          <a:cs typeface="Candara" pitchFamily="34" charset="0"/>
        </a:defRPr>
      </a:lvl4pPr>
      <a:lvl5pPr algn="ctr" rtl="0" eaLnBrk="0" fontAlgn="base" hangingPunct="0">
        <a:spcBef>
          <a:spcPct val="0"/>
        </a:spcBef>
        <a:spcAft>
          <a:spcPct val="0"/>
        </a:spcAft>
        <a:defRPr sz="4800" b="1">
          <a:solidFill>
            <a:srgbClr val="7F4A25"/>
          </a:solidFill>
          <a:latin typeface="Candara" pitchFamily="34" charset="0"/>
          <a:ea typeface="Candara" pitchFamily="34" charset="0"/>
          <a:cs typeface="Candara" pitchFamily="34" charset="0"/>
        </a:defRPr>
      </a:lvl5pPr>
      <a:lvl6pPr marL="457200" algn="ctr" rtl="0" fontAlgn="base">
        <a:spcBef>
          <a:spcPct val="0"/>
        </a:spcBef>
        <a:spcAft>
          <a:spcPct val="0"/>
        </a:spcAft>
        <a:defRPr sz="4800" b="1">
          <a:solidFill>
            <a:srgbClr val="7F4A25"/>
          </a:solidFill>
          <a:latin typeface="Candara" pitchFamily="34" charset="0"/>
          <a:ea typeface="Candara" pitchFamily="34" charset="0"/>
          <a:cs typeface="Candara" pitchFamily="34" charset="0"/>
        </a:defRPr>
      </a:lvl6pPr>
      <a:lvl7pPr marL="914400" algn="ctr" rtl="0" fontAlgn="base">
        <a:spcBef>
          <a:spcPct val="0"/>
        </a:spcBef>
        <a:spcAft>
          <a:spcPct val="0"/>
        </a:spcAft>
        <a:defRPr sz="4800" b="1">
          <a:solidFill>
            <a:srgbClr val="7F4A25"/>
          </a:solidFill>
          <a:latin typeface="Candara" pitchFamily="34" charset="0"/>
          <a:ea typeface="Candara" pitchFamily="34" charset="0"/>
          <a:cs typeface="Candara" pitchFamily="34" charset="0"/>
        </a:defRPr>
      </a:lvl7pPr>
      <a:lvl8pPr marL="1371600" algn="ctr" rtl="0" fontAlgn="base">
        <a:spcBef>
          <a:spcPct val="0"/>
        </a:spcBef>
        <a:spcAft>
          <a:spcPct val="0"/>
        </a:spcAft>
        <a:defRPr sz="4800" b="1">
          <a:solidFill>
            <a:srgbClr val="7F4A25"/>
          </a:solidFill>
          <a:latin typeface="Candara" pitchFamily="34" charset="0"/>
          <a:ea typeface="Candara" pitchFamily="34" charset="0"/>
          <a:cs typeface="Candara" pitchFamily="34" charset="0"/>
        </a:defRPr>
      </a:lvl8pPr>
      <a:lvl9pPr marL="1828800" algn="ctr" rtl="0" fontAlgn="base">
        <a:spcBef>
          <a:spcPct val="0"/>
        </a:spcBef>
        <a:spcAft>
          <a:spcPct val="0"/>
        </a:spcAft>
        <a:defRPr sz="4800" b="1">
          <a:solidFill>
            <a:srgbClr val="7F4A25"/>
          </a:solidFill>
          <a:latin typeface="Candara" pitchFamily="34" charset="0"/>
          <a:ea typeface="Candara" pitchFamily="34" charset="0"/>
          <a:cs typeface="Candara" pitchFamily="34" charset="0"/>
        </a:defRPr>
      </a:lvl9pPr>
    </p:titleStyle>
    <p:bodyStyle>
      <a:defPPr>
        <a:defRPr>
          <a:solidFill>
            <a:schemeClr val="tx1"/>
          </a:solidFill>
          <a:latin typeface="+mn-lt"/>
          <a:ea typeface="+mn-ea"/>
          <a:cs typeface="+mn-cs"/>
        </a:defRPr>
      </a:defPPr>
      <a:lvl1pPr marL="342900" indent="-615950" algn="l" rtl="0" eaLnBrk="0" fontAlgn="base" hangingPunct="0">
        <a:spcBef>
          <a:spcPct val="20000"/>
        </a:spcBef>
        <a:spcAft>
          <a:spcPct val="0"/>
        </a:spcAft>
        <a:buClr>
          <a:schemeClr val="accent1"/>
        </a:buClr>
        <a:buSzPct val="80000"/>
        <a:buFont typeface="Wingdings 2" pitchFamily="18" charset="2"/>
        <a:buChar char=""/>
        <a:defRPr sz="2800">
          <a:solidFill>
            <a:schemeClr val="tx1"/>
          </a:solidFill>
          <a:latin typeface="+mn-lt"/>
          <a:ea typeface="+mn-lt"/>
          <a:cs typeface="+mn-lt"/>
        </a:defRPr>
      </a:lvl1pPr>
      <a:lvl2pPr marL="557213" indent="-228600" algn="l" rtl="0" eaLnBrk="0" fontAlgn="base" hangingPunct="0">
        <a:spcBef>
          <a:spcPct val="20000"/>
        </a:spcBef>
        <a:spcAft>
          <a:spcPct val="0"/>
        </a:spcAft>
        <a:buClr>
          <a:schemeClr val="tx2"/>
        </a:buClr>
        <a:buFont typeface="Wingdings 2" pitchFamily="18" charset="2"/>
        <a:buChar char=""/>
        <a:defRPr sz="2200">
          <a:solidFill>
            <a:schemeClr val="tx1"/>
          </a:solidFill>
          <a:latin typeface="+mn-lt"/>
          <a:ea typeface="+mn-lt"/>
          <a:cs typeface="+mn-lt"/>
        </a:defRPr>
      </a:lvl2pPr>
      <a:lvl3pPr marL="812800" indent="-228600" algn="l" rtl="0" eaLnBrk="0" fontAlgn="base" hangingPunct="0">
        <a:spcBef>
          <a:spcPct val="20000"/>
        </a:spcBef>
        <a:spcAft>
          <a:spcPct val="0"/>
        </a:spcAft>
        <a:buClr>
          <a:schemeClr val="accent1"/>
        </a:buClr>
        <a:buFont typeface="Wingdings 2" pitchFamily="18" charset="2"/>
        <a:buChar char=""/>
        <a:defRPr sz="2000">
          <a:solidFill>
            <a:schemeClr val="tx1"/>
          </a:solidFill>
          <a:latin typeface="+mn-lt"/>
          <a:ea typeface="+mn-lt"/>
          <a:cs typeface="+mn-lt"/>
        </a:defRPr>
      </a:lvl3pPr>
      <a:lvl4pPr marL="1068388" indent="-228600" algn="l" rtl="0" eaLnBrk="0" fontAlgn="base" hangingPunct="0">
        <a:spcBef>
          <a:spcPct val="20000"/>
        </a:spcBef>
        <a:spcAft>
          <a:spcPct val="0"/>
        </a:spcAft>
        <a:buClr>
          <a:schemeClr val="tx2"/>
        </a:buClr>
        <a:buFont typeface="Wingdings 2" pitchFamily="18" charset="2"/>
        <a:buChar char=""/>
        <a:defRPr>
          <a:solidFill>
            <a:schemeClr val="tx1"/>
          </a:solidFill>
          <a:latin typeface="+mn-lt"/>
          <a:ea typeface="+mn-lt"/>
          <a:cs typeface="+mn-lt"/>
        </a:defRPr>
      </a:lvl4pPr>
      <a:lvl5pPr marL="1316038" indent="-228600" algn="l" rtl="0" eaLnBrk="0" fontAlgn="base" hangingPunct="0">
        <a:spcBef>
          <a:spcPct val="20000"/>
        </a:spcBef>
        <a:spcAft>
          <a:spcPct val="0"/>
        </a:spcAft>
        <a:buClr>
          <a:schemeClr val="accent1"/>
        </a:buClr>
        <a:buFont typeface="Wingdings 2" pitchFamily="18" charset="2"/>
        <a:buChar char=""/>
        <a:defRPr>
          <a:solidFill>
            <a:schemeClr val="tx1"/>
          </a:solidFill>
          <a:latin typeface="+mn-lt"/>
          <a:ea typeface="+mn-lt"/>
          <a:cs typeface="+mn-lt"/>
        </a:defRPr>
      </a:lvl5pPr>
      <a:lvl6pPr marL="1572768" indent="-228600" algn="l" eaLnBrk="1" hangingPunct="1">
        <a:buClr>
          <a:schemeClr val="tx2"/>
        </a:buClr>
        <a:buFont typeface="Wingdings 2" pitchFamily="18" charset="2"/>
        <a:buChar char=""/>
        <a:defRPr lang="en-US" sz="1600" baseline="0" smtClean="0">
          <a:latin typeface="+mn-lt"/>
        </a:defRPr>
      </a:lvl6pPr>
      <a:lvl7pPr marL="1819656" indent="-228600" algn="l" eaLnBrk="1" hangingPunct="1">
        <a:buClr>
          <a:schemeClr val="accent1"/>
        </a:buClr>
        <a:buFont typeface="Wingdings 2" pitchFamily="18" charset="2"/>
        <a:buChar char=""/>
        <a:defRPr lang="en-US" sz="1600" baseline="0" smtClean="0">
          <a:latin typeface="+mn-lt"/>
        </a:defRPr>
      </a:lvl7pPr>
      <a:lvl8pPr marL="2066544" indent="-228600" algn="l" eaLnBrk="1" hangingPunct="1">
        <a:buClr>
          <a:schemeClr val="tx2"/>
        </a:buClr>
        <a:buFont typeface="Wingdings 2" pitchFamily="18" charset="2"/>
        <a:buChar char=""/>
        <a:defRPr sz="1600" baseline="0">
          <a:latin typeface="+mn-lt"/>
        </a:defRPr>
      </a:lvl8pPr>
      <a:lvl9pPr marL="2313432" indent="-228600" algn="l" eaLnBrk="1" hangingPunct="1">
        <a:buClr>
          <a:schemeClr val="accent1"/>
        </a:buClr>
        <a:buFont typeface="Wingdings 2" pitchFamily="18" charset="2"/>
        <a:buChar char=""/>
        <a:defRPr sz="1400" baseline="0">
          <a:latin typeface="+mn-lt"/>
        </a:defRPr>
      </a:lvl9pPr>
    </p:bodyStyle>
    <p:otherStyle>
      <a:defPPr>
        <a:defRPr>
          <a:solidFill>
            <a:schemeClr val="tx1"/>
          </a:solidFill>
          <a:latin typeface="+mn-lt"/>
          <a:ea typeface="+mn-ea"/>
          <a:cs typeface="+mn-cs"/>
        </a:defRPr>
      </a:defPPr>
      <a:lvl1pPr marL="0" eaLnBrk="1" hangingPunct="1"/>
      <a:lvl2pPr marL="457200" eaLnBrk="1" hangingPunct="1"/>
      <a:lvl3pPr marL="914400" eaLnBrk="1" hangingPunct="1"/>
      <a:lvl4pPr marL="1371600" eaLnBrk="1" hangingPunct="1"/>
      <a:lvl5pPr marL="1828800" eaLnBrk="1" hangingPunct="1"/>
      <a:lvl6pPr marL="2286000" eaLnBrk="1" hangingPunct="1"/>
      <a:lvl7pPr marL="2743200" eaLnBrk="1" hangingPunct="1"/>
      <a:lvl8pPr marL="3200400" eaLnBrk="1" hangingPunct="1"/>
      <a:lvl9pPr marL="3657600" eaLnBrk="1" hangingPunct="1"/>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smtClean="0"/>
              <a:t>Click to edit Master title style</a:t>
            </a:r>
            <a:endParaRPr lang="en-US"/>
          </a:p>
        </p:txBody>
      </p:sp>
      <p:sp>
        <p:nvSpPr>
          <p:cNvPr id="5123" name="Text Placeholder 12"/>
          <p:cNvSpPr>
            <a:spLocks noGrp="1"/>
          </p:cNvSpPr>
          <p:nvPr>
            <p:ph type="body" idx="1"/>
          </p:nvPr>
        </p:nvSpPr>
        <p:spPr bwMode="auto">
          <a:xfrm>
            <a:off x="457200" y="1600200"/>
            <a:ext cx="82296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pPr>
              <a:defRPr/>
            </a:pPr>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pPr>
              <a:defRPr/>
            </a:pPr>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pPr>
              <a:defRPr/>
            </a:pPr>
            <a:fld id="{2B0E9191-0A91-42F6-8CEE-E95E0C384DC9}" type="slidenum">
              <a:rPr lang="en-US"/>
              <a:pPr>
                <a:defRPr/>
              </a:pPr>
              <a:t>‹#›</a:t>
            </a:fld>
            <a:endParaRPr lang="en-US" dirty="0"/>
          </a:p>
        </p:txBody>
      </p:sp>
    </p:spTree>
  </p:cSld>
  <p:clrMap bg1="dk1" tx1="lt1" bg2="dk2" tx2="lt2" accent1="accent1" accent2="accent2" accent3="accent3" accent4="accent4" accent5="accent5" accent6="accent6" hlink="hlink" folHlink="folHlink"/>
  <p:sldLayoutIdLst>
    <p:sldLayoutId id="2147484115" r:id="rId1"/>
    <p:sldLayoutId id="2147484116" r:id="rId2"/>
    <p:sldLayoutId id="2147484166" r:id="rId3"/>
    <p:sldLayoutId id="2147484117" r:id="rId4"/>
    <p:sldLayoutId id="2147484118" r:id="rId5"/>
    <p:sldLayoutId id="2147484119" r:id="rId6"/>
    <p:sldLayoutId id="2147484120" r:id="rId7"/>
    <p:sldLayoutId id="2147484121" r:id="rId8"/>
    <p:sldLayoutId id="2147484122" r:id="rId9"/>
    <p:sldLayoutId id="2147484123" r:id="rId10"/>
    <p:sldLayoutId id="2147484124" r:id="rId11"/>
    <p:sldLayoutId id="2147484125" r:id="rId12"/>
  </p:sldLayoutIdLst>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Lucida Sans" pitchFamily="34" charset="0"/>
        </a:defRPr>
      </a:lvl2pPr>
      <a:lvl3pPr algn="ctr" rtl="0" eaLnBrk="0" fontAlgn="base" hangingPunct="0">
        <a:spcBef>
          <a:spcPct val="0"/>
        </a:spcBef>
        <a:spcAft>
          <a:spcPct val="0"/>
        </a:spcAft>
        <a:defRPr sz="4100" b="1">
          <a:solidFill>
            <a:schemeClr val="tx1"/>
          </a:solidFill>
          <a:latin typeface="Lucida Sans" pitchFamily="34" charset="0"/>
        </a:defRPr>
      </a:lvl3pPr>
      <a:lvl4pPr algn="ctr" rtl="0" eaLnBrk="0" fontAlgn="base" hangingPunct="0">
        <a:spcBef>
          <a:spcPct val="0"/>
        </a:spcBef>
        <a:spcAft>
          <a:spcPct val="0"/>
        </a:spcAft>
        <a:defRPr sz="4100" b="1">
          <a:solidFill>
            <a:schemeClr val="tx1"/>
          </a:solidFill>
          <a:latin typeface="Lucida Sans" pitchFamily="34" charset="0"/>
        </a:defRPr>
      </a:lvl4pPr>
      <a:lvl5pPr algn="ctr" rtl="0" eaLnBrk="0" fontAlgn="base" hangingPunct="0">
        <a:spcBef>
          <a:spcPct val="0"/>
        </a:spcBef>
        <a:spcAft>
          <a:spcPct val="0"/>
        </a:spcAft>
        <a:defRPr sz="4100" b="1">
          <a:solidFill>
            <a:schemeClr val="tx1"/>
          </a:solidFill>
          <a:latin typeface="Lucida Sans" pitchFamily="34" charset="0"/>
        </a:defRPr>
      </a:lvl5pPr>
      <a:lvl6pPr marL="457200" algn="ctr" rtl="0" fontAlgn="base">
        <a:spcBef>
          <a:spcPct val="0"/>
        </a:spcBef>
        <a:spcAft>
          <a:spcPct val="0"/>
        </a:spcAft>
        <a:defRPr sz="4100" b="1">
          <a:solidFill>
            <a:schemeClr val="tx1"/>
          </a:solidFill>
          <a:latin typeface="Lucida Sans" pitchFamily="34" charset="0"/>
        </a:defRPr>
      </a:lvl6pPr>
      <a:lvl7pPr marL="914400" algn="ctr" rtl="0" fontAlgn="base">
        <a:spcBef>
          <a:spcPct val="0"/>
        </a:spcBef>
        <a:spcAft>
          <a:spcPct val="0"/>
        </a:spcAft>
        <a:defRPr sz="4100" b="1">
          <a:solidFill>
            <a:schemeClr val="tx1"/>
          </a:solidFill>
          <a:latin typeface="Lucida Sans" pitchFamily="34" charset="0"/>
        </a:defRPr>
      </a:lvl7pPr>
      <a:lvl8pPr marL="1371600" algn="ctr" rtl="0" fontAlgn="base">
        <a:spcBef>
          <a:spcPct val="0"/>
        </a:spcBef>
        <a:spcAft>
          <a:spcPct val="0"/>
        </a:spcAft>
        <a:defRPr sz="4100" b="1">
          <a:solidFill>
            <a:schemeClr val="tx1"/>
          </a:solidFill>
          <a:latin typeface="Lucida Sans" pitchFamily="34" charset="0"/>
        </a:defRPr>
      </a:lvl8pPr>
      <a:lvl9pPr marL="1828800" algn="ctr" rtl="0" fontAlgn="base">
        <a:spcBef>
          <a:spcPct val="0"/>
        </a:spcBef>
        <a:spcAft>
          <a:spcPct val="0"/>
        </a:spcAft>
        <a:defRPr sz="4100" b="1">
          <a:solidFill>
            <a:schemeClr val="tx1"/>
          </a:solidFill>
          <a:latin typeface="Lucida Sans" pitchFamily="34" charset="0"/>
        </a:defRPr>
      </a:lvl9pPr>
    </p:titleStyle>
    <p:bodyStyle>
      <a:lvl1pPr marL="547688" indent="-411163" algn="l" rtl="0" eaLnBrk="0" fontAlgn="base" hangingPunct="0">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dirty="0">
              <a:latin typeface="+mn-lt"/>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dirty="0">
              <a:latin typeface="+mn-lt"/>
            </a:endParaRPr>
          </a:p>
        </p:txBody>
      </p:sp>
      <p:sp>
        <p:nvSpPr>
          <p:cNvPr id="614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614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F2FB2224-A258-42E4-856B-2C7A797F97CE}" type="slidenum">
              <a:rPr lang="en-US"/>
              <a:pPr>
                <a:defRPr/>
              </a:pPr>
              <a:t>‹#›</a:t>
            </a:fld>
            <a:endParaRPr lang="en-US" dirty="0"/>
          </a:p>
        </p:txBody>
      </p:sp>
      <p:grpSp>
        <p:nvGrpSpPr>
          <p:cNvPr id="615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Tree>
  </p:cSld>
  <p:clrMap bg1="lt1" tx1="dk1" bg2="lt2" tx2="dk2" accent1="accent1" accent2="accent2" accent3="accent3" accent4="accent4" accent5="accent5" accent6="accent6" hlink="hlink" folHlink="folHlink"/>
  <p:sldLayoutIdLst>
    <p:sldLayoutId id="2147484167" r:id="rId1"/>
    <p:sldLayoutId id="2147484126" r:id="rId2"/>
    <p:sldLayoutId id="2147484168" r:id="rId3"/>
    <p:sldLayoutId id="2147484127" r:id="rId4"/>
    <p:sldLayoutId id="2147484128" r:id="rId5"/>
    <p:sldLayoutId id="2147484129" r:id="rId6"/>
    <p:sldLayoutId id="2147484130" r:id="rId7"/>
    <p:sldLayoutId id="2147484131" r:id="rId8"/>
    <p:sldLayoutId id="2147484169" r:id="rId9"/>
    <p:sldLayoutId id="2147484132" r:id="rId10"/>
    <p:sldLayoutId id="2147484133" r:id="rId11"/>
    <p:sldLayoutId id="2147484134" r:id="rId12"/>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useBgFill="1">
        <p:nvSpPr>
          <p:cNvPr id="8" name="Rounded Rectangle 7"/>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hangingPunct="1">
              <a:defRPr/>
            </a:pPr>
            <a:endParaRPr lang="en-US" dirty="0"/>
          </a:p>
        </p:txBody>
      </p:sp>
      <p:sp>
        <p:nvSpPr>
          <p:cNvPr id="7172" name="Title Placeholder 21"/>
          <p:cNvSpPr>
            <a:spLocks noGrp="1"/>
          </p:cNvSpPr>
          <p:nvPr>
            <p:ph type="title"/>
          </p:nvPr>
        </p:nvSpPr>
        <p:spPr bwMode="auto">
          <a:xfrm>
            <a:off x="914400" y="274638"/>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91440" numCol="1" anchor="b" anchorCtr="0" compatLnSpc="1">
            <a:prstTxWarp prst="textNoShape">
              <a:avLst/>
            </a:prstTxWarp>
          </a:bodyPr>
          <a:lstStyle/>
          <a:p>
            <a:pPr lvl="0"/>
            <a:r>
              <a:rPr lang="en-US" smtClean="0"/>
              <a:t>Click to edit Master title style</a:t>
            </a:r>
          </a:p>
        </p:txBody>
      </p:sp>
      <p:sp>
        <p:nvSpPr>
          <p:cNvPr id="7173" name="Text Placeholder 12"/>
          <p:cNvSpPr>
            <a:spLocks noGrp="1"/>
          </p:cNvSpPr>
          <p:nvPr>
            <p:ph type="body" idx="1"/>
          </p:nvPr>
        </p:nvSpPr>
        <p:spPr bwMode="auto">
          <a:xfrm>
            <a:off x="914400" y="144780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pPr>
              <a:defRPr/>
            </a:pPr>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pPr>
              <a:defRPr/>
            </a:pPr>
            <a:endParaRPr lang="en-US"/>
          </a:p>
        </p:txBody>
      </p:sp>
      <p:sp>
        <p:nvSpPr>
          <p:cNvPr id="23" name="Slide Number Placeholder 22"/>
          <p:cNvSpPr>
            <a:spLocks noGrp="1"/>
          </p:cNvSpPr>
          <p:nvPr>
            <p:ph type="sldNum" sz="quarter" idx="4"/>
          </p:nvPr>
        </p:nvSpPr>
        <p:spPr>
          <a:xfrm>
            <a:off x="146050"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pPr>
              <a:defRPr/>
            </a:pPr>
            <a:fld id="{193BD72F-11DF-40A2-B2ED-31312498D9F5}"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170" r:id="rId1"/>
    <p:sldLayoutId id="2147484135" r:id="rId2"/>
    <p:sldLayoutId id="2147484171" r:id="rId3"/>
    <p:sldLayoutId id="2147484136" r:id="rId4"/>
    <p:sldLayoutId id="2147484137" r:id="rId5"/>
    <p:sldLayoutId id="2147484138" r:id="rId6"/>
    <p:sldLayoutId id="2147484139" r:id="rId7"/>
    <p:sldLayoutId id="2147484172" r:id="rId8"/>
    <p:sldLayoutId id="2147484173" r:id="rId9"/>
    <p:sldLayoutId id="2147484140" r:id="rId10"/>
    <p:sldLayoutId id="2147484141" r:id="rId11"/>
  </p:sldLayoutIdLst>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pitchFamily="34" charset="0"/>
        </a:defRPr>
      </a:lvl2pPr>
      <a:lvl3pPr algn="l" rtl="0" eaLnBrk="0" fontAlgn="base" hangingPunct="0">
        <a:spcBef>
          <a:spcPct val="0"/>
        </a:spcBef>
        <a:spcAft>
          <a:spcPct val="0"/>
        </a:spcAft>
        <a:defRPr sz="4000">
          <a:solidFill>
            <a:schemeClr val="tx2"/>
          </a:solidFill>
          <a:latin typeface="Franklin Gothic Book" pitchFamily="34" charset="0"/>
        </a:defRPr>
      </a:lvl3pPr>
      <a:lvl4pPr algn="l" rtl="0" eaLnBrk="0" fontAlgn="base" hangingPunct="0">
        <a:spcBef>
          <a:spcPct val="0"/>
        </a:spcBef>
        <a:spcAft>
          <a:spcPct val="0"/>
        </a:spcAft>
        <a:defRPr sz="4000">
          <a:solidFill>
            <a:schemeClr val="tx2"/>
          </a:solidFill>
          <a:latin typeface="Franklin Gothic Book" pitchFamily="34" charset="0"/>
        </a:defRPr>
      </a:lvl4pPr>
      <a:lvl5pPr algn="l" rtl="0" eaLnBrk="0" fontAlgn="base" hangingPunct="0">
        <a:spcBef>
          <a:spcPct val="0"/>
        </a:spcBef>
        <a:spcAft>
          <a:spcPct val="0"/>
        </a:spcAft>
        <a:defRPr sz="4000">
          <a:solidFill>
            <a:schemeClr val="tx2"/>
          </a:solidFill>
          <a:latin typeface="Franklin Gothic Book" pitchFamily="34" charset="0"/>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p:titleStyle>
    <p:body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E6B1AB"/>
        </a:buClr>
        <a:buSzPct val="8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ts val="375"/>
        </a:spcBef>
        <a:spcAft>
          <a:spcPct val="0"/>
        </a:spcAft>
        <a:buClr>
          <a:srgbClr val="A28E6A"/>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scene3d>
              <a:camera prst="orthographicFront"/>
              <a:lightRig rig="soft" dir="t"/>
            </a:scene3d>
            <a:sp3d contourW="12700" prstMaterial="powder">
              <a:bevelT w="29210" h="12700"/>
              <a:contourClr>
                <a:schemeClr val="bg2"/>
              </a:contourClr>
            </a:sp3d>
          </a:bodyPr>
          <a:lstStyle/>
          <a:p>
            <a:r>
              <a:rPr lang="en-US" smtClean="0"/>
              <a:t>Click to edit Master title style</a:t>
            </a:r>
            <a:endParaRPr lang="en-US"/>
          </a:p>
        </p:txBody>
      </p:sp>
      <p:sp>
        <p:nvSpPr>
          <p:cNvPr id="819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100">
                <a:solidFill>
                  <a:schemeClr val="tx1"/>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100">
                <a:solidFill>
                  <a:schemeClr val="tx1"/>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100">
                <a:solidFill>
                  <a:schemeClr val="tx1"/>
                </a:solidFill>
              </a:defRPr>
            </a:lvl1pPr>
          </a:lstStyle>
          <a:p>
            <a:pPr>
              <a:defRPr/>
            </a:pPr>
            <a:fld id="{927922EC-D20F-4823-8BBE-A1A6A78CCE80}"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142" r:id="rId1"/>
    <p:sldLayoutId id="2147484143" r:id="rId2"/>
    <p:sldLayoutId id="2147484144" r:id="rId3"/>
    <p:sldLayoutId id="2147484145" r:id="rId4"/>
    <p:sldLayoutId id="2147484146" r:id="rId5"/>
    <p:sldLayoutId id="2147484147" r:id="rId6"/>
    <p:sldLayoutId id="2147484148" r:id="rId7"/>
    <p:sldLayoutId id="2147484149" r:id="rId8"/>
    <p:sldLayoutId id="2147484174" r:id="rId9"/>
    <p:sldLayoutId id="2147484150" r:id="rId10"/>
    <p:sldLayoutId id="2147484151" r:id="rId11"/>
    <p:sldLayoutId id="2147484152" r:id="rId12"/>
  </p:sldLayoutIdLst>
  <p:txStyles>
    <p:titleStyle>
      <a:lvl1pPr algn="l" rtl="0" eaLnBrk="0" fontAlgn="base" hangingPunct="0">
        <a:spcBef>
          <a:spcPct val="0"/>
        </a:spcBef>
        <a:spcAft>
          <a:spcPct val="0"/>
        </a:spcAft>
        <a:defRPr sz="4400" b="1" kern="1200">
          <a:solidFill>
            <a:schemeClr val="tx2"/>
          </a:solidFill>
          <a:effectLst>
            <a:outerShdw blurRad="50800" dist="25400" dir="5400000" algn="t" rotWithShape="0">
              <a:prstClr val="black">
                <a:alpha val="80000"/>
              </a:prstClr>
            </a:outerShdw>
          </a:effectLst>
          <a:latin typeface="+mj-lt"/>
          <a:ea typeface="+mj-ea"/>
          <a:cs typeface="+mj-cs"/>
        </a:defRPr>
      </a:lvl1pPr>
      <a:lvl2pPr algn="l" rtl="0" eaLnBrk="0" fontAlgn="base" hangingPunct="0">
        <a:spcBef>
          <a:spcPct val="0"/>
        </a:spcBef>
        <a:spcAft>
          <a:spcPct val="0"/>
        </a:spcAft>
        <a:defRPr sz="4400" b="1">
          <a:solidFill>
            <a:schemeClr val="tx2"/>
          </a:solidFill>
          <a:latin typeface="Arial" pitchFamily="34" charset="0"/>
        </a:defRPr>
      </a:lvl2pPr>
      <a:lvl3pPr algn="l" rtl="0" eaLnBrk="0" fontAlgn="base" hangingPunct="0">
        <a:spcBef>
          <a:spcPct val="0"/>
        </a:spcBef>
        <a:spcAft>
          <a:spcPct val="0"/>
        </a:spcAft>
        <a:defRPr sz="4400" b="1">
          <a:solidFill>
            <a:schemeClr val="tx2"/>
          </a:solidFill>
          <a:latin typeface="Arial" pitchFamily="34" charset="0"/>
        </a:defRPr>
      </a:lvl3pPr>
      <a:lvl4pPr algn="l" rtl="0" eaLnBrk="0" fontAlgn="base" hangingPunct="0">
        <a:spcBef>
          <a:spcPct val="0"/>
        </a:spcBef>
        <a:spcAft>
          <a:spcPct val="0"/>
        </a:spcAft>
        <a:defRPr sz="4400" b="1">
          <a:solidFill>
            <a:schemeClr val="tx2"/>
          </a:solidFill>
          <a:latin typeface="Arial" pitchFamily="34" charset="0"/>
        </a:defRPr>
      </a:lvl4pPr>
      <a:lvl5pPr algn="l" rtl="0" eaLnBrk="0" fontAlgn="base" hangingPunct="0">
        <a:spcBef>
          <a:spcPct val="0"/>
        </a:spcBef>
        <a:spcAft>
          <a:spcPct val="0"/>
        </a:spcAft>
        <a:defRPr sz="4400" b="1">
          <a:solidFill>
            <a:schemeClr val="tx2"/>
          </a:solidFill>
          <a:latin typeface="Arial"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rtl="0" eaLnBrk="0" fontAlgn="base" hangingPunct="0">
        <a:spcBef>
          <a:spcPct val="20000"/>
        </a:spcBef>
        <a:spcAft>
          <a:spcPct val="0"/>
        </a:spcAft>
        <a:buClr>
          <a:schemeClr val="tx2"/>
        </a:buClr>
        <a:buFont typeface="Wingdings" pitchFamily="2" charset="2"/>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Font typeface="Wingdings" pitchFamily="2" charset="2"/>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Font typeface="Wingdings" pitchFamily="2" charset="2"/>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Font typeface="Wingdings" pitchFamily="2" charset="2"/>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Font typeface="Wingdings" pitchFamily="2" charset="2"/>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218" name="Title Placeholder 21"/>
          <p:cNvSpPr>
            <a:spLocks noGrp="1"/>
          </p:cNvSpPr>
          <p:nvPr>
            <p:ph type="title"/>
          </p:nvPr>
        </p:nvSpPr>
        <p:spPr bwMode="auto">
          <a:xfrm>
            <a:off x="609600" y="228600"/>
            <a:ext cx="8153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219" name="Text Placeholder 12"/>
          <p:cNvSpPr>
            <a:spLocks noGrp="1"/>
          </p:cNvSpPr>
          <p:nvPr>
            <p:ph type="body" idx="1"/>
          </p:nvPr>
        </p:nvSpPr>
        <p:spPr bwMode="auto">
          <a:xfrm>
            <a:off x="612775" y="1600200"/>
            <a:ext cx="8153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pPr>
              <a:defRPr/>
            </a:pPr>
            <a:endParaRPr lang="en-US"/>
          </a:p>
        </p:txBody>
      </p:sp>
      <p:sp>
        <p:nvSpPr>
          <p:cNvPr id="3" name="Footer Placeholder 2"/>
          <p:cNvSpPr>
            <a:spLocks noGrp="1"/>
          </p:cNvSpPr>
          <p:nvPr>
            <p:ph type="ftr" sz="quarter" idx="3"/>
          </p:nvPr>
        </p:nvSpPr>
        <p:spPr>
          <a:xfrm>
            <a:off x="609600" y="6248400"/>
            <a:ext cx="5421313" cy="365125"/>
          </a:xfrm>
          <a:prstGeom prst="rect">
            <a:avLst/>
          </a:prstGeom>
        </p:spPr>
        <p:txBody>
          <a:bodyPr vert="horz" anchor="ctr"/>
          <a:lstStyle>
            <a:lvl1pPr algn="r" eaLnBrk="1" latinLnBrk="0" hangingPunct="1">
              <a:defRPr kumimoji="0" sz="1400">
                <a:solidFill>
                  <a:schemeClr val="tx2"/>
                </a:solidFill>
              </a:defRPr>
            </a:lvl1pPr>
          </a:lstStyle>
          <a:p>
            <a:pPr>
              <a:defRPr/>
            </a:pPr>
            <a:endParaRPr lang="en-US"/>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8" name="Rectangle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9" name="Rectangle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a:defRPr/>
            </a:pPr>
            <a:fld id="{056E0FC3-97B7-48BC-B219-0A46819E2640}"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175" r:id="rId1"/>
    <p:sldLayoutId id="2147484153" r:id="rId2"/>
    <p:sldLayoutId id="2147484176" r:id="rId3"/>
    <p:sldLayoutId id="2147484177" r:id="rId4"/>
    <p:sldLayoutId id="2147484178" r:id="rId5"/>
    <p:sldLayoutId id="2147484154" r:id="rId6"/>
    <p:sldLayoutId id="2147484179" r:id="rId7"/>
    <p:sldLayoutId id="2147484155" r:id="rId8"/>
    <p:sldLayoutId id="2147484180" r:id="rId9"/>
    <p:sldLayoutId id="2147484156" r:id="rId10"/>
    <p:sldLayoutId id="2147484181" r:id="rId11"/>
    <p:sldLayoutId id="2147484157" r:id="rId12"/>
  </p:sldLayoutIdLst>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a:defRPr>
      </a:lvl2pPr>
      <a:lvl3pPr algn="l" rtl="0" eaLnBrk="0" fontAlgn="base" hangingPunct="0">
        <a:spcBef>
          <a:spcPct val="0"/>
        </a:spcBef>
        <a:spcAft>
          <a:spcPct val="0"/>
        </a:spcAft>
        <a:defRPr sz="4400">
          <a:solidFill>
            <a:schemeClr val="tx2"/>
          </a:solidFill>
          <a:latin typeface="Tw Cen MT"/>
        </a:defRPr>
      </a:lvl3pPr>
      <a:lvl4pPr algn="l" rtl="0" eaLnBrk="0" fontAlgn="base" hangingPunct="0">
        <a:spcBef>
          <a:spcPct val="0"/>
        </a:spcBef>
        <a:spcAft>
          <a:spcPct val="0"/>
        </a:spcAft>
        <a:defRPr sz="4400">
          <a:solidFill>
            <a:schemeClr val="tx2"/>
          </a:solidFill>
          <a:latin typeface="Tw Cen MT"/>
        </a:defRPr>
      </a:lvl4pPr>
      <a:lvl5pPr algn="l" rtl="0" eaLnBrk="0" fontAlgn="base" hangingPunct="0">
        <a:spcBef>
          <a:spcPct val="0"/>
        </a:spcBef>
        <a:spcAft>
          <a:spcPct val="0"/>
        </a:spcAft>
        <a:defRPr sz="4400">
          <a:solidFill>
            <a:schemeClr val="tx2"/>
          </a:solidFill>
          <a:latin typeface="Tw Cen MT"/>
        </a:defRPr>
      </a:lvl5pPr>
      <a:lvl6pPr marL="457200" algn="l" rtl="0" fontAlgn="base">
        <a:spcBef>
          <a:spcPct val="0"/>
        </a:spcBef>
        <a:spcAft>
          <a:spcPct val="0"/>
        </a:spcAft>
        <a:defRPr sz="4400">
          <a:solidFill>
            <a:schemeClr val="tx2"/>
          </a:solidFill>
          <a:latin typeface="Tw Cen MT"/>
        </a:defRPr>
      </a:lvl6pPr>
      <a:lvl7pPr marL="914400" algn="l" rtl="0" fontAlgn="base">
        <a:spcBef>
          <a:spcPct val="0"/>
        </a:spcBef>
        <a:spcAft>
          <a:spcPct val="0"/>
        </a:spcAft>
        <a:defRPr sz="4400">
          <a:solidFill>
            <a:schemeClr val="tx2"/>
          </a:solidFill>
          <a:latin typeface="Tw Cen MT"/>
        </a:defRPr>
      </a:lvl7pPr>
      <a:lvl8pPr marL="1371600" algn="l" rtl="0" fontAlgn="base">
        <a:spcBef>
          <a:spcPct val="0"/>
        </a:spcBef>
        <a:spcAft>
          <a:spcPct val="0"/>
        </a:spcAft>
        <a:defRPr sz="4400">
          <a:solidFill>
            <a:schemeClr val="tx2"/>
          </a:solidFill>
          <a:latin typeface="Tw Cen MT"/>
        </a:defRPr>
      </a:lvl8pPr>
      <a:lvl9pPr marL="1828800" algn="l" rtl="0" fontAlgn="base">
        <a:spcBef>
          <a:spcPct val="0"/>
        </a:spcBef>
        <a:spcAft>
          <a:spcPct val="0"/>
        </a:spcAft>
        <a:defRPr sz="4400">
          <a:solidFill>
            <a:schemeClr val="tx2"/>
          </a:solidFill>
          <a:latin typeface="Tw Cen MT"/>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A5AB81"/>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D8B25C"/>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4.xml"/></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76.xml"/></Relationships>
</file>

<file path=ppt/slides/_rels/slide1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1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1.jpeg"/><Relationship Id="rId1" Type="http://schemas.openxmlformats.org/officeDocument/2006/relationships/slideLayout" Target="../slideLayouts/slideLayout99.xml"/></Relationships>
</file>

<file path=ppt/slides/_rels/slide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11.xml"/></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8.jpeg"/><Relationship Id="rId1"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2.xml"/></Relationships>
</file>

<file path=ppt/slides/_rels/slide2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9.xml"/></Relationships>
</file>

<file path=ppt/slides/_rels/slide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2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52.xml"/><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bwMode="auto">
          <a:xfrm>
            <a:off x="762000" y="228600"/>
            <a:ext cx="7772400" cy="1143000"/>
          </a:xfrm>
          <a:solidFill>
            <a:srgbClr val="66FF66"/>
          </a:solidFill>
          <a:ln>
            <a:solidFill>
              <a:srgbClr val="FF0000"/>
            </a:solidFill>
            <a:miter lim="800000"/>
            <a:headEnd/>
            <a:tailEnd/>
          </a:ln>
        </p:spPr>
        <p:txBody>
          <a:bodyPr wrap="square" numCol="1" compatLnSpc="1">
            <a:prstTxWarp prst="textNoShape">
              <a:avLst/>
            </a:prstTxWarp>
          </a:bodyPr>
          <a:lstStyle/>
          <a:p>
            <a:pPr algn="ctr" eaLnBrk="1" hangingPunct="1"/>
            <a:r>
              <a:rPr lang="en-US" b="1" smtClean="0">
                <a:solidFill>
                  <a:srgbClr val="C00000"/>
                </a:solidFill>
                <a:latin typeface="Times New Roman" pitchFamily="18" charset="0"/>
                <a:cs typeface="Times New Roman" pitchFamily="18" charset="0"/>
              </a:rPr>
              <a:t>GENDER, MODERNITY, AND RELIGIOUS FUNDAMENTALISMS</a:t>
            </a:r>
            <a:endParaRPr lang="en-US" smtClean="0">
              <a:solidFill>
                <a:srgbClr val="C00000"/>
              </a:solidFill>
              <a:latin typeface="Times New Roman" pitchFamily="18" charset="0"/>
              <a:cs typeface="Times New Roman" pitchFamily="18" charset="0"/>
            </a:endParaRPr>
          </a:p>
        </p:txBody>
      </p:sp>
      <p:pic>
        <p:nvPicPr>
          <p:cNvPr id="34819" name="Picture 8"/>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14400" y="1524000"/>
            <a:ext cx="7467600" cy="4978400"/>
          </a:xfrm>
          <a:noFill/>
          <a:ln>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descr="Bouquet"/>
          <p:cNvSpPr>
            <a:spLocks noGrp="1" noChangeArrowheads="1"/>
          </p:cNvSpPr>
          <p:nvPr>
            <p:ph type="title"/>
          </p:nvPr>
        </p:nvSpPr>
        <p:spPr>
          <a:xfrm>
            <a:off x="533400" y="228600"/>
            <a:ext cx="7772400" cy="1143000"/>
          </a:xfrm>
          <a:blipFill dpi="0" rotWithShape="0">
            <a:blip r:embed="rId2"/>
            <a:srcRect/>
            <a:tile tx="0" ty="0" sx="100000" sy="100000" flip="none" algn="tl"/>
          </a:blipFill>
          <a:ln>
            <a:solidFill>
              <a:schemeClr val="tx1"/>
            </a:solidFill>
            <a:miter lim="800000"/>
            <a:headEnd/>
            <a:tailEnd/>
          </a:ln>
        </p:spPr>
        <p:txBody>
          <a:bodyPr/>
          <a:lstStyle/>
          <a:p>
            <a:pPr eaLnBrk="1" hangingPunct="1"/>
            <a:r>
              <a:rPr lang="en-US" sz="4000" b="1" smtClean="0">
                <a:latin typeface="Times New Roman" pitchFamily="18" charset="0"/>
                <a:cs typeface="Times New Roman" pitchFamily="18" charset="0"/>
              </a:rPr>
              <a:t>NEOCONSERVATIVES</a:t>
            </a:r>
            <a:br>
              <a:rPr lang="en-US" sz="4000" b="1" smtClean="0">
                <a:latin typeface="Times New Roman" pitchFamily="18" charset="0"/>
                <a:cs typeface="Times New Roman" pitchFamily="18" charset="0"/>
              </a:rPr>
            </a:br>
            <a:r>
              <a:rPr lang="en-US" sz="4000" b="1" smtClean="0">
                <a:latin typeface="Times New Roman" pitchFamily="18" charset="0"/>
                <a:cs typeface="Times New Roman" pitchFamily="18" charset="0"/>
              </a:rPr>
              <a:t>AND THE RELIGIOUS RIGHT</a:t>
            </a:r>
            <a:endParaRPr lang="en-US" smtClean="0">
              <a:latin typeface="Times New Roman" pitchFamily="18" charset="0"/>
              <a:cs typeface="Times New Roman" pitchFamily="18" charset="0"/>
            </a:endParaRPr>
          </a:p>
        </p:txBody>
      </p:sp>
      <p:sp>
        <p:nvSpPr>
          <p:cNvPr id="44035" name="Rectangle 4"/>
          <p:cNvSpPr>
            <a:spLocks noGrp="1" noChangeArrowheads="1"/>
          </p:cNvSpPr>
          <p:nvPr>
            <p:ph type="body" sz="half" idx="2"/>
          </p:nvPr>
        </p:nvSpPr>
        <p:spPr>
          <a:xfrm>
            <a:off x="3505200" y="1524000"/>
            <a:ext cx="5410200" cy="5029200"/>
          </a:xfrm>
          <a:ln>
            <a:solidFill>
              <a:schemeClr val="tx1"/>
            </a:solidFill>
            <a:miter lim="800000"/>
            <a:headEnd/>
            <a:tailEnd/>
          </a:ln>
        </p:spPr>
        <p:txBody>
          <a:bodyPr/>
          <a:lstStyle/>
          <a:p>
            <a:pPr eaLnBrk="1" hangingPunct="1">
              <a:lnSpc>
                <a:spcPct val="90000"/>
              </a:lnSpc>
            </a:pPr>
            <a:r>
              <a:rPr lang="en-US" sz="2200" smtClean="0">
                <a:latin typeface="Times New Roman" pitchFamily="18" charset="0"/>
                <a:cs typeface="Times New Roman" pitchFamily="18" charset="0"/>
              </a:rPr>
              <a:t>Neoconservatism is a political movement that emerged in reaction to the liberalism of the revolutionary1960s:</a:t>
            </a:r>
          </a:p>
          <a:p>
            <a:pPr lvl="1" eaLnBrk="1" hangingPunct="1">
              <a:lnSpc>
                <a:spcPct val="90000"/>
              </a:lnSpc>
            </a:pPr>
            <a:r>
              <a:rPr lang="en-US" sz="2200" smtClean="0">
                <a:latin typeface="Times New Roman" pitchFamily="18" charset="0"/>
                <a:cs typeface="Times New Roman" pitchFamily="18" charset="0"/>
              </a:rPr>
              <a:t>Free market </a:t>
            </a:r>
          </a:p>
          <a:p>
            <a:pPr lvl="1" eaLnBrk="1" hangingPunct="1">
              <a:lnSpc>
                <a:spcPct val="90000"/>
              </a:lnSpc>
            </a:pPr>
            <a:r>
              <a:rPr lang="en-US" sz="2200" smtClean="0">
                <a:latin typeface="Times New Roman" pitchFamily="18" charset="0"/>
                <a:cs typeface="Times New Roman" pitchFamily="18" charset="0"/>
              </a:rPr>
              <a:t>Small government</a:t>
            </a:r>
          </a:p>
          <a:p>
            <a:pPr lvl="1" eaLnBrk="1" hangingPunct="1">
              <a:lnSpc>
                <a:spcPct val="90000"/>
              </a:lnSpc>
            </a:pPr>
            <a:r>
              <a:rPr lang="en-US" sz="2200" smtClean="0">
                <a:latin typeface="Times New Roman" pitchFamily="18" charset="0"/>
                <a:cs typeface="Times New Roman" pitchFamily="18" charset="0"/>
              </a:rPr>
              <a:t> Nationalistic, separatist, right to defend  </a:t>
            </a:r>
          </a:p>
          <a:p>
            <a:pPr lvl="1" eaLnBrk="1" hangingPunct="1">
              <a:lnSpc>
                <a:spcPct val="90000"/>
              </a:lnSpc>
              <a:buFontTx/>
              <a:buNone/>
            </a:pPr>
            <a:r>
              <a:rPr lang="en-US" sz="2200" smtClean="0">
                <a:latin typeface="Times New Roman" pitchFamily="18" charset="0"/>
                <a:cs typeface="Times New Roman" pitchFamily="18" charset="0"/>
              </a:rPr>
              <a:t>     national interests abroad.</a:t>
            </a:r>
          </a:p>
          <a:p>
            <a:pPr eaLnBrk="1" hangingPunct="1">
              <a:lnSpc>
                <a:spcPct val="90000"/>
              </a:lnSpc>
            </a:pPr>
            <a:r>
              <a:rPr lang="en-US" sz="2200" smtClean="0">
                <a:latin typeface="Times New Roman" pitchFamily="18" charset="0"/>
                <a:cs typeface="Times New Roman" pitchFamily="18" charset="0"/>
              </a:rPr>
              <a:t>Large numbers of Christian fundamentalists and/or evangelicals are neoconservatives, and comprise the religious right:</a:t>
            </a:r>
          </a:p>
          <a:p>
            <a:pPr lvl="1" eaLnBrk="1" hangingPunct="1">
              <a:lnSpc>
                <a:spcPct val="90000"/>
              </a:lnSpc>
            </a:pPr>
            <a:r>
              <a:rPr lang="en-US" sz="2200" smtClean="0">
                <a:latin typeface="Times New Roman" pitchFamily="18" charset="0"/>
                <a:cs typeface="Times New Roman" pitchFamily="18" charset="0"/>
              </a:rPr>
              <a:t>“Traditional” social values</a:t>
            </a:r>
          </a:p>
          <a:p>
            <a:pPr eaLnBrk="1" hangingPunct="1">
              <a:lnSpc>
                <a:spcPct val="90000"/>
              </a:lnSpc>
            </a:pPr>
            <a:r>
              <a:rPr lang="en-US" sz="2200" smtClean="0">
                <a:latin typeface="Times New Roman" pitchFamily="18" charset="0"/>
                <a:cs typeface="Times New Roman" pitchFamily="18" charset="0"/>
              </a:rPr>
              <a:t>Neoconservatives began rising to political power during the Reagan Presidency.</a:t>
            </a:r>
          </a:p>
          <a:p>
            <a:pPr eaLnBrk="1" hangingPunct="1">
              <a:lnSpc>
                <a:spcPct val="90000"/>
              </a:lnSpc>
            </a:pPr>
            <a:endParaRPr lang="en-US" sz="2800" smtClean="0"/>
          </a:p>
        </p:txBody>
      </p:sp>
      <p:pic>
        <p:nvPicPr>
          <p:cNvPr id="44036" name="Picture 5"/>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228600" y="2057400"/>
            <a:ext cx="3038475" cy="4572000"/>
          </a:xfrm>
          <a:noFill/>
          <a:ln>
            <a:solidFill>
              <a:schemeClr val="tx1"/>
            </a:solid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85800" y="228600"/>
            <a:ext cx="7772400" cy="1143000"/>
          </a:xfrm>
          <a:solidFill>
            <a:srgbClr val="00FF00"/>
          </a:solidFill>
          <a:ln>
            <a:solidFill>
              <a:schemeClr val="tx1"/>
            </a:solidFill>
          </a:ln>
        </p:spPr>
        <p:txBody>
          <a:bodyPr/>
          <a:lstStyle/>
          <a:p>
            <a:pPr eaLnBrk="1" fontAlgn="auto" hangingPunct="1">
              <a:spcAft>
                <a:spcPts val="0"/>
              </a:spcAft>
              <a:defRPr/>
            </a:pPr>
            <a:r>
              <a:rPr lang="en-US" sz="4200" dirty="0" smtClean="0">
                <a:solidFill>
                  <a:srgbClr val="C00000"/>
                </a:solidFill>
                <a:latin typeface="Times New Roman" pitchFamily="18" charset="0"/>
                <a:cs typeface="Times New Roman" pitchFamily="18" charset="0"/>
              </a:rPr>
              <a:t>THE CREATIONIST MUSEUM</a:t>
            </a:r>
            <a:endParaRPr lang="en-US" dirty="0" smtClean="0">
              <a:solidFill>
                <a:srgbClr val="C00000"/>
              </a:solidFill>
              <a:latin typeface="Times New Roman" pitchFamily="18" charset="0"/>
              <a:cs typeface="Times New Roman" pitchFamily="18" charset="0"/>
            </a:endParaRPr>
          </a:p>
        </p:txBody>
      </p:sp>
      <p:pic>
        <p:nvPicPr>
          <p:cNvPr id="45059" name="Picture 5"/>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304800" y="2590800"/>
            <a:ext cx="4191000" cy="3138488"/>
          </a:xfrm>
          <a:noFill/>
        </p:spPr>
      </p:pic>
      <p:sp>
        <p:nvSpPr>
          <p:cNvPr id="45060" name="Rectangle 4"/>
          <p:cNvSpPr>
            <a:spLocks noGrp="1" noChangeArrowheads="1"/>
          </p:cNvSpPr>
          <p:nvPr>
            <p:ph type="body" sz="half" idx="2"/>
          </p:nvPr>
        </p:nvSpPr>
        <p:spPr>
          <a:xfrm>
            <a:off x="4648200" y="1600200"/>
            <a:ext cx="4267200" cy="4876800"/>
          </a:xfrm>
          <a:ln>
            <a:solidFill>
              <a:srgbClr val="FF0000"/>
            </a:solidFill>
            <a:miter lim="800000"/>
            <a:headEnd/>
            <a:tailEnd/>
          </a:ln>
        </p:spPr>
        <p:txBody>
          <a:bodyPr/>
          <a:lstStyle/>
          <a:p>
            <a:pPr eaLnBrk="1" hangingPunct="1"/>
            <a:r>
              <a:rPr lang="en-US" smtClean="0">
                <a:latin typeface="Times New Roman" pitchFamily="18" charset="0"/>
                <a:cs typeface="Times New Roman" pitchFamily="18" charset="0"/>
              </a:rPr>
              <a:t>27 million dollar museum in Kentucky funded by Christian fundamentalists to promote creationist doctrine over evolution:</a:t>
            </a:r>
          </a:p>
          <a:p>
            <a:pPr lvl="1" eaLnBrk="1" hangingPunct="1"/>
            <a:r>
              <a:rPr lang="en-US" smtClean="0">
                <a:latin typeface="Times New Roman" pitchFamily="18" charset="0"/>
                <a:cs typeface="Times New Roman" pitchFamily="18" charset="0"/>
              </a:rPr>
              <a:t>The Earth is less than 10,000 years old.</a:t>
            </a:r>
          </a:p>
          <a:p>
            <a:pPr lvl="1" eaLnBrk="1" hangingPunct="1"/>
            <a:r>
              <a:rPr lang="en-US" smtClean="0">
                <a:latin typeface="Times New Roman" pitchFamily="18" charset="0"/>
                <a:cs typeface="Times New Roman" pitchFamily="18" charset="0"/>
              </a:rPr>
              <a:t>God created the Earth in six 24-hour days.</a:t>
            </a:r>
          </a:p>
          <a:p>
            <a:pPr eaLnBrk="1" hangingPunct="1"/>
            <a:r>
              <a:rPr lang="en-US" smtClean="0">
                <a:latin typeface="Times New Roman" pitchFamily="18" charset="0"/>
                <a:cs typeface="Times New Roman" pitchFamily="18" charset="0"/>
              </a:rPr>
              <a:t>Opened a few years ago.</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descr="Parchment"/>
          <p:cNvSpPr>
            <a:spLocks noGrp="1" noChangeArrowheads="1"/>
          </p:cNvSpPr>
          <p:nvPr>
            <p:ph type="title"/>
          </p:nvPr>
        </p:nvSpPr>
        <p:spPr>
          <a:xfrm>
            <a:off x="685800" y="609600"/>
            <a:ext cx="7772400" cy="685800"/>
          </a:xfrm>
          <a:blipFill dpi="0" rotWithShape="0">
            <a:blip r:embed="rId2"/>
            <a:srcRect/>
            <a:tile tx="0" ty="0" sx="100000" sy="100000" flip="none" algn="tl"/>
          </a:blipFill>
        </p:spPr>
        <p:txBody>
          <a:bodyPr/>
          <a:lstStyle/>
          <a:p>
            <a:pPr algn="ctr" eaLnBrk="1" hangingPunct="1"/>
            <a:r>
              <a:rPr lang="en-US" sz="3400" b="1" smtClean="0">
                <a:solidFill>
                  <a:srgbClr val="C00000"/>
                </a:solidFill>
                <a:latin typeface="Times New Roman" pitchFamily="18" charset="0"/>
                <a:cs typeface="Times New Roman" pitchFamily="18" charset="0"/>
              </a:rPr>
              <a:t>SAID’S THEORY OF ORIENTALISM</a:t>
            </a:r>
          </a:p>
        </p:txBody>
      </p:sp>
      <p:pic>
        <p:nvPicPr>
          <p:cNvPr id="46083" name="Picture 5"/>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228600" y="2743200"/>
            <a:ext cx="3352800" cy="2298700"/>
          </a:xfrm>
        </p:spPr>
      </p:pic>
      <p:sp>
        <p:nvSpPr>
          <p:cNvPr id="46084" name="Text Placeholder 6"/>
          <p:cNvSpPr>
            <a:spLocks noGrp="1"/>
          </p:cNvSpPr>
          <p:nvPr>
            <p:ph type="body" sz="half" idx="2"/>
          </p:nvPr>
        </p:nvSpPr>
        <p:spPr>
          <a:xfrm>
            <a:off x="3810000" y="1524000"/>
            <a:ext cx="5105400" cy="5029200"/>
          </a:xfrm>
        </p:spPr>
        <p:txBody>
          <a:bodyPr/>
          <a:lstStyle/>
          <a:p>
            <a:pPr eaLnBrk="1" hangingPunct="1">
              <a:lnSpc>
                <a:spcPct val="90000"/>
              </a:lnSpc>
            </a:pPr>
            <a:r>
              <a:rPr lang="en-US" b="1" smtClean="0">
                <a:latin typeface="Times New Roman" pitchFamily="18" charset="0"/>
                <a:cs typeface="Times New Roman" pitchFamily="18" charset="0"/>
              </a:rPr>
              <a:t>THREE BASIC PROPOSITIONS:</a:t>
            </a:r>
          </a:p>
          <a:p>
            <a:pPr eaLnBrk="1" hangingPunct="1">
              <a:lnSpc>
                <a:spcPct val="90000"/>
              </a:lnSpc>
            </a:pPr>
            <a:r>
              <a:rPr lang="en-US" smtClean="0">
                <a:latin typeface="Times New Roman" pitchFamily="18" charset="0"/>
                <a:cs typeface="Times New Roman" pitchFamily="18" charset="0"/>
              </a:rPr>
              <a:t>1) Europeans’ long study of and fascination with the “Orient” serves political ambitions.</a:t>
            </a:r>
          </a:p>
          <a:p>
            <a:pPr eaLnBrk="1" hangingPunct="1">
              <a:lnSpc>
                <a:spcPct val="90000"/>
              </a:lnSpc>
            </a:pPr>
            <a:r>
              <a:rPr lang="en-US" smtClean="0">
                <a:latin typeface="Times New Roman" pitchFamily="18" charset="0"/>
                <a:cs typeface="Times New Roman" pitchFamily="18" charset="0"/>
              </a:rPr>
              <a:t>2) “Orientalism” is predicated upon false constructions of the “Middle” and “Far” East, including Islamic cultures.</a:t>
            </a:r>
          </a:p>
          <a:p>
            <a:pPr eaLnBrk="1" hangingPunct="1">
              <a:lnSpc>
                <a:spcPct val="90000"/>
              </a:lnSpc>
            </a:pPr>
            <a:r>
              <a:rPr lang="en-US" smtClean="0">
                <a:latin typeface="Times New Roman" pitchFamily="18" charset="0"/>
                <a:cs typeface="Times New Roman" pitchFamily="18" charset="0"/>
              </a:rPr>
              <a:t>3) European cultures define their identities and self images in relation to these false constructions.</a:t>
            </a:r>
          </a:p>
          <a:p>
            <a:pPr eaLnBrk="1" hangingPunct="1"/>
            <a:endParaRPr lang="en-US"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228600"/>
            <a:ext cx="7772400" cy="1143000"/>
          </a:xfrm>
          <a:solidFill>
            <a:srgbClr val="E3D2E1"/>
          </a:solidFill>
          <a:ln>
            <a:solidFill>
              <a:schemeClr val="tx1"/>
            </a:solidFill>
            <a:miter lim="800000"/>
            <a:headEnd/>
            <a:tailEnd/>
          </a:ln>
        </p:spPr>
        <p:txBody>
          <a:bodyPr/>
          <a:lstStyle/>
          <a:p>
            <a:pPr eaLnBrk="1" hangingPunct="1"/>
            <a:r>
              <a:rPr lang="en-US" sz="3000" b="1" smtClean="0">
                <a:latin typeface="Times New Roman" pitchFamily="18" charset="0"/>
                <a:cs typeface="Times New Roman" pitchFamily="18" charset="0"/>
              </a:rPr>
              <a:t>THE “ISLAMIC REVIVAL” FROM AN ETHNOCENTRIC PERSPECTIVE</a:t>
            </a:r>
            <a:endParaRPr lang="en-US" smtClean="0">
              <a:latin typeface="Times New Roman" pitchFamily="18" charset="0"/>
              <a:cs typeface="Times New Roman" pitchFamily="18" charset="0"/>
            </a:endParaRPr>
          </a:p>
        </p:txBody>
      </p:sp>
      <p:sp>
        <p:nvSpPr>
          <p:cNvPr id="47107" name="Rectangle 3"/>
          <p:cNvSpPr>
            <a:spLocks noGrp="1" noChangeArrowheads="1"/>
          </p:cNvSpPr>
          <p:nvPr>
            <p:ph type="body" sz="half" idx="1"/>
          </p:nvPr>
        </p:nvSpPr>
        <p:spPr>
          <a:xfrm>
            <a:off x="228600" y="1524000"/>
            <a:ext cx="4953000" cy="5105400"/>
          </a:xfrm>
          <a:ln>
            <a:solidFill>
              <a:schemeClr val="tx1"/>
            </a:solidFill>
            <a:miter lim="800000"/>
            <a:headEnd/>
            <a:tailEnd/>
          </a:ln>
        </p:spPr>
        <p:txBody>
          <a:bodyPr/>
          <a:lstStyle/>
          <a:p>
            <a:pPr eaLnBrk="1" hangingPunct="1">
              <a:lnSpc>
                <a:spcPct val="90000"/>
              </a:lnSpc>
            </a:pPr>
            <a:r>
              <a:rPr lang="en-US" sz="2500" smtClean="0">
                <a:solidFill>
                  <a:srgbClr val="000000"/>
                </a:solidFill>
                <a:latin typeface="Times New Roman" pitchFamily="18" charset="0"/>
                <a:cs typeface="Times New Roman" pitchFamily="18" charset="0"/>
              </a:rPr>
              <a:t>In the late 1970s an Islamic Revolution occurred in Iran, and the Soviets invaded Afghanistan generating support from the global Muslim community.</a:t>
            </a:r>
          </a:p>
          <a:p>
            <a:pPr eaLnBrk="1" hangingPunct="1">
              <a:lnSpc>
                <a:spcPct val="90000"/>
              </a:lnSpc>
            </a:pPr>
            <a:r>
              <a:rPr lang="en-US" sz="2500" smtClean="0">
                <a:solidFill>
                  <a:srgbClr val="000000"/>
                </a:solidFill>
                <a:latin typeface="Times New Roman" pitchFamily="18" charset="0"/>
                <a:cs typeface="Times New Roman" pitchFamily="18" charset="0"/>
              </a:rPr>
              <a:t>Discourses decree that these events foreshadowed what has come to be referred to as the “Islamic Revival.”</a:t>
            </a:r>
          </a:p>
          <a:p>
            <a:pPr eaLnBrk="1" hangingPunct="1">
              <a:lnSpc>
                <a:spcPct val="90000"/>
              </a:lnSpc>
            </a:pPr>
            <a:r>
              <a:rPr lang="en-US" sz="2500" smtClean="0">
                <a:solidFill>
                  <a:srgbClr val="000000"/>
                </a:solidFill>
                <a:latin typeface="Times New Roman" pitchFamily="18" charset="0"/>
                <a:cs typeface="Times New Roman" pitchFamily="18" charset="0"/>
              </a:rPr>
              <a:t>This insinuates Islam had been in a fallow period.</a:t>
            </a:r>
          </a:p>
          <a:p>
            <a:pPr eaLnBrk="1" hangingPunct="1">
              <a:lnSpc>
                <a:spcPct val="90000"/>
              </a:lnSpc>
            </a:pPr>
            <a:r>
              <a:rPr lang="en-US" sz="2500" smtClean="0">
                <a:solidFill>
                  <a:srgbClr val="000000"/>
                </a:solidFill>
                <a:latin typeface="Times New Roman" pitchFamily="18" charset="0"/>
                <a:cs typeface="Times New Roman" pitchFamily="18" charset="0"/>
              </a:rPr>
              <a:t>This “Revival” is then linked to Islamic fundamentalism in general.</a:t>
            </a:r>
          </a:p>
        </p:txBody>
      </p:sp>
      <p:pic>
        <p:nvPicPr>
          <p:cNvPr id="47108" name="Picture 5"/>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334000" y="2667000"/>
            <a:ext cx="3581400" cy="2286000"/>
          </a:xfrm>
          <a:noFill/>
          <a:ln>
            <a:solidFill>
              <a:srgbClr val="FF0000"/>
            </a:solid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85800" y="228600"/>
            <a:ext cx="7772400" cy="1143000"/>
          </a:xfrm>
          <a:ln>
            <a:solidFill>
              <a:schemeClr val="tx1"/>
            </a:solidFill>
          </a:ln>
        </p:spPr>
        <p:txBody>
          <a:bodyPr>
            <a:normAutofit fontScale="90000"/>
          </a:bodyPr>
          <a:lstStyle/>
          <a:p>
            <a:pPr algn="ctr" eaLnBrk="1" fontAlgn="auto" hangingPunct="1">
              <a:spcAft>
                <a:spcPts val="0"/>
              </a:spcAft>
              <a:defRPr/>
            </a:pPr>
            <a:r>
              <a:rPr lang="en-US" b="1" dirty="0" smtClean="0"/>
              <a:t> </a:t>
            </a:r>
            <a:r>
              <a:rPr lang="en-US" sz="3000" b="1" dirty="0" smtClean="0">
                <a:solidFill>
                  <a:srgbClr val="00B050"/>
                </a:solidFill>
                <a:latin typeface="Times New Roman" pitchFamily="18" charset="0"/>
                <a:cs typeface="Times New Roman" pitchFamily="18" charset="0"/>
              </a:rPr>
              <a:t>GLOBAL WIDE INDICATORS OF TRANSFORMATIONS AMONG MUSLIMS</a:t>
            </a:r>
            <a:endParaRPr lang="en-US" dirty="0" smtClean="0">
              <a:solidFill>
                <a:srgbClr val="00B050"/>
              </a:solidFill>
              <a:latin typeface="Times New Roman" pitchFamily="18" charset="0"/>
              <a:cs typeface="Times New Roman" pitchFamily="18" charset="0"/>
            </a:endParaRPr>
          </a:p>
        </p:txBody>
      </p:sp>
      <p:sp>
        <p:nvSpPr>
          <p:cNvPr id="48131" name="Rectangle 3"/>
          <p:cNvSpPr>
            <a:spLocks noGrp="1" noChangeArrowheads="1"/>
          </p:cNvSpPr>
          <p:nvPr>
            <p:ph sz="quarter" idx="1"/>
          </p:nvPr>
        </p:nvSpPr>
        <p:spPr>
          <a:xfrm>
            <a:off x="152400" y="1524000"/>
            <a:ext cx="8763000" cy="4953000"/>
          </a:xfrm>
          <a:ln>
            <a:solidFill>
              <a:schemeClr val="tx1"/>
            </a:solidFill>
            <a:miter lim="800000"/>
            <a:headEnd/>
            <a:tailEnd/>
          </a:ln>
        </p:spPr>
        <p:txBody>
          <a:bodyPr/>
          <a:lstStyle/>
          <a:p>
            <a:pPr eaLnBrk="1" hangingPunct="1">
              <a:lnSpc>
                <a:spcPct val="90000"/>
              </a:lnSpc>
            </a:pPr>
            <a:r>
              <a:rPr lang="en-US" sz="3100" smtClean="0">
                <a:latin typeface="Times New Roman" pitchFamily="18" charset="0"/>
                <a:cs typeface="Times New Roman" pitchFamily="18" charset="0"/>
              </a:rPr>
              <a:t>Growing number of mosques and prayer houses.</a:t>
            </a:r>
          </a:p>
          <a:p>
            <a:pPr eaLnBrk="1" hangingPunct="1">
              <a:lnSpc>
                <a:spcPct val="90000"/>
              </a:lnSpc>
            </a:pPr>
            <a:r>
              <a:rPr lang="en-US" sz="3100" smtClean="0">
                <a:latin typeface="Times New Roman" pitchFamily="18" charset="0"/>
                <a:cs typeface="Times New Roman" pitchFamily="18" charset="0"/>
              </a:rPr>
              <a:t>Increasing use of Islamic dress for men and women.</a:t>
            </a:r>
          </a:p>
          <a:p>
            <a:pPr eaLnBrk="1" hangingPunct="1">
              <a:lnSpc>
                <a:spcPct val="90000"/>
              </a:lnSpc>
            </a:pPr>
            <a:r>
              <a:rPr lang="en-US" sz="3100" smtClean="0">
                <a:latin typeface="Times New Roman" pitchFamily="18" charset="0"/>
                <a:cs typeface="Times New Roman" pitchFamily="18" charset="0"/>
              </a:rPr>
              <a:t>Increasing use of Islamic greetings.</a:t>
            </a:r>
          </a:p>
          <a:p>
            <a:pPr eaLnBrk="1" hangingPunct="1">
              <a:lnSpc>
                <a:spcPct val="90000"/>
              </a:lnSpc>
            </a:pPr>
            <a:r>
              <a:rPr lang="en-US" sz="3100" smtClean="0">
                <a:latin typeface="Times New Roman" pitchFamily="18" charset="0"/>
                <a:cs typeface="Times New Roman" pitchFamily="18" charset="0"/>
              </a:rPr>
              <a:t>Increase in Muslims excusing themselves for prayer, and attending services at work.</a:t>
            </a:r>
          </a:p>
          <a:p>
            <a:pPr eaLnBrk="1" hangingPunct="1">
              <a:lnSpc>
                <a:spcPct val="90000"/>
              </a:lnSpc>
            </a:pPr>
            <a:r>
              <a:rPr lang="en-US" sz="3100" smtClean="0">
                <a:latin typeface="Times New Roman" pitchFamily="18" charset="0"/>
                <a:cs typeface="Times New Roman" pitchFamily="18" charset="0"/>
              </a:rPr>
              <a:t>Appearance of new forms of Islamic student activity on university campuses.</a:t>
            </a:r>
          </a:p>
          <a:p>
            <a:pPr eaLnBrk="1" hangingPunct="1">
              <a:lnSpc>
                <a:spcPct val="90000"/>
              </a:lnSpc>
            </a:pPr>
            <a:r>
              <a:rPr lang="en-US" sz="3100" smtClean="0">
                <a:latin typeface="Times New Roman" pitchFamily="18" charset="0"/>
                <a:cs typeface="Times New Roman" pitchFamily="18" charset="0"/>
              </a:rPr>
              <a:t>Strong popular response to governmental actions considered prejudicial to Muslim communities.</a:t>
            </a:r>
          </a:p>
          <a:p>
            <a:pPr eaLnBrk="1" hangingPunct="1">
              <a:lnSpc>
                <a:spcPct val="90000"/>
              </a:lnSpc>
            </a:pPr>
            <a:r>
              <a:rPr lang="en-US" sz="3100" smtClean="0">
                <a:latin typeface="Times New Roman" pitchFamily="18" charset="0"/>
                <a:cs typeface="Times New Roman" pitchFamily="18" charset="0"/>
              </a:rPr>
              <a:t>The spread of Islamic banking.</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3"/>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bwMode="auto">
          <a:xfrm>
            <a:off x="304800" y="990600"/>
            <a:ext cx="8534400" cy="4324350"/>
          </a:xfrm>
          <a:noFill/>
          <a:extLst>
            <a:ext uri="{909E8E84-426E-40DD-AFC4-6F175D3DCCD1}">
              <a14:hiddenFill xmlns:a14="http://schemas.microsoft.com/office/drawing/2010/main">
                <a:solidFill>
                  <a:srgbClr val="FFFFFF"/>
                </a:solidFill>
              </a14:hiddenFill>
            </a:ext>
          </a:extLst>
        </p:spPr>
      </p:pic>
      <p:sp>
        <p:nvSpPr>
          <p:cNvPr id="16387" name="Text Placeholder 2"/>
          <p:cNvSpPr>
            <a:spLocks noGrp="1"/>
          </p:cNvSpPr>
          <p:nvPr>
            <p:ph type="body" idx="4294967295"/>
          </p:nvPr>
        </p:nvSpPr>
        <p:spPr>
          <a:xfrm>
            <a:off x="0" y="457200"/>
            <a:ext cx="8686800" cy="5638800"/>
          </a:xfrm>
        </p:spPr>
        <p:txBody>
          <a:bodyPr/>
          <a:lstStyle/>
          <a:p>
            <a:pPr eaLnBrk="1" fontAlgn="auto" hangingPunct="1">
              <a:lnSpc>
                <a:spcPct val="90000"/>
              </a:lnSpc>
              <a:spcAft>
                <a:spcPts val="0"/>
              </a:spcAft>
              <a:buFontTx/>
              <a:buNone/>
              <a:defRPr/>
            </a:pPr>
            <a:r>
              <a:rPr lang="en-US" sz="2200" dirty="0" smtClean="0"/>
              <a:t>MUSLIM POPULATIONS THROUGHOUT THE GLOBE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685800" y="228600"/>
            <a:ext cx="7772400" cy="1066800"/>
          </a:xfrm>
        </p:spPr>
        <p:txBody>
          <a:bodyPr/>
          <a:lstStyle/>
          <a:p>
            <a:r>
              <a:rPr lang="en-US" sz="3600" b="1" smtClean="0">
                <a:latin typeface="Times New Roman" pitchFamily="18" charset="0"/>
                <a:cs typeface="Times New Roman" pitchFamily="18" charset="0"/>
              </a:rPr>
              <a:t>“THE CLASH OF CIVILIZATIONS”</a:t>
            </a:r>
          </a:p>
        </p:txBody>
      </p:sp>
      <p:sp>
        <p:nvSpPr>
          <p:cNvPr id="50179" name="Content Placeholder 2"/>
          <p:cNvSpPr>
            <a:spLocks noGrp="1"/>
          </p:cNvSpPr>
          <p:nvPr>
            <p:ph sz="half" idx="1"/>
          </p:nvPr>
        </p:nvSpPr>
        <p:spPr/>
        <p:txBody>
          <a:bodyPr/>
          <a:lstStyle/>
          <a:p>
            <a:endParaRPr lang="en-US" smtClean="0"/>
          </a:p>
        </p:txBody>
      </p:sp>
      <p:sp>
        <p:nvSpPr>
          <p:cNvPr id="50180" name="Text Placeholder 3"/>
          <p:cNvSpPr>
            <a:spLocks noGrp="1"/>
          </p:cNvSpPr>
          <p:nvPr>
            <p:ph type="body" sz="half" idx="2"/>
          </p:nvPr>
        </p:nvSpPr>
        <p:spPr>
          <a:xfrm>
            <a:off x="4343400" y="1371600"/>
            <a:ext cx="4572000" cy="5334000"/>
          </a:xfrm>
        </p:spPr>
        <p:txBody>
          <a:bodyPr/>
          <a:lstStyle/>
          <a:p>
            <a:r>
              <a:rPr lang="en-US" sz="1800" i="1" smtClean="0"/>
              <a:t>It is my hypothesis that the fundamental source of conflict in this new world will not be primarily ideological or primarily economic. The great divisions among humankind and the dominating source of conflict will be cultural. Nation states will remain the most powerful actors in world affairs, but the principal conflicts of global politics will occur between nations and groups of different civilizations. The clash of civilizations will dominate global politics. The fault lines between civilizations will be the battle lines of the future.”</a:t>
            </a:r>
          </a:p>
          <a:p>
            <a:r>
              <a:rPr lang="en-US" sz="1800" b="1" smtClean="0"/>
              <a:t>HE IS REFERRING TO THE “WEST” IN CONTRAST TO PRIMARILY THE “ISLAMIC WORLD,” IN ADDITION TO THE “CONFUSCIAN WORLD.”</a:t>
            </a:r>
          </a:p>
        </p:txBody>
      </p:sp>
      <p:pic>
        <p:nvPicPr>
          <p:cNvPr id="50181" name="Picture 2" descr="C:\Users\hatay\Desktop\200px-Clash_civilization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752600"/>
            <a:ext cx="4038600" cy="453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685800" y="304800"/>
            <a:ext cx="7772400" cy="685800"/>
          </a:xfrm>
        </p:spPr>
        <p:txBody>
          <a:bodyPr/>
          <a:lstStyle/>
          <a:p>
            <a:r>
              <a:rPr lang="en-US" sz="4000" b="1" smtClean="0">
                <a:latin typeface="Times New Roman" pitchFamily="18" charset="0"/>
                <a:cs typeface="Times New Roman" pitchFamily="18" charset="0"/>
              </a:rPr>
              <a:t>CRITIQUING ORIENTALISM</a:t>
            </a:r>
          </a:p>
        </p:txBody>
      </p:sp>
      <p:sp>
        <p:nvSpPr>
          <p:cNvPr id="51203" name="Content Placeholder 2"/>
          <p:cNvSpPr>
            <a:spLocks noGrp="1"/>
          </p:cNvSpPr>
          <p:nvPr>
            <p:ph idx="1"/>
          </p:nvPr>
        </p:nvSpPr>
        <p:spPr>
          <a:xfrm>
            <a:off x="228600" y="990600"/>
            <a:ext cx="8686800" cy="5638800"/>
          </a:xfrm>
        </p:spPr>
        <p:txBody>
          <a:bodyPr/>
          <a:lstStyle/>
          <a:p>
            <a:pPr eaLnBrk="1" hangingPunct="1">
              <a:lnSpc>
                <a:spcPct val="90000"/>
              </a:lnSpc>
            </a:pPr>
            <a:r>
              <a:rPr lang="en-US" sz="2200" smtClean="0">
                <a:latin typeface="Times New Roman" pitchFamily="18" charset="0"/>
                <a:cs typeface="Times New Roman" pitchFamily="18" charset="0"/>
              </a:rPr>
              <a:t>The “West” is perceived as the generator of modern cultural, social, political, and economic “world flows.”</a:t>
            </a:r>
          </a:p>
          <a:p>
            <a:pPr eaLnBrk="1" hangingPunct="1">
              <a:lnSpc>
                <a:spcPct val="90000"/>
              </a:lnSpc>
            </a:pPr>
            <a:r>
              <a:rPr lang="en-US" sz="2200" smtClean="0">
                <a:latin typeface="Times New Roman" pitchFamily="18" charset="0"/>
                <a:cs typeface="Times New Roman" pitchFamily="18" charset="0"/>
              </a:rPr>
              <a:t>The “Islamic World’s” participation in global movements is invisiblized.</a:t>
            </a:r>
          </a:p>
          <a:p>
            <a:pPr eaLnBrk="1" hangingPunct="1">
              <a:lnSpc>
                <a:spcPct val="90000"/>
              </a:lnSpc>
            </a:pPr>
            <a:r>
              <a:rPr lang="en-US" sz="2200" smtClean="0">
                <a:latin typeface="Times New Roman" pitchFamily="18" charset="0"/>
                <a:cs typeface="Times New Roman" pitchFamily="18" charset="0"/>
              </a:rPr>
              <a:t>On the other hand, centralizing the “West” as onus awards it precedence through infamy. </a:t>
            </a:r>
          </a:p>
          <a:p>
            <a:pPr eaLnBrk="1" hangingPunct="1">
              <a:lnSpc>
                <a:spcPct val="90000"/>
              </a:lnSpc>
            </a:pPr>
            <a:r>
              <a:rPr lang="en-US" sz="2200" b="1" smtClean="0">
                <a:latin typeface="Times New Roman" pitchFamily="18" charset="0"/>
                <a:cs typeface="Times New Roman" pitchFamily="18" charset="0"/>
              </a:rPr>
              <a:t>TALAL ASAD: </a:t>
            </a:r>
            <a:r>
              <a:rPr lang="en-US" sz="2200" i="1" smtClean="0">
                <a:latin typeface="Times New Roman" pitchFamily="18" charset="0"/>
                <a:cs typeface="Times New Roman" pitchFamily="18" charset="0"/>
              </a:rPr>
              <a:t>The question is not how far Europeans have been guilty and others innocent but how far the criteria by which guilt and innocence are determined have been historically constituted.</a:t>
            </a:r>
          </a:p>
          <a:p>
            <a:pPr eaLnBrk="1" hangingPunct="1">
              <a:lnSpc>
                <a:spcPct val="90000"/>
              </a:lnSpc>
            </a:pPr>
            <a:r>
              <a:rPr lang="en-US" sz="2200" b="1" smtClean="0">
                <a:latin typeface="Times New Roman" pitchFamily="18" charset="0"/>
                <a:cs typeface="Times New Roman" pitchFamily="18" charset="0"/>
              </a:rPr>
              <a:t>LILA ABU LUGHOD: </a:t>
            </a:r>
            <a:r>
              <a:rPr lang="en-US" sz="2200" i="1" smtClean="0">
                <a:latin typeface="Times New Roman" pitchFamily="18" charset="0"/>
                <a:cs typeface="Times New Roman" pitchFamily="18" charset="0"/>
              </a:rPr>
              <a:t>They may be living their realities, but all are, in one way or another, shaped by the interconnections between the parts of the world that the now popular civilizational discourse defines as West and non-West, Judeo-Christian and Muslim. Many of the differences that exist today are products of different but intertwined histories, histories of interaction and reaction. They are products of different circumstances that have been created through our interactions, whether in the era of the Crusades or colonialism, or now the global hegemony of the United States.</a:t>
            </a:r>
          </a:p>
          <a:p>
            <a:endParaRPr lang="en-US" smtClean="0"/>
          </a:p>
          <a:p>
            <a:pPr eaLnBrk="1" hangingPunct="1">
              <a:lnSpc>
                <a:spcPct val="90000"/>
              </a:lnSpc>
            </a:pPr>
            <a:endParaRPr lang="en-US" sz="2400"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685800" y="304800"/>
            <a:ext cx="7772400" cy="1143000"/>
          </a:xfrm>
          <a:solidFill>
            <a:schemeClr val="accent1"/>
          </a:solidFill>
          <a:ln>
            <a:solidFill>
              <a:schemeClr val="tx1"/>
            </a:solidFill>
            <a:miter lim="800000"/>
            <a:headEnd/>
            <a:tailEnd/>
          </a:ln>
        </p:spPr>
        <p:txBody>
          <a:bodyPr/>
          <a:lstStyle/>
          <a:p>
            <a:pPr eaLnBrk="1" hangingPunct="1"/>
            <a:r>
              <a:rPr lang="en-US" sz="3400" b="1" smtClean="0">
                <a:latin typeface="Times New Roman" pitchFamily="18" charset="0"/>
                <a:cs typeface="Times New Roman" pitchFamily="18" charset="0"/>
              </a:rPr>
              <a:t>CHRISTIAN </a:t>
            </a:r>
            <a:br>
              <a:rPr lang="en-US" sz="3400" b="1" smtClean="0">
                <a:latin typeface="Times New Roman" pitchFamily="18" charset="0"/>
                <a:cs typeface="Times New Roman" pitchFamily="18" charset="0"/>
              </a:rPr>
            </a:br>
            <a:r>
              <a:rPr lang="en-US" sz="3400" b="1" smtClean="0">
                <a:latin typeface="Times New Roman" pitchFamily="18" charset="0"/>
                <a:cs typeface="Times New Roman" pitchFamily="18" charset="0"/>
              </a:rPr>
              <a:t>FUNDAMENTALISM AND GENDER</a:t>
            </a:r>
            <a:endParaRPr lang="en-US" smtClean="0">
              <a:latin typeface="Times New Roman" pitchFamily="18" charset="0"/>
              <a:cs typeface="Times New Roman" pitchFamily="18" charset="0"/>
            </a:endParaRPr>
          </a:p>
        </p:txBody>
      </p:sp>
      <p:sp>
        <p:nvSpPr>
          <p:cNvPr id="52227" name="Rectangle 3"/>
          <p:cNvSpPr>
            <a:spLocks noGrp="1" noChangeArrowheads="1"/>
          </p:cNvSpPr>
          <p:nvPr>
            <p:ph type="body" sz="half" idx="1"/>
          </p:nvPr>
        </p:nvSpPr>
        <p:spPr>
          <a:xfrm>
            <a:off x="304800" y="1524000"/>
            <a:ext cx="4953000" cy="5029200"/>
          </a:xfrm>
          <a:ln>
            <a:solidFill>
              <a:srgbClr val="008040"/>
            </a:solidFill>
            <a:miter lim="800000"/>
            <a:headEnd/>
            <a:tailEnd/>
          </a:ln>
        </p:spPr>
        <p:txBody>
          <a:bodyPr/>
          <a:lstStyle/>
          <a:p>
            <a:pPr eaLnBrk="1" hangingPunct="1"/>
            <a:r>
              <a:rPr lang="en-US" sz="2500" smtClean="0">
                <a:latin typeface="Times New Roman" pitchFamily="18" charset="0"/>
                <a:cs typeface="Times New Roman" pitchFamily="18" charset="0"/>
              </a:rPr>
              <a:t>Grounded in scriptures from the Old and New Testaments that delineate gender roles, duties, and relations.</a:t>
            </a:r>
          </a:p>
          <a:p>
            <a:pPr eaLnBrk="1" hangingPunct="1"/>
            <a:r>
              <a:rPr lang="en-US" sz="2500" smtClean="0">
                <a:latin typeface="Times New Roman" pitchFamily="18" charset="0"/>
                <a:cs typeface="Times New Roman" pitchFamily="18" charset="0"/>
              </a:rPr>
              <a:t>Men are the heads of households and religious and political leaders.</a:t>
            </a:r>
          </a:p>
          <a:p>
            <a:pPr eaLnBrk="1" hangingPunct="1"/>
            <a:r>
              <a:rPr lang="en-US" sz="2500" smtClean="0">
                <a:latin typeface="Times New Roman" pitchFamily="18" charset="0"/>
                <a:cs typeface="Times New Roman" pitchFamily="18" charset="0"/>
              </a:rPr>
              <a:t>Women are to be in subjection to their husbands and other male members of their families and religious community.</a:t>
            </a:r>
          </a:p>
          <a:p>
            <a:pPr eaLnBrk="1" hangingPunct="1"/>
            <a:r>
              <a:rPr lang="en-US" sz="2500" smtClean="0">
                <a:latin typeface="Times New Roman" pitchFamily="18" charset="0"/>
                <a:cs typeface="Times New Roman" pitchFamily="18" charset="0"/>
              </a:rPr>
              <a:t>Some Christian fundamentalists practice polygamy.</a:t>
            </a:r>
          </a:p>
        </p:txBody>
      </p:sp>
      <p:pic>
        <p:nvPicPr>
          <p:cNvPr id="52228" name="Picture 5"/>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486400" y="2979738"/>
            <a:ext cx="3429000" cy="2662237"/>
          </a:xfrm>
          <a:noFill/>
          <a:ln>
            <a:solidFill>
              <a:schemeClr val="tx1"/>
            </a:solid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026" descr="Parchment"/>
          <p:cNvSpPr>
            <a:spLocks noGrp="1" noChangeArrowheads="1"/>
          </p:cNvSpPr>
          <p:nvPr>
            <p:ph type="title"/>
          </p:nvPr>
        </p:nvSpPr>
        <p:spPr>
          <a:xfrm>
            <a:off x="609600" y="228600"/>
            <a:ext cx="7772400" cy="1143000"/>
          </a:xfrm>
          <a:blipFill dpi="0" rotWithShape="0">
            <a:blip r:embed="rId2"/>
            <a:srcRect/>
            <a:tile tx="0" ty="0" sx="100000" sy="100000" flip="none" algn="tl"/>
          </a:blipFill>
          <a:ln>
            <a:solidFill>
              <a:schemeClr val="tx1"/>
            </a:solidFill>
          </a:ln>
        </p:spPr>
        <p:txBody>
          <a:bodyPr>
            <a:normAutofit fontScale="90000"/>
          </a:bodyPr>
          <a:lstStyle/>
          <a:p>
            <a:pPr algn="ctr" eaLnBrk="1" fontAlgn="auto" hangingPunct="1">
              <a:spcAft>
                <a:spcPts val="0"/>
              </a:spcAft>
              <a:defRPr/>
            </a:pPr>
            <a:r>
              <a:rPr lang="en-US" sz="3500" dirty="0" smtClean="0">
                <a:solidFill>
                  <a:schemeClr val="tx1"/>
                </a:solidFill>
                <a:latin typeface="Times New Roman" pitchFamily="18" charset="0"/>
                <a:cs typeface="Times New Roman" pitchFamily="18" charset="0"/>
              </a:rPr>
              <a:t>JEWISH </a:t>
            </a:r>
            <a:br>
              <a:rPr lang="en-US" sz="3500" dirty="0" smtClean="0">
                <a:solidFill>
                  <a:schemeClr val="tx1"/>
                </a:solidFill>
                <a:latin typeface="Times New Roman" pitchFamily="18" charset="0"/>
                <a:cs typeface="Times New Roman" pitchFamily="18" charset="0"/>
              </a:rPr>
            </a:br>
            <a:r>
              <a:rPr lang="en-US" sz="3500" dirty="0" smtClean="0">
                <a:solidFill>
                  <a:schemeClr val="tx1"/>
                </a:solidFill>
                <a:latin typeface="Times New Roman" pitchFamily="18" charset="0"/>
                <a:cs typeface="Times New Roman" pitchFamily="18" charset="0"/>
              </a:rPr>
              <a:t>FUNDAMENTALISM AND GENDER</a:t>
            </a:r>
            <a:endParaRPr lang="en-US" dirty="0" smtClean="0">
              <a:solidFill>
                <a:schemeClr val="tx1"/>
              </a:solidFill>
              <a:latin typeface="Times New Roman" pitchFamily="18" charset="0"/>
              <a:cs typeface="Times New Roman" pitchFamily="18" charset="0"/>
            </a:endParaRPr>
          </a:p>
        </p:txBody>
      </p:sp>
      <p:pic>
        <p:nvPicPr>
          <p:cNvPr id="53251" name="Picture 1029"/>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228600" y="2438400"/>
            <a:ext cx="3352800" cy="2522538"/>
          </a:xfrm>
          <a:noFill/>
          <a:ln>
            <a:solidFill>
              <a:schemeClr val="tx1"/>
            </a:solidFill>
            <a:miter lim="800000"/>
            <a:headEnd/>
            <a:tailEnd/>
          </a:ln>
        </p:spPr>
      </p:pic>
      <p:sp>
        <p:nvSpPr>
          <p:cNvPr id="20483" name="Rectangle 1028"/>
          <p:cNvSpPr>
            <a:spLocks noGrp="1" noChangeArrowheads="1"/>
          </p:cNvSpPr>
          <p:nvPr>
            <p:ph type="body" sz="half" idx="2"/>
          </p:nvPr>
        </p:nvSpPr>
        <p:spPr>
          <a:xfrm>
            <a:off x="3733800" y="1524000"/>
            <a:ext cx="5181600" cy="5029200"/>
          </a:xfrm>
          <a:ln>
            <a:solidFill>
              <a:srgbClr val="008080"/>
            </a:solidFill>
          </a:ln>
        </p:spPr>
        <p:txBody>
          <a:bodyPr rtlCol="0">
            <a:normAutofit fontScale="92500"/>
          </a:bodyPr>
          <a:lstStyle/>
          <a:p>
            <a:pPr eaLnBrk="1" fontAlgn="auto" hangingPunct="1">
              <a:lnSpc>
                <a:spcPct val="90000"/>
              </a:lnSpc>
              <a:spcAft>
                <a:spcPts val="0"/>
              </a:spcAft>
              <a:defRPr/>
            </a:pPr>
            <a:r>
              <a:rPr lang="en-US" sz="2600" dirty="0" smtClean="0">
                <a:latin typeface="Times New Roman" pitchFamily="18" charset="0"/>
                <a:cs typeface="Times New Roman" pitchFamily="18" charset="0"/>
              </a:rPr>
              <a:t>Orthodox Judaism is the conservative branch of the Jewish faith.</a:t>
            </a:r>
          </a:p>
          <a:p>
            <a:pPr eaLnBrk="1" fontAlgn="auto" hangingPunct="1">
              <a:lnSpc>
                <a:spcPct val="90000"/>
              </a:lnSpc>
              <a:spcAft>
                <a:spcPts val="0"/>
              </a:spcAft>
              <a:defRPr/>
            </a:pPr>
            <a:r>
              <a:rPr lang="en-US" sz="2600" dirty="0" smtClean="0">
                <a:latin typeface="Times New Roman" pitchFamily="18" charset="0"/>
                <a:cs typeface="Times New Roman" pitchFamily="18" charset="0"/>
              </a:rPr>
              <a:t>Jewish fundamentalist groups, such as the Haredim, have come to be associated with extreme Zionism.</a:t>
            </a:r>
          </a:p>
          <a:p>
            <a:pPr eaLnBrk="1" fontAlgn="auto" hangingPunct="1">
              <a:lnSpc>
                <a:spcPct val="90000"/>
              </a:lnSpc>
              <a:spcAft>
                <a:spcPts val="0"/>
              </a:spcAft>
              <a:defRPr/>
            </a:pPr>
            <a:r>
              <a:rPr lang="en-US" sz="2600" dirty="0" smtClean="0">
                <a:latin typeface="Times New Roman" pitchFamily="18" charset="0"/>
                <a:cs typeface="Times New Roman" pitchFamily="18" charset="0"/>
              </a:rPr>
              <a:t>They adhere literally to the gender roles, duties, and relations as delineated in Jewish sacred texts.</a:t>
            </a:r>
          </a:p>
          <a:p>
            <a:pPr eaLnBrk="1" fontAlgn="auto" hangingPunct="1">
              <a:lnSpc>
                <a:spcPct val="90000"/>
              </a:lnSpc>
              <a:spcAft>
                <a:spcPts val="0"/>
              </a:spcAft>
              <a:defRPr/>
            </a:pPr>
            <a:r>
              <a:rPr lang="en-US" sz="2600" dirty="0" smtClean="0">
                <a:latin typeface="Times New Roman" pitchFamily="18" charset="0"/>
                <a:cs typeface="Times New Roman" pitchFamily="18" charset="0"/>
              </a:rPr>
              <a:t>Men are the heads of households and the religious and political leaders.</a:t>
            </a:r>
          </a:p>
          <a:p>
            <a:pPr eaLnBrk="1" fontAlgn="auto" hangingPunct="1">
              <a:lnSpc>
                <a:spcPct val="90000"/>
              </a:lnSpc>
              <a:spcAft>
                <a:spcPts val="0"/>
              </a:spcAft>
              <a:defRPr/>
            </a:pPr>
            <a:r>
              <a:rPr lang="en-US" sz="2600" dirty="0" smtClean="0">
                <a:latin typeface="Times New Roman" pitchFamily="18" charset="0"/>
                <a:cs typeface="Times New Roman" pitchFamily="18" charset="0"/>
              </a:rPr>
              <a:t>Women are to be in subjection to their husbands and other male members of their families and religious community.</a:t>
            </a:r>
          </a:p>
          <a:p>
            <a:pPr eaLnBrk="1" fontAlgn="auto" hangingPunct="1">
              <a:lnSpc>
                <a:spcPct val="90000"/>
              </a:lnSpc>
              <a:spcAft>
                <a:spcPts val="0"/>
              </a:spcAft>
              <a:defRPr/>
            </a:pPr>
            <a:endParaRPr lang="en-US" sz="2400" dirty="0" smtClean="0"/>
          </a:p>
          <a:p>
            <a:pPr eaLnBrk="1" fontAlgn="auto" hangingPunct="1">
              <a:lnSpc>
                <a:spcPct val="90000"/>
              </a:lnSpc>
              <a:spcAft>
                <a:spcPts val="0"/>
              </a:spcAft>
              <a:defRPr/>
            </a:pPr>
            <a:endParaRPr lang="en-US" sz="2400"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685800" y="228600"/>
            <a:ext cx="7772400" cy="1143000"/>
          </a:xfrm>
          <a:solidFill>
            <a:srgbClr val="66FFFF"/>
          </a:solidFill>
          <a:ln>
            <a:solidFill>
              <a:schemeClr val="tx1"/>
            </a:solidFill>
            <a:miter lim="800000"/>
            <a:headEnd/>
            <a:tailEnd/>
          </a:ln>
        </p:spPr>
        <p:txBody>
          <a:bodyPr/>
          <a:lstStyle/>
          <a:p>
            <a:pPr eaLnBrk="1" hangingPunct="1"/>
            <a:r>
              <a:rPr lang="en-US" sz="3600" b="1" smtClean="0">
                <a:latin typeface="Times New Roman" pitchFamily="18" charset="0"/>
                <a:cs typeface="Times New Roman" pitchFamily="18" charset="0"/>
              </a:rPr>
              <a:t>RELIGION </a:t>
            </a:r>
            <a:br>
              <a:rPr lang="en-US" sz="3600" b="1" smtClean="0">
                <a:latin typeface="Times New Roman" pitchFamily="18" charset="0"/>
                <a:cs typeface="Times New Roman" pitchFamily="18" charset="0"/>
              </a:rPr>
            </a:br>
            <a:r>
              <a:rPr lang="en-US" sz="3600" b="1" smtClean="0">
                <a:latin typeface="Times New Roman" pitchFamily="18" charset="0"/>
                <a:cs typeface="Times New Roman" pitchFamily="18" charset="0"/>
              </a:rPr>
              <a:t>AS A CULTURAL SYSTEM</a:t>
            </a:r>
            <a:endParaRPr lang="en-US" smtClean="0">
              <a:latin typeface="Times New Roman" pitchFamily="18" charset="0"/>
              <a:cs typeface="Times New Roman" pitchFamily="18" charset="0"/>
            </a:endParaRPr>
          </a:p>
        </p:txBody>
      </p:sp>
      <p:sp>
        <p:nvSpPr>
          <p:cNvPr id="35843" name="Rectangle 4"/>
          <p:cNvSpPr>
            <a:spLocks noGrp="1" noChangeArrowheads="1"/>
          </p:cNvSpPr>
          <p:nvPr>
            <p:ph type="body" sz="half" idx="2"/>
          </p:nvPr>
        </p:nvSpPr>
        <p:spPr>
          <a:xfrm>
            <a:off x="3352800" y="1524000"/>
            <a:ext cx="5486400" cy="5105400"/>
          </a:xfrm>
          <a:ln>
            <a:solidFill>
              <a:schemeClr val="tx1"/>
            </a:solidFill>
            <a:miter lim="800000"/>
            <a:headEnd/>
            <a:tailEnd/>
          </a:ln>
        </p:spPr>
        <p:txBody>
          <a:bodyPr/>
          <a:lstStyle/>
          <a:p>
            <a:pPr eaLnBrk="1" hangingPunct="1">
              <a:lnSpc>
                <a:spcPct val="90000"/>
              </a:lnSpc>
            </a:pPr>
            <a:r>
              <a:rPr lang="en-US" sz="2200" b="1" smtClean="0">
                <a:latin typeface="Times New Roman" pitchFamily="18" charset="0"/>
                <a:cs typeface="Times New Roman" pitchFamily="18" charset="0"/>
              </a:rPr>
              <a:t>CULTURE:</a:t>
            </a:r>
          </a:p>
          <a:p>
            <a:pPr lvl="1" eaLnBrk="1" hangingPunct="1">
              <a:lnSpc>
                <a:spcPct val="90000"/>
              </a:lnSpc>
            </a:pPr>
            <a:r>
              <a:rPr lang="en-US" sz="2200" smtClean="0">
                <a:latin typeface="Times New Roman" pitchFamily="18" charset="0"/>
                <a:cs typeface="Times New Roman" pitchFamily="18" charset="0"/>
              </a:rPr>
              <a:t>Historically transmitted patterns of meanings embedded in symbols through which knowledges that guide life are communicated, developed, perpetuated, and transformed.</a:t>
            </a:r>
          </a:p>
          <a:p>
            <a:pPr eaLnBrk="1" hangingPunct="1">
              <a:lnSpc>
                <a:spcPct val="90000"/>
              </a:lnSpc>
            </a:pPr>
            <a:r>
              <a:rPr lang="en-US" sz="2200" smtClean="0">
                <a:latin typeface="Times New Roman" pitchFamily="18" charset="0"/>
                <a:cs typeface="Times New Roman" pitchFamily="18" charset="0"/>
              </a:rPr>
              <a:t>Different cultures interact and impact each other through continuously multiple flows.</a:t>
            </a:r>
          </a:p>
          <a:p>
            <a:pPr eaLnBrk="1" hangingPunct="1">
              <a:lnSpc>
                <a:spcPct val="90000"/>
              </a:lnSpc>
            </a:pPr>
            <a:r>
              <a:rPr lang="en-US" sz="2200" b="1" smtClean="0">
                <a:latin typeface="Times New Roman" pitchFamily="18" charset="0"/>
                <a:cs typeface="Times New Roman" pitchFamily="18" charset="0"/>
              </a:rPr>
              <a:t>RELIGION:</a:t>
            </a:r>
          </a:p>
          <a:p>
            <a:pPr lvl="1" eaLnBrk="1" hangingPunct="1">
              <a:lnSpc>
                <a:spcPct val="90000"/>
              </a:lnSpc>
            </a:pPr>
            <a:r>
              <a:rPr lang="en-US" sz="2200" smtClean="0">
                <a:latin typeface="Times New Roman" pitchFamily="18" charset="0"/>
                <a:cs typeface="Times New Roman" pitchFamily="18" charset="0"/>
              </a:rPr>
              <a:t>A historically transmitted system of beliefs with meanings embedded in symbols through which knowledges about power, order, and truth that guide life are communicated, developed, perpetuated, and transformed.</a:t>
            </a:r>
          </a:p>
        </p:txBody>
      </p:sp>
      <p:pic>
        <p:nvPicPr>
          <p:cNvPr id="35844" name="Picture 5"/>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304800" y="2667000"/>
            <a:ext cx="2895600" cy="2808288"/>
          </a:xfr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609600" y="228600"/>
            <a:ext cx="7772400" cy="1143000"/>
          </a:xfrm>
          <a:solidFill>
            <a:srgbClr val="FFCC66"/>
          </a:solidFill>
          <a:ln>
            <a:solidFill>
              <a:schemeClr val="tx1"/>
            </a:solidFill>
            <a:miter lim="800000"/>
            <a:headEnd/>
            <a:tailEnd/>
          </a:ln>
        </p:spPr>
        <p:txBody>
          <a:bodyPr/>
          <a:lstStyle/>
          <a:p>
            <a:pPr eaLnBrk="1" hangingPunct="1"/>
            <a:r>
              <a:rPr lang="en-US" sz="3400" b="1" smtClean="0">
                <a:latin typeface="Times New Roman" pitchFamily="18" charset="0"/>
                <a:cs typeface="Times New Roman" pitchFamily="18" charset="0"/>
              </a:rPr>
              <a:t>MORMON </a:t>
            </a:r>
            <a:br>
              <a:rPr lang="en-US" sz="3400" b="1" smtClean="0">
                <a:latin typeface="Times New Roman" pitchFamily="18" charset="0"/>
                <a:cs typeface="Times New Roman" pitchFamily="18" charset="0"/>
              </a:rPr>
            </a:br>
            <a:r>
              <a:rPr lang="en-US" sz="3400" b="1" smtClean="0">
                <a:latin typeface="Times New Roman" pitchFamily="18" charset="0"/>
                <a:cs typeface="Times New Roman" pitchFamily="18" charset="0"/>
              </a:rPr>
              <a:t>FUNDAMENTALISM AND GENDER</a:t>
            </a:r>
            <a:endParaRPr lang="en-US" smtClean="0">
              <a:latin typeface="Times New Roman" pitchFamily="18" charset="0"/>
              <a:cs typeface="Times New Roman" pitchFamily="18" charset="0"/>
            </a:endParaRPr>
          </a:p>
        </p:txBody>
      </p:sp>
      <p:sp>
        <p:nvSpPr>
          <p:cNvPr id="54275" name="Rectangle 4"/>
          <p:cNvSpPr>
            <a:spLocks noGrp="1" noChangeArrowheads="1"/>
          </p:cNvSpPr>
          <p:nvPr>
            <p:ph type="body" sz="half" idx="2"/>
          </p:nvPr>
        </p:nvSpPr>
        <p:spPr>
          <a:xfrm>
            <a:off x="3124200" y="1524000"/>
            <a:ext cx="5715000" cy="5029200"/>
          </a:xfrm>
          <a:ln>
            <a:solidFill>
              <a:schemeClr val="tx1"/>
            </a:solidFill>
            <a:miter lim="800000"/>
            <a:headEnd/>
            <a:tailEnd/>
          </a:ln>
        </p:spPr>
        <p:txBody>
          <a:bodyPr/>
          <a:lstStyle/>
          <a:p>
            <a:pPr eaLnBrk="1" hangingPunct="1">
              <a:lnSpc>
                <a:spcPct val="90000"/>
              </a:lnSpc>
            </a:pPr>
            <a:r>
              <a:rPr lang="en-US" sz="2200" smtClean="0">
                <a:latin typeface="Times New Roman" pitchFamily="18" charset="0"/>
                <a:cs typeface="Times New Roman" pitchFamily="18" charset="0"/>
              </a:rPr>
              <a:t>Groups that broke off from the LDS Church and revived Mormon doctrine as they believe it was practiced in the 1800s.</a:t>
            </a:r>
          </a:p>
          <a:p>
            <a:pPr eaLnBrk="1" hangingPunct="1">
              <a:lnSpc>
                <a:spcPct val="90000"/>
              </a:lnSpc>
            </a:pPr>
            <a:r>
              <a:rPr lang="en-US" sz="2200" smtClean="0">
                <a:latin typeface="Times New Roman" pitchFamily="18" charset="0"/>
                <a:cs typeface="Times New Roman" pitchFamily="18" charset="0"/>
              </a:rPr>
              <a:t>Besides the Bible, Mormons have the Book of Mormon, a sacred text Joseph Smith translated from golden plates given to him by the angel Moroni in the late 1820s.</a:t>
            </a:r>
          </a:p>
          <a:p>
            <a:pPr eaLnBrk="1" hangingPunct="1">
              <a:lnSpc>
                <a:spcPct val="90000"/>
              </a:lnSpc>
            </a:pPr>
            <a:r>
              <a:rPr lang="en-US" sz="2200" smtClean="0">
                <a:latin typeface="Times New Roman" pitchFamily="18" charset="0"/>
                <a:cs typeface="Times New Roman" pitchFamily="18" charset="0"/>
              </a:rPr>
              <a:t>MFs practice plural marriage in which a man’s choice and number of wives is dictated by the holy spirit.</a:t>
            </a:r>
          </a:p>
          <a:p>
            <a:pPr eaLnBrk="1" hangingPunct="1">
              <a:lnSpc>
                <a:spcPct val="90000"/>
              </a:lnSpc>
            </a:pPr>
            <a:r>
              <a:rPr lang="en-US" sz="2200" smtClean="0">
                <a:latin typeface="Times New Roman" pitchFamily="18" charset="0"/>
                <a:cs typeface="Times New Roman" pitchFamily="18" charset="0"/>
              </a:rPr>
              <a:t>They believe plural marriage is essential for achieving the highest degree of salvation in heaven.</a:t>
            </a:r>
          </a:p>
          <a:p>
            <a:pPr eaLnBrk="1" hangingPunct="1">
              <a:lnSpc>
                <a:spcPct val="90000"/>
              </a:lnSpc>
            </a:pPr>
            <a:r>
              <a:rPr lang="en-US" sz="2200" smtClean="0">
                <a:latin typeface="Times New Roman" pitchFamily="18" charset="0"/>
                <a:cs typeface="Times New Roman" pitchFamily="18" charset="0"/>
              </a:rPr>
              <a:t>Men are heads and leaders, and women are in subjection to them.</a:t>
            </a:r>
          </a:p>
          <a:p>
            <a:pPr eaLnBrk="1" hangingPunct="1">
              <a:lnSpc>
                <a:spcPct val="90000"/>
              </a:lnSpc>
            </a:pPr>
            <a:endParaRPr lang="en-US" sz="2200" smtClean="0">
              <a:latin typeface="Times New Roman" pitchFamily="18" charset="0"/>
              <a:cs typeface="Times New Roman" pitchFamily="18" charset="0"/>
            </a:endParaRPr>
          </a:p>
        </p:txBody>
      </p:sp>
      <p:pic>
        <p:nvPicPr>
          <p:cNvPr id="54276" name="Picture 7"/>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304800" y="1752600"/>
            <a:ext cx="2565400" cy="4038600"/>
          </a:xfrm>
          <a:noFill/>
          <a:ln>
            <a:solidFill>
              <a:schemeClr val="tx1"/>
            </a:solid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026"/>
          <p:cNvSpPr>
            <a:spLocks noGrp="1" noChangeArrowheads="1"/>
          </p:cNvSpPr>
          <p:nvPr>
            <p:ph type="title"/>
          </p:nvPr>
        </p:nvSpPr>
        <p:spPr>
          <a:xfrm>
            <a:off x="609600" y="228600"/>
            <a:ext cx="7772400" cy="914400"/>
          </a:xfrm>
          <a:gradFill rotWithShape="0">
            <a:gsLst>
              <a:gs pos="0">
                <a:srgbClr val="FFFF66"/>
              </a:gs>
              <a:gs pos="50000">
                <a:schemeClr val="bg1"/>
              </a:gs>
              <a:gs pos="100000">
                <a:srgbClr val="FFFF66"/>
              </a:gs>
            </a:gsLst>
            <a:lin ang="5400000" scaled="1"/>
          </a:gradFill>
          <a:ln>
            <a:solidFill>
              <a:schemeClr val="tx1"/>
            </a:solidFill>
          </a:ln>
        </p:spPr>
        <p:txBody>
          <a:bodyPr>
            <a:normAutofit fontScale="90000"/>
          </a:bodyPr>
          <a:lstStyle/>
          <a:p>
            <a:pPr algn="ctr" eaLnBrk="1" fontAlgn="auto" hangingPunct="1">
              <a:spcAft>
                <a:spcPts val="0"/>
              </a:spcAft>
              <a:defRPr/>
            </a:pPr>
            <a:r>
              <a:rPr lang="en-US" sz="3400" b="1" dirty="0" smtClean="0">
                <a:solidFill>
                  <a:srgbClr val="FF0000"/>
                </a:solidFill>
                <a:latin typeface="Times New Roman" pitchFamily="18" charset="0"/>
                <a:cs typeface="Times New Roman" pitchFamily="18" charset="0"/>
              </a:rPr>
              <a:t>ISLAMIC </a:t>
            </a:r>
            <a:br>
              <a:rPr lang="en-US" sz="3400" b="1" dirty="0" smtClean="0">
                <a:solidFill>
                  <a:srgbClr val="FF0000"/>
                </a:solidFill>
                <a:latin typeface="Times New Roman" pitchFamily="18" charset="0"/>
                <a:cs typeface="Times New Roman" pitchFamily="18" charset="0"/>
              </a:rPr>
            </a:br>
            <a:r>
              <a:rPr lang="en-US" sz="3400" b="1" dirty="0" smtClean="0">
                <a:solidFill>
                  <a:srgbClr val="FF0000"/>
                </a:solidFill>
                <a:latin typeface="Times New Roman" pitchFamily="18" charset="0"/>
                <a:cs typeface="Times New Roman" pitchFamily="18" charset="0"/>
              </a:rPr>
              <a:t>FUNDAMENTALISM AND GENDER</a:t>
            </a:r>
            <a:endParaRPr lang="en-US" dirty="0" smtClean="0">
              <a:solidFill>
                <a:srgbClr val="FF0000"/>
              </a:solidFill>
              <a:latin typeface="Times New Roman" pitchFamily="18" charset="0"/>
              <a:cs typeface="Times New Roman" pitchFamily="18" charset="0"/>
            </a:endParaRPr>
          </a:p>
        </p:txBody>
      </p:sp>
      <p:pic>
        <p:nvPicPr>
          <p:cNvPr id="55299" name="Picture 1029"/>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28600" y="1752600"/>
            <a:ext cx="4114800" cy="4708525"/>
          </a:xfrm>
          <a:noFill/>
          <a:ln>
            <a:solidFill>
              <a:schemeClr val="tx1"/>
            </a:solidFill>
            <a:miter lim="800000"/>
            <a:headEnd/>
            <a:tailEnd/>
          </a:ln>
        </p:spPr>
      </p:pic>
      <p:sp>
        <p:nvSpPr>
          <p:cNvPr id="22531" name="Rectangle 1028"/>
          <p:cNvSpPr>
            <a:spLocks noGrp="1" noChangeArrowheads="1"/>
          </p:cNvSpPr>
          <p:nvPr>
            <p:ph type="body" sz="half" idx="2"/>
          </p:nvPr>
        </p:nvSpPr>
        <p:spPr>
          <a:xfrm>
            <a:off x="4495800" y="1600200"/>
            <a:ext cx="4343400" cy="4953000"/>
          </a:xfrm>
          <a:ln>
            <a:solidFill>
              <a:schemeClr val="tx1"/>
            </a:solidFill>
          </a:ln>
        </p:spPr>
        <p:txBody>
          <a:bodyPr>
            <a:normAutofit lnSpcReduction="10000"/>
          </a:bodyPr>
          <a:lstStyle/>
          <a:p>
            <a:pPr marL="320040" indent="-320040" eaLnBrk="1" fontAlgn="auto" hangingPunct="1">
              <a:lnSpc>
                <a:spcPct val="90000"/>
              </a:lnSpc>
              <a:spcAft>
                <a:spcPts val="0"/>
              </a:spcAft>
              <a:buFont typeface="Wingdings"/>
              <a:buChar char=""/>
              <a:defRPr/>
            </a:pPr>
            <a:r>
              <a:rPr lang="en-US" sz="2500" dirty="0" smtClean="0">
                <a:latin typeface="Times New Roman" pitchFamily="18" charset="0"/>
                <a:cs typeface="Times New Roman" pitchFamily="18" charset="0"/>
              </a:rPr>
              <a:t>Grounded in passages from the Koran that delineate gender roles, duties, and relations.</a:t>
            </a:r>
          </a:p>
          <a:p>
            <a:pPr marL="320040" indent="-320040" eaLnBrk="1" fontAlgn="auto" hangingPunct="1">
              <a:lnSpc>
                <a:spcPct val="90000"/>
              </a:lnSpc>
              <a:spcAft>
                <a:spcPts val="0"/>
              </a:spcAft>
              <a:buFont typeface="Wingdings"/>
              <a:buChar char=""/>
              <a:defRPr/>
            </a:pPr>
            <a:r>
              <a:rPr lang="en-US" sz="2500" dirty="0" smtClean="0">
                <a:latin typeface="Times New Roman" pitchFamily="18" charset="0"/>
                <a:cs typeface="Times New Roman" pitchFamily="18" charset="0"/>
              </a:rPr>
              <a:t>Men are the heads of households and religious and community leaders.</a:t>
            </a:r>
          </a:p>
          <a:p>
            <a:pPr marL="320040" indent="-320040" eaLnBrk="1" fontAlgn="auto" hangingPunct="1">
              <a:lnSpc>
                <a:spcPct val="90000"/>
              </a:lnSpc>
              <a:spcAft>
                <a:spcPts val="0"/>
              </a:spcAft>
              <a:buFont typeface="Wingdings"/>
              <a:buChar char=""/>
              <a:defRPr/>
            </a:pPr>
            <a:r>
              <a:rPr lang="en-US" sz="2500" dirty="0" smtClean="0">
                <a:latin typeface="Times New Roman" pitchFamily="18" charset="0"/>
                <a:cs typeface="Times New Roman" pitchFamily="18" charset="0"/>
              </a:rPr>
              <a:t>Women are to be in subjection to their husbands and other male members of their families and religious community.</a:t>
            </a:r>
          </a:p>
          <a:p>
            <a:pPr marL="320040" indent="-320040" eaLnBrk="1" fontAlgn="auto" hangingPunct="1">
              <a:lnSpc>
                <a:spcPct val="90000"/>
              </a:lnSpc>
              <a:spcAft>
                <a:spcPts val="0"/>
              </a:spcAft>
              <a:buFont typeface="Wingdings"/>
              <a:buChar char=""/>
              <a:defRPr/>
            </a:pPr>
            <a:r>
              <a:rPr lang="en-US" sz="2500" dirty="0" smtClean="0">
                <a:latin typeface="Times New Roman" pitchFamily="18" charset="0"/>
                <a:cs typeface="Times New Roman" pitchFamily="18" charset="0"/>
              </a:rPr>
              <a:t>Some Islamic fundamentalists practice polygamy.</a:t>
            </a:r>
          </a:p>
          <a:p>
            <a:pPr marL="320040" indent="-320040" eaLnBrk="1" fontAlgn="auto" hangingPunct="1">
              <a:lnSpc>
                <a:spcPct val="90000"/>
              </a:lnSpc>
              <a:spcAft>
                <a:spcPts val="0"/>
              </a:spcAft>
              <a:buFont typeface="Wingdings"/>
              <a:buChar char=""/>
              <a:defRPr/>
            </a:pPr>
            <a:endParaRPr lang="en-US" sz="2300" dirty="0" smtClean="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descr="Bouquet"/>
          <p:cNvSpPr>
            <a:spLocks noGrp="1" noChangeArrowheads="1"/>
          </p:cNvSpPr>
          <p:nvPr>
            <p:ph type="title"/>
          </p:nvPr>
        </p:nvSpPr>
        <p:spPr bwMode="auto">
          <a:xfrm>
            <a:off x="685800" y="228600"/>
            <a:ext cx="7772400" cy="685800"/>
          </a:xfrm>
          <a:blipFill dpi="0" rotWithShape="0">
            <a:blip r:embed="rId2"/>
            <a:srcRect/>
            <a:tile tx="0" ty="0" sx="100000" sy="100000" flip="none" algn="tl"/>
          </a:blipFill>
          <a:ln>
            <a:solidFill>
              <a:schemeClr val="tx1"/>
            </a:solidFill>
            <a:miter lim="800000"/>
            <a:headEnd/>
            <a:tailEnd/>
          </a:ln>
        </p:spPr>
        <p:txBody>
          <a:bodyPr wrap="square" numCol="1" compatLnSpc="1">
            <a:prstTxWarp prst="textNoShape">
              <a:avLst/>
            </a:prstTxWarp>
          </a:bodyPr>
          <a:lstStyle/>
          <a:p>
            <a:pPr eaLnBrk="1" hangingPunct="1"/>
            <a:r>
              <a:rPr lang="en-US" sz="4200" b="1" smtClean="0">
                <a:solidFill>
                  <a:schemeClr val="bg1"/>
                </a:solidFill>
                <a:latin typeface="Times New Roman" pitchFamily="18" charset="0"/>
                <a:cs typeface="Times New Roman" pitchFamily="18" charset="0"/>
              </a:rPr>
              <a:t>FEMINIST ANTHROPOLOGY</a:t>
            </a:r>
            <a:endParaRPr lang="en-US" smtClean="0">
              <a:solidFill>
                <a:schemeClr val="bg1"/>
              </a:solidFill>
              <a:latin typeface="Times New Roman" pitchFamily="18" charset="0"/>
              <a:cs typeface="Times New Roman" pitchFamily="18" charset="0"/>
            </a:endParaRPr>
          </a:p>
        </p:txBody>
      </p:sp>
      <p:pic>
        <p:nvPicPr>
          <p:cNvPr id="56323" name="Picture 5"/>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304800" y="1752600"/>
            <a:ext cx="3200400" cy="4273550"/>
          </a:xfrm>
          <a:noFill/>
          <a:ln>
            <a:solidFill>
              <a:srgbClr val="66FFFF"/>
            </a:solidFill>
            <a:miter lim="800000"/>
            <a:headEnd/>
            <a:tailEnd/>
          </a:ln>
          <a:extLst>
            <a:ext uri="{909E8E84-426E-40DD-AFC4-6F175D3DCCD1}">
              <a14:hiddenFill xmlns:a14="http://schemas.microsoft.com/office/drawing/2010/main">
                <a:solidFill>
                  <a:srgbClr val="FFFFFF"/>
                </a:solidFill>
              </a14:hiddenFill>
            </a:ext>
          </a:extLst>
        </p:spPr>
      </p:pic>
      <p:sp>
        <p:nvSpPr>
          <p:cNvPr id="23555" name="Rectangle 4"/>
          <p:cNvSpPr>
            <a:spLocks noGrp="1" noChangeArrowheads="1"/>
          </p:cNvSpPr>
          <p:nvPr>
            <p:ph type="body" sz="half" idx="2"/>
          </p:nvPr>
        </p:nvSpPr>
        <p:spPr>
          <a:xfrm>
            <a:off x="3810000" y="1219200"/>
            <a:ext cx="5029200" cy="5334000"/>
          </a:xfrm>
          <a:ln>
            <a:solidFill>
              <a:srgbClr val="FFCC66"/>
            </a:solidFill>
          </a:ln>
        </p:spPr>
        <p:txBody>
          <a:bodyPr>
            <a:noAutofit/>
          </a:bodyPr>
          <a:lstStyle/>
          <a:p>
            <a:pPr eaLnBrk="1" fontAlgn="auto" hangingPunct="1">
              <a:lnSpc>
                <a:spcPct val="90000"/>
              </a:lnSpc>
              <a:spcAft>
                <a:spcPts val="0"/>
              </a:spcAft>
              <a:defRPr/>
            </a:pPr>
            <a:r>
              <a:rPr lang="en-US" sz="3200" dirty="0" smtClean="0">
                <a:latin typeface="Times New Roman" pitchFamily="18" charset="0"/>
                <a:cs typeface="Times New Roman" pitchFamily="18" charset="0"/>
              </a:rPr>
              <a:t>A theoretical perspective that focuses on describing and explicating the social, political, cultural, religious, and economic roles of women.</a:t>
            </a:r>
          </a:p>
          <a:p>
            <a:pPr eaLnBrk="1" fontAlgn="auto" hangingPunct="1">
              <a:lnSpc>
                <a:spcPct val="90000"/>
              </a:lnSpc>
              <a:spcAft>
                <a:spcPts val="0"/>
              </a:spcAft>
              <a:defRPr/>
            </a:pPr>
            <a:r>
              <a:rPr lang="en-US" sz="3200" dirty="0" smtClean="0">
                <a:latin typeface="Times New Roman" pitchFamily="18" charset="0"/>
                <a:cs typeface="Times New Roman" pitchFamily="18" charset="0"/>
              </a:rPr>
              <a:t>Many branches of feminist theory are critical of the patriarchal gender relations of religious fundamentalisms.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685800" y="228600"/>
            <a:ext cx="7772400" cy="1143000"/>
          </a:xfrm>
          <a:solidFill>
            <a:srgbClr val="E3D2E1"/>
          </a:solidFill>
          <a:ln>
            <a:solidFill>
              <a:schemeClr val="tx1"/>
            </a:solidFill>
            <a:miter lim="800000"/>
            <a:headEnd/>
            <a:tailEnd/>
          </a:ln>
        </p:spPr>
        <p:txBody>
          <a:bodyPr/>
          <a:lstStyle/>
          <a:p>
            <a:pPr eaLnBrk="1" hangingPunct="1"/>
            <a:r>
              <a:rPr lang="en-US" sz="3200" b="1" smtClean="0">
                <a:latin typeface="Times New Roman" pitchFamily="18" charset="0"/>
                <a:cs typeface="Times New Roman" pitchFamily="18" charset="0"/>
              </a:rPr>
              <a:t>AN EMIC PERSPECTIVE ON FUNDAMENTALISMS AND GENDER</a:t>
            </a:r>
            <a:endParaRPr lang="en-US" smtClean="0">
              <a:latin typeface="Times New Roman" pitchFamily="18" charset="0"/>
              <a:cs typeface="Times New Roman" pitchFamily="18" charset="0"/>
            </a:endParaRPr>
          </a:p>
        </p:txBody>
      </p:sp>
      <p:sp>
        <p:nvSpPr>
          <p:cNvPr id="57347" name="Rectangle 3"/>
          <p:cNvSpPr>
            <a:spLocks noGrp="1" noChangeArrowheads="1"/>
          </p:cNvSpPr>
          <p:nvPr>
            <p:ph type="body" sz="half" idx="1"/>
          </p:nvPr>
        </p:nvSpPr>
        <p:spPr>
          <a:xfrm>
            <a:off x="304800" y="1524000"/>
            <a:ext cx="5257800" cy="5105400"/>
          </a:xfrm>
          <a:ln>
            <a:solidFill>
              <a:srgbClr val="FF00FF"/>
            </a:solidFill>
            <a:miter lim="800000"/>
            <a:headEnd/>
            <a:tailEnd/>
          </a:ln>
        </p:spPr>
        <p:txBody>
          <a:bodyPr/>
          <a:lstStyle/>
          <a:p>
            <a:pPr eaLnBrk="1" hangingPunct="1">
              <a:lnSpc>
                <a:spcPct val="90000"/>
              </a:lnSpc>
            </a:pPr>
            <a:r>
              <a:rPr lang="en-US" sz="2400" smtClean="0">
                <a:latin typeface="Times New Roman" pitchFamily="18" charset="0"/>
                <a:cs typeface="Times New Roman" pitchFamily="18" charset="0"/>
              </a:rPr>
              <a:t>The point of many fundamentalist beliefs about “traditional” gender roles, duties, and relations is that men and women are to respect and honor one another, and interact with modesty and piety.</a:t>
            </a:r>
          </a:p>
          <a:p>
            <a:pPr eaLnBrk="1" hangingPunct="1">
              <a:lnSpc>
                <a:spcPct val="90000"/>
              </a:lnSpc>
            </a:pPr>
            <a:r>
              <a:rPr lang="en-US" sz="2400" smtClean="0">
                <a:latin typeface="Times New Roman" pitchFamily="18" charset="0"/>
                <a:cs typeface="Times New Roman" pitchFamily="18" charset="0"/>
              </a:rPr>
              <a:t>Men are family, religious, and community leaders, but--for example--the Bible mandates that men are to put the interests of those they are responsible for, such as wives and their children, and the women and children of their communities, above their own interests in all their decisions and actions.</a:t>
            </a:r>
          </a:p>
        </p:txBody>
      </p:sp>
      <p:pic>
        <p:nvPicPr>
          <p:cNvPr id="57348" name="Picture 5"/>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791200" y="1752600"/>
            <a:ext cx="2997200" cy="4495800"/>
          </a:xfrm>
          <a:noFill/>
          <a:ln>
            <a:solidFill>
              <a:schemeClr val="tx1"/>
            </a:solid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685800" y="304800"/>
            <a:ext cx="7772400" cy="609600"/>
          </a:xfrm>
        </p:spPr>
        <p:txBody>
          <a:bodyPr/>
          <a:lstStyle/>
          <a:p>
            <a:pPr eaLnBrk="1" hangingPunct="1"/>
            <a:r>
              <a:rPr lang="en-US" sz="2600" b="1" smtClean="0">
                <a:latin typeface="Times New Roman" pitchFamily="18" charset="0"/>
                <a:cs typeface="Times New Roman" pitchFamily="18" charset="0"/>
              </a:rPr>
              <a:t>ON THE OTHER HAND, ISSUES ARISE WHEN:</a:t>
            </a:r>
            <a:endParaRPr lang="en-US" sz="2600" smtClean="0">
              <a:latin typeface="Times New Roman" pitchFamily="18" charset="0"/>
              <a:cs typeface="Times New Roman" pitchFamily="18" charset="0"/>
            </a:endParaRPr>
          </a:p>
        </p:txBody>
      </p:sp>
      <p:sp>
        <p:nvSpPr>
          <p:cNvPr id="58371" name="Rectangle 4"/>
          <p:cNvSpPr>
            <a:spLocks noGrp="1" noChangeArrowheads="1"/>
          </p:cNvSpPr>
          <p:nvPr>
            <p:ph type="body" sz="half" idx="2"/>
          </p:nvPr>
        </p:nvSpPr>
        <p:spPr>
          <a:xfrm>
            <a:off x="3276600" y="990600"/>
            <a:ext cx="5562600" cy="5715000"/>
          </a:xfrm>
          <a:ln>
            <a:solidFill>
              <a:schemeClr val="tx1"/>
            </a:solidFill>
            <a:miter lim="800000"/>
            <a:headEnd/>
            <a:tailEnd/>
          </a:ln>
        </p:spPr>
        <p:txBody>
          <a:bodyPr/>
          <a:lstStyle/>
          <a:p>
            <a:pPr eaLnBrk="1" hangingPunct="1"/>
            <a:r>
              <a:rPr lang="en-US" sz="2400" smtClean="0">
                <a:latin typeface="Times New Roman" pitchFamily="18" charset="0"/>
                <a:cs typeface="Times New Roman" pitchFamily="18" charset="0"/>
              </a:rPr>
              <a:t>…political/religious/cultural factions use the status of women as a tool to critique or even wage war against other political/religious/cultural factions.</a:t>
            </a:r>
          </a:p>
          <a:p>
            <a:pPr eaLnBrk="1" hangingPunct="1"/>
            <a:r>
              <a:rPr lang="en-US" sz="2400" smtClean="0">
                <a:latin typeface="Times New Roman" pitchFamily="18" charset="0"/>
                <a:cs typeface="Times New Roman" pitchFamily="18" charset="0"/>
              </a:rPr>
              <a:t>…in secular democracies, religiously fundamentalist and conservative political groups come to governmental power and attempt to impose moral standards and gender roles and relations on the entire population, such as:</a:t>
            </a:r>
          </a:p>
          <a:p>
            <a:pPr lvl="1" eaLnBrk="1" hangingPunct="1"/>
            <a:r>
              <a:rPr lang="en-US" sz="2400" smtClean="0">
                <a:latin typeface="Times New Roman" pitchFamily="18" charset="0"/>
                <a:cs typeface="Times New Roman" pitchFamily="18" charset="0"/>
              </a:rPr>
              <a:t>Issues over abortion and school prayer in the U.S.</a:t>
            </a:r>
          </a:p>
          <a:p>
            <a:pPr lvl="1" eaLnBrk="1" hangingPunct="1"/>
            <a:r>
              <a:rPr lang="en-US" sz="2400" smtClean="0">
                <a:latin typeface="Times New Roman" pitchFamily="18" charset="0"/>
                <a:cs typeface="Times New Roman" pitchFamily="18" charset="0"/>
              </a:rPr>
              <a:t>Making adultery and fornication against the law in Turkey.</a:t>
            </a:r>
          </a:p>
        </p:txBody>
      </p:sp>
      <p:pic>
        <p:nvPicPr>
          <p:cNvPr id="58372" name="Picture 5"/>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381000" y="4343400"/>
            <a:ext cx="2667000" cy="2289175"/>
          </a:xfrm>
          <a:noFill/>
          <a:ln>
            <a:solidFill>
              <a:schemeClr val="tx1"/>
            </a:solidFill>
            <a:miter lim="800000"/>
            <a:headEnd/>
            <a:tailEnd/>
          </a:ln>
        </p:spPr>
      </p:pic>
      <p:pic>
        <p:nvPicPr>
          <p:cNvPr id="5837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600200"/>
            <a:ext cx="1765300" cy="2514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09600" y="304800"/>
            <a:ext cx="7772400" cy="1143000"/>
          </a:xfrm>
          <a:solidFill>
            <a:schemeClr val="folHlink"/>
          </a:solidFill>
          <a:ln>
            <a:solidFill>
              <a:schemeClr val="tx1"/>
            </a:solidFill>
          </a:ln>
        </p:spPr>
        <p:txBody>
          <a:bodyPr/>
          <a:lstStyle/>
          <a:p>
            <a:pPr eaLnBrk="1" fontAlgn="auto" hangingPunct="1">
              <a:spcBef>
                <a:spcPts val="0"/>
              </a:spcBef>
              <a:spcAft>
                <a:spcPts val="0"/>
              </a:spcAft>
              <a:defRPr/>
            </a:pPr>
            <a:r>
              <a:rPr sz="3200">
                <a:solidFill>
                  <a:schemeClr val="tx1"/>
                </a:solidFill>
                <a:latin typeface="Times New Roman" pitchFamily="18" charset="0"/>
                <a:cs typeface="Times New Roman" pitchFamily="18" charset="0"/>
              </a:rPr>
              <a:t>Islam, </a:t>
            </a:r>
            <a:r>
              <a:rPr sz="3200" err="1">
                <a:solidFill>
                  <a:schemeClr val="tx1"/>
                </a:solidFill>
                <a:latin typeface="Times New Roman" pitchFamily="18" charset="0"/>
                <a:cs typeface="Times New Roman" pitchFamily="18" charset="0"/>
              </a:rPr>
              <a:t>Transnationalism</a:t>
            </a:r>
            <a:r>
              <a:rPr sz="3200">
                <a:solidFill>
                  <a:schemeClr val="tx1"/>
                </a:solidFill>
                <a:latin typeface="Times New Roman" pitchFamily="18" charset="0"/>
                <a:cs typeface="Times New Roman" pitchFamily="18" charset="0"/>
              </a:rPr>
              <a:t>, and Social Transformation in Rural Northern Sudan</a:t>
            </a:r>
          </a:p>
        </p:txBody>
      </p:sp>
      <p:pic>
        <p:nvPicPr>
          <p:cNvPr id="59395"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295400" y="1600200"/>
            <a:ext cx="6462713" cy="5075238"/>
          </a:xfrm>
          <a:noFill/>
          <a:ln>
            <a:solidFill>
              <a:schemeClr val="folHlink"/>
            </a:solid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609600" y="228600"/>
            <a:ext cx="7772400" cy="1143000"/>
          </a:xfrm>
          <a:solidFill>
            <a:srgbClr val="E3D2E1"/>
          </a:solidFill>
          <a:ln>
            <a:solidFill>
              <a:schemeClr val="tx1"/>
            </a:solidFill>
            <a:miter lim="800000"/>
            <a:headEnd/>
            <a:tailEnd/>
          </a:ln>
        </p:spPr>
        <p:txBody>
          <a:bodyPr/>
          <a:lstStyle/>
          <a:p>
            <a:pPr eaLnBrk="1" hangingPunct="1"/>
            <a:r>
              <a:rPr lang="en-US" sz="4000" b="1" smtClean="0">
                <a:latin typeface="Times New Roman" pitchFamily="18" charset="0"/>
                <a:cs typeface="Times New Roman" pitchFamily="18" charset="0"/>
              </a:rPr>
              <a:t>MIGRANT WORKERS </a:t>
            </a:r>
            <a:br>
              <a:rPr lang="en-US" sz="4000" b="1" smtClean="0">
                <a:latin typeface="Times New Roman" pitchFamily="18" charset="0"/>
                <a:cs typeface="Times New Roman" pitchFamily="18" charset="0"/>
              </a:rPr>
            </a:br>
            <a:r>
              <a:rPr lang="en-US" sz="4000" b="1" smtClean="0">
                <a:latin typeface="Times New Roman" pitchFamily="18" charset="0"/>
                <a:cs typeface="Times New Roman" pitchFamily="18" charset="0"/>
              </a:rPr>
              <a:t>IN SAUDI ARABIA</a:t>
            </a:r>
            <a:endParaRPr lang="en-US" smtClean="0">
              <a:latin typeface="Times New Roman" pitchFamily="18" charset="0"/>
              <a:cs typeface="Times New Roman" pitchFamily="18" charset="0"/>
            </a:endParaRPr>
          </a:p>
        </p:txBody>
      </p:sp>
      <p:sp>
        <p:nvSpPr>
          <p:cNvPr id="60419" name="Rectangle 3"/>
          <p:cNvSpPr>
            <a:spLocks noGrp="1" noChangeArrowheads="1"/>
          </p:cNvSpPr>
          <p:nvPr>
            <p:ph type="body" sz="half" idx="1"/>
          </p:nvPr>
        </p:nvSpPr>
        <p:spPr>
          <a:xfrm>
            <a:off x="152400" y="1447800"/>
            <a:ext cx="4419600" cy="5105400"/>
          </a:xfrm>
          <a:ln>
            <a:solidFill>
              <a:srgbClr val="FF00FF"/>
            </a:solidFill>
            <a:miter lim="800000"/>
            <a:headEnd/>
            <a:tailEnd/>
          </a:ln>
        </p:spPr>
        <p:txBody>
          <a:bodyPr/>
          <a:lstStyle/>
          <a:p>
            <a:pPr eaLnBrk="1" hangingPunct="1">
              <a:lnSpc>
                <a:spcPct val="90000"/>
              </a:lnSpc>
            </a:pPr>
            <a:r>
              <a:rPr lang="en-US" sz="2300" smtClean="0">
                <a:solidFill>
                  <a:srgbClr val="000000"/>
                </a:solidFill>
                <a:latin typeface="Times New Roman" pitchFamily="18" charset="0"/>
              </a:rPr>
              <a:t>There are seven million migrant workers in Saudi Arabia, about one-third of the total population.</a:t>
            </a:r>
          </a:p>
          <a:p>
            <a:pPr eaLnBrk="1" hangingPunct="1">
              <a:lnSpc>
                <a:spcPct val="90000"/>
              </a:lnSpc>
            </a:pPr>
            <a:r>
              <a:rPr lang="en-US" sz="2300" smtClean="0">
                <a:solidFill>
                  <a:srgbClr val="000000"/>
                </a:solidFill>
                <a:latin typeface="Times New Roman" pitchFamily="18" charset="0"/>
              </a:rPr>
              <a:t>Migrants account for 67% of the labor force, and hold 95% of the private sector jobs.</a:t>
            </a:r>
          </a:p>
          <a:p>
            <a:pPr eaLnBrk="1" hangingPunct="1">
              <a:lnSpc>
                <a:spcPct val="90000"/>
              </a:lnSpc>
            </a:pPr>
            <a:r>
              <a:rPr lang="en-US" sz="2300" smtClean="0">
                <a:solidFill>
                  <a:srgbClr val="000000"/>
                </a:solidFill>
                <a:latin typeface="Times New Roman" pitchFamily="18" charset="0"/>
              </a:rPr>
              <a:t>There are over one million migrants each from Bangladesh, India, Pakistan, Egypt, Sudan, and the Philippines.</a:t>
            </a:r>
          </a:p>
          <a:p>
            <a:pPr eaLnBrk="1" hangingPunct="1">
              <a:lnSpc>
                <a:spcPct val="90000"/>
              </a:lnSpc>
            </a:pPr>
            <a:r>
              <a:rPr lang="en-US" sz="2300" smtClean="0">
                <a:solidFill>
                  <a:srgbClr val="000000"/>
                </a:solidFill>
                <a:latin typeface="Times New Roman" pitchFamily="18" charset="0"/>
              </a:rPr>
              <a:t>Saudi Arabia is second only to the US as the source of the largest amount of remittance payments in the world.</a:t>
            </a:r>
            <a:endParaRPr lang="en-US" sz="2300" smtClean="0">
              <a:solidFill>
                <a:srgbClr val="000000"/>
              </a:solidFill>
              <a:latin typeface="Lucida Grande" charset="0"/>
            </a:endParaRPr>
          </a:p>
        </p:txBody>
      </p:sp>
      <p:pic>
        <p:nvPicPr>
          <p:cNvPr id="60420" name="Picture 5"/>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775200" y="1676400"/>
            <a:ext cx="4000500" cy="4800600"/>
          </a:xfr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85800" y="228600"/>
            <a:ext cx="7772400" cy="1143000"/>
          </a:xfrm>
          <a:gradFill rotWithShape="0">
            <a:gsLst>
              <a:gs pos="0">
                <a:srgbClr val="66FFFF"/>
              </a:gs>
              <a:gs pos="50000">
                <a:schemeClr val="bg1"/>
              </a:gs>
              <a:gs pos="100000">
                <a:srgbClr val="66FFFF"/>
              </a:gs>
            </a:gsLst>
            <a:lin ang="5400000" scaled="1"/>
          </a:gradFill>
          <a:ln>
            <a:solidFill>
              <a:srgbClr val="008080"/>
            </a:solidFill>
          </a:ln>
        </p:spPr>
        <p:txBody>
          <a:bodyPr/>
          <a:lstStyle/>
          <a:p>
            <a:pPr eaLnBrk="1" hangingPunct="1">
              <a:defRPr/>
            </a:pPr>
            <a:r>
              <a:rPr lang="en-US" b="1" dirty="0" smtClean="0">
                <a:latin typeface="Times New Roman" pitchFamily="18" charset="0"/>
                <a:cs typeface="Times New Roman" pitchFamily="18" charset="0"/>
              </a:rPr>
              <a:t>BERNAL’S MAIN POINTS</a:t>
            </a:r>
            <a:endParaRPr lang="en-US" dirty="0" smtClean="0">
              <a:latin typeface="Times New Roman" pitchFamily="18" charset="0"/>
              <a:cs typeface="Times New Roman" pitchFamily="18" charset="0"/>
            </a:endParaRPr>
          </a:p>
        </p:txBody>
      </p:sp>
      <p:sp>
        <p:nvSpPr>
          <p:cNvPr id="61443" name="Rectangle 3"/>
          <p:cNvSpPr>
            <a:spLocks noGrp="1" noChangeArrowheads="1"/>
          </p:cNvSpPr>
          <p:nvPr>
            <p:ph type="body" idx="1"/>
          </p:nvPr>
        </p:nvSpPr>
        <p:spPr>
          <a:xfrm>
            <a:off x="228600" y="1524000"/>
            <a:ext cx="8686800" cy="5105400"/>
          </a:xfrm>
          <a:ln>
            <a:solidFill>
              <a:schemeClr val="tx1"/>
            </a:solidFill>
            <a:miter lim="800000"/>
            <a:headEnd/>
            <a:tailEnd/>
          </a:ln>
        </p:spPr>
        <p:txBody>
          <a:bodyPr/>
          <a:lstStyle/>
          <a:p>
            <a:pPr eaLnBrk="1" hangingPunct="1">
              <a:lnSpc>
                <a:spcPct val="90000"/>
              </a:lnSpc>
            </a:pPr>
            <a:r>
              <a:rPr lang="en-US" sz="2300" smtClean="0">
                <a:latin typeface="Times New Roman" pitchFamily="18" charset="0"/>
                <a:cs typeface="Times New Roman" pitchFamily="18" charset="0"/>
              </a:rPr>
              <a:t>The Islamic “revival” is not simply a rejection of modernity and/or the “West,” but a modernist project in its own right.</a:t>
            </a:r>
          </a:p>
          <a:p>
            <a:pPr eaLnBrk="1" hangingPunct="1">
              <a:lnSpc>
                <a:spcPct val="90000"/>
              </a:lnSpc>
            </a:pPr>
            <a:r>
              <a:rPr lang="en-US" sz="2300" smtClean="0">
                <a:latin typeface="Times New Roman" pitchFamily="18" charset="0"/>
                <a:cs typeface="Times New Roman" pitchFamily="18" charset="0"/>
              </a:rPr>
              <a:t>Northern rural Sudan is an example of how local Islamic beliefs and practices transform in conformation with a foreign, globalizing model of Islam that is viewed as more correct.</a:t>
            </a:r>
          </a:p>
          <a:p>
            <a:pPr eaLnBrk="1" hangingPunct="1">
              <a:lnSpc>
                <a:spcPct val="90000"/>
              </a:lnSpc>
            </a:pPr>
            <a:r>
              <a:rPr lang="en-US" sz="2300" smtClean="0">
                <a:latin typeface="Times New Roman" pitchFamily="18" charset="0"/>
                <a:cs typeface="Times New Roman" pitchFamily="18" charset="0"/>
              </a:rPr>
              <a:t>Tradition is always reinvented, thus there is no original or authentic tradition.</a:t>
            </a:r>
          </a:p>
          <a:p>
            <a:pPr eaLnBrk="1" hangingPunct="1">
              <a:lnSpc>
                <a:spcPct val="90000"/>
              </a:lnSpc>
            </a:pPr>
            <a:r>
              <a:rPr lang="en-US" sz="2300" smtClean="0">
                <a:latin typeface="Times New Roman" pitchFamily="18" charset="0"/>
                <a:cs typeface="Times New Roman" pitchFamily="18" charset="0"/>
              </a:rPr>
              <a:t>In Northern rural Sudan, emically, women are associated with tradition and men with modernity, and this generates new forms of gender hierarchy.</a:t>
            </a:r>
          </a:p>
          <a:p>
            <a:pPr eaLnBrk="1" hangingPunct="1">
              <a:lnSpc>
                <a:spcPct val="90000"/>
              </a:lnSpc>
            </a:pPr>
            <a:r>
              <a:rPr lang="en-US" sz="2300" smtClean="0">
                <a:latin typeface="Times New Roman" pitchFamily="18" charset="0"/>
                <a:cs typeface="Times New Roman" pitchFamily="18" charset="0"/>
              </a:rPr>
              <a:t>Local and global models of Islam are inextricably linked to the “West” – as noted by Asad and Abu Lughod.</a:t>
            </a:r>
          </a:p>
          <a:p>
            <a:pPr eaLnBrk="1" hangingPunct="1">
              <a:lnSpc>
                <a:spcPct val="90000"/>
              </a:lnSpc>
            </a:pPr>
            <a:r>
              <a:rPr lang="en-US" sz="2300" smtClean="0">
                <a:latin typeface="Times New Roman" pitchFamily="18" charset="0"/>
                <a:cs typeface="Times New Roman" pitchFamily="18" charset="0"/>
              </a:rPr>
              <a:t>As the northern, rural Sudanese confront contradictions between local and global forms, Islamic fundamentalism provides a solution.</a:t>
            </a:r>
          </a:p>
          <a:p>
            <a:pPr eaLnBrk="1" hangingPunct="1">
              <a:lnSpc>
                <a:spcPct val="90000"/>
              </a:lnSpc>
            </a:pPr>
            <a:endParaRPr lang="en-US" sz="2600" smtClean="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609600" y="228600"/>
            <a:ext cx="7772400" cy="914400"/>
          </a:xfrm>
          <a:solidFill>
            <a:schemeClr val="accent1"/>
          </a:solidFill>
          <a:ln>
            <a:solidFill>
              <a:schemeClr val="tx1"/>
            </a:solidFill>
            <a:miter lim="800000"/>
            <a:headEnd/>
            <a:tailEnd/>
          </a:ln>
        </p:spPr>
        <p:txBody>
          <a:bodyPr/>
          <a:lstStyle/>
          <a:p>
            <a:pPr eaLnBrk="1" hangingPunct="1"/>
            <a:r>
              <a:rPr lang="en-US" sz="3200" b="1" smtClean="0">
                <a:latin typeface="Times New Roman" pitchFamily="18" charset="0"/>
                <a:cs typeface="Times New Roman" pitchFamily="18" charset="0"/>
              </a:rPr>
              <a:t>STAM ON NEOCONSERVATIVES AND MULTICULTURALISM</a:t>
            </a:r>
            <a:endParaRPr lang="en-US" smtClean="0">
              <a:latin typeface="Times New Roman" pitchFamily="18" charset="0"/>
              <a:cs typeface="Times New Roman" pitchFamily="18" charset="0"/>
            </a:endParaRPr>
          </a:p>
        </p:txBody>
      </p:sp>
      <p:sp>
        <p:nvSpPr>
          <p:cNvPr id="62467" name="Rectangle 3"/>
          <p:cNvSpPr>
            <a:spLocks noGrp="1" noChangeArrowheads="1"/>
          </p:cNvSpPr>
          <p:nvPr>
            <p:ph type="body" idx="1"/>
          </p:nvPr>
        </p:nvSpPr>
        <p:spPr>
          <a:xfrm>
            <a:off x="228600" y="1295400"/>
            <a:ext cx="8686800" cy="5334000"/>
          </a:xfrm>
          <a:ln>
            <a:solidFill>
              <a:schemeClr val="tx1"/>
            </a:solidFill>
            <a:miter lim="800000"/>
            <a:headEnd/>
            <a:tailEnd/>
          </a:ln>
        </p:spPr>
        <p:txBody>
          <a:bodyPr/>
          <a:lstStyle/>
          <a:p>
            <a:pPr eaLnBrk="1" hangingPunct="1">
              <a:lnSpc>
                <a:spcPct val="90000"/>
              </a:lnSpc>
            </a:pPr>
            <a:r>
              <a:rPr lang="en-US" b="1" smtClean="0">
                <a:latin typeface="Times New Roman" pitchFamily="18" charset="0"/>
                <a:cs typeface="Times New Roman" pitchFamily="18" charset="0"/>
              </a:rPr>
              <a:t>MULTICULTURALISM:</a:t>
            </a:r>
            <a:r>
              <a:rPr lang="en-US" smtClean="0">
                <a:latin typeface="Times New Roman" pitchFamily="18" charset="0"/>
                <a:cs typeface="Times New Roman" pitchFamily="18" charset="0"/>
              </a:rPr>
              <a:t> “The reciprocal relativism of different cultures, once colonialism is excluded.”</a:t>
            </a:r>
          </a:p>
          <a:p>
            <a:pPr eaLnBrk="1" hangingPunct="1">
              <a:lnSpc>
                <a:spcPct val="90000"/>
              </a:lnSpc>
            </a:pPr>
            <a:r>
              <a:rPr lang="en-US" smtClean="0">
                <a:latin typeface="Times New Roman" pitchFamily="18" charset="0"/>
                <a:cs typeface="Times New Roman" pitchFamily="18" charset="0"/>
              </a:rPr>
              <a:t>Stam analyzes the fields of power and conditions of conflict within which cultural encounters take place.</a:t>
            </a:r>
          </a:p>
          <a:p>
            <a:pPr eaLnBrk="1" hangingPunct="1">
              <a:lnSpc>
                <a:spcPct val="90000"/>
              </a:lnSpc>
            </a:pPr>
            <a:r>
              <a:rPr lang="en-US" smtClean="0">
                <a:latin typeface="Times New Roman" pitchFamily="18" charset="0"/>
                <a:cs typeface="Times New Roman" pitchFamily="18" charset="0"/>
              </a:rPr>
              <a:t>He links this analysis to projects of political transformation.</a:t>
            </a:r>
          </a:p>
          <a:p>
            <a:pPr eaLnBrk="1" hangingPunct="1">
              <a:lnSpc>
                <a:spcPct val="90000"/>
              </a:lnSpc>
            </a:pPr>
            <a:r>
              <a:rPr lang="en-US" smtClean="0">
                <a:latin typeface="Times New Roman" pitchFamily="18" charset="0"/>
                <a:cs typeface="Times New Roman" pitchFamily="18" charset="0"/>
              </a:rPr>
              <a:t>Neoconservatives in the U.S. are attempting to impose tenets of a Puritanical fundamentalism both domestically and globally.</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C:\Users\hatay\Desktop\800px-Touched_by_His_Noodly_Append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04800"/>
            <a:ext cx="5943600" cy="445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1" name="Picture 3" descr="C:\Users\hatay\Desktop\0812976568.01._SCLZZZZZZZ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1143000"/>
            <a:ext cx="2133600" cy="267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2" name="TextBox 3"/>
          <p:cNvSpPr txBox="1">
            <a:spLocks noChangeArrowheads="1"/>
          </p:cNvSpPr>
          <p:nvPr/>
        </p:nvSpPr>
        <p:spPr bwMode="auto">
          <a:xfrm>
            <a:off x="304800" y="4876800"/>
            <a:ext cx="9834563"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r>
              <a:rPr lang="en-US" sz="3200" b="1"/>
              <a:t>     THE FLYING SPAGHETTI MONSTER</a:t>
            </a:r>
          </a:p>
          <a:p>
            <a:r>
              <a:rPr lang="en-US" b="1"/>
              <a:t>(Culture always involves debate, and debate is good for </a:t>
            </a:r>
          </a:p>
          <a:p>
            <a:r>
              <a:rPr lang="en-US" b="1"/>
              <a:t>culture – and satire enhances cultural debates through provocation that instigates thought.)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descr="Newsprint"/>
          <p:cNvSpPr>
            <a:spLocks noGrp="1" noChangeArrowheads="1"/>
          </p:cNvSpPr>
          <p:nvPr>
            <p:ph type="title"/>
          </p:nvPr>
        </p:nvSpPr>
        <p:spPr>
          <a:xfrm>
            <a:off x="685800" y="228600"/>
            <a:ext cx="7772400" cy="1143000"/>
          </a:xfrm>
          <a:blipFill dpi="0" rotWithShape="0">
            <a:blip r:embed="rId3"/>
            <a:srcRect/>
            <a:tile tx="0" ty="0" sx="100000" sy="100000" flip="none" algn="tl"/>
          </a:blipFill>
          <a:ln>
            <a:solidFill>
              <a:schemeClr val="tx1"/>
            </a:solidFill>
            <a:miter lim="800000"/>
            <a:headEnd/>
            <a:tailEnd/>
          </a:ln>
        </p:spPr>
        <p:txBody>
          <a:bodyPr/>
          <a:lstStyle/>
          <a:p>
            <a:pPr eaLnBrk="1" hangingPunct="1"/>
            <a:r>
              <a:rPr lang="en-US" sz="3400" b="1" smtClean="0">
                <a:latin typeface="Times New Roman" pitchFamily="18" charset="0"/>
                <a:cs typeface="Times New Roman" pitchFamily="18" charset="0"/>
              </a:rPr>
              <a:t>RELIGION, POLITICAL ECONOMY,</a:t>
            </a:r>
            <a:br>
              <a:rPr lang="en-US" sz="3400" b="1" smtClean="0">
                <a:latin typeface="Times New Roman" pitchFamily="18" charset="0"/>
                <a:cs typeface="Times New Roman" pitchFamily="18" charset="0"/>
              </a:rPr>
            </a:br>
            <a:r>
              <a:rPr lang="en-US" sz="3400" b="1" smtClean="0">
                <a:latin typeface="Times New Roman" pitchFamily="18" charset="0"/>
                <a:cs typeface="Times New Roman" pitchFamily="18" charset="0"/>
              </a:rPr>
              <a:t>AND CULTURE</a:t>
            </a:r>
            <a:endParaRPr lang="en-US" sz="3400" smtClean="0">
              <a:latin typeface="Times New Roman" pitchFamily="18" charset="0"/>
              <a:cs typeface="Times New Roman" pitchFamily="18" charset="0"/>
            </a:endParaRPr>
          </a:p>
        </p:txBody>
      </p:sp>
      <p:sp>
        <p:nvSpPr>
          <p:cNvPr id="36867" name="Rectangle 3"/>
          <p:cNvSpPr>
            <a:spLocks noGrp="1" noChangeArrowheads="1"/>
          </p:cNvSpPr>
          <p:nvPr>
            <p:ph type="body" sz="half" idx="1"/>
          </p:nvPr>
        </p:nvSpPr>
        <p:spPr>
          <a:xfrm>
            <a:off x="304800" y="1447800"/>
            <a:ext cx="5105400" cy="5257800"/>
          </a:xfrm>
          <a:ln>
            <a:solidFill>
              <a:schemeClr val="tx1"/>
            </a:solidFill>
            <a:miter lim="800000"/>
            <a:headEnd/>
            <a:tailEnd/>
          </a:ln>
        </p:spPr>
        <p:txBody>
          <a:bodyPr/>
          <a:lstStyle/>
          <a:p>
            <a:pPr eaLnBrk="1" hangingPunct="1">
              <a:lnSpc>
                <a:spcPct val="90000"/>
              </a:lnSpc>
            </a:pPr>
            <a:r>
              <a:rPr lang="en-US" sz="2200" b="1" smtClean="0">
                <a:latin typeface="Times New Roman" pitchFamily="18" charset="0"/>
                <a:cs typeface="Times New Roman" pitchFamily="18" charset="0"/>
              </a:rPr>
              <a:t>POLITICS:</a:t>
            </a:r>
            <a:r>
              <a:rPr lang="en-US" sz="2200" smtClean="0">
                <a:latin typeface="Times New Roman" pitchFamily="18" charset="0"/>
                <a:cs typeface="Times New Roman" pitchFamily="18" charset="0"/>
              </a:rPr>
              <a:t> Social relations involving power and authority.</a:t>
            </a:r>
          </a:p>
          <a:p>
            <a:pPr eaLnBrk="1" hangingPunct="1">
              <a:lnSpc>
                <a:spcPct val="90000"/>
              </a:lnSpc>
            </a:pPr>
            <a:r>
              <a:rPr lang="en-US" sz="2200" b="1" smtClean="0">
                <a:latin typeface="Times New Roman" pitchFamily="18" charset="0"/>
                <a:cs typeface="Times New Roman" pitchFamily="18" charset="0"/>
              </a:rPr>
              <a:t>POLITICAL ECONOMY:</a:t>
            </a:r>
            <a:r>
              <a:rPr lang="en-US" sz="2200" smtClean="0">
                <a:latin typeface="Times New Roman" pitchFamily="18" charset="0"/>
                <a:cs typeface="Times New Roman" pitchFamily="18" charset="0"/>
              </a:rPr>
              <a:t> Social relations involving power and authority always also involve the access to and control of resources.</a:t>
            </a:r>
          </a:p>
          <a:p>
            <a:pPr eaLnBrk="1" hangingPunct="1">
              <a:lnSpc>
                <a:spcPct val="90000"/>
              </a:lnSpc>
            </a:pPr>
            <a:r>
              <a:rPr lang="en-US" sz="2200" smtClean="0">
                <a:latin typeface="Times New Roman" pitchFamily="18" charset="0"/>
                <a:cs typeface="Times New Roman" pitchFamily="18" charset="0"/>
              </a:rPr>
              <a:t>Religion is cultural.</a:t>
            </a:r>
          </a:p>
          <a:p>
            <a:pPr eaLnBrk="1" hangingPunct="1">
              <a:lnSpc>
                <a:spcPct val="90000"/>
              </a:lnSpc>
            </a:pPr>
            <a:r>
              <a:rPr lang="en-US" sz="2200" smtClean="0">
                <a:latin typeface="Times New Roman" pitchFamily="18" charset="0"/>
                <a:cs typeface="Times New Roman" pitchFamily="18" charset="0"/>
              </a:rPr>
              <a:t>Culture is political</a:t>
            </a:r>
          </a:p>
          <a:p>
            <a:pPr eaLnBrk="1" hangingPunct="1">
              <a:lnSpc>
                <a:spcPct val="90000"/>
              </a:lnSpc>
            </a:pPr>
            <a:r>
              <a:rPr lang="en-US" sz="2200" smtClean="0">
                <a:latin typeface="Times New Roman" pitchFamily="18" charset="0"/>
                <a:cs typeface="Times New Roman" pitchFamily="18" charset="0"/>
              </a:rPr>
              <a:t>Religion is political.</a:t>
            </a:r>
          </a:p>
          <a:p>
            <a:pPr eaLnBrk="1" hangingPunct="1">
              <a:lnSpc>
                <a:spcPct val="90000"/>
              </a:lnSpc>
            </a:pPr>
            <a:r>
              <a:rPr lang="en-US" sz="2200" smtClean="0">
                <a:latin typeface="Times New Roman" pitchFamily="18" charset="0"/>
                <a:cs typeface="Times New Roman" pitchFamily="18" charset="0"/>
              </a:rPr>
              <a:t>Politics involves economics.</a:t>
            </a:r>
          </a:p>
          <a:p>
            <a:pPr eaLnBrk="1" hangingPunct="1">
              <a:lnSpc>
                <a:spcPct val="90000"/>
              </a:lnSpc>
            </a:pPr>
            <a:r>
              <a:rPr lang="en-US" sz="2200" smtClean="0">
                <a:latin typeface="Times New Roman" pitchFamily="18" charset="0"/>
                <a:cs typeface="Times New Roman" pitchFamily="18" charset="0"/>
              </a:rPr>
              <a:t>Politics, economics, religion, and culture are interrelated and ever interactive.</a:t>
            </a:r>
          </a:p>
          <a:p>
            <a:pPr eaLnBrk="1" hangingPunct="1">
              <a:lnSpc>
                <a:spcPct val="90000"/>
              </a:lnSpc>
            </a:pPr>
            <a:r>
              <a:rPr lang="en-US" sz="2200" smtClean="0">
                <a:latin typeface="Times New Roman" pitchFamily="18" charset="0"/>
                <a:cs typeface="Times New Roman" pitchFamily="18" charset="0"/>
              </a:rPr>
              <a:t>We are all agents, subjects, performers, etc., constantly interacting in a variety of ways with these structural processes.</a:t>
            </a:r>
          </a:p>
        </p:txBody>
      </p:sp>
      <p:pic>
        <p:nvPicPr>
          <p:cNvPr id="36868" name="Picture 5"/>
          <p:cNvPicPr>
            <a:picLocks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5638800" y="3187700"/>
            <a:ext cx="3276600" cy="2265363"/>
          </a:xfrm>
          <a:noFill/>
          <a:ln>
            <a:solidFill>
              <a:schemeClr val="tx1"/>
            </a:solid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3"/>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1143000" y="306388"/>
            <a:ext cx="6705600" cy="6232525"/>
          </a:xfrm>
          <a:noFill/>
        </p:spPr>
      </p:pic>
      <p:sp>
        <p:nvSpPr>
          <p:cNvPr id="37891" name="Text Placeholder 2"/>
          <p:cNvSpPr>
            <a:spLocks noGrp="1"/>
          </p:cNvSpPr>
          <p:nvPr>
            <p:ph type="body" idx="4294967295"/>
          </p:nvPr>
        </p:nvSpPr>
        <p:spPr>
          <a:xfrm>
            <a:off x="0" y="0"/>
            <a:ext cx="9144000" cy="6858000"/>
          </a:xfrm>
        </p:spPr>
        <p:txBody>
          <a:bodyPr/>
          <a:lstStyle/>
          <a:p>
            <a:pPr lvl="1" eaLnBrk="1" hangingPunct="1">
              <a:lnSpc>
                <a:spcPct val="90000"/>
              </a:lnSpc>
            </a:pPr>
            <a:r>
              <a:rPr lang="en-US" smtClean="0"/>
              <a:t>2005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762000" y="228600"/>
            <a:ext cx="7772400" cy="1143000"/>
          </a:xfrm>
          <a:solidFill>
            <a:schemeClr val="folHlink"/>
          </a:solidFill>
          <a:ln>
            <a:solidFill>
              <a:schemeClr val="tx1"/>
            </a:solidFill>
            <a:miter lim="800000"/>
            <a:headEnd/>
            <a:tailEnd/>
          </a:ln>
        </p:spPr>
        <p:txBody>
          <a:bodyPr/>
          <a:lstStyle/>
          <a:p>
            <a:pPr eaLnBrk="1" hangingPunct="1"/>
            <a:r>
              <a:rPr lang="en-US" sz="3800" b="1" smtClean="0">
                <a:latin typeface="Times New Roman" pitchFamily="18" charset="0"/>
                <a:cs typeface="Times New Roman" pitchFamily="18" charset="0"/>
              </a:rPr>
              <a:t>RELIGIOUS FUNDAMENTALISM</a:t>
            </a:r>
            <a:endParaRPr lang="en-US" smtClean="0">
              <a:latin typeface="Times New Roman" pitchFamily="18" charset="0"/>
              <a:cs typeface="Times New Roman" pitchFamily="18" charset="0"/>
            </a:endParaRPr>
          </a:p>
        </p:txBody>
      </p:sp>
      <p:sp>
        <p:nvSpPr>
          <p:cNvPr id="38915" name="Rectangle 4"/>
          <p:cNvSpPr>
            <a:spLocks noGrp="1" noChangeArrowheads="1"/>
          </p:cNvSpPr>
          <p:nvPr>
            <p:ph type="body" sz="half" idx="2"/>
          </p:nvPr>
        </p:nvSpPr>
        <p:spPr>
          <a:xfrm>
            <a:off x="3048000" y="1447800"/>
            <a:ext cx="5943600" cy="5181600"/>
          </a:xfrm>
          <a:ln>
            <a:solidFill>
              <a:schemeClr val="folHlink"/>
            </a:solidFill>
            <a:miter lim="800000"/>
            <a:headEnd/>
            <a:tailEnd/>
          </a:ln>
        </p:spPr>
        <p:txBody>
          <a:bodyPr/>
          <a:lstStyle/>
          <a:p>
            <a:pPr eaLnBrk="1" hangingPunct="1">
              <a:lnSpc>
                <a:spcPct val="90000"/>
              </a:lnSpc>
            </a:pPr>
            <a:r>
              <a:rPr lang="en-US" sz="2400" smtClean="0">
                <a:latin typeface="Times New Roman" pitchFamily="18" charset="0"/>
                <a:cs typeface="Times New Roman" pitchFamily="18" charset="0"/>
              </a:rPr>
              <a:t>Initially emerged among American Protestants in the late 1800s, early 1900s.</a:t>
            </a:r>
          </a:p>
          <a:p>
            <a:pPr eaLnBrk="1" hangingPunct="1">
              <a:lnSpc>
                <a:spcPct val="90000"/>
              </a:lnSpc>
            </a:pPr>
            <a:r>
              <a:rPr lang="en-US" sz="2400" smtClean="0">
                <a:latin typeface="Times New Roman" pitchFamily="18" charset="0"/>
                <a:cs typeface="Times New Roman" pitchFamily="18" charset="0"/>
              </a:rPr>
              <a:t>A reaction to religious “liberalism” or “modernism” which advocated interpretative approaches to the bible to resolve discrepancies between science and scripture.</a:t>
            </a:r>
          </a:p>
          <a:p>
            <a:pPr eaLnBrk="1" hangingPunct="1">
              <a:lnSpc>
                <a:spcPct val="90000"/>
              </a:lnSpc>
            </a:pPr>
            <a:r>
              <a:rPr lang="en-US" sz="2400" smtClean="0">
                <a:latin typeface="Times New Roman" pitchFamily="18" charset="0"/>
                <a:cs typeface="Times New Roman" pitchFamily="18" charset="0"/>
              </a:rPr>
              <a:t>An aspect of modernity.</a:t>
            </a:r>
          </a:p>
          <a:p>
            <a:pPr eaLnBrk="1" hangingPunct="1">
              <a:lnSpc>
                <a:spcPct val="90000"/>
              </a:lnSpc>
            </a:pPr>
            <a:r>
              <a:rPr lang="en-US" sz="2400" smtClean="0">
                <a:latin typeface="Times New Roman" pitchFamily="18" charset="0"/>
                <a:cs typeface="Times New Roman" pitchFamily="18" charset="0"/>
              </a:rPr>
              <a:t>There are now fundamentalist movements in:</a:t>
            </a:r>
          </a:p>
          <a:p>
            <a:pPr lvl="1" eaLnBrk="1" hangingPunct="1">
              <a:lnSpc>
                <a:spcPct val="90000"/>
              </a:lnSpc>
            </a:pPr>
            <a:r>
              <a:rPr lang="en-US" sz="2400" smtClean="0">
                <a:latin typeface="Times New Roman" pitchFamily="18" charset="0"/>
                <a:cs typeface="Times New Roman" pitchFamily="18" charset="0"/>
              </a:rPr>
              <a:t>The Abrahamic faiths including Mormonism</a:t>
            </a:r>
          </a:p>
          <a:p>
            <a:pPr lvl="1" eaLnBrk="1" hangingPunct="1">
              <a:lnSpc>
                <a:spcPct val="90000"/>
              </a:lnSpc>
            </a:pPr>
            <a:r>
              <a:rPr lang="en-US" sz="2400" smtClean="0">
                <a:latin typeface="Times New Roman" pitchFamily="18" charset="0"/>
                <a:cs typeface="Times New Roman" pitchFamily="18" charset="0"/>
              </a:rPr>
              <a:t>Hinduism</a:t>
            </a:r>
          </a:p>
          <a:p>
            <a:pPr lvl="1" eaLnBrk="1" hangingPunct="1">
              <a:lnSpc>
                <a:spcPct val="90000"/>
              </a:lnSpc>
            </a:pPr>
            <a:r>
              <a:rPr lang="en-US" sz="2400" smtClean="0">
                <a:latin typeface="Times New Roman" pitchFamily="18" charset="0"/>
                <a:cs typeface="Times New Roman" pitchFamily="18" charset="0"/>
              </a:rPr>
              <a:t>Buddhism</a:t>
            </a:r>
          </a:p>
        </p:txBody>
      </p:sp>
      <p:pic>
        <p:nvPicPr>
          <p:cNvPr id="38916" name="Picture 5"/>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28600" y="2209800"/>
            <a:ext cx="2590800" cy="2590800"/>
          </a:xfrm>
          <a:noFill/>
          <a:ln>
            <a:solidFill>
              <a:schemeClr val="tx1"/>
            </a:solid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026"/>
          <p:cNvSpPr>
            <a:spLocks noGrp="1" noChangeArrowheads="1"/>
          </p:cNvSpPr>
          <p:nvPr>
            <p:ph type="title"/>
          </p:nvPr>
        </p:nvSpPr>
        <p:spPr>
          <a:xfrm>
            <a:off x="762000" y="228600"/>
            <a:ext cx="7772400" cy="1143000"/>
          </a:xfrm>
          <a:solidFill>
            <a:srgbClr val="66FFFF"/>
          </a:solidFill>
          <a:ln>
            <a:solidFill>
              <a:schemeClr val="tx1"/>
            </a:solidFill>
            <a:miter lim="800000"/>
            <a:headEnd/>
            <a:tailEnd/>
          </a:ln>
        </p:spPr>
        <p:txBody>
          <a:bodyPr/>
          <a:lstStyle/>
          <a:p>
            <a:pPr eaLnBrk="1" hangingPunct="1"/>
            <a:r>
              <a:rPr lang="en-US" sz="4000" b="1" smtClean="0">
                <a:latin typeface="Times New Roman" pitchFamily="18" charset="0"/>
                <a:cs typeface="Times New Roman" pitchFamily="18" charset="0"/>
              </a:rPr>
              <a:t>NON-ABRAHAMIC FUNDAMENTALISMS</a:t>
            </a:r>
            <a:endParaRPr lang="en-US" smtClean="0">
              <a:latin typeface="Times New Roman" pitchFamily="18" charset="0"/>
              <a:cs typeface="Times New Roman" pitchFamily="18" charset="0"/>
            </a:endParaRPr>
          </a:p>
        </p:txBody>
      </p:sp>
      <p:sp>
        <p:nvSpPr>
          <p:cNvPr id="39939" name="Rectangle 1027"/>
          <p:cNvSpPr>
            <a:spLocks noGrp="1" noChangeArrowheads="1"/>
          </p:cNvSpPr>
          <p:nvPr>
            <p:ph type="body" sz="half" idx="1"/>
          </p:nvPr>
        </p:nvSpPr>
        <p:spPr>
          <a:xfrm>
            <a:off x="304800" y="1524000"/>
            <a:ext cx="4648200" cy="5029200"/>
          </a:xfrm>
          <a:ln>
            <a:solidFill>
              <a:srgbClr val="FF0000"/>
            </a:solidFill>
            <a:miter lim="800000"/>
            <a:headEnd/>
            <a:tailEnd/>
          </a:ln>
        </p:spPr>
        <p:txBody>
          <a:bodyPr/>
          <a:lstStyle/>
          <a:p>
            <a:pPr eaLnBrk="1" hangingPunct="1">
              <a:lnSpc>
                <a:spcPct val="90000"/>
              </a:lnSpc>
            </a:pPr>
            <a:r>
              <a:rPr lang="en-US" sz="2600" smtClean="0">
                <a:latin typeface="Times New Roman" pitchFamily="18" charset="0"/>
                <a:cs typeface="Times New Roman" pitchFamily="18" charset="0"/>
              </a:rPr>
              <a:t>Scholars argue that fundamentalism is a phenomena exclusive to the Abrahamic faiths.</a:t>
            </a:r>
          </a:p>
          <a:p>
            <a:pPr eaLnBrk="1" hangingPunct="1">
              <a:lnSpc>
                <a:spcPct val="90000"/>
              </a:lnSpc>
            </a:pPr>
            <a:r>
              <a:rPr lang="en-US" sz="2600" smtClean="0">
                <a:latin typeface="Times New Roman" pitchFamily="18" charset="0"/>
                <a:cs typeface="Times New Roman" pitchFamily="18" charset="0"/>
              </a:rPr>
              <a:t>This is countered by scholars who point out that there are modern Hindu and Buddhist fundamentalist movements.</a:t>
            </a:r>
          </a:p>
          <a:p>
            <a:pPr eaLnBrk="1" hangingPunct="1">
              <a:lnSpc>
                <a:spcPct val="90000"/>
              </a:lnSpc>
            </a:pPr>
            <a:r>
              <a:rPr lang="en-US" sz="2600" smtClean="0">
                <a:latin typeface="Times New Roman" pitchFamily="18" charset="0"/>
                <a:cs typeface="Times New Roman" pitchFamily="18" charset="0"/>
              </a:rPr>
              <a:t>They are more inclined toward nationalism and separatism than with adhering to literal translations of divinely inspired sacred texts.</a:t>
            </a:r>
          </a:p>
        </p:txBody>
      </p:sp>
      <p:pic>
        <p:nvPicPr>
          <p:cNvPr id="39940" name="Picture 1029"/>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257800" y="1600200"/>
            <a:ext cx="3505200" cy="2365375"/>
          </a:xfrm>
          <a:noFill/>
          <a:ln>
            <a:solidFill>
              <a:schemeClr val="tx1"/>
            </a:solidFill>
            <a:miter lim="800000"/>
            <a:headEnd/>
            <a:tailEnd/>
          </a:ln>
        </p:spPr>
      </p:pic>
      <p:pic>
        <p:nvPicPr>
          <p:cNvPr id="39941" name="Picture 10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4267200"/>
            <a:ext cx="3657600" cy="21939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685800" y="228600"/>
            <a:ext cx="7772400" cy="1143000"/>
          </a:xfrm>
          <a:solidFill>
            <a:schemeClr val="accent1"/>
          </a:solidFill>
          <a:ln>
            <a:solidFill>
              <a:srgbClr val="FF0000"/>
            </a:solidFill>
            <a:miter lim="800000"/>
            <a:headEnd/>
            <a:tailEnd/>
          </a:ln>
        </p:spPr>
        <p:txBody>
          <a:bodyPr/>
          <a:lstStyle/>
          <a:p>
            <a:pPr eaLnBrk="1" hangingPunct="1"/>
            <a:r>
              <a:rPr lang="en-US" sz="3800" b="1" smtClean="0">
                <a:latin typeface="Times New Roman" pitchFamily="18" charset="0"/>
                <a:cs typeface="Times New Roman" pitchFamily="18" charset="0"/>
              </a:rPr>
              <a:t>BASIC TENETS OF FUNDAMENTALISM</a:t>
            </a:r>
            <a:endParaRPr lang="en-US" smtClean="0">
              <a:latin typeface="Times New Roman" pitchFamily="18" charset="0"/>
              <a:cs typeface="Times New Roman" pitchFamily="18" charset="0"/>
            </a:endParaRPr>
          </a:p>
        </p:txBody>
      </p:sp>
      <p:sp>
        <p:nvSpPr>
          <p:cNvPr id="40963" name="Rectangle 4"/>
          <p:cNvSpPr>
            <a:spLocks noGrp="1" noChangeArrowheads="1"/>
          </p:cNvSpPr>
          <p:nvPr>
            <p:ph type="body" sz="half" idx="2"/>
          </p:nvPr>
        </p:nvSpPr>
        <p:spPr>
          <a:xfrm>
            <a:off x="4648200" y="1524000"/>
            <a:ext cx="4267200" cy="5029200"/>
          </a:xfrm>
          <a:ln>
            <a:solidFill>
              <a:srgbClr val="00FF00"/>
            </a:solidFill>
            <a:miter lim="800000"/>
            <a:headEnd/>
            <a:tailEnd/>
          </a:ln>
        </p:spPr>
        <p:txBody>
          <a:bodyPr/>
          <a:lstStyle/>
          <a:p>
            <a:pPr eaLnBrk="1" hangingPunct="1">
              <a:lnSpc>
                <a:spcPct val="90000"/>
              </a:lnSpc>
            </a:pPr>
            <a:r>
              <a:rPr lang="en-US" sz="2600" smtClean="0">
                <a:latin typeface="Times New Roman" pitchFamily="18" charset="0"/>
                <a:cs typeface="Times New Roman" pitchFamily="18" charset="0"/>
              </a:rPr>
              <a:t>Sacred texts are divinely inspired.</a:t>
            </a:r>
          </a:p>
          <a:p>
            <a:pPr eaLnBrk="1" hangingPunct="1">
              <a:lnSpc>
                <a:spcPct val="90000"/>
              </a:lnSpc>
            </a:pPr>
            <a:r>
              <a:rPr lang="en-US" sz="2600" smtClean="0">
                <a:latin typeface="Times New Roman" pitchFamily="18" charset="0"/>
                <a:cs typeface="Times New Roman" pitchFamily="18" charset="0"/>
              </a:rPr>
              <a:t>Sacred texts need to be literally interpreted.</a:t>
            </a:r>
          </a:p>
          <a:p>
            <a:pPr eaLnBrk="1" hangingPunct="1">
              <a:lnSpc>
                <a:spcPct val="90000"/>
              </a:lnSpc>
            </a:pPr>
            <a:r>
              <a:rPr lang="en-US" sz="2600" smtClean="0">
                <a:latin typeface="Times New Roman" pitchFamily="18" charset="0"/>
                <a:cs typeface="Times New Roman" pitchFamily="18" charset="0"/>
              </a:rPr>
              <a:t>Religious leaders are divinely inspired and guided.</a:t>
            </a:r>
          </a:p>
          <a:p>
            <a:pPr eaLnBrk="1" hangingPunct="1">
              <a:lnSpc>
                <a:spcPct val="90000"/>
              </a:lnSpc>
            </a:pPr>
            <a:r>
              <a:rPr lang="en-US" sz="2600" smtClean="0">
                <a:latin typeface="Times New Roman" pitchFamily="18" charset="0"/>
                <a:cs typeface="Times New Roman" pitchFamily="18" charset="0"/>
              </a:rPr>
              <a:t>The world’s problems stem from secular influences.</a:t>
            </a:r>
          </a:p>
          <a:p>
            <a:pPr eaLnBrk="1" hangingPunct="1">
              <a:lnSpc>
                <a:spcPct val="90000"/>
              </a:lnSpc>
            </a:pPr>
            <a:r>
              <a:rPr lang="en-US" sz="2600" smtClean="0">
                <a:latin typeface="Times New Roman" pitchFamily="18" charset="0"/>
                <a:cs typeface="Times New Roman" pitchFamily="18" charset="0"/>
              </a:rPr>
              <a:t>Peace and justice can only be achieved by conforming to the “original” message of the sacred texts.</a:t>
            </a:r>
          </a:p>
          <a:p>
            <a:pPr eaLnBrk="1" hangingPunct="1">
              <a:lnSpc>
                <a:spcPct val="90000"/>
              </a:lnSpc>
            </a:pPr>
            <a:endParaRPr lang="en-US" sz="2000" smtClean="0"/>
          </a:p>
          <a:p>
            <a:pPr eaLnBrk="1" hangingPunct="1">
              <a:lnSpc>
                <a:spcPct val="90000"/>
              </a:lnSpc>
              <a:buFontTx/>
              <a:buNone/>
            </a:pPr>
            <a:endParaRPr lang="en-US" sz="2000" smtClean="0"/>
          </a:p>
        </p:txBody>
      </p:sp>
      <p:pic>
        <p:nvPicPr>
          <p:cNvPr id="40964" name="Picture 8"/>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381000" y="3962400"/>
            <a:ext cx="3429000" cy="2568575"/>
          </a:xfrm>
          <a:noFill/>
          <a:ln>
            <a:solidFill>
              <a:schemeClr val="tx1"/>
            </a:solidFill>
            <a:miter lim="800000"/>
            <a:headEnd/>
            <a:tailEnd/>
          </a:ln>
        </p:spPr>
      </p:pic>
      <p:pic>
        <p:nvPicPr>
          <p:cNvPr id="40965"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905000"/>
            <a:ext cx="1665288" cy="2209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0966"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0" y="1905000"/>
            <a:ext cx="1770063" cy="26797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descr="Newsprint"/>
          <p:cNvSpPr>
            <a:spLocks noGrp="1" noChangeArrowheads="1"/>
          </p:cNvSpPr>
          <p:nvPr>
            <p:ph type="title"/>
          </p:nvPr>
        </p:nvSpPr>
        <p:spPr>
          <a:xfrm>
            <a:off x="685800" y="228600"/>
            <a:ext cx="7772400" cy="1143000"/>
          </a:xfrm>
          <a:blipFill dpi="0" rotWithShape="0">
            <a:blip r:embed="rId2"/>
            <a:srcRect/>
            <a:tile tx="0" ty="0" sx="100000" sy="100000" flip="none" algn="tl"/>
          </a:blipFill>
          <a:ln>
            <a:solidFill>
              <a:schemeClr val="tx1"/>
            </a:solidFill>
            <a:miter lim="800000"/>
            <a:headEnd/>
            <a:tailEnd/>
          </a:ln>
        </p:spPr>
        <p:txBody>
          <a:bodyPr/>
          <a:lstStyle/>
          <a:p>
            <a:pPr eaLnBrk="1" hangingPunct="1"/>
            <a:r>
              <a:rPr lang="en-US" sz="3800" b="1" smtClean="0">
                <a:latin typeface="Times New Roman" pitchFamily="18" charset="0"/>
                <a:cs typeface="Times New Roman" pitchFamily="18" charset="0"/>
              </a:rPr>
              <a:t>THE “SCOPES MONKEY TRIAL</a:t>
            </a:r>
            <a:r>
              <a:rPr lang="en-US" sz="3800" b="1" smtClean="0"/>
              <a:t>”</a:t>
            </a:r>
            <a:endParaRPr lang="en-US" smtClean="0"/>
          </a:p>
        </p:txBody>
      </p:sp>
      <p:sp>
        <p:nvSpPr>
          <p:cNvPr id="41987" name="Rectangle 3"/>
          <p:cNvSpPr>
            <a:spLocks noGrp="1" noChangeArrowheads="1"/>
          </p:cNvSpPr>
          <p:nvPr>
            <p:ph type="body" sz="half" idx="1"/>
          </p:nvPr>
        </p:nvSpPr>
        <p:spPr>
          <a:xfrm>
            <a:off x="152400" y="1447800"/>
            <a:ext cx="4572000" cy="5105400"/>
          </a:xfrm>
          <a:ln>
            <a:solidFill>
              <a:srgbClr val="FF0000"/>
            </a:solidFill>
            <a:miter lim="800000"/>
            <a:headEnd/>
            <a:tailEnd/>
          </a:ln>
        </p:spPr>
        <p:txBody>
          <a:bodyPr/>
          <a:lstStyle/>
          <a:p>
            <a:pPr eaLnBrk="1" hangingPunct="1">
              <a:lnSpc>
                <a:spcPct val="90000"/>
              </a:lnSpc>
            </a:pPr>
            <a:r>
              <a:rPr lang="en-US" sz="2400" i="1" smtClean="0">
                <a:latin typeface="Times New Roman" pitchFamily="18" charset="0"/>
                <a:cs typeface="Times New Roman" pitchFamily="18" charset="0"/>
              </a:rPr>
              <a:t>Scopes v. State</a:t>
            </a:r>
            <a:r>
              <a:rPr lang="en-US" sz="2400" smtClean="0">
                <a:latin typeface="Times New Roman" pitchFamily="18" charset="0"/>
                <a:cs typeface="Times New Roman" pitchFamily="18" charset="0"/>
              </a:rPr>
              <a:t>, Tennessee 1925.</a:t>
            </a:r>
          </a:p>
          <a:p>
            <a:pPr eaLnBrk="1" hangingPunct="1">
              <a:lnSpc>
                <a:spcPct val="90000"/>
              </a:lnSpc>
            </a:pPr>
            <a:r>
              <a:rPr lang="en-US" sz="2400" smtClean="0">
                <a:latin typeface="Times New Roman" pitchFamily="18" charset="0"/>
                <a:cs typeface="Times New Roman" pitchFamily="18" charset="0"/>
              </a:rPr>
              <a:t>Williams Jennings Bryant, lawyer for the prosecution, and Clarence Darrow, lawyer for the defense.</a:t>
            </a:r>
          </a:p>
          <a:p>
            <a:pPr eaLnBrk="1" hangingPunct="1">
              <a:lnSpc>
                <a:spcPct val="90000"/>
              </a:lnSpc>
            </a:pPr>
            <a:r>
              <a:rPr lang="en-US" sz="2400" smtClean="0">
                <a:latin typeface="Times New Roman" pitchFamily="18" charset="0"/>
                <a:cs typeface="Times New Roman" pitchFamily="18" charset="0"/>
              </a:rPr>
              <a:t>A legal case testing the Butler Act which outlawed the teaching of any theory that denied divine creation.</a:t>
            </a:r>
          </a:p>
          <a:p>
            <a:pPr eaLnBrk="1" hangingPunct="1">
              <a:lnSpc>
                <a:spcPct val="90000"/>
              </a:lnSpc>
            </a:pPr>
            <a:r>
              <a:rPr lang="en-US" sz="2400" smtClean="0">
                <a:latin typeface="Times New Roman" pitchFamily="18" charset="0"/>
                <a:cs typeface="Times New Roman" pitchFamily="18" charset="0"/>
              </a:rPr>
              <a:t>High school teacher John Scopes was arrested and tried for teaching Darwinian evolution.</a:t>
            </a:r>
          </a:p>
          <a:p>
            <a:pPr eaLnBrk="1" hangingPunct="1">
              <a:lnSpc>
                <a:spcPct val="90000"/>
              </a:lnSpc>
            </a:pPr>
            <a:r>
              <a:rPr lang="en-US" sz="2400" smtClean="0">
                <a:latin typeface="Times New Roman" pitchFamily="18" charset="0"/>
                <a:cs typeface="Times New Roman" pitchFamily="18" charset="0"/>
              </a:rPr>
              <a:t>Found guilty, fined $100.</a:t>
            </a:r>
          </a:p>
          <a:p>
            <a:pPr eaLnBrk="1" hangingPunct="1">
              <a:lnSpc>
                <a:spcPct val="90000"/>
              </a:lnSpc>
            </a:pPr>
            <a:r>
              <a:rPr lang="en-US" sz="2400" smtClean="0">
                <a:latin typeface="Times New Roman" pitchFamily="18" charset="0"/>
                <a:cs typeface="Times New Roman" pitchFamily="18" charset="0"/>
              </a:rPr>
              <a:t>Butler Act repealed in 1967.</a:t>
            </a:r>
          </a:p>
        </p:txBody>
      </p:sp>
      <p:pic>
        <p:nvPicPr>
          <p:cNvPr id="41988" name="Picture 5"/>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876800" y="2514600"/>
            <a:ext cx="3962400" cy="3111500"/>
          </a:xfrm>
          <a:noFill/>
          <a:ln>
            <a:solidFill>
              <a:schemeClr val="tx1"/>
            </a:solidFill>
            <a:miter lim="800000"/>
            <a:headEnd/>
            <a:tailEnd/>
          </a:ln>
        </p:spPr>
      </p:pic>
      <p:sp>
        <p:nvSpPr>
          <p:cNvPr id="41989" name="Text Box 6"/>
          <p:cNvSpPr txBox="1">
            <a:spLocks noChangeArrowheads="1"/>
          </p:cNvSpPr>
          <p:nvPr/>
        </p:nvSpPr>
        <p:spPr bwMode="auto">
          <a:xfrm>
            <a:off x="4860925" y="5699125"/>
            <a:ext cx="38877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r>
              <a:rPr lang="en-US" b="1"/>
              <a:t>DARROW             BRYANT</a:t>
            </a: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3"/>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381000" y="3429000"/>
            <a:ext cx="4032250" cy="3030538"/>
          </a:xfrm>
          <a:noFill/>
          <a:ln>
            <a:solidFill>
              <a:schemeClr val="tx1"/>
            </a:solidFill>
            <a:miter lim="800000"/>
            <a:headEnd/>
            <a:tailEnd/>
          </a:ln>
        </p:spPr>
      </p:pic>
      <p:pic>
        <p:nvPicPr>
          <p:cNvPr id="4301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533400"/>
            <a:ext cx="4197350" cy="5638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3012"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304800"/>
            <a:ext cx="3124200" cy="29225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7.jpeg"/></Relationships>
</file>

<file path=ppt/theme/_rels/theme6.xml.rels><?xml version="1.0" encoding="UTF-8" standalone="yes"?>
<Relationships xmlns="http://schemas.openxmlformats.org/package/2006/relationships"><Relationship Id="rId1" Type="http://schemas.openxmlformats.org/officeDocument/2006/relationships/image" Target="../media/image8.jpeg"/></Relationships>
</file>

<file path=ppt/theme/_rels/theme7.xml.rels><?xml version="1.0" encoding="UTF-8" standalone="yes"?>
<Relationships xmlns="http://schemas.openxmlformats.org/package/2006/relationships"><Relationship Id="rId1" Type="http://schemas.openxmlformats.org/officeDocument/2006/relationships/image" Target="../media/image9.jpeg"/></Relationships>
</file>

<file path=ppt/theme/_rels/theme8.xml.rels><?xml version="1.0" encoding="UTF-8" standalone="yes"?>
<Relationships xmlns="http://schemas.openxmlformats.org/package/2006/relationships"><Relationship Id="rId1" Type="http://schemas.openxmlformats.org/officeDocument/2006/relationships/image" Target="../media/image10.jpeg"/></Relationships>
</file>

<file path=ppt/theme/_rels/them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image" Target="../media/image11.jpeg"/></Relationships>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anels">
  <a:themeElements>
    <a:clrScheme name="Panels">
      <a:dk1>
        <a:srgbClr val="340B07"/>
      </a:dk1>
      <a:lt1>
        <a:srgbClr val="FFFFFF"/>
      </a:lt1>
      <a:dk2>
        <a:srgbClr val="182912"/>
      </a:dk2>
      <a:lt2>
        <a:srgbClr val="FBF0F2"/>
      </a:lt2>
      <a:accent1>
        <a:srgbClr val="694F36"/>
      </a:accent1>
      <a:accent2>
        <a:srgbClr val="98604A"/>
      </a:accent2>
      <a:accent3>
        <a:srgbClr val="8E3B4D"/>
      </a:accent3>
      <a:accent4>
        <a:srgbClr val="837954"/>
      </a:accent4>
      <a:accent5>
        <a:srgbClr val="4E3B28"/>
      </a:accent5>
      <a:accent6>
        <a:srgbClr val="AC7A0C"/>
      </a:accent6>
      <a:hlink>
        <a:srgbClr val="A03849"/>
      </a:hlink>
      <a:folHlink>
        <a:srgbClr val="AA845D"/>
      </a:folHlink>
    </a:clrScheme>
    <a:fontScheme name="Panels">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Panels">
      <a:fillStyleLst>
        <a:solidFill>
          <a:schemeClr val="phClr"/>
        </a:solidFill>
        <a:gradFill rotWithShape="1">
          <a:gsLst>
            <a:gs pos="0">
              <a:schemeClr val="phClr">
                <a:tint val="90000"/>
                <a:shade val="100000"/>
                <a:satMod val="150000"/>
              </a:schemeClr>
            </a:gs>
            <a:gs pos="35000">
              <a:schemeClr val="phClr">
                <a:tint val="90000"/>
                <a:alpha val="85000"/>
                <a:satMod val="150000"/>
              </a:schemeClr>
            </a:gs>
            <a:gs pos="100000">
              <a:schemeClr val="phClr">
                <a:tint val="80000"/>
                <a:alpha val="75000"/>
                <a:satMod val="150000"/>
              </a:schemeClr>
            </a:gs>
          </a:gsLst>
          <a:lin ang="16200000" scaled="1"/>
        </a:gradFill>
        <a:gradFill rotWithShape="1">
          <a:gsLst>
            <a:gs pos="0">
              <a:schemeClr val="phClr">
                <a:shade val="60000"/>
                <a:satMod val="135000"/>
              </a:schemeClr>
            </a:gs>
            <a:gs pos="80000">
              <a:schemeClr val="phClr">
                <a:shade val="90000"/>
                <a:satMod val="135000"/>
              </a:schemeClr>
            </a:gs>
            <a:gs pos="100000">
              <a:schemeClr val="phClr">
                <a:tint val="90000"/>
                <a:shade val="100000"/>
                <a:satMod val="135000"/>
              </a:schemeClr>
            </a:gs>
          </a:gsLst>
          <a:lin ang="16200000" scaled="0"/>
        </a:gradFill>
      </a:fillStyleLst>
      <a:lnStyleLst>
        <a:ln w="6350" cap="flat" cmpd="sng" algn="ctr">
          <a:solidFill>
            <a:schemeClr val="phClr">
              <a:shade val="95000"/>
              <a:alpha val="80000"/>
              <a:satMod val="105000"/>
            </a:schemeClr>
          </a:solidFill>
          <a:prstDash val="solid"/>
        </a:ln>
        <a:ln w="12700" cap="flat" cmpd="sng" algn="ctr">
          <a:solidFill>
            <a:schemeClr val="phClr">
              <a:alpha val="70000"/>
            </a:schemeClr>
          </a:solidFill>
          <a:prstDash val="solid"/>
        </a:ln>
        <a:ln w="19050" cap="flat" cmpd="sng" algn="ctr">
          <a:solidFill>
            <a:schemeClr val="phClr">
              <a:alpha val="60000"/>
            </a:schemeClr>
          </a:solidFill>
          <a:prstDash val="solid"/>
        </a:ln>
      </a:lnStyleLst>
      <a:effectStyleLst>
        <a:effectStyle>
          <a:effectLst/>
        </a:effectStyle>
        <a:effectStyle>
          <a:effectLst>
            <a:outerShdw blurRad="101600" sx="101000" sy="101000" rotWithShape="0">
              <a:srgbClr val="FFFFFF">
                <a:alpha val="25000"/>
              </a:srgbClr>
            </a:outerShdw>
          </a:effectLst>
        </a:effectStyle>
        <a:effectStyle>
          <a:effectLst>
            <a:outerShdw blurRad="101600" sx="101000" sy="101000" rotWithShape="0">
              <a:srgbClr val="FFFFFF">
                <a:alpha val="25000"/>
              </a:srgbClr>
            </a:outerShdw>
            <a:reflection blurRad="12700" stA="35000" endPos="40000" dist="50800" dir="5400000" sy="-100000" rotWithShape="0"/>
          </a:effectLst>
          <a:scene3d>
            <a:camera prst="orthographicFront">
              <a:rot lat="0" lon="0" rev="0"/>
            </a:camera>
            <a:lightRig rig="twoPt" dir="t">
              <a:rot lat="0" lon="0" rev="4200000"/>
            </a:lightRig>
          </a:scene3d>
          <a:sp3d prstMaterial="softEdge">
            <a:bevelT w="63500" h="25400"/>
          </a:sp3d>
        </a:effectStyle>
      </a:effectStyleLst>
      <a:bgFillStyleLst>
        <a:solidFill>
          <a:schemeClr val="phClr"/>
        </a:solidFill>
        <a:blipFill rotWithShape="1">
          <a:blip xmlns:r="http://schemas.openxmlformats.org/officeDocument/2006/relationships" r:embed="rId1">
            <a:duotone>
              <a:schemeClr val="phClr">
                <a:shade val="40000"/>
                <a:satMod val="150000"/>
              </a:schemeClr>
              <a:schemeClr val="phClr">
                <a:tint val="97000"/>
                <a:shade val="85000"/>
                <a:satMod val="150000"/>
              </a:schemeClr>
            </a:duotone>
          </a:blip>
          <a:tile tx="0" ty="0" sx="100000" sy="100000" flip="none" algn="tl"/>
        </a:blipFill>
        <a:gradFill rotWithShape="1">
          <a:gsLst>
            <a:gs pos="0">
              <a:schemeClr val="phClr">
                <a:tint val="100000"/>
                <a:shade val="90000"/>
                <a:satMod val="150000"/>
              </a:schemeClr>
            </a:gs>
            <a:gs pos="100000">
              <a:schemeClr val="phClr">
                <a:shade val="40000"/>
                <a:satMod val="150000"/>
              </a:schemeClr>
            </a:gs>
          </a:gsLst>
          <a:lin ang="5400000" scaled="0"/>
        </a:gradFill>
      </a:bgFillStyleLst>
    </a:fmtScheme>
  </a:themeElements>
  <a:objectDefaults/>
  <a:extraClrSchemeLst/>
</a:theme>
</file>

<file path=ppt/theme/theme3.xml><?xml version="1.0" encoding="utf-8"?>
<a:theme xmlns:a="http://schemas.openxmlformats.org/drawingml/2006/main" name="Fresh">
  <a:themeElements>
    <a:clrScheme name="Fresh">
      <a:dk1>
        <a:sysClr val="windowText" lastClr="000000"/>
      </a:dk1>
      <a:lt1>
        <a:sysClr val="window" lastClr="FFFFFF"/>
      </a:lt1>
      <a:dk2>
        <a:srgbClr val="89C540"/>
      </a:dk2>
      <a:lt2>
        <a:srgbClr val="F0E5B6"/>
      </a:lt2>
      <a:accent1>
        <a:srgbClr val="3B4F18"/>
      </a:accent1>
      <a:accent2>
        <a:srgbClr val="CCC834"/>
      </a:accent2>
      <a:accent3>
        <a:srgbClr val="F49AE1"/>
      </a:accent3>
      <a:accent4>
        <a:srgbClr val="2AC9DE"/>
      </a:accent4>
      <a:accent5>
        <a:srgbClr val="927B74"/>
      </a:accent5>
      <a:accent6>
        <a:srgbClr val="769F11"/>
      </a:accent6>
      <a:hlink>
        <a:srgbClr val="0A6A21"/>
      </a:hlink>
      <a:folHlink>
        <a:srgbClr val="406EA5"/>
      </a:folHlink>
    </a:clrScheme>
    <a:fontScheme name="Fresh">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resh">
      <a:fillStyleLst>
        <a:solidFill>
          <a:schemeClr val="phClr"/>
        </a:solidFill>
        <a:solidFill>
          <a:schemeClr val="phClr">
            <a:tint val="70000"/>
            <a:satMod val="115000"/>
          </a:schemeClr>
        </a:solidFill>
        <a:solidFill>
          <a:schemeClr val="phClr">
            <a:shade val="80000"/>
            <a:satMod val="115000"/>
          </a:schemeClr>
        </a:solidFill>
      </a:fillStyleLst>
      <a:lnStyleLst>
        <a:ln w="25400" cap="flat" cmpd="sng" algn="ctr">
          <a:solidFill>
            <a:schemeClr val="phClr">
              <a:shade val="95000"/>
              <a:satMod val="105000"/>
            </a:schemeClr>
          </a:solidFill>
          <a:prstDash val="solid"/>
          <a:miter/>
        </a:ln>
        <a:ln w="50800" cap="flat" cmpd="sng" algn="ctr">
          <a:solidFill>
            <a:schemeClr val="phClr"/>
          </a:solidFill>
          <a:prstDash val="solid"/>
          <a:miter/>
        </a:ln>
        <a:ln w="76200" cap="flat" cmpd="thickThin" algn="ctr">
          <a:solidFill>
            <a:schemeClr val="phClr">
              <a:alpha val="80000"/>
            </a:schemeClr>
          </a:solidFill>
          <a:prstDash val="solid"/>
          <a:miter/>
        </a:ln>
      </a:lnStyleLst>
      <a:effectStyleLst>
        <a:effectStyle>
          <a:effectLst/>
        </a:effectStyle>
        <a:effectStyle>
          <a:effectLst>
            <a:outerShdw blurRad="63500" sx="101000" sy="101000" rotWithShape="0">
              <a:srgbClr val="FFFFFF">
                <a:alpha val="50000"/>
              </a:srgbClr>
            </a:outerShdw>
          </a:effectLst>
        </a:effectStyle>
        <a:effectStyle>
          <a:effectLst>
            <a:innerShdw blurRad="101600">
              <a:srgbClr val="FFFFFF">
                <a:alpha val="75000"/>
              </a:srgbClr>
            </a:innerShdw>
            <a:outerShdw blurRad="63500" sx="101000" sy="101000" rotWithShape="0">
              <a:srgbClr val="FFFFFF">
                <a:alpha val="50000"/>
              </a:srgbClr>
            </a:outerShdw>
            <a:reflection blurRad="12700" stA="30000" endPos="35000" dist="38100" dir="5400000" sy="-100000" rotWithShape="0"/>
          </a:effectLst>
          <a:scene3d>
            <a:camera prst="orthographicFront">
              <a:rot lat="0" lon="0" rev="0"/>
            </a:camera>
            <a:lightRig rig="balanced" dir="t">
              <a:rot lat="0" lon="0" rev="3000000"/>
            </a:lightRig>
          </a:scene3d>
          <a:sp3d>
            <a:bevelT w="0" h="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Human">
  <a:themeElements>
    <a:clrScheme name="Human">
      <a:dk1>
        <a:sysClr val="windowText" lastClr="000000"/>
      </a:dk1>
      <a:lt1>
        <a:sysClr val="window" lastClr="FFFFFF"/>
      </a:lt1>
      <a:dk2>
        <a:srgbClr val="795339"/>
      </a:dk2>
      <a:lt2>
        <a:srgbClr val="F7EEDD"/>
      </a:lt2>
      <a:accent1>
        <a:srgbClr val="AD2E27"/>
      </a:accent1>
      <a:accent2>
        <a:srgbClr val="3F3D66"/>
      </a:accent2>
      <a:accent3>
        <a:srgbClr val="17517A"/>
      </a:accent3>
      <a:accent4>
        <a:srgbClr val="877E48"/>
      </a:accent4>
      <a:accent5>
        <a:srgbClr val="AF8B1E"/>
      </a:accent5>
      <a:accent6>
        <a:srgbClr val="A35E21"/>
      </a:accent6>
      <a:hlink>
        <a:srgbClr val="9B7300"/>
      </a:hlink>
      <a:folHlink>
        <a:srgbClr val="D6A73B"/>
      </a:folHlink>
    </a:clrScheme>
    <a:fontScheme name="Human">
      <a:majorFont>
        <a:latin typeface="Candara"/>
        <a:ea typeface=""/>
        <a:cs typeface=""/>
        <a:font script="Jpan" typeface="ＭＳ Ｐゴシック"/>
        <a:font script="Hang" typeface="HY견명조"/>
        <a:font script="Hans" typeface="华文新魏"/>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Human">
      <a:fillStyleLst>
        <a:solidFill>
          <a:schemeClr val="phClr"/>
        </a:solidFill>
        <a:gradFill>
          <a:gsLst>
            <a:gs pos="0">
              <a:schemeClr val="phClr">
                <a:tint val="30000"/>
                <a:satMod val="175000"/>
              </a:schemeClr>
            </a:gs>
            <a:gs pos="50000">
              <a:schemeClr val="phClr">
                <a:tint val="55000"/>
                <a:satMod val="200000"/>
              </a:schemeClr>
            </a:gs>
            <a:gs pos="70000">
              <a:schemeClr val="phClr">
                <a:tint val="70000"/>
                <a:satMod val="175000"/>
              </a:schemeClr>
            </a:gs>
            <a:gs pos="100000">
              <a:schemeClr val="phClr">
                <a:tint val="85000"/>
                <a:satMod val="175000"/>
              </a:schemeClr>
            </a:gs>
          </a:gsLst>
          <a:lin ang="8000000" scaled="1"/>
        </a:gradFill>
        <a:gradFill>
          <a:gsLst>
            <a:gs pos="0">
              <a:schemeClr val="phClr">
                <a:shade val="100000"/>
                <a:satMod val="140000"/>
              </a:schemeClr>
            </a:gs>
            <a:gs pos="40000">
              <a:schemeClr val="phClr">
                <a:shade val="65000"/>
                <a:satMod val="140000"/>
              </a:schemeClr>
            </a:gs>
            <a:gs pos="70000">
              <a:schemeClr val="phClr">
                <a:shade val="40000"/>
                <a:satMod val="115000"/>
              </a:schemeClr>
            </a:gs>
            <a:gs pos="100000">
              <a:schemeClr val="phClr">
                <a:shade val="20000"/>
                <a:satMod val="115000"/>
              </a:schemeClr>
            </a:gs>
          </a:gsLst>
          <a:lin ang="8000000" scaled="1"/>
        </a:gradFill>
      </a:fillStyleLst>
      <a:lnStyleLst>
        <a:ln w="5000" cap="rnd" cmpd="sng" algn="ctr">
          <a:solidFill>
            <a:schemeClr val="phClr"/>
          </a:solidFill>
          <a:prstDash val="solid"/>
        </a:ln>
        <a:ln w="12700" cap="rnd" cmpd="sng" algn="ctr">
          <a:solidFill>
            <a:schemeClr val="phClr"/>
          </a:solidFill>
          <a:prstDash val="solid"/>
        </a:ln>
        <a:ln w="28100" cap="rnd" cmpd="sng" algn="ctr">
          <a:solidFill>
            <a:schemeClr val="phClr"/>
          </a:solidFill>
          <a:prstDash val="solid"/>
        </a:ln>
      </a:lnStyleLst>
      <a:effectStyleLst>
        <a:effectStyle>
          <a:effectLst>
            <a:outerShdw blurRad="39000" dist="25400" dir="9000000" rotWithShape="0">
              <a:srgbClr val="1A0000">
                <a:alpha val="35000"/>
              </a:srgbClr>
            </a:outerShdw>
          </a:effectLst>
        </a:effectStyle>
        <a:effectStyle>
          <a:effectLst>
            <a:outerShdw blurRad="39000" dist="25400" dir="9000000" rotWithShape="0">
              <a:srgbClr val="1A0000">
                <a:alpha val="40000"/>
              </a:srgbClr>
            </a:outerShdw>
          </a:effectLst>
        </a:effectStyle>
        <a:effectStyle>
          <a:effectLst>
            <a:outerShdw blurRad="39000" dist="25400" dir="9000000" rotWithShape="0">
              <a:srgbClr val="000000">
                <a:alpha val="40000"/>
              </a:srgbClr>
            </a:outerShdw>
          </a:effectLst>
          <a:scene3d>
            <a:camera prst="orthographicFront">
              <a:rot lat="0" lon="0" rev="0"/>
            </a:camera>
            <a:lightRig rig="brightRoom" dir="tr">
              <a:rot lat="0" lon="0" rev="3540000"/>
            </a:lightRig>
          </a:scene3d>
          <a:sp3d prstMaterial="matte">
            <a:bevelT w="190500" h="44450" prst="cross"/>
          </a:sp3d>
        </a:effectStyle>
      </a:effectStyleLst>
      <a:bgFillStyleLst>
        <a:solidFill>
          <a:schemeClr val="phClr"/>
        </a:solidFill>
        <a:gradFill rotWithShape="1">
          <a:gsLst>
            <a:gs pos="0">
              <a:schemeClr val="phClr">
                <a:tint val="85000"/>
                <a:satMod val="275000"/>
              </a:schemeClr>
            </a:gs>
            <a:gs pos="3000">
              <a:schemeClr val="phClr">
                <a:tint val="87000"/>
                <a:satMod val="275000"/>
              </a:schemeClr>
            </a:gs>
            <a:gs pos="10000">
              <a:schemeClr val="phClr">
                <a:tint val="90000"/>
                <a:satMod val="275000"/>
              </a:schemeClr>
            </a:gs>
            <a:gs pos="70000">
              <a:schemeClr val="phClr">
                <a:shade val="38000"/>
                <a:satMod val="275000"/>
              </a:schemeClr>
            </a:gs>
            <a:gs pos="90000">
              <a:schemeClr val="phClr">
                <a:shade val="25000"/>
                <a:satMod val="300000"/>
              </a:schemeClr>
            </a:gs>
            <a:gs pos="100000">
              <a:schemeClr val="phClr">
                <a:shade val="22000"/>
                <a:satMod val="300000"/>
              </a:schemeClr>
            </a:gs>
          </a:gsLst>
          <a:path path="circle">
            <a:fillToRect l="60000" t="-3300" b="200000"/>
          </a:path>
        </a:gradFill>
        <a:gradFill rotWithShape="1">
          <a:gsLst>
            <a:gs pos="0">
              <a:schemeClr val="phClr">
                <a:tint val="57000"/>
                <a:satMod val="400000"/>
              </a:schemeClr>
            </a:gs>
            <a:gs pos="100000">
              <a:schemeClr val="phClr">
                <a:tint val="87000"/>
                <a:shade val="40000"/>
                <a:satMod val="5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6.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7.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8.xml><?xml version="1.0" encoding="utf-8"?>
<a:theme xmlns:a="http://schemas.openxmlformats.org/drawingml/2006/main" name="Silk">
  <a:themeElements>
    <a:clrScheme name="Slik-1">
      <a:dk1>
        <a:srgbClr val="000000"/>
      </a:dk1>
      <a:lt1>
        <a:srgbClr val="FFFFFF"/>
      </a:lt1>
      <a:dk2>
        <a:srgbClr val="043988"/>
      </a:dk2>
      <a:lt2>
        <a:srgbClr val="92C2EB"/>
      </a:lt2>
      <a:accent1>
        <a:srgbClr val="836AAE"/>
      </a:accent1>
      <a:accent2>
        <a:srgbClr val="5DA577"/>
      </a:accent2>
      <a:accent3>
        <a:srgbClr val="678EB9"/>
      </a:accent3>
      <a:accent4>
        <a:srgbClr val="F7A611"/>
      </a:accent4>
      <a:accent5>
        <a:srgbClr val="A1AB38"/>
      </a:accent5>
      <a:accent6>
        <a:srgbClr val="C17790"/>
      </a:accent6>
      <a:hlink>
        <a:srgbClr val="DA5723"/>
      </a:hlink>
      <a:folHlink>
        <a:srgbClr val="226CA5"/>
      </a:folHlink>
    </a:clrScheme>
    <a:fontScheme name="Slik-1">
      <a:majorFont>
        <a:latin typeface="Arial"/>
        <a:ea typeface=""/>
        <a:cs typeface=""/>
        <a:font script="Jpan" typeface="ＭＳ Ｐゴシック"/>
        <a:font script="Hang" typeface="돋음"/>
        <a:font script="Hans" typeface="方正姚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돋음"/>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Slik-1">
      <a:fillStyleLst>
        <a:solidFill>
          <a:schemeClr val="phClr"/>
        </a:solidFill>
        <a:gradFill rotWithShape="1">
          <a:gsLst>
            <a:gs pos="0">
              <a:schemeClr val="phClr">
                <a:tint val="20000"/>
                <a:satMod val="250000"/>
              </a:schemeClr>
            </a:gs>
            <a:gs pos="30000">
              <a:schemeClr val="phClr">
                <a:tint val="60000"/>
                <a:satMod val="250000"/>
              </a:schemeClr>
            </a:gs>
            <a:gs pos="50000">
              <a:schemeClr val="phClr">
                <a:tint val="57000"/>
                <a:satMod val="250000"/>
              </a:schemeClr>
            </a:gs>
            <a:gs pos="100000">
              <a:schemeClr val="phClr">
                <a:tint val="28000"/>
                <a:satMod val="250000"/>
              </a:schemeClr>
            </a:gs>
          </a:gsLst>
          <a:lin ang="6960000" scaled="1"/>
        </a:gradFill>
        <a:gradFill rotWithShape="1">
          <a:gsLst>
            <a:gs pos="0">
              <a:schemeClr val="phClr">
                <a:shade val="80000"/>
                <a:satMod val="200000"/>
              </a:schemeClr>
            </a:gs>
            <a:gs pos="30000">
              <a:schemeClr val="phClr">
                <a:shade val="20000"/>
                <a:satMod val="250000"/>
              </a:schemeClr>
            </a:gs>
            <a:gs pos="50000">
              <a:schemeClr val="phClr">
                <a:shade val="23000"/>
                <a:satMod val="250000"/>
              </a:schemeClr>
            </a:gs>
            <a:gs pos="60000">
              <a:schemeClr val="phClr">
                <a:shade val="29000"/>
                <a:satMod val="230000"/>
              </a:schemeClr>
            </a:gs>
            <a:gs pos="100000">
              <a:schemeClr val="phClr">
                <a:shade val="70000"/>
                <a:satMod val="200000"/>
              </a:schemeClr>
            </a:gs>
          </a:gsLst>
          <a:lin ang="6960000" scaled="1"/>
        </a:gradFill>
      </a:fillStyleLst>
      <a:lnStyleLst>
        <a:ln w="12700" cap="flat" cmpd="sng" algn="ctr">
          <a:solidFill>
            <a:schemeClr val="ph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outerShdw blurRad="63500" dist="50800" dir="5400000" algn="tl" rotWithShape="0">
              <a:srgbClr val="000000">
                <a:alpha val="35000"/>
              </a:srgbClr>
            </a:outerShdw>
          </a:effectLst>
        </a:effectStyle>
        <a:effectStyle>
          <a:effectLst>
            <a:outerShdw blurRad="63500" dist="50800" dir="5400000" algn="tl" rotWithShape="0">
              <a:srgbClr val="000000">
                <a:alpha val="35000"/>
              </a:srgbClr>
            </a:outerShdw>
          </a:effectLst>
          <a:scene3d>
            <a:camera prst="orthographicFront">
              <a:rot lat="0" lon="0" rev="0"/>
            </a:camera>
            <a:lightRig rig="soft" dir="t"/>
          </a:scene3d>
          <a:sp3d>
            <a:bevelT w="127000" h="12700"/>
          </a:sp3d>
        </a:effectStyle>
        <a:effectStyle>
          <a:effectLst>
            <a:outerShdw blurRad="63500" dist="50800" dir="5400000" algn="tl" rotWithShape="0">
              <a:srgbClr val="000000">
                <a:alpha val="35000"/>
              </a:srgbClr>
            </a:outerShdw>
          </a:effectLst>
          <a:scene3d>
            <a:camera prst="orthographicFront">
              <a:rot lat="0" lon="0" rev="0"/>
            </a:camera>
            <a:lightRig rig="soft" dir="t"/>
          </a:scene3d>
          <a:sp3d>
            <a:bevelT w="152400" h="25400"/>
          </a:sp3d>
        </a:effectStyle>
      </a:effectStyleLst>
      <a:bgFillStyleLst>
        <a:solidFill>
          <a:schemeClr val="phClr"/>
        </a:solidFill>
        <a:gradFill rotWithShape="1">
          <a:gsLst>
            <a:gs pos="0">
              <a:schemeClr val="phClr">
                <a:tint val="100000"/>
                <a:shade val="50000"/>
                <a:satMod val="150000"/>
              </a:schemeClr>
            </a:gs>
            <a:gs pos="50000">
              <a:schemeClr val="phClr">
                <a:tint val="85000"/>
                <a:shade val="100000"/>
                <a:satMod val="140000"/>
              </a:schemeClr>
            </a:gs>
            <a:gs pos="100000">
              <a:schemeClr val="phClr">
                <a:shade val="50000"/>
                <a:satMod val="150000"/>
              </a:schemeClr>
            </a:gs>
          </a:gsLst>
          <a:lin ang="5400000" scaled="1"/>
        </a:gradFill>
        <a:blipFill>
          <a:blip xmlns:r="http://schemas.openxmlformats.org/officeDocument/2006/relationships" r:embed="rId1">
            <a:duotone>
              <a:schemeClr val="phClr">
                <a:shade val="55000"/>
                <a:satMod val="150000"/>
              </a:schemeClr>
              <a:schemeClr val="phClr">
                <a:tint val="0"/>
                <a:satMod val="150000"/>
              </a:schemeClr>
            </a:duotone>
          </a:blip>
          <a:stretch/>
        </a:blipFill>
      </a:bgFillStyleLst>
    </a:fmtScheme>
  </a:themeElements>
  <a:objectDefaults/>
  <a:extraClrSchemeLst/>
</a:theme>
</file>

<file path=ppt/theme/theme9.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3.xml><?xml version="1.0" encoding="utf-8"?>
<a:themeOverride xmlns:a="http://schemas.openxmlformats.org/drawingml/2006/main">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docProps/app.xml><?xml version="1.0" encoding="utf-8"?>
<Properties xmlns="http://schemas.openxmlformats.org/officeDocument/2006/extended-properties" xmlns:vt="http://schemas.openxmlformats.org/officeDocument/2006/docPropsVTypes">
  <TotalTime>5432</TotalTime>
  <Words>1925</Words>
  <Application>Microsoft Office PowerPoint</Application>
  <PresentationFormat>On-screen Show (4:3)</PresentationFormat>
  <Paragraphs>141</Paragraphs>
  <Slides>29</Slides>
  <Notes>2</Notes>
  <HiddenSlides>0</HiddenSlides>
  <MMClips>0</MMClips>
  <ScaleCrop>false</ScaleCrop>
  <HeadingPairs>
    <vt:vector size="6" baseType="variant">
      <vt:variant>
        <vt:lpstr>Fonts Used</vt:lpstr>
      </vt:variant>
      <vt:variant>
        <vt:i4>17</vt:i4>
      </vt:variant>
      <vt:variant>
        <vt:lpstr>Theme</vt:lpstr>
      </vt:variant>
      <vt:variant>
        <vt:i4>9</vt:i4>
      </vt:variant>
      <vt:variant>
        <vt:lpstr>Slide Titles</vt:lpstr>
      </vt:variant>
      <vt:variant>
        <vt:i4>29</vt:i4>
      </vt:variant>
    </vt:vector>
  </HeadingPairs>
  <TitlesOfParts>
    <vt:vector size="55" baseType="lpstr">
      <vt:lpstr>Times</vt:lpstr>
      <vt:lpstr>Arial</vt:lpstr>
      <vt:lpstr>Calibri</vt:lpstr>
      <vt:lpstr>Century Gothic</vt:lpstr>
      <vt:lpstr>Wingdings</vt:lpstr>
      <vt:lpstr>Bookman Old Style</vt:lpstr>
      <vt:lpstr>Candara</vt:lpstr>
      <vt:lpstr>Wingdings 2</vt:lpstr>
      <vt:lpstr>Lucida Sans</vt:lpstr>
      <vt:lpstr>Book Antiqua</vt:lpstr>
      <vt:lpstr>Wingdings 3</vt:lpstr>
      <vt:lpstr>Constantia</vt:lpstr>
      <vt:lpstr>Franklin Gothic Book</vt:lpstr>
      <vt:lpstr>Perpetua</vt:lpstr>
      <vt:lpstr>Tw Cen MT</vt:lpstr>
      <vt:lpstr>Times New Roman</vt:lpstr>
      <vt:lpstr>Lucida Grande</vt:lpstr>
      <vt:lpstr>Blank Presentation</vt:lpstr>
      <vt:lpstr>Panels</vt:lpstr>
      <vt:lpstr>Fresh</vt:lpstr>
      <vt:lpstr>Human</vt:lpstr>
      <vt:lpstr>Apex</vt:lpstr>
      <vt:lpstr>Flow</vt:lpstr>
      <vt:lpstr>Equity</vt:lpstr>
      <vt:lpstr>Silk</vt:lpstr>
      <vt:lpstr>Median</vt:lpstr>
      <vt:lpstr>GENDER, MODERNITY, AND RELIGIOUS FUNDAMENTALISMS</vt:lpstr>
      <vt:lpstr>RELIGION  AS A CULTURAL SYSTEM</vt:lpstr>
      <vt:lpstr>RELIGION, POLITICAL ECONOMY, AND CULTURE</vt:lpstr>
      <vt:lpstr>PowerPoint Presentation</vt:lpstr>
      <vt:lpstr>RELIGIOUS FUNDAMENTALISM</vt:lpstr>
      <vt:lpstr>NON-ABRAHAMIC FUNDAMENTALISMS</vt:lpstr>
      <vt:lpstr>BASIC TENETS OF FUNDAMENTALISM</vt:lpstr>
      <vt:lpstr>THE “SCOPES MONKEY TRIAL”</vt:lpstr>
      <vt:lpstr>PowerPoint Presentation</vt:lpstr>
      <vt:lpstr>NEOCONSERVATIVES AND THE RELIGIOUS RIGHT</vt:lpstr>
      <vt:lpstr>THE CREATIONIST MUSEUM</vt:lpstr>
      <vt:lpstr>SAID’S THEORY OF ORIENTALISM</vt:lpstr>
      <vt:lpstr>THE “ISLAMIC REVIVAL” FROM AN ETHNOCENTRIC PERSPECTIVE</vt:lpstr>
      <vt:lpstr> GLOBAL WIDE INDICATORS OF TRANSFORMATIONS AMONG MUSLIMS</vt:lpstr>
      <vt:lpstr>PowerPoint Presentation</vt:lpstr>
      <vt:lpstr>“THE CLASH OF CIVILIZATIONS”</vt:lpstr>
      <vt:lpstr>CRITIQUING ORIENTALISM</vt:lpstr>
      <vt:lpstr>CHRISTIAN  FUNDAMENTALISM AND GENDER</vt:lpstr>
      <vt:lpstr>JEWISH  FUNDAMENTALISM AND GENDER</vt:lpstr>
      <vt:lpstr>MORMON  FUNDAMENTALISM AND GENDER</vt:lpstr>
      <vt:lpstr>ISLAMIC  FUNDAMENTALISM AND GENDER</vt:lpstr>
      <vt:lpstr>FEMINIST ANTHROPOLOGY</vt:lpstr>
      <vt:lpstr>AN EMIC PERSPECTIVE ON FUNDAMENTALISMS AND GENDER</vt:lpstr>
      <vt:lpstr>ON THE OTHER HAND, ISSUES ARISE WHEN:</vt:lpstr>
      <vt:lpstr>Islam, Transnationalism, and Social Transformation in Rural Northern Sudan</vt:lpstr>
      <vt:lpstr>MIGRANT WORKERS  IN SAUDI ARABIA</vt:lpstr>
      <vt:lpstr>BERNAL’S MAIN POINTS</vt:lpstr>
      <vt:lpstr>STAM ON NEOCONSERVATIVES AND MULTICULTURALISM</vt:lpstr>
      <vt:lpstr>PowerPoint Presentation</vt:lpstr>
    </vt:vector>
  </TitlesOfParts>
  <Company>Avalon Equipment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Sheila O'Rourke</dc:creator>
  <cp:lastModifiedBy>Teacher E-Solutions</cp:lastModifiedBy>
  <cp:revision>110</cp:revision>
  <dcterms:created xsi:type="dcterms:W3CDTF">2006-07-08T15:23:41Z</dcterms:created>
  <dcterms:modified xsi:type="dcterms:W3CDTF">2019-01-15T09:43:31Z</dcterms:modified>
</cp:coreProperties>
</file>