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 id="2147483653" r:id="rId3"/>
    <p:sldMasterId id="2147483655" r:id="rId4"/>
    <p:sldMasterId id="2147483657" r:id="rId5"/>
  </p:sldMasterIdLst>
  <p:notesMasterIdLst>
    <p:notesMasterId r:id="rId40"/>
  </p:notesMasterIdLst>
  <p:handoutMasterIdLst>
    <p:handoutMasterId r:id="rId41"/>
  </p:handoutMasterIdLst>
  <p:sldIdLst>
    <p:sldId id="332" r:id="rId6"/>
    <p:sldId id="306" r:id="rId7"/>
    <p:sldId id="274" r:id="rId8"/>
    <p:sldId id="305" r:id="rId9"/>
    <p:sldId id="338" r:id="rId10"/>
    <p:sldId id="256" r:id="rId11"/>
    <p:sldId id="334" r:id="rId12"/>
    <p:sldId id="299" r:id="rId13"/>
    <p:sldId id="282" r:id="rId14"/>
    <p:sldId id="335" r:id="rId15"/>
    <p:sldId id="321" r:id="rId16"/>
    <p:sldId id="336" r:id="rId17"/>
    <p:sldId id="339" r:id="rId18"/>
    <p:sldId id="340" r:id="rId19"/>
    <p:sldId id="310" r:id="rId20"/>
    <p:sldId id="343" r:id="rId21"/>
    <p:sldId id="295" r:id="rId22"/>
    <p:sldId id="344" r:id="rId23"/>
    <p:sldId id="301" r:id="rId24"/>
    <p:sldId id="324" r:id="rId25"/>
    <p:sldId id="281" r:id="rId26"/>
    <p:sldId id="341" r:id="rId27"/>
    <p:sldId id="345" r:id="rId28"/>
    <p:sldId id="346" r:id="rId29"/>
    <p:sldId id="347" r:id="rId30"/>
    <p:sldId id="342" r:id="rId31"/>
    <p:sldId id="349" r:id="rId32"/>
    <p:sldId id="351" r:id="rId33"/>
    <p:sldId id="348" r:id="rId34"/>
    <p:sldId id="352" r:id="rId35"/>
    <p:sldId id="353" r:id="rId36"/>
    <p:sldId id="354" r:id="rId37"/>
    <p:sldId id="331" r:id="rId38"/>
    <p:sldId id="355" r:id="rId39"/>
  </p:sldIdLst>
  <p:sldSz cx="9144000" cy="6858000" type="screen4x3"/>
  <p:notesSz cx="6815138" cy="994251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CCFF"/>
    <a:srgbClr val="99FFCC"/>
    <a:srgbClr val="FFCC99"/>
    <a:srgbClr val="CCFF99"/>
    <a:srgbClr val="66CCFF"/>
    <a:srgbClr val="FFFF99"/>
    <a:srgbClr val="6452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77850" autoAdjust="0"/>
  </p:normalViewPr>
  <p:slideViewPr>
    <p:cSldViewPr>
      <p:cViewPr>
        <p:scale>
          <a:sx n="80" d="100"/>
          <a:sy n="80" d="100"/>
        </p:scale>
        <p:origin x="-1608" y="29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52750" cy="498475"/>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defTabSz="920750">
              <a:defRPr sz="1300">
                <a:latin typeface="Times New Roman" pitchFamily="18" charset="0"/>
              </a:defRPr>
            </a:lvl1pPr>
          </a:lstStyle>
          <a:p>
            <a:pPr>
              <a:defRPr/>
            </a:pPr>
            <a:endParaRPr lang="en-US"/>
          </a:p>
        </p:txBody>
      </p:sp>
      <p:sp>
        <p:nvSpPr>
          <p:cNvPr id="19459" name="Rectangle 3"/>
          <p:cNvSpPr>
            <a:spLocks noGrp="1" noChangeArrowheads="1"/>
          </p:cNvSpPr>
          <p:nvPr>
            <p:ph type="dt" sz="quarter" idx="1"/>
          </p:nvPr>
        </p:nvSpPr>
        <p:spPr bwMode="auto">
          <a:xfrm>
            <a:off x="3862388" y="0"/>
            <a:ext cx="2952750" cy="498475"/>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lgn="r" defTabSz="920750">
              <a:defRPr sz="1300">
                <a:latin typeface="Times New Roman" pitchFamily="18" charset="0"/>
              </a:defRPr>
            </a:lvl1pPr>
          </a:lstStyle>
          <a:p>
            <a:pPr>
              <a:defRPr/>
            </a:pPr>
            <a:endParaRPr lang="en-US"/>
          </a:p>
        </p:txBody>
      </p:sp>
      <p:sp>
        <p:nvSpPr>
          <p:cNvPr id="19460" name="Rectangle 4"/>
          <p:cNvSpPr>
            <a:spLocks noGrp="1" noChangeArrowheads="1"/>
          </p:cNvSpPr>
          <p:nvPr>
            <p:ph type="ftr" sz="quarter" idx="2"/>
          </p:nvPr>
        </p:nvSpPr>
        <p:spPr bwMode="auto">
          <a:xfrm>
            <a:off x="0" y="9444038"/>
            <a:ext cx="2952750" cy="498475"/>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defTabSz="920750">
              <a:defRPr sz="1300">
                <a:latin typeface="Times New Roman" pitchFamily="18" charset="0"/>
              </a:defRPr>
            </a:lvl1pPr>
          </a:lstStyle>
          <a:p>
            <a:pPr>
              <a:defRPr/>
            </a:pPr>
            <a:endParaRPr lang="en-US"/>
          </a:p>
        </p:txBody>
      </p:sp>
      <p:sp>
        <p:nvSpPr>
          <p:cNvPr id="19461" name="Rectangle 5"/>
          <p:cNvSpPr>
            <a:spLocks noGrp="1" noChangeArrowheads="1"/>
          </p:cNvSpPr>
          <p:nvPr>
            <p:ph type="sldNum" sz="quarter" idx="3"/>
          </p:nvPr>
        </p:nvSpPr>
        <p:spPr bwMode="auto">
          <a:xfrm>
            <a:off x="3862388" y="9444038"/>
            <a:ext cx="2952750" cy="498475"/>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lgn="r" defTabSz="920750">
              <a:defRPr sz="1300">
                <a:latin typeface="Times New Roman" pitchFamily="18" charset="0"/>
              </a:defRPr>
            </a:lvl1pPr>
          </a:lstStyle>
          <a:p>
            <a:pPr>
              <a:defRPr/>
            </a:pPr>
            <a:fld id="{D500EC06-121C-49CB-9BA6-F86BB1C71E2E}" type="slidenum">
              <a:rPr lang="en-US"/>
              <a:pPr>
                <a:defRPr/>
              </a:pPr>
              <a:t>‹#›</a:t>
            </a:fld>
            <a:endParaRPr lang="en-US"/>
          </a:p>
        </p:txBody>
      </p:sp>
    </p:spTree>
    <p:extLst>
      <p:ext uri="{BB962C8B-B14F-4D97-AF65-F5344CB8AC3E}">
        <p14:creationId xmlns:p14="http://schemas.microsoft.com/office/powerpoint/2010/main" val="1740087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52750" cy="498475"/>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defTabSz="92075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862388" y="0"/>
            <a:ext cx="2952750" cy="498475"/>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lvl1pPr algn="r" defTabSz="920750">
              <a:defRPr sz="1300">
                <a:latin typeface="Times New Roman" pitchFamily="18" charset="0"/>
              </a:defRPr>
            </a:lvl1pPr>
          </a:lstStyle>
          <a:p>
            <a:pPr>
              <a:defRPr/>
            </a:pPr>
            <a:endParaRPr lang="en-US"/>
          </a:p>
        </p:txBody>
      </p:sp>
      <p:sp>
        <p:nvSpPr>
          <p:cNvPr id="46084" name="Rectangle 4"/>
          <p:cNvSpPr>
            <a:spLocks noChangeArrowheads="1" noTextEdit="1"/>
          </p:cNvSpPr>
          <p:nvPr>
            <p:ph type="sldImg" idx="2"/>
          </p:nvPr>
        </p:nvSpPr>
        <p:spPr bwMode="auto">
          <a:xfrm>
            <a:off x="925513"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08050" y="4722813"/>
            <a:ext cx="4999038" cy="4473575"/>
          </a:xfrm>
          <a:prstGeom prst="rect">
            <a:avLst/>
          </a:prstGeom>
          <a:noFill/>
          <a:ln w="9525">
            <a:noFill/>
            <a:miter lim="800000"/>
            <a:headEnd/>
            <a:tailEnd/>
          </a:ln>
          <a:effectLst/>
        </p:spPr>
        <p:txBody>
          <a:bodyPr vert="horz" wrap="square" lIns="92117" tIns="46058" rIns="92117" bIns="4605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444038"/>
            <a:ext cx="2952750" cy="498475"/>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defTabSz="92075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862388" y="9444038"/>
            <a:ext cx="2952750" cy="498475"/>
          </a:xfrm>
          <a:prstGeom prst="rect">
            <a:avLst/>
          </a:prstGeom>
          <a:noFill/>
          <a:ln w="9525">
            <a:noFill/>
            <a:miter lim="800000"/>
            <a:headEnd/>
            <a:tailEnd/>
          </a:ln>
          <a:effectLst/>
        </p:spPr>
        <p:txBody>
          <a:bodyPr vert="horz" wrap="square" lIns="92117" tIns="46058" rIns="92117" bIns="46058" numCol="1" anchor="b" anchorCtr="0" compatLnSpc="1">
            <a:prstTxWarp prst="textNoShape">
              <a:avLst/>
            </a:prstTxWarp>
          </a:bodyPr>
          <a:lstStyle>
            <a:lvl1pPr algn="r" defTabSz="920750">
              <a:defRPr sz="1300">
                <a:latin typeface="Times New Roman" pitchFamily="18" charset="0"/>
              </a:defRPr>
            </a:lvl1pPr>
          </a:lstStyle>
          <a:p>
            <a:pPr>
              <a:defRPr/>
            </a:pPr>
            <a:fld id="{96D754AB-9A33-4F8D-9328-37F2DC5EFD21}" type="slidenum">
              <a:rPr lang="en-US"/>
              <a:pPr>
                <a:defRPr/>
              </a:pPr>
              <a:t>‹#›</a:t>
            </a:fld>
            <a:endParaRPr lang="en-US"/>
          </a:p>
        </p:txBody>
      </p:sp>
    </p:spTree>
    <p:extLst>
      <p:ext uri="{BB962C8B-B14F-4D97-AF65-F5344CB8AC3E}">
        <p14:creationId xmlns:p14="http://schemas.microsoft.com/office/powerpoint/2010/main" val="36300308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F581ABDB-D418-4843-9F50-D7D921D30888}" type="slidenum">
              <a:rPr lang="en-US" smtClean="0">
                <a:latin typeface="Times New Roman" pitchFamily="18" charset="0"/>
              </a:rPr>
              <a:pPr eaLnBrk="1" hangingPunct="1"/>
              <a:t>1</a:t>
            </a:fld>
            <a:endParaRPr lang="en-US" smtClean="0">
              <a:latin typeface="Times New Roman" pitchFamily="18" charset="0"/>
            </a:endParaRPr>
          </a:p>
        </p:txBody>
      </p:sp>
      <p:sp>
        <p:nvSpPr>
          <p:cNvPr id="47107" name="Rectangle 2"/>
          <p:cNvSpPr>
            <a:spLocks noChangeArrowheads="1" noTextEdit="1"/>
          </p:cNvSpPr>
          <p:nvPr>
            <p:ph type="sldImg"/>
          </p:nvPr>
        </p:nvSpPr>
        <p:spPr>
          <a:xfrm>
            <a:off x="922338" y="746125"/>
            <a:ext cx="4973637" cy="3730625"/>
          </a:xfrm>
          <a:ln/>
        </p:spPr>
      </p:sp>
      <p:sp>
        <p:nvSpPr>
          <p:cNvPr id="47108" name="Rectangle 3"/>
          <p:cNvSpPr>
            <a:spLocks noGrp="1" noChangeArrowheads="1"/>
          </p:cNvSpPr>
          <p:nvPr>
            <p:ph type="body" idx="1"/>
          </p:nvPr>
        </p:nvSpPr>
        <p:spPr>
          <a:xfrm>
            <a:off x="681038" y="4724400"/>
            <a:ext cx="5453062" cy="4471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AU" smtClean="0"/>
              <a:t>This module describes in a critical fashion the ways in which hierarchies of sex, sexuality and gender are implicated in all areas of social life. In both Western and non-Western societies, what a woman and a man </a:t>
            </a:r>
            <a:r>
              <a:rPr lang="en-AU" i="1" smtClean="0"/>
              <a:t>should </a:t>
            </a:r>
            <a:r>
              <a:rPr lang="en-AU" smtClean="0"/>
              <a:t>be has relied on a narrow understanding of sex, gender and sexuality and the relationship </a:t>
            </a:r>
            <a:r>
              <a:rPr lang="en-AU" i="1" smtClean="0"/>
              <a:t>between</a:t>
            </a:r>
            <a:r>
              <a:rPr lang="en-AU" smtClean="0"/>
              <a:t> these three. This understanding is reproduced, reinforced and enforced by a range of social institutions, from the state to religious organisations and the media, and has been used to marginalise alternative gender and sexual identities.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A2F81633-CF7E-4AEB-9C4D-F8D6C1D9745E}" type="slidenum">
              <a:rPr lang="en-US" smtClean="0">
                <a:latin typeface="Times New Roman" pitchFamily="18" charset="0"/>
              </a:rPr>
              <a:pPr eaLnBrk="1" hangingPunct="1"/>
              <a:t>34</a:t>
            </a:fld>
            <a:endParaRPr lang="en-US" smtClean="0">
              <a:latin typeface="Times New Roman" pitchFamily="18" charset="0"/>
            </a:endParaRPr>
          </a:p>
        </p:txBody>
      </p:sp>
      <p:sp>
        <p:nvSpPr>
          <p:cNvPr id="56323" name="Rectangle 2"/>
          <p:cNvSpPr>
            <a:spLocks noChangeArrowheads="1" noTextEdit="1"/>
          </p:cNvSpPr>
          <p:nvPr>
            <p:ph type="sldImg"/>
          </p:nvPr>
        </p:nvSpPr>
        <p:spPr>
          <a:xfrm>
            <a:off x="922338" y="746125"/>
            <a:ext cx="4972050" cy="3729038"/>
          </a:xfrm>
          <a:ln/>
        </p:spPr>
      </p:sp>
      <p:sp>
        <p:nvSpPr>
          <p:cNvPr id="56324" name="Rectangle 3"/>
          <p:cNvSpPr>
            <a:spLocks noGrp="1" noChangeArrowheads="1"/>
          </p:cNvSpPr>
          <p:nvPr>
            <p:ph type="body" idx="1"/>
          </p:nvPr>
        </p:nvSpPr>
        <p:spPr>
          <a:xfrm>
            <a:off x="681038" y="4722813"/>
            <a:ext cx="5453062" cy="4473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19620D2C-29C7-43C1-BD20-D94A65494410}" type="slidenum">
              <a:rPr lang="en-US" smtClean="0">
                <a:latin typeface="Times New Roman" pitchFamily="18" charset="0"/>
              </a:rPr>
              <a:pPr eaLnBrk="1" hangingPunct="1"/>
              <a:t>3</a:t>
            </a:fld>
            <a:endParaRPr lang="en-US" smtClean="0">
              <a:latin typeface="Times New Roman" pitchFamily="18" charset="0"/>
            </a:endParaRPr>
          </a:p>
        </p:txBody>
      </p:sp>
      <p:sp>
        <p:nvSpPr>
          <p:cNvPr id="48131" name="Rectangle 2"/>
          <p:cNvSpPr>
            <a:spLocks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10B83690-1F02-4DA2-AC68-B471F06AC417}" type="slidenum">
              <a:rPr lang="en-US" smtClean="0">
                <a:latin typeface="Times New Roman" pitchFamily="18" charset="0"/>
              </a:rPr>
              <a:pPr eaLnBrk="1" hangingPunct="1"/>
              <a:t>6</a:t>
            </a:fld>
            <a:endParaRPr lang="en-US" smtClean="0">
              <a:latin typeface="Times New Roman" pitchFamily="18" charset="0"/>
            </a:endParaRPr>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CE1CC7AF-F43A-4ACF-91C8-E40BF355F2E4}" type="slidenum">
              <a:rPr lang="en-US" smtClean="0">
                <a:latin typeface="Times New Roman" pitchFamily="18" charset="0"/>
              </a:rPr>
              <a:pPr eaLnBrk="1" hangingPunct="1"/>
              <a:t>7</a:t>
            </a:fld>
            <a:endParaRPr lang="en-US" smtClean="0">
              <a:latin typeface="Times New Roman" pitchFamily="18" charset="0"/>
            </a:endParaRPr>
          </a:p>
        </p:txBody>
      </p:sp>
      <p:sp>
        <p:nvSpPr>
          <p:cNvPr id="50179" name="Rectangle 2"/>
          <p:cNvSpPr>
            <a:spLocks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4270E146-3770-40E1-9C59-0B18100F9F11}" type="slidenum">
              <a:rPr lang="en-US" smtClean="0">
                <a:latin typeface="Times New Roman" pitchFamily="18" charset="0"/>
              </a:rPr>
              <a:pPr eaLnBrk="1" hangingPunct="1"/>
              <a:t>8</a:t>
            </a:fld>
            <a:endParaRPr lang="en-US" smtClean="0">
              <a:latin typeface="Times New Roman" pitchFamily="18" charset="0"/>
            </a:endParaRPr>
          </a:p>
        </p:txBody>
      </p:sp>
      <p:sp>
        <p:nvSpPr>
          <p:cNvPr id="51203" name="Rectangle 2"/>
          <p:cNvSpPr>
            <a:spLocks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B2EAF823-5A0D-480B-96D9-DC6A16805E8E}" type="slidenum">
              <a:rPr lang="en-US" smtClean="0">
                <a:latin typeface="Times New Roman" pitchFamily="18" charset="0"/>
              </a:rPr>
              <a:pPr eaLnBrk="1" hangingPunct="1"/>
              <a:t>9</a:t>
            </a:fld>
            <a:endParaRPr lang="en-US" smtClean="0">
              <a:latin typeface="Times New Roman" pitchFamily="18" charset="0"/>
            </a:endParaRPr>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24184F61-3CBC-40DC-8A4B-E42E0C84EBC3}" type="slidenum">
              <a:rPr lang="en-US" smtClean="0">
                <a:latin typeface="Times New Roman" pitchFamily="18" charset="0"/>
              </a:rPr>
              <a:pPr eaLnBrk="1" hangingPunct="1"/>
              <a:t>17</a:t>
            </a:fld>
            <a:endParaRPr lang="en-US" smtClean="0">
              <a:latin typeface="Times New Roman" pitchFamily="18" charset="0"/>
            </a:endParaRPr>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05F1D91D-6776-4C22-B767-DCBA7FE6A95D}" type="slidenum">
              <a:rPr lang="en-US" smtClean="0">
                <a:latin typeface="Times New Roman" pitchFamily="18" charset="0"/>
              </a:rPr>
              <a:pPr eaLnBrk="1" hangingPunct="1"/>
              <a:t>19</a:t>
            </a:fld>
            <a:endParaRPr lang="en-US" smtClean="0">
              <a:latin typeface="Times New Roman" pitchFamily="18" charset="0"/>
            </a:endParaRPr>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750" eaLnBrk="0" hangingPunct="0">
              <a:defRPr>
                <a:solidFill>
                  <a:schemeClr val="tx1"/>
                </a:solidFill>
                <a:latin typeface="Arial" charset="0"/>
                <a:cs typeface="Arial" charset="0"/>
              </a:defRPr>
            </a:lvl1pPr>
            <a:lvl2pPr marL="742950" indent="-285750" defTabSz="920750" eaLnBrk="0" hangingPunct="0">
              <a:defRPr>
                <a:solidFill>
                  <a:schemeClr val="tx1"/>
                </a:solidFill>
                <a:latin typeface="Arial" charset="0"/>
                <a:cs typeface="Arial" charset="0"/>
              </a:defRPr>
            </a:lvl2pPr>
            <a:lvl3pPr marL="1143000" indent="-228600" defTabSz="920750" eaLnBrk="0" hangingPunct="0">
              <a:defRPr>
                <a:solidFill>
                  <a:schemeClr val="tx1"/>
                </a:solidFill>
                <a:latin typeface="Arial" charset="0"/>
                <a:cs typeface="Arial" charset="0"/>
              </a:defRPr>
            </a:lvl3pPr>
            <a:lvl4pPr marL="1600200" indent="-228600" defTabSz="920750" eaLnBrk="0" hangingPunct="0">
              <a:defRPr>
                <a:solidFill>
                  <a:schemeClr val="tx1"/>
                </a:solidFill>
                <a:latin typeface="Arial" charset="0"/>
                <a:cs typeface="Arial" charset="0"/>
              </a:defRPr>
            </a:lvl4pPr>
            <a:lvl5pPr marL="2057400" indent="-228600" defTabSz="920750" eaLnBrk="0" hangingPunct="0">
              <a:defRPr>
                <a:solidFill>
                  <a:schemeClr val="tx1"/>
                </a:solidFill>
                <a:latin typeface="Arial" charset="0"/>
                <a:cs typeface="Arial" charset="0"/>
              </a:defRPr>
            </a:lvl5pPr>
            <a:lvl6pPr marL="2514600" indent="-228600" defTabSz="920750" eaLnBrk="0" fontAlgn="base" hangingPunct="0">
              <a:spcBef>
                <a:spcPct val="0"/>
              </a:spcBef>
              <a:spcAft>
                <a:spcPct val="0"/>
              </a:spcAft>
              <a:defRPr>
                <a:solidFill>
                  <a:schemeClr val="tx1"/>
                </a:solidFill>
                <a:latin typeface="Arial" charset="0"/>
                <a:cs typeface="Arial" charset="0"/>
              </a:defRPr>
            </a:lvl6pPr>
            <a:lvl7pPr marL="2971800" indent="-228600" defTabSz="920750" eaLnBrk="0" fontAlgn="base" hangingPunct="0">
              <a:spcBef>
                <a:spcPct val="0"/>
              </a:spcBef>
              <a:spcAft>
                <a:spcPct val="0"/>
              </a:spcAft>
              <a:defRPr>
                <a:solidFill>
                  <a:schemeClr val="tx1"/>
                </a:solidFill>
                <a:latin typeface="Arial" charset="0"/>
                <a:cs typeface="Arial" charset="0"/>
              </a:defRPr>
            </a:lvl7pPr>
            <a:lvl8pPr marL="3429000" indent="-228600" defTabSz="920750" eaLnBrk="0" fontAlgn="base" hangingPunct="0">
              <a:spcBef>
                <a:spcPct val="0"/>
              </a:spcBef>
              <a:spcAft>
                <a:spcPct val="0"/>
              </a:spcAft>
              <a:defRPr>
                <a:solidFill>
                  <a:schemeClr val="tx1"/>
                </a:solidFill>
                <a:latin typeface="Arial" charset="0"/>
                <a:cs typeface="Arial" charset="0"/>
              </a:defRPr>
            </a:lvl8pPr>
            <a:lvl9pPr marL="3886200" indent="-228600" defTabSz="920750" eaLnBrk="0" fontAlgn="base" hangingPunct="0">
              <a:spcBef>
                <a:spcPct val="0"/>
              </a:spcBef>
              <a:spcAft>
                <a:spcPct val="0"/>
              </a:spcAft>
              <a:defRPr>
                <a:solidFill>
                  <a:schemeClr val="tx1"/>
                </a:solidFill>
                <a:latin typeface="Arial" charset="0"/>
                <a:cs typeface="Arial" charset="0"/>
              </a:defRPr>
            </a:lvl9pPr>
          </a:lstStyle>
          <a:p>
            <a:pPr eaLnBrk="1" hangingPunct="1"/>
            <a:fld id="{3E2E40D0-B515-44AE-9800-24205974EB84}" type="slidenum">
              <a:rPr lang="en-US" smtClean="0">
                <a:latin typeface="Times New Roman" pitchFamily="18" charset="0"/>
              </a:rPr>
              <a:pPr eaLnBrk="1" hangingPunct="1"/>
              <a:t>21</a:t>
            </a:fld>
            <a:endParaRPr lang="en-US" smtClean="0">
              <a:latin typeface="Times New Roman" pitchFamily="18" charset="0"/>
            </a:endParaRPr>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4.xml"/><Relationship Id="rId5" Type="http://schemas.openxmlformats.org/officeDocument/2006/relationships/image" Target="../media/image4.jpeg"/><Relationship Id="rId4" Type="http://schemas.openxmlformats.org/officeDocument/2006/relationships/image" Target="../media/image5.jpe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5.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4526A"/>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6732588" y="6308725"/>
            <a:ext cx="1943100"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5" name="Picture 5" descr="Creative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155575"/>
            <a:ext cx="1117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IASS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8788" y="6350000"/>
            <a:ext cx="1790700" cy="2794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179388" y="5876925"/>
            <a:ext cx="1439862" cy="7921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8" name="Picture 8" descr="ARCSHS Logo 349 FullName 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5949950"/>
            <a:ext cx="129698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9"/>
          <p:cNvSpPr>
            <a:spLocks noChangeArrowheads="1"/>
          </p:cNvSpPr>
          <p:nvPr/>
        </p:nvSpPr>
        <p:spPr bwMode="auto">
          <a:xfrm>
            <a:off x="1692275" y="6308725"/>
            <a:ext cx="1439863"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10" name="Picture 10" descr="LTU_Logo_blk_lrg_H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375" y="6348413"/>
            <a:ext cx="1363663" cy="28098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1" name="Group 11"/>
          <p:cNvGraphicFramePr>
            <a:graphicFrameLocks noGrp="1"/>
          </p:cNvGraphicFramePr>
          <p:nvPr/>
        </p:nvGraphicFramePr>
        <p:xfrm>
          <a:off x="685800" y="5638800"/>
          <a:ext cx="7772400" cy="990600"/>
        </p:xfrm>
        <a:graphic>
          <a:graphicData uri="http://schemas.openxmlformats.org/drawingml/2006/table">
            <a:tbl>
              <a:tblPr/>
              <a:tblGrid>
                <a:gridCol w="3886200"/>
                <a:gridCol w="3886200"/>
              </a:tblGrid>
              <a:tr h="990600">
                <a:tc>
                  <a:txBody>
                    <a:bodyPr/>
                    <a:lstStyle/>
                    <a:p>
                      <a:pPr marL="0" marR="0" lvl="0" indent="0" algn="l" defTabSz="914400" rtl="0" eaLnBrk="1" fontAlgn="base" latinLnBrk="0" hangingPunct="1">
                        <a:lnSpc>
                          <a:spcPct val="100000"/>
                        </a:lnSpc>
                        <a:spcBef>
                          <a:spcPct val="50000"/>
                        </a:spcBef>
                        <a:spcAft>
                          <a:spcPct val="0"/>
                        </a:spcAft>
                        <a:buClr>
                          <a:srgbClr val="76617D"/>
                        </a:buClr>
                        <a:buSzTx/>
                        <a:buFontTx/>
                        <a:buNone/>
                        <a:tabLst/>
                      </a:pPr>
                      <a:endParaRPr kumimoji="0" lang="en-AU" sz="2400" b="0" i="0" u="none" strike="noStrike" cap="none" normalizeH="0" baseline="0" smtClean="0">
                        <a:ln>
                          <a:noFill/>
                        </a:ln>
                        <a:solidFill>
                          <a:schemeClr val="tx1"/>
                        </a:solidFill>
                        <a:effectLst/>
                        <a:latin typeface="Arial Narrow"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
                          <a:srgbClr val="76617D"/>
                        </a:buClr>
                        <a:buSzTx/>
                        <a:buFontTx/>
                        <a:buNone/>
                        <a:tabLst/>
                      </a:pPr>
                      <a:endParaRPr kumimoji="0" lang="en-AU" sz="2400" b="0" i="0" u="none" strike="noStrike" cap="none" normalizeH="0" baseline="0" smtClean="0">
                        <a:ln>
                          <a:noFill/>
                        </a:ln>
                        <a:solidFill>
                          <a:schemeClr val="tx1"/>
                        </a:solidFill>
                        <a:effectLst/>
                        <a:latin typeface="Arial Narrow"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grpSp>
        <p:nvGrpSpPr>
          <p:cNvPr id="12" name="Group 20"/>
          <p:cNvGrpSpPr>
            <a:grpSpLocks/>
          </p:cNvGrpSpPr>
          <p:nvPr userDrawn="1"/>
        </p:nvGrpSpPr>
        <p:grpSpPr bwMode="auto">
          <a:xfrm>
            <a:off x="3068638" y="3028950"/>
            <a:ext cx="5357812" cy="0"/>
            <a:chOff x="43" y="0"/>
            <a:chExt cx="3375" cy="0"/>
          </a:xfrm>
        </p:grpSpPr>
        <p:sp>
          <p:nvSpPr>
            <p:cNvPr id="13" name="Rectangle 21"/>
            <p:cNvSpPr>
              <a:spLocks noChangeArrowheads="1"/>
            </p:cNvSpPr>
            <p:nvPr userDrawn="1"/>
          </p:nvSpPr>
          <p:spPr bwMode="auto">
            <a:xfrm>
              <a:off x="43" y="0"/>
              <a:ext cx="202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p>
          </p:txBody>
        </p:sp>
        <p:sp>
          <p:nvSpPr>
            <p:cNvPr id="14" name="Rectangle 22"/>
            <p:cNvSpPr>
              <a:spLocks noChangeArrowheads="1"/>
            </p:cNvSpPr>
            <p:nvPr userDrawn="1"/>
          </p:nvSpPr>
          <p:spPr bwMode="auto">
            <a:xfrm>
              <a:off x="2071" y="0"/>
              <a:ext cx="1347"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p>
          </p:txBody>
        </p:sp>
      </p:grpSp>
      <p:sp>
        <p:nvSpPr>
          <p:cNvPr id="162819" name="Rectangle 3"/>
          <p:cNvSpPr>
            <a:spLocks noGrp="1" noChangeArrowheads="1"/>
          </p:cNvSpPr>
          <p:nvPr>
            <p:ph type="ctrTitle"/>
          </p:nvPr>
        </p:nvSpPr>
        <p:spPr>
          <a:xfrm>
            <a:off x="684213" y="1557338"/>
            <a:ext cx="7772400" cy="1470025"/>
          </a:xfrm>
        </p:spPr>
        <p:txBody>
          <a:bodyPr/>
          <a:lstStyle>
            <a:lvl1pPr>
              <a:defRPr sz="4000">
                <a:solidFill>
                  <a:srgbClr val="DDDDDD"/>
                </a:solidFill>
              </a:defRPr>
            </a:lvl1pPr>
          </a:lstStyle>
          <a:p>
            <a:r>
              <a:rPr lang="en-AU"/>
              <a:t>Click to edit Master title style</a:t>
            </a:r>
          </a:p>
        </p:txBody>
      </p:sp>
      <p:sp>
        <p:nvSpPr>
          <p:cNvPr id="162820" name="Rectangle 4"/>
          <p:cNvSpPr>
            <a:spLocks noGrp="1" noChangeArrowheads="1"/>
          </p:cNvSpPr>
          <p:nvPr>
            <p:ph type="subTitle" idx="1"/>
          </p:nvPr>
        </p:nvSpPr>
        <p:spPr>
          <a:xfrm>
            <a:off x="1331913" y="3357563"/>
            <a:ext cx="6400800" cy="1752600"/>
          </a:xfrm>
        </p:spPr>
        <p:txBody>
          <a:bodyPr/>
          <a:lstStyle>
            <a:lvl1pPr marL="0" indent="0" algn="ctr">
              <a:buFontTx/>
              <a:buNone/>
              <a:defRPr b="1">
                <a:solidFill>
                  <a:schemeClr val="bg1"/>
                </a:solidFill>
                <a:latin typeface="Century Gothic" pitchFamily="34" charset="0"/>
              </a:defRPr>
            </a:lvl1pPr>
          </a:lstStyle>
          <a:p>
            <a:r>
              <a:rPr lang="en-AU"/>
              <a:t>Click to edit Master subtitle style</a:t>
            </a:r>
          </a:p>
        </p:txBody>
      </p:sp>
    </p:spTree>
    <p:extLst>
      <p:ext uri="{BB962C8B-B14F-4D97-AF65-F5344CB8AC3E}">
        <p14:creationId xmlns:p14="http://schemas.microsoft.com/office/powerpoint/2010/main" val="115397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B3FB2CF9-8910-496C-A534-B5369D7BDB2C}" type="slidenum">
              <a:rPr lang="en-AU"/>
              <a:pPr>
                <a:defRPr/>
              </a:pPr>
              <a:t>‹#›</a:t>
            </a:fld>
            <a:endParaRPr lang="en-AU"/>
          </a:p>
        </p:txBody>
      </p:sp>
    </p:spTree>
    <p:extLst>
      <p:ext uri="{BB962C8B-B14F-4D97-AF65-F5344CB8AC3E}">
        <p14:creationId xmlns:p14="http://schemas.microsoft.com/office/powerpoint/2010/main" val="2619755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137B5296-F48F-4194-A328-CF9321BDD1EF}" type="slidenum">
              <a:rPr lang="en-AU"/>
              <a:pPr>
                <a:defRPr/>
              </a:pPr>
              <a:t>‹#›</a:t>
            </a:fld>
            <a:endParaRPr lang="en-AU"/>
          </a:p>
        </p:txBody>
      </p:sp>
    </p:spTree>
    <p:extLst>
      <p:ext uri="{BB962C8B-B14F-4D97-AF65-F5344CB8AC3E}">
        <p14:creationId xmlns:p14="http://schemas.microsoft.com/office/powerpoint/2010/main" val="3096864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4526A"/>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6732588" y="6308725"/>
            <a:ext cx="1943100"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5" name="Picture 5" descr="Creative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155575"/>
            <a:ext cx="1117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IASS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8788" y="6350000"/>
            <a:ext cx="1790700" cy="2794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179388" y="5876925"/>
            <a:ext cx="1439862" cy="7921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8" name="Picture 8" descr="ARCSHS Logo 349 FullName 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5949950"/>
            <a:ext cx="129698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9"/>
          <p:cNvSpPr>
            <a:spLocks noChangeArrowheads="1"/>
          </p:cNvSpPr>
          <p:nvPr/>
        </p:nvSpPr>
        <p:spPr bwMode="auto">
          <a:xfrm>
            <a:off x="1692275" y="6308725"/>
            <a:ext cx="1439863"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10" name="Picture 10" descr="LTU_Logo_blk_lrg_H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375" y="6348413"/>
            <a:ext cx="1363663" cy="28098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65891" name="Rectangle 3"/>
          <p:cNvSpPr>
            <a:spLocks noGrp="1" noChangeArrowheads="1"/>
          </p:cNvSpPr>
          <p:nvPr>
            <p:ph type="ctrTitle"/>
          </p:nvPr>
        </p:nvSpPr>
        <p:spPr>
          <a:xfrm>
            <a:off x="684213" y="1557338"/>
            <a:ext cx="7772400" cy="1470025"/>
          </a:xfrm>
        </p:spPr>
        <p:txBody>
          <a:bodyPr/>
          <a:lstStyle>
            <a:lvl1pPr>
              <a:defRPr sz="4000">
                <a:solidFill>
                  <a:srgbClr val="DDDDDD"/>
                </a:solidFill>
              </a:defRPr>
            </a:lvl1pPr>
          </a:lstStyle>
          <a:p>
            <a:r>
              <a:rPr lang="en-AU"/>
              <a:t>Click to edit Master title style</a:t>
            </a:r>
          </a:p>
        </p:txBody>
      </p:sp>
      <p:sp>
        <p:nvSpPr>
          <p:cNvPr id="165892" name="Rectangle 4"/>
          <p:cNvSpPr>
            <a:spLocks noGrp="1" noChangeArrowheads="1"/>
          </p:cNvSpPr>
          <p:nvPr>
            <p:ph type="subTitle" idx="1"/>
          </p:nvPr>
        </p:nvSpPr>
        <p:spPr>
          <a:xfrm>
            <a:off x="1331913" y="3357563"/>
            <a:ext cx="6400800" cy="1752600"/>
          </a:xfrm>
        </p:spPr>
        <p:txBody>
          <a:bodyPr/>
          <a:lstStyle>
            <a:lvl1pPr marL="0" indent="0" algn="ctr">
              <a:buFontTx/>
              <a:buNone/>
              <a:defRPr b="1">
                <a:solidFill>
                  <a:schemeClr val="bg1"/>
                </a:solidFill>
                <a:latin typeface="Century Gothic" pitchFamily="34" charset="0"/>
              </a:defRPr>
            </a:lvl1pPr>
          </a:lstStyle>
          <a:p>
            <a:r>
              <a:rPr lang="en-AU"/>
              <a:t>Click to edit Master subtitle style</a:t>
            </a:r>
          </a:p>
        </p:txBody>
      </p:sp>
    </p:spTree>
    <p:extLst>
      <p:ext uri="{BB962C8B-B14F-4D97-AF65-F5344CB8AC3E}">
        <p14:creationId xmlns:p14="http://schemas.microsoft.com/office/powerpoint/2010/main" val="2345848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F3CD0244-FD6C-4C72-9EE3-C6504175A56E}" type="slidenum">
              <a:rPr lang="en-AU"/>
              <a:pPr>
                <a:defRPr/>
              </a:pPr>
              <a:t>‹#›</a:t>
            </a:fld>
            <a:endParaRPr lang="en-AU"/>
          </a:p>
        </p:txBody>
      </p:sp>
    </p:spTree>
    <p:extLst>
      <p:ext uri="{BB962C8B-B14F-4D97-AF65-F5344CB8AC3E}">
        <p14:creationId xmlns:p14="http://schemas.microsoft.com/office/powerpoint/2010/main" val="2329700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1127A127-1F31-49EC-9F67-5141762140FD}" type="slidenum">
              <a:rPr lang="en-AU"/>
              <a:pPr>
                <a:defRPr/>
              </a:pPr>
              <a:t>‹#›</a:t>
            </a:fld>
            <a:endParaRPr lang="en-AU"/>
          </a:p>
        </p:txBody>
      </p:sp>
    </p:spTree>
    <p:extLst>
      <p:ext uri="{BB962C8B-B14F-4D97-AF65-F5344CB8AC3E}">
        <p14:creationId xmlns:p14="http://schemas.microsoft.com/office/powerpoint/2010/main" val="3699318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E0805012-21E0-4762-B36B-B8E65EF59DF8}" type="slidenum">
              <a:rPr lang="en-AU"/>
              <a:pPr>
                <a:defRPr/>
              </a:pPr>
              <a:t>‹#›</a:t>
            </a:fld>
            <a:endParaRPr lang="en-AU"/>
          </a:p>
        </p:txBody>
      </p:sp>
    </p:spTree>
    <p:extLst>
      <p:ext uri="{BB962C8B-B14F-4D97-AF65-F5344CB8AC3E}">
        <p14:creationId xmlns:p14="http://schemas.microsoft.com/office/powerpoint/2010/main" val="39600112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5"/>
          <p:cNvSpPr>
            <a:spLocks noGrp="1" noChangeArrowheads="1"/>
          </p:cNvSpPr>
          <p:nvPr>
            <p:ph type="dt" sz="half" idx="10"/>
          </p:nvPr>
        </p:nvSpPr>
        <p:spPr>
          <a:ln/>
        </p:spPr>
        <p:txBody>
          <a:bodyPr/>
          <a:lstStyle>
            <a:lvl1pPr>
              <a:defRPr/>
            </a:lvl1pPr>
          </a:lstStyle>
          <a:p>
            <a:pPr>
              <a:defRPr/>
            </a:pPr>
            <a:endParaRPr lang="en-AU"/>
          </a:p>
        </p:txBody>
      </p:sp>
      <p:sp>
        <p:nvSpPr>
          <p:cNvPr id="8" name="Rectangle 6"/>
          <p:cNvSpPr>
            <a:spLocks noGrp="1" noChangeArrowheads="1"/>
          </p:cNvSpPr>
          <p:nvPr>
            <p:ph type="ftr" sz="quarter" idx="11"/>
          </p:nvPr>
        </p:nvSpPr>
        <p:spPr>
          <a:ln/>
        </p:spPr>
        <p:txBody>
          <a:bodyPr/>
          <a:lstStyle>
            <a:lvl1pPr>
              <a:defRPr/>
            </a:lvl1pPr>
          </a:lstStyle>
          <a:p>
            <a:pPr>
              <a:defRPr/>
            </a:pPr>
            <a:endParaRPr lang="en-AU"/>
          </a:p>
        </p:txBody>
      </p:sp>
      <p:sp>
        <p:nvSpPr>
          <p:cNvPr id="9" name="Rectangle 7"/>
          <p:cNvSpPr>
            <a:spLocks noGrp="1" noChangeArrowheads="1"/>
          </p:cNvSpPr>
          <p:nvPr>
            <p:ph type="sldNum" sz="quarter" idx="12"/>
          </p:nvPr>
        </p:nvSpPr>
        <p:spPr>
          <a:ln/>
        </p:spPr>
        <p:txBody>
          <a:bodyPr/>
          <a:lstStyle>
            <a:lvl1pPr>
              <a:defRPr/>
            </a:lvl1pPr>
          </a:lstStyle>
          <a:p>
            <a:pPr>
              <a:defRPr/>
            </a:pPr>
            <a:fld id="{33A3368C-60A9-409D-AF3E-A3C37B2FAB3E}" type="slidenum">
              <a:rPr lang="en-AU"/>
              <a:pPr>
                <a:defRPr/>
              </a:pPr>
              <a:t>‹#›</a:t>
            </a:fld>
            <a:endParaRPr lang="en-AU"/>
          </a:p>
        </p:txBody>
      </p:sp>
    </p:spTree>
    <p:extLst>
      <p:ext uri="{BB962C8B-B14F-4D97-AF65-F5344CB8AC3E}">
        <p14:creationId xmlns:p14="http://schemas.microsoft.com/office/powerpoint/2010/main" val="20025750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5"/>
          <p:cNvSpPr>
            <a:spLocks noGrp="1" noChangeArrowheads="1"/>
          </p:cNvSpPr>
          <p:nvPr>
            <p:ph type="dt" sz="half" idx="10"/>
          </p:nvPr>
        </p:nvSpPr>
        <p:spPr>
          <a:ln/>
        </p:spPr>
        <p:txBody>
          <a:bodyPr/>
          <a:lstStyle>
            <a:lvl1pPr>
              <a:defRPr/>
            </a:lvl1pPr>
          </a:lstStyle>
          <a:p>
            <a:pPr>
              <a:defRPr/>
            </a:pPr>
            <a:endParaRPr lang="en-AU"/>
          </a:p>
        </p:txBody>
      </p:sp>
      <p:sp>
        <p:nvSpPr>
          <p:cNvPr id="4" name="Rectangle 6"/>
          <p:cNvSpPr>
            <a:spLocks noGrp="1" noChangeArrowheads="1"/>
          </p:cNvSpPr>
          <p:nvPr>
            <p:ph type="ftr" sz="quarter" idx="11"/>
          </p:nvPr>
        </p:nvSpPr>
        <p:spPr>
          <a:ln/>
        </p:spPr>
        <p:txBody>
          <a:bodyPr/>
          <a:lstStyle>
            <a:lvl1pPr>
              <a:defRPr/>
            </a:lvl1pPr>
          </a:lstStyle>
          <a:p>
            <a:pPr>
              <a:defRPr/>
            </a:pPr>
            <a:endParaRPr lang="en-AU"/>
          </a:p>
        </p:txBody>
      </p:sp>
      <p:sp>
        <p:nvSpPr>
          <p:cNvPr id="5" name="Rectangle 7"/>
          <p:cNvSpPr>
            <a:spLocks noGrp="1" noChangeArrowheads="1"/>
          </p:cNvSpPr>
          <p:nvPr>
            <p:ph type="sldNum" sz="quarter" idx="12"/>
          </p:nvPr>
        </p:nvSpPr>
        <p:spPr>
          <a:ln/>
        </p:spPr>
        <p:txBody>
          <a:bodyPr/>
          <a:lstStyle>
            <a:lvl1pPr>
              <a:defRPr/>
            </a:lvl1pPr>
          </a:lstStyle>
          <a:p>
            <a:pPr>
              <a:defRPr/>
            </a:pPr>
            <a:fld id="{FFCBE3FF-CB24-4A19-81CD-DF85BDB9DB68}" type="slidenum">
              <a:rPr lang="en-AU"/>
              <a:pPr>
                <a:defRPr/>
              </a:pPr>
              <a:t>‹#›</a:t>
            </a:fld>
            <a:endParaRPr lang="en-AU"/>
          </a:p>
        </p:txBody>
      </p:sp>
    </p:spTree>
    <p:extLst>
      <p:ext uri="{BB962C8B-B14F-4D97-AF65-F5344CB8AC3E}">
        <p14:creationId xmlns:p14="http://schemas.microsoft.com/office/powerpoint/2010/main" val="1882895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AU"/>
          </a:p>
        </p:txBody>
      </p:sp>
      <p:sp>
        <p:nvSpPr>
          <p:cNvPr id="3" name="Rectangle 6"/>
          <p:cNvSpPr>
            <a:spLocks noGrp="1" noChangeArrowheads="1"/>
          </p:cNvSpPr>
          <p:nvPr>
            <p:ph type="ftr" sz="quarter" idx="11"/>
          </p:nvPr>
        </p:nvSpPr>
        <p:spPr>
          <a:ln/>
        </p:spPr>
        <p:txBody>
          <a:bodyPr/>
          <a:lstStyle>
            <a:lvl1pPr>
              <a:defRPr/>
            </a:lvl1pPr>
          </a:lstStyle>
          <a:p>
            <a:pPr>
              <a:defRPr/>
            </a:pPr>
            <a:endParaRPr lang="en-AU"/>
          </a:p>
        </p:txBody>
      </p:sp>
      <p:sp>
        <p:nvSpPr>
          <p:cNvPr id="4" name="Rectangle 7"/>
          <p:cNvSpPr>
            <a:spLocks noGrp="1" noChangeArrowheads="1"/>
          </p:cNvSpPr>
          <p:nvPr>
            <p:ph type="sldNum" sz="quarter" idx="12"/>
          </p:nvPr>
        </p:nvSpPr>
        <p:spPr>
          <a:ln/>
        </p:spPr>
        <p:txBody>
          <a:bodyPr/>
          <a:lstStyle>
            <a:lvl1pPr>
              <a:defRPr/>
            </a:lvl1pPr>
          </a:lstStyle>
          <a:p>
            <a:pPr>
              <a:defRPr/>
            </a:pPr>
            <a:fld id="{6A1B99CE-DAEA-431C-B227-0658E9A3BA4E}" type="slidenum">
              <a:rPr lang="en-AU"/>
              <a:pPr>
                <a:defRPr/>
              </a:pPr>
              <a:t>‹#›</a:t>
            </a:fld>
            <a:endParaRPr lang="en-AU"/>
          </a:p>
        </p:txBody>
      </p:sp>
    </p:spTree>
    <p:extLst>
      <p:ext uri="{BB962C8B-B14F-4D97-AF65-F5344CB8AC3E}">
        <p14:creationId xmlns:p14="http://schemas.microsoft.com/office/powerpoint/2010/main" val="3841852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EC24DFD3-1BEE-4E2F-9BD9-7CADC30DDB8D}" type="slidenum">
              <a:rPr lang="en-AU"/>
              <a:pPr>
                <a:defRPr/>
              </a:pPr>
              <a:t>‹#›</a:t>
            </a:fld>
            <a:endParaRPr lang="en-AU"/>
          </a:p>
        </p:txBody>
      </p:sp>
    </p:spTree>
    <p:extLst>
      <p:ext uri="{BB962C8B-B14F-4D97-AF65-F5344CB8AC3E}">
        <p14:creationId xmlns:p14="http://schemas.microsoft.com/office/powerpoint/2010/main" val="423756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C21F3F56-E504-4F98-9993-BB691E88E2F6}" type="slidenum">
              <a:rPr lang="en-AU"/>
              <a:pPr>
                <a:defRPr/>
              </a:pPr>
              <a:t>‹#›</a:t>
            </a:fld>
            <a:endParaRPr lang="en-AU"/>
          </a:p>
        </p:txBody>
      </p:sp>
    </p:spTree>
    <p:extLst>
      <p:ext uri="{BB962C8B-B14F-4D97-AF65-F5344CB8AC3E}">
        <p14:creationId xmlns:p14="http://schemas.microsoft.com/office/powerpoint/2010/main" val="35148514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DF92EE63-2447-423D-B35E-EA2EC7C5962C}" type="slidenum">
              <a:rPr lang="en-AU"/>
              <a:pPr>
                <a:defRPr/>
              </a:pPr>
              <a:t>‹#›</a:t>
            </a:fld>
            <a:endParaRPr lang="en-AU"/>
          </a:p>
        </p:txBody>
      </p:sp>
    </p:spTree>
    <p:extLst>
      <p:ext uri="{BB962C8B-B14F-4D97-AF65-F5344CB8AC3E}">
        <p14:creationId xmlns:p14="http://schemas.microsoft.com/office/powerpoint/2010/main" val="1301449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556D4542-2333-47CF-BCB5-1A85BDA6E3B9}" type="slidenum">
              <a:rPr lang="en-AU"/>
              <a:pPr>
                <a:defRPr/>
              </a:pPr>
              <a:t>‹#›</a:t>
            </a:fld>
            <a:endParaRPr lang="en-AU"/>
          </a:p>
        </p:txBody>
      </p:sp>
    </p:spTree>
    <p:extLst>
      <p:ext uri="{BB962C8B-B14F-4D97-AF65-F5344CB8AC3E}">
        <p14:creationId xmlns:p14="http://schemas.microsoft.com/office/powerpoint/2010/main" val="35426221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98916680-4BDB-41C2-B64E-DCB65F34B802}" type="slidenum">
              <a:rPr lang="en-AU"/>
              <a:pPr>
                <a:defRPr/>
              </a:pPr>
              <a:t>‹#›</a:t>
            </a:fld>
            <a:endParaRPr lang="en-AU"/>
          </a:p>
        </p:txBody>
      </p:sp>
    </p:spTree>
    <p:extLst>
      <p:ext uri="{BB962C8B-B14F-4D97-AF65-F5344CB8AC3E}">
        <p14:creationId xmlns:p14="http://schemas.microsoft.com/office/powerpoint/2010/main" val="6390438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4526A"/>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6732588" y="6308725"/>
            <a:ext cx="1943100"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5" name="Picture 5" descr="Creative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155575"/>
            <a:ext cx="1117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IASS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8788" y="6350000"/>
            <a:ext cx="1790700" cy="2794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179388" y="5876925"/>
            <a:ext cx="1439862" cy="7921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8" name="Picture 8" descr="ARCSHS Logo 349 FullName 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5949950"/>
            <a:ext cx="129698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9"/>
          <p:cNvSpPr>
            <a:spLocks noChangeArrowheads="1"/>
          </p:cNvSpPr>
          <p:nvPr/>
        </p:nvSpPr>
        <p:spPr bwMode="auto">
          <a:xfrm>
            <a:off x="1692275" y="6308725"/>
            <a:ext cx="1439863"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10" name="Picture 10" descr="LTU_Logo_blk_lrg_H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375" y="6348413"/>
            <a:ext cx="1363663" cy="28098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67939" name="Rectangle 3"/>
          <p:cNvSpPr>
            <a:spLocks noGrp="1" noChangeArrowheads="1"/>
          </p:cNvSpPr>
          <p:nvPr>
            <p:ph type="ctrTitle"/>
          </p:nvPr>
        </p:nvSpPr>
        <p:spPr>
          <a:xfrm>
            <a:off x="684213" y="1557338"/>
            <a:ext cx="7772400" cy="1470025"/>
          </a:xfrm>
        </p:spPr>
        <p:txBody>
          <a:bodyPr/>
          <a:lstStyle>
            <a:lvl1pPr>
              <a:defRPr sz="4000">
                <a:solidFill>
                  <a:srgbClr val="DDDDDD"/>
                </a:solidFill>
              </a:defRPr>
            </a:lvl1pPr>
          </a:lstStyle>
          <a:p>
            <a:r>
              <a:rPr lang="en-AU"/>
              <a:t>Click to edit Master title style</a:t>
            </a:r>
          </a:p>
        </p:txBody>
      </p:sp>
      <p:sp>
        <p:nvSpPr>
          <p:cNvPr id="167940" name="Rectangle 4"/>
          <p:cNvSpPr>
            <a:spLocks noGrp="1" noChangeArrowheads="1"/>
          </p:cNvSpPr>
          <p:nvPr>
            <p:ph type="subTitle" idx="1"/>
          </p:nvPr>
        </p:nvSpPr>
        <p:spPr>
          <a:xfrm>
            <a:off x="1331913" y="3357563"/>
            <a:ext cx="6400800" cy="1752600"/>
          </a:xfrm>
        </p:spPr>
        <p:txBody>
          <a:bodyPr/>
          <a:lstStyle>
            <a:lvl1pPr marL="0" indent="0" algn="ctr">
              <a:buFontTx/>
              <a:buNone/>
              <a:defRPr b="1">
                <a:solidFill>
                  <a:schemeClr val="bg1"/>
                </a:solidFill>
                <a:latin typeface="Century Gothic" pitchFamily="34" charset="0"/>
              </a:defRPr>
            </a:lvl1pPr>
          </a:lstStyle>
          <a:p>
            <a:r>
              <a:rPr lang="en-AU"/>
              <a:t>Click to edit Master subtitle style</a:t>
            </a:r>
          </a:p>
        </p:txBody>
      </p:sp>
    </p:spTree>
    <p:extLst>
      <p:ext uri="{BB962C8B-B14F-4D97-AF65-F5344CB8AC3E}">
        <p14:creationId xmlns:p14="http://schemas.microsoft.com/office/powerpoint/2010/main" val="11423086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C9C5D4C6-F975-470A-A56C-9E71F9AF5020}" type="slidenum">
              <a:rPr lang="en-AU"/>
              <a:pPr>
                <a:defRPr/>
              </a:pPr>
              <a:t>‹#›</a:t>
            </a:fld>
            <a:endParaRPr lang="en-AU"/>
          </a:p>
        </p:txBody>
      </p:sp>
    </p:spTree>
    <p:extLst>
      <p:ext uri="{BB962C8B-B14F-4D97-AF65-F5344CB8AC3E}">
        <p14:creationId xmlns:p14="http://schemas.microsoft.com/office/powerpoint/2010/main" val="200537100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4BCF2827-30F5-45C8-A24C-7BC1D397225C}" type="slidenum">
              <a:rPr lang="en-AU"/>
              <a:pPr>
                <a:defRPr/>
              </a:pPr>
              <a:t>‹#›</a:t>
            </a:fld>
            <a:endParaRPr lang="en-AU"/>
          </a:p>
        </p:txBody>
      </p:sp>
    </p:spTree>
    <p:extLst>
      <p:ext uri="{BB962C8B-B14F-4D97-AF65-F5344CB8AC3E}">
        <p14:creationId xmlns:p14="http://schemas.microsoft.com/office/powerpoint/2010/main" val="30400984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62C549DE-D704-46A9-868A-6D921C743786}" type="slidenum">
              <a:rPr lang="en-AU"/>
              <a:pPr>
                <a:defRPr/>
              </a:pPr>
              <a:t>‹#›</a:t>
            </a:fld>
            <a:endParaRPr lang="en-AU"/>
          </a:p>
        </p:txBody>
      </p:sp>
    </p:spTree>
    <p:extLst>
      <p:ext uri="{BB962C8B-B14F-4D97-AF65-F5344CB8AC3E}">
        <p14:creationId xmlns:p14="http://schemas.microsoft.com/office/powerpoint/2010/main" val="20270997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5"/>
          <p:cNvSpPr>
            <a:spLocks noGrp="1" noChangeArrowheads="1"/>
          </p:cNvSpPr>
          <p:nvPr>
            <p:ph type="dt" sz="half" idx="10"/>
          </p:nvPr>
        </p:nvSpPr>
        <p:spPr>
          <a:ln/>
        </p:spPr>
        <p:txBody>
          <a:bodyPr/>
          <a:lstStyle>
            <a:lvl1pPr>
              <a:defRPr/>
            </a:lvl1pPr>
          </a:lstStyle>
          <a:p>
            <a:pPr>
              <a:defRPr/>
            </a:pPr>
            <a:endParaRPr lang="en-AU"/>
          </a:p>
        </p:txBody>
      </p:sp>
      <p:sp>
        <p:nvSpPr>
          <p:cNvPr id="8" name="Rectangle 6"/>
          <p:cNvSpPr>
            <a:spLocks noGrp="1" noChangeArrowheads="1"/>
          </p:cNvSpPr>
          <p:nvPr>
            <p:ph type="ftr" sz="quarter" idx="11"/>
          </p:nvPr>
        </p:nvSpPr>
        <p:spPr>
          <a:ln/>
        </p:spPr>
        <p:txBody>
          <a:bodyPr/>
          <a:lstStyle>
            <a:lvl1pPr>
              <a:defRPr/>
            </a:lvl1pPr>
          </a:lstStyle>
          <a:p>
            <a:pPr>
              <a:defRPr/>
            </a:pPr>
            <a:endParaRPr lang="en-AU"/>
          </a:p>
        </p:txBody>
      </p:sp>
      <p:sp>
        <p:nvSpPr>
          <p:cNvPr id="9" name="Rectangle 7"/>
          <p:cNvSpPr>
            <a:spLocks noGrp="1" noChangeArrowheads="1"/>
          </p:cNvSpPr>
          <p:nvPr>
            <p:ph type="sldNum" sz="quarter" idx="12"/>
          </p:nvPr>
        </p:nvSpPr>
        <p:spPr>
          <a:ln/>
        </p:spPr>
        <p:txBody>
          <a:bodyPr/>
          <a:lstStyle>
            <a:lvl1pPr>
              <a:defRPr/>
            </a:lvl1pPr>
          </a:lstStyle>
          <a:p>
            <a:pPr>
              <a:defRPr/>
            </a:pPr>
            <a:fld id="{1A8BD804-B8CB-4FE2-947F-CD3CB4069136}" type="slidenum">
              <a:rPr lang="en-AU"/>
              <a:pPr>
                <a:defRPr/>
              </a:pPr>
              <a:t>‹#›</a:t>
            </a:fld>
            <a:endParaRPr lang="en-AU"/>
          </a:p>
        </p:txBody>
      </p:sp>
    </p:spTree>
    <p:extLst>
      <p:ext uri="{BB962C8B-B14F-4D97-AF65-F5344CB8AC3E}">
        <p14:creationId xmlns:p14="http://schemas.microsoft.com/office/powerpoint/2010/main" val="25789500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5"/>
          <p:cNvSpPr>
            <a:spLocks noGrp="1" noChangeArrowheads="1"/>
          </p:cNvSpPr>
          <p:nvPr>
            <p:ph type="dt" sz="half" idx="10"/>
          </p:nvPr>
        </p:nvSpPr>
        <p:spPr>
          <a:ln/>
        </p:spPr>
        <p:txBody>
          <a:bodyPr/>
          <a:lstStyle>
            <a:lvl1pPr>
              <a:defRPr/>
            </a:lvl1pPr>
          </a:lstStyle>
          <a:p>
            <a:pPr>
              <a:defRPr/>
            </a:pPr>
            <a:endParaRPr lang="en-AU"/>
          </a:p>
        </p:txBody>
      </p:sp>
      <p:sp>
        <p:nvSpPr>
          <p:cNvPr id="4" name="Rectangle 6"/>
          <p:cNvSpPr>
            <a:spLocks noGrp="1" noChangeArrowheads="1"/>
          </p:cNvSpPr>
          <p:nvPr>
            <p:ph type="ftr" sz="quarter" idx="11"/>
          </p:nvPr>
        </p:nvSpPr>
        <p:spPr>
          <a:ln/>
        </p:spPr>
        <p:txBody>
          <a:bodyPr/>
          <a:lstStyle>
            <a:lvl1pPr>
              <a:defRPr/>
            </a:lvl1pPr>
          </a:lstStyle>
          <a:p>
            <a:pPr>
              <a:defRPr/>
            </a:pPr>
            <a:endParaRPr lang="en-AU"/>
          </a:p>
        </p:txBody>
      </p:sp>
      <p:sp>
        <p:nvSpPr>
          <p:cNvPr id="5" name="Rectangle 7"/>
          <p:cNvSpPr>
            <a:spLocks noGrp="1" noChangeArrowheads="1"/>
          </p:cNvSpPr>
          <p:nvPr>
            <p:ph type="sldNum" sz="quarter" idx="12"/>
          </p:nvPr>
        </p:nvSpPr>
        <p:spPr>
          <a:ln/>
        </p:spPr>
        <p:txBody>
          <a:bodyPr/>
          <a:lstStyle>
            <a:lvl1pPr>
              <a:defRPr/>
            </a:lvl1pPr>
          </a:lstStyle>
          <a:p>
            <a:pPr>
              <a:defRPr/>
            </a:pPr>
            <a:fld id="{1E69CF44-A427-4D56-BFB3-6F9950FCA394}" type="slidenum">
              <a:rPr lang="en-AU"/>
              <a:pPr>
                <a:defRPr/>
              </a:pPr>
              <a:t>‹#›</a:t>
            </a:fld>
            <a:endParaRPr lang="en-AU"/>
          </a:p>
        </p:txBody>
      </p:sp>
    </p:spTree>
    <p:extLst>
      <p:ext uri="{BB962C8B-B14F-4D97-AF65-F5344CB8AC3E}">
        <p14:creationId xmlns:p14="http://schemas.microsoft.com/office/powerpoint/2010/main" val="8126771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AU"/>
          </a:p>
        </p:txBody>
      </p:sp>
      <p:sp>
        <p:nvSpPr>
          <p:cNvPr id="3" name="Rectangle 6"/>
          <p:cNvSpPr>
            <a:spLocks noGrp="1" noChangeArrowheads="1"/>
          </p:cNvSpPr>
          <p:nvPr>
            <p:ph type="ftr" sz="quarter" idx="11"/>
          </p:nvPr>
        </p:nvSpPr>
        <p:spPr>
          <a:ln/>
        </p:spPr>
        <p:txBody>
          <a:bodyPr/>
          <a:lstStyle>
            <a:lvl1pPr>
              <a:defRPr/>
            </a:lvl1pPr>
          </a:lstStyle>
          <a:p>
            <a:pPr>
              <a:defRPr/>
            </a:pPr>
            <a:endParaRPr lang="en-AU"/>
          </a:p>
        </p:txBody>
      </p:sp>
      <p:sp>
        <p:nvSpPr>
          <p:cNvPr id="4" name="Rectangle 7"/>
          <p:cNvSpPr>
            <a:spLocks noGrp="1" noChangeArrowheads="1"/>
          </p:cNvSpPr>
          <p:nvPr>
            <p:ph type="sldNum" sz="quarter" idx="12"/>
          </p:nvPr>
        </p:nvSpPr>
        <p:spPr>
          <a:ln/>
        </p:spPr>
        <p:txBody>
          <a:bodyPr/>
          <a:lstStyle>
            <a:lvl1pPr>
              <a:defRPr/>
            </a:lvl1pPr>
          </a:lstStyle>
          <a:p>
            <a:pPr>
              <a:defRPr/>
            </a:pPr>
            <a:fld id="{3CA4BAC8-E87D-4B9E-BD98-E2E13DA7BE6C}" type="slidenum">
              <a:rPr lang="en-AU"/>
              <a:pPr>
                <a:defRPr/>
              </a:pPr>
              <a:t>‹#›</a:t>
            </a:fld>
            <a:endParaRPr lang="en-AU"/>
          </a:p>
        </p:txBody>
      </p:sp>
    </p:spTree>
    <p:extLst>
      <p:ext uri="{BB962C8B-B14F-4D97-AF65-F5344CB8AC3E}">
        <p14:creationId xmlns:p14="http://schemas.microsoft.com/office/powerpoint/2010/main" val="281369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8A039156-FF82-4091-8986-997B12B8BE8B}" type="slidenum">
              <a:rPr lang="en-AU"/>
              <a:pPr>
                <a:defRPr/>
              </a:pPr>
              <a:t>‹#›</a:t>
            </a:fld>
            <a:endParaRPr lang="en-AU"/>
          </a:p>
        </p:txBody>
      </p:sp>
    </p:spTree>
    <p:extLst>
      <p:ext uri="{BB962C8B-B14F-4D97-AF65-F5344CB8AC3E}">
        <p14:creationId xmlns:p14="http://schemas.microsoft.com/office/powerpoint/2010/main" val="16606733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DDB6563F-DF03-47C1-B50D-FB5C853D873E}" type="slidenum">
              <a:rPr lang="en-AU"/>
              <a:pPr>
                <a:defRPr/>
              </a:pPr>
              <a:t>‹#›</a:t>
            </a:fld>
            <a:endParaRPr lang="en-AU"/>
          </a:p>
        </p:txBody>
      </p:sp>
    </p:spTree>
    <p:extLst>
      <p:ext uri="{BB962C8B-B14F-4D97-AF65-F5344CB8AC3E}">
        <p14:creationId xmlns:p14="http://schemas.microsoft.com/office/powerpoint/2010/main" val="10009840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39EBD585-1816-484E-92E3-A14261C80B3C}" type="slidenum">
              <a:rPr lang="en-AU"/>
              <a:pPr>
                <a:defRPr/>
              </a:pPr>
              <a:t>‹#›</a:t>
            </a:fld>
            <a:endParaRPr lang="en-AU"/>
          </a:p>
        </p:txBody>
      </p:sp>
    </p:spTree>
    <p:extLst>
      <p:ext uri="{BB962C8B-B14F-4D97-AF65-F5344CB8AC3E}">
        <p14:creationId xmlns:p14="http://schemas.microsoft.com/office/powerpoint/2010/main" val="37508625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CC0AB51A-FF66-46CF-A20F-F5BCDE551BC9}" type="slidenum">
              <a:rPr lang="en-AU"/>
              <a:pPr>
                <a:defRPr/>
              </a:pPr>
              <a:t>‹#›</a:t>
            </a:fld>
            <a:endParaRPr lang="en-AU"/>
          </a:p>
        </p:txBody>
      </p:sp>
    </p:spTree>
    <p:extLst>
      <p:ext uri="{BB962C8B-B14F-4D97-AF65-F5344CB8AC3E}">
        <p14:creationId xmlns:p14="http://schemas.microsoft.com/office/powerpoint/2010/main" val="38174692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BFA32CD1-BA21-43E2-A77B-982748AB64D8}" type="slidenum">
              <a:rPr lang="en-AU"/>
              <a:pPr>
                <a:defRPr/>
              </a:pPr>
              <a:t>‹#›</a:t>
            </a:fld>
            <a:endParaRPr lang="en-AU"/>
          </a:p>
        </p:txBody>
      </p:sp>
    </p:spTree>
    <p:extLst>
      <p:ext uri="{BB962C8B-B14F-4D97-AF65-F5344CB8AC3E}">
        <p14:creationId xmlns:p14="http://schemas.microsoft.com/office/powerpoint/2010/main" val="27118006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4526A"/>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6732588" y="6308725"/>
            <a:ext cx="1943100"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5" name="Picture 5" descr="Creative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155575"/>
            <a:ext cx="1117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IASS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8788" y="6350000"/>
            <a:ext cx="1790700" cy="2794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179388" y="5876925"/>
            <a:ext cx="1439862" cy="7921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8" name="Picture 8" descr="ARCSHS Logo 349 FullName 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5949950"/>
            <a:ext cx="129698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9"/>
          <p:cNvSpPr>
            <a:spLocks noChangeArrowheads="1"/>
          </p:cNvSpPr>
          <p:nvPr/>
        </p:nvSpPr>
        <p:spPr bwMode="auto">
          <a:xfrm>
            <a:off x="1692275" y="6308725"/>
            <a:ext cx="1439863"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10" name="Picture 10" descr="LTU_Logo_blk_lrg_H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30375" y="6348413"/>
            <a:ext cx="1363663" cy="28098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72035" name="Rectangle 3"/>
          <p:cNvSpPr>
            <a:spLocks noGrp="1" noChangeArrowheads="1"/>
          </p:cNvSpPr>
          <p:nvPr>
            <p:ph type="ctrTitle"/>
          </p:nvPr>
        </p:nvSpPr>
        <p:spPr>
          <a:xfrm>
            <a:off x="684213" y="1557338"/>
            <a:ext cx="7772400" cy="1470025"/>
          </a:xfrm>
        </p:spPr>
        <p:txBody>
          <a:bodyPr/>
          <a:lstStyle>
            <a:lvl1pPr>
              <a:defRPr sz="4000">
                <a:solidFill>
                  <a:srgbClr val="DDDDDD"/>
                </a:solidFill>
              </a:defRPr>
            </a:lvl1pPr>
          </a:lstStyle>
          <a:p>
            <a:r>
              <a:rPr lang="en-AU"/>
              <a:t>Click to edit Master title style</a:t>
            </a:r>
          </a:p>
        </p:txBody>
      </p:sp>
      <p:sp>
        <p:nvSpPr>
          <p:cNvPr id="172036" name="Rectangle 4"/>
          <p:cNvSpPr>
            <a:spLocks noGrp="1" noChangeArrowheads="1"/>
          </p:cNvSpPr>
          <p:nvPr>
            <p:ph type="subTitle" idx="1"/>
          </p:nvPr>
        </p:nvSpPr>
        <p:spPr>
          <a:xfrm>
            <a:off x="1331913" y="3357563"/>
            <a:ext cx="6400800" cy="1752600"/>
          </a:xfrm>
        </p:spPr>
        <p:txBody>
          <a:bodyPr/>
          <a:lstStyle>
            <a:lvl1pPr marL="0" indent="0" algn="ctr">
              <a:buFontTx/>
              <a:buNone/>
              <a:defRPr b="1">
                <a:solidFill>
                  <a:schemeClr val="bg1"/>
                </a:solidFill>
                <a:latin typeface="Century Gothic" pitchFamily="34" charset="0"/>
              </a:defRPr>
            </a:lvl1pPr>
          </a:lstStyle>
          <a:p>
            <a:r>
              <a:rPr lang="en-AU"/>
              <a:t>Click to edit Master subtitle style</a:t>
            </a:r>
          </a:p>
        </p:txBody>
      </p:sp>
    </p:spTree>
    <p:extLst>
      <p:ext uri="{BB962C8B-B14F-4D97-AF65-F5344CB8AC3E}">
        <p14:creationId xmlns:p14="http://schemas.microsoft.com/office/powerpoint/2010/main" val="13909886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29D47572-8742-44C3-ADF4-C0EDC5312794}" type="slidenum">
              <a:rPr lang="en-AU"/>
              <a:pPr>
                <a:defRPr/>
              </a:pPr>
              <a:t>‹#›</a:t>
            </a:fld>
            <a:endParaRPr lang="en-AU"/>
          </a:p>
        </p:txBody>
      </p:sp>
    </p:spTree>
    <p:extLst>
      <p:ext uri="{BB962C8B-B14F-4D97-AF65-F5344CB8AC3E}">
        <p14:creationId xmlns:p14="http://schemas.microsoft.com/office/powerpoint/2010/main" val="4009718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35EBE107-97A0-4301-99CB-5E034B4CF4FB}" type="slidenum">
              <a:rPr lang="en-AU"/>
              <a:pPr>
                <a:defRPr/>
              </a:pPr>
              <a:t>‹#›</a:t>
            </a:fld>
            <a:endParaRPr lang="en-AU"/>
          </a:p>
        </p:txBody>
      </p:sp>
    </p:spTree>
    <p:extLst>
      <p:ext uri="{BB962C8B-B14F-4D97-AF65-F5344CB8AC3E}">
        <p14:creationId xmlns:p14="http://schemas.microsoft.com/office/powerpoint/2010/main" val="36506640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39945512-8038-4F3F-906A-8E4BF17C951F}" type="slidenum">
              <a:rPr lang="en-AU"/>
              <a:pPr>
                <a:defRPr/>
              </a:pPr>
              <a:t>‹#›</a:t>
            </a:fld>
            <a:endParaRPr lang="en-AU"/>
          </a:p>
        </p:txBody>
      </p:sp>
    </p:spTree>
    <p:extLst>
      <p:ext uri="{BB962C8B-B14F-4D97-AF65-F5344CB8AC3E}">
        <p14:creationId xmlns:p14="http://schemas.microsoft.com/office/powerpoint/2010/main" val="6466330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5"/>
          <p:cNvSpPr>
            <a:spLocks noGrp="1" noChangeArrowheads="1"/>
          </p:cNvSpPr>
          <p:nvPr>
            <p:ph type="dt" sz="half" idx="10"/>
          </p:nvPr>
        </p:nvSpPr>
        <p:spPr>
          <a:ln/>
        </p:spPr>
        <p:txBody>
          <a:bodyPr/>
          <a:lstStyle>
            <a:lvl1pPr>
              <a:defRPr/>
            </a:lvl1pPr>
          </a:lstStyle>
          <a:p>
            <a:pPr>
              <a:defRPr/>
            </a:pPr>
            <a:endParaRPr lang="en-AU"/>
          </a:p>
        </p:txBody>
      </p:sp>
      <p:sp>
        <p:nvSpPr>
          <p:cNvPr id="8" name="Rectangle 6"/>
          <p:cNvSpPr>
            <a:spLocks noGrp="1" noChangeArrowheads="1"/>
          </p:cNvSpPr>
          <p:nvPr>
            <p:ph type="ftr" sz="quarter" idx="11"/>
          </p:nvPr>
        </p:nvSpPr>
        <p:spPr>
          <a:ln/>
        </p:spPr>
        <p:txBody>
          <a:bodyPr/>
          <a:lstStyle>
            <a:lvl1pPr>
              <a:defRPr/>
            </a:lvl1pPr>
          </a:lstStyle>
          <a:p>
            <a:pPr>
              <a:defRPr/>
            </a:pPr>
            <a:endParaRPr lang="en-AU"/>
          </a:p>
        </p:txBody>
      </p:sp>
      <p:sp>
        <p:nvSpPr>
          <p:cNvPr id="9" name="Rectangle 7"/>
          <p:cNvSpPr>
            <a:spLocks noGrp="1" noChangeArrowheads="1"/>
          </p:cNvSpPr>
          <p:nvPr>
            <p:ph type="sldNum" sz="quarter" idx="12"/>
          </p:nvPr>
        </p:nvSpPr>
        <p:spPr>
          <a:ln/>
        </p:spPr>
        <p:txBody>
          <a:bodyPr/>
          <a:lstStyle>
            <a:lvl1pPr>
              <a:defRPr/>
            </a:lvl1pPr>
          </a:lstStyle>
          <a:p>
            <a:pPr>
              <a:defRPr/>
            </a:pPr>
            <a:fld id="{6D588AAA-9641-47E3-B1BF-31EE0A4D1373}" type="slidenum">
              <a:rPr lang="en-AU"/>
              <a:pPr>
                <a:defRPr/>
              </a:pPr>
              <a:t>‹#›</a:t>
            </a:fld>
            <a:endParaRPr lang="en-AU"/>
          </a:p>
        </p:txBody>
      </p:sp>
    </p:spTree>
    <p:extLst>
      <p:ext uri="{BB962C8B-B14F-4D97-AF65-F5344CB8AC3E}">
        <p14:creationId xmlns:p14="http://schemas.microsoft.com/office/powerpoint/2010/main" val="5000775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5"/>
          <p:cNvSpPr>
            <a:spLocks noGrp="1" noChangeArrowheads="1"/>
          </p:cNvSpPr>
          <p:nvPr>
            <p:ph type="dt" sz="half" idx="10"/>
          </p:nvPr>
        </p:nvSpPr>
        <p:spPr>
          <a:ln/>
        </p:spPr>
        <p:txBody>
          <a:bodyPr/>
          <a:lstStyle>
            <a:lvl1pPr>
              <a:defRPr/>
            </a:lvl1pPr>
          </a:lstStyle>
          <a:p>
            <a:pPr>
              <a:defRPr/>
            </a:pPr>
            <a:endParaRPr lang="en-AU"/>
          </a:p>
        </p:txBody>
      </p:sp>
      <p:sp>
        <p:nvSpPr>
          <p:cNvPr id="4" name="Rectangle 6"/>
          <p:cNvSpPr>
            <a:spLocks noGrp="1" noChangeArrowheads="1"/>
          </p:cNvSpPr>
          <p:nvPr>
            <p:ph type="ftr" sz="quarter" idx="11"/>
          </p:nvPr>
        </p:nvSpPr>
        <p:spPr>
          <a:ln/>
        </p:spPr>
        <p:txBody>
          <a:bodyPr/>
          <a:lstStyle>
            <a:lvl1pPr>
              <a:defRPr/>
            </a:lvl1pPr>
          </a:lstStyle>
          <a:p>
            <a:pPr>
              <a:defRPr/>
            </a:pPr>
            <a:endParaRPr lang="en-AU"/>
          </a:p>
        </p:txBody>
      </p:sp>
      <p:sp>
        <p:nvSpPr>
          <p:cNvPr id="5" name="Rectangle 7"/>
          <p:cNvSpPr>
            <a:spLocks noGrp="1" noChangeArrowheads="1"/>
          </p:cNvSpPr>
          <p:nvPr>
            <p:ph type="sldNum" sz="quarter" idx="12"/>
          </p:nvPr>
        </p:nvSpPr>
        <p:spPr>
          <a:ln/>
        </p:spPr>
        <p:txBody>
          <a:bodyPr/>
          <a:lstStyle>
            <a:lvl1pPr>
              <a:defRPr/>
            </a:lvl1pPr>
          </a:lstStyle>
          <a:p>
            <a:pPr>
              <a:defRPr/>
            </a:pPr>
            <a:fld id="{EC336CDF-2C89-47DC-BD57-8F3388E2097E}" type="slidenum">
              <a:rPr lang="en-AU"/>
              <a:pPr>
                <a:defRPr/>
              </a:pPr>
              <a:t>‹#›</a:t>
            </a:fld>
            <a:endParaRPr lang="en-AU"/>
          </a:p>
        </p:txBody>
      </p:sp>
    </p:spTree>
    <p:extLst>
      <p:ext uri="{BB962C8B-B14F-4D97-AF65-F5344CB8AC3E}">
        <p14:creationId xmlns:p14="http://schemas.microsoft.com/office/powerpoint/2010/main" val="2554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3FF8876D-23D0-4CE0-AE9A-D98F065CE027}" type="slidenum">
              <a:rPr lang="en-AU"/>
              <a:pPr>
                <a:defRPr/>
              </a:pPr>
              <a:t>‹#›</a:t>
            </a:fld>
            <a:endParaRPr lang="en-AU"/>
          </a:p>
        </p:txBody>
      </p:sp>
    </p:spTree>
    <p:extLst>
      <p:ext uri="{BB962C8B-B14F-4D97-AF65-F5344CB8AC3E}">
        <p14:creationId xmlns:p14="http://schemas.microsoft.com/office/powerpoint/2010/main" val="10059143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AU"/>
          </a:p>
        </p:txBody>
      </p:sp>
      <p:sp>
        <p:nvSpPr>
          <p:cNvPr id="3" name="Rectangle 6"/>
          <p:cNvSpPr>
            <a:spLocks noGrp="1" noChangeArrowheads="1"/>
          </p:cNvSpPr>
          <p:nvPr>
            <p:ph type="ftr" sz="quarter" idx="11"/>
          </p:nvPr>
        </p:nvSpPr>
        <p:spPr>
          <a:ln/>
        </p:spPr>
        <p:txBody>
          <a:bodyPr/>
          <a:lstStyle>
            <a:lvl1pPr>
              <a:defRPr/>
            </a:lvl1pPr>
          </a:lstStyle>
          <a:p>
            <a:pPr>
              <a:defRPr/>
            </a:pPr>
            <a:endParaRPr lang="en-AU"/>
          </a:p>
        </p:txBody>
      </p:sp>
      <p:sp>
        <p:nvSpPr>
          <p:cNvPr id="4" name="Rectangle 7"/>
          <p:cNvSpPr>
            <a:spLocks noGrp="1" noChangeArrowheads="1"/>
          </p:cNvSpPr>
          <p:nvPr>
            <p:ph type="sldNum" sz="quarter" idx="12"/>
          </p:nvPr>
        </p:nvSpPr>
        <p:spPr>
          <a:ln/>
        </p:spPr>
        <p:txBody>
          <a:bodyPr/>
          <a:lstStyle>
            <a:lvl1pPr>
              <a:defRPr/>
            </a:lvl1pPr>
          </a:lstStyle>
          <a:p>
            <a:pPr>
              <a:defRPr/>
            </a:pPr>
            <a:fld id="{A50419FB-7EB7-4856-AA0B-E64CE2D73271}" type="slidenum">
              <a:rPr lang="en-AU"/>
              <a:pPr>
                <a:defRPr/>
              </a:pPr>
              <a:t>‹#›</a:t>
            </a:fld>
            <a:endParaRPr lang="en-AU"/>
          </a:p>
        </p:txBody>
      </p:sp>
    </p:spTree>
    <p:extLst>
      <p:ext uri="{BB962C8B-B14F-4D97-AF65-F5344CB8AC3E}">
        <p14:creationId xmlns:p14="http://schemas.microsoft.com/office/powerpoint/2010/main" val="30334921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F327B38E-46B7-4944-A8DC-9EE5DADA9A47}" type="slidenum">
              <a:rPr lang="en-AU"/>
              <a:pPr>
                <a:defRPr/>
              </a:pPr>
              <a:t>‹#›</a:t>
            </a:fld>
            <a:endParaRPr lang="en-AU"/>
          </a:p>
        </p:txBody>
      </p:sp>
    </p:spTree>
    <p:extLst>
      <p:ext uri="{BB962C8B-B14F-4D97-AF65-F5344CB8AC3E}">
        <p14:creationId xmlns:p14="http://schemas.microsoft.com/office/powerpoint/2010/main" val="39690520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9E7BC71A-E5F7-4C23-844E-EB3F056D0675}" type="slidenum">
              <a:rPr lang="en-AU"/>
              <a:pPr>
                <a:defRPr/>
              </a:pPr>
              <a:t>‹#›</a:t>
            </a:fld>
            <a:endParaRPr lang="en-AU"/>
          </a:p>
        </p:txBody>
      </p:sp>
    </p:spTree>
    <p:extLst>
      <p:ext uri="{BB962C8B-B14F-4D97-AF65-F5344CB8AC3E}">
        <p14:creationId xmlns:p14="http://schemas.microsoft.com/office/powerpoint/2010/main" val="8478727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F34C1EE3-0F7C-41E7-98BD-7AB26BC9D3C9}" type="slidenum">
              <a:rPr lang="en-AU"/>
              <a:pPr>
                <a:defRPr/>
              </a:pPr>
              <a:t>‹#›</a:t>
            </a:fld>
            <a:endParaRPr lang="en-AU"/>
          </a:p>
        </p:txBody>
      </p:sp>
    </p:spTree>
    <p:extLst>
      <p:ext uri="{BB962C8B-B14F-4D97-AF65-F5344CB8AC3E}">
        <p14:creationId xmlns:p14="http://schemas.microsoft.com/office/powerpoint/2010/main" val="188961723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D24575DA-B893-496B-8715-7C9AF72A4347}" type="slidenum">
              <a:rPr lang="en-AU"/>
              <a:pPr>
                <a:defRPr/>
              </a:pPr>
              <a:t>‹#›</a:t>
            </a:fld>
            <a:endParaRPr lang="en-AU"/>
          </a:p>
        </p:txBody>
      </p:sp>
    </p:spTree>
    <p:extLst>
      <p:ext uri="{BB962C8B-B14F-4D97-AF65-F5344CB8AC3E}">
        <p14:creationId xmlns:p14="http://schemas.microsoft.com/office/powerpoint/2010/main" val="13249994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700213"/>
            <a:ext cx="8229600" cy="4425950"/>
          </a:xfrm>
        </p:spPr>
        <p:txBody>
          <a:bodyPr/>
          <a:lstStyle/>
          <a:p>
            <a:pPr lvl="0"/>
            <a:endParaRPr lang="en-AU"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7B218A4E-AED7-4125-A937-8D5F2EEC91BE}" type="slidenum">
              <a:rPr lang="en-AU"/>
              <a:pPr>
                <a:defRPr/>
              </a:pPr>
              <a:t>‹#›</a:t>
            </a:fld>
            <a:endParaRPr lang="en-AU"/>
          </a:p>
        </p:txBody>
      </p:sp>
    </p:spTree>
    <p:extLst>
      <p:ext uri="{BB962C8B-B14F-4D97-AF65-F5344CB8AC3E}">
        <p14:creationId xmlns:p14="http://schemas.microsoft.com/office/powerpoint/2010/main" val="19018360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64526A"/>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6732588" y="6308725"/>
            <a:ext cx="1943100"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5" name="Picture 5" descr="Creative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5113" y="155575"/>
            <a:ext cx="1117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IASSC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8788" y="6350000"/>
            <a:ext cx="1790700" cy="2794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7"/>
          <p:cNvSpPr>
            <a:spLocks noChangeArrowheads="1"/>
          </p:cNvSpPr>
          <p:nvPr/>
        </p:nvSpPr>
        <p:spPr bwMode="auto">
          <a:xfrm>
            <a:off x="179388" y="5876925"/>
            <a:ext cx="1439862" cy="7921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8" name="Picture 8" descr="ARCSHS Logo 349 FullName Gre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5949950"/>
            <a:ext cx="129698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9"/>
          <p:cNvSpPr>
            <a:spLocks noChangeArrowheads="1"/>
          </p:cNvSpPr>
          <p:nvPr/>
        </p:nvSpPr>
        <p:spPr bwMode="auto">
          <a:xfrm>
            <a:off x="1692275" y="6308725"/>
            <a:ext cx="1439863" cy="360363"/>
          </a:xfrm>
          <a:prstGeom prst="rect">
            <a:avLst/>
          </a:prstGeom>
          <a:solidFill>
            <a:schemeClr val="bg1"/>
          </a:solidFill>
          <a:ln w="9525">
            <a:solidFill>
              <a:srgbClr val="DDDDDD"/>
            </a:solidFill>
            <a:miter lim="800000"/>
            <a:headEnd/>
            <a:tailEnd/>
          </a:ln>
        </p:spPr>
        <p:txBody>
          <a:bodyPr wrap="none" anchor="ctr"/>
          <a:lstStyle/>
          <a:p>
            <a:endParaRPr lang="en-AU"/>
          </a:p>
        </p:txBody>
      </p:sp>
      <p:pic>
        <p:nvPicPr>
          <p:cNvPr id="10" name="Picture 10" descr="LTU_Logo_blk_lrg_H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30375" y="6348413"/>
            <a:ext cx="1363663" cy="280987"/>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74083" name="Rectangle 3"/>
          <p:cNvSpPr>
            <a:spLocks noGrp="1" noChangeArrowheads="1"/>
          </p:cNvSpPr>
          <p:nvPr>
            <p:ph type="ctrTitle"/>
          </p:nvPr>
        </p:nvSpPr>
        <p:spPr>
          <a:xfrm>
            <a:off x="684213" y="1557338"/>
            <a:ext cx="7772400" cy="1470025"/>
          </a:xfrm>
        </p:spPr>
        <p:txBody>
          <a:bodyPr/>
          <a:lstStyle>
            <a:lvl1pPr>
              <a:defRPr sz="4000">
                <a:solidFill>
                  <a:srgbClr val="DDDDDD"/>
                </a:solidFill>
              </a:defRPr>
            </a:lvl1pPr>
          </a:lstStyle>
          <a:p>
            <a:r>
              <a:rPr lang="en-AU"/>
              <a:t>Click to edit Master title style</a:t>
            </a:r>
          </a:p>
        </p:txBody>
      </p:sp>
      <p:sp>
        <p:nvSpPr>
          <p:cNvPr id="174084" name="Rectangle 4"/>
          <p:cNvSpPr>
            <a:spLocks noGrp="1" noChangeArrowheads="1"/>
          </p:cNvSpPr>
          <p:nvPr>
            <p:ph type="subTitle" idx="1"/>
          </p:nvPr>
        </p:nvSpPr>
        <p:spPr>
          <a:xfrm>
            <a:off x="1331913" y="3357563"/>
            <a:ext cx="6400800" cy="1752600"/>
          </a:xfrm>
        </p:spPr>
        <p:txBody>
          <a:bodyPr/>
          <a:lstStyle>
            <a:lvl1pPr marL="0" indent="0" algn="ctr">
              <a:buFontTx/>
              <a:buNone/>
              <a:defRPr b="1">
                <a:solidFill>
                  <a:schemeClr val="bg1"/>
                </a:solidFill>
                <a:latin typeface="Century Gothic" pitchFamily="34" charset="0"/>
              </a:defRPr>
            </a:lvl1pPr>
          </a:lstStyle>
          <a:p>
            <a:r>
              <a:rPr lang="en-AU"/>
              <a:t>Click to edit Master subtitle style</a:t>
            </a:r>
          </a:p>
        </p:txBody>
      </p:sp>
    </p:spTree>
    <p:extLst>
      <p:ext uri="{BB962C8B-B14F-4D97-AF65-F5344CB8AC3E}">
        <p14:creationId xmlns:p14="http://schemas.microsoft.com/office/powerpoint/2010/main" val="40748420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7D1DD1B7-DB75-4AE0-9FF0-2DCA8AE598A5}" type="slidenum">
              <a:rPr lang="en-AU"/>
              <a:pPr>
                <a:defRPr/>
              </a:pPr>
              <a:t>‹#›</a:t>
            </a:fld>
            <a:endParaRPr lang="en-AU"/>
          </a:p>
        </p:txBody>
      </p:sp>
    </p:spTree>
    <p:extLst>
      <p:ext uri="{BB962C8B-B14F-4D97-AF65-F5344CB8AC3E}">
        <p14:creationId xmlns:p14="http://schemas.microsoft.com/office/powerpoint/2010/main" val="40830838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035B714A-3F5B-4B64-83F8-0A644C22AD1F}" type="slidenum">
              <a:rPr lang="en-AU"/>
              <a:pPr>
                <a:defRPr/>
              </a:pPr>
              <a:t>‹#›</a:t>
            </a:fld>
            <a:endParaRPr lang="en-AU"/>
          </a:p>
        </p:txBody>
      </p:sp>
    </p:spTree>
    <p:extLst>
      <p:ext uri="{BB962C8B-B14F-4D97-AF65-F5344CB8AC3E}">
        <p14:creationId xmlns:p14="http://schemas.microsoft.com/office/powerpoint/2010/main" val="34202077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700213"/>
            <a:ext cx="4038600"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FF102F47-9AFC-4D2E-8C2C-05A03FFB72A7}" type="slidenum">
              <a:rPr lang="en-AU"/>
              <a:pPr>
                <a:defRPr/>
              </a:pPr>
              <a:t>‹#›</a:t>
            </a:fld>
            <a:endParaRPr lang="en-AU"/>
          </a:p>
        </p:txBody>
      </p:sp>
    </p:spTree>
    <p:extLst>
      <p:ext uri="{BB962C8B-B14F-4D97-AF65-F5344CB8AC3E}">
        <p14:creationId xmlns:p14="http://schemas.microsoft.com/office/powerpoint/2010/main" val="60029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5"/>
          <p:cNvSpPr>
            <a:spLocks noGrp="1" noChangeArrowheads="1"/>
          </p:cNvSpPr>
          <p:nvPr>
            <p:ph type="dt" sz="half" idx="10"/>
          </p:nvPr>
        </p:nvSpPr>
        <p:spPr>
          <a:ln/>
        </p:spPr>
        <p:txBody>
          <a:bodyPr/>
          <a:lstStyle>
            <a:lvl1pPr>
              <a:defRPr/>
            </a:lvl1pPr>
          </a:lstStyle>
          <a:p>
            <a:pPr>
              <a:defRPr/>
            </a:pPr>
            <a:endParaRPr lang="en-AU"/>
          </a:p>
        </p:txBody>
      </p:sp>
      <p:sp>
        <p:nvSpPr>
          <p:cNvPr id="8" name="Rectangle 6"/>
          <p:cNvSpPr>
            <a:spLocks noGrp="1" noChangeArrowheads="1"/>
          </p:cNvSpPr>
          <p:nvPr>
            <p:ph type="ftr" sz="quarter" idx="11"/>
          </p:nvPr>
        </p:nvSpPr>
        <p:spPr>
          <a:ln/>
        </p:spPr>
        <p:txBody>
          <a:bodyPr/>
          <a:lstStyle>
            <a:lvl1pPr>
              <a:defRPr/>
            </a:lvl1pPr>
          </a:lstStyle>
          <a:p>
            <a:pPr>
              <a:defRPr/>
            </a:pPr>
            <a:endParaRPr lang="en-AU"/>
          </a:p>
        </p:txBody>
      </p:sp>
      <p:sp>
        <p:nvSpPr>
          <p:cNvPr id="9" name="Rectangle 7"/>
          <p:cNvSpPr>
            <a:spLocks noGrp="1" noChangeArrowheads="1"/>
          </p:cNvSpPr>
          <p:nvPr>
            <p:ph type="sldNum" sz="quarter" idx="12"/>
          </p:nvPr>
        </p:nvSpPr>
        <p:spPr>
          <a:ln/>
        </p:spPr>
        <p:txBody>
          <a:bodyPr/>
          <a:lstStyle>
            <a:lvl1pPr>
              <a:defRPr/>
            </a:lvl1pPr>
          </a:lstStyle>
          <a:p>
            <a:pPr>
              <a:defRPr/>
            </a:pPr>
            <a:fld id="{9AFD4C59-F19D-4EDE-B684-33C48A427A01}" type="slidenum">
              <a:rPr lang="en-AU"/>
              <a:pPr>
                <a:defRPr/>
              </a:pPr>
              <a:t>‹#›</a:t>
            </a:fld>
            <a:endParaRPr lang="en-AU"/>
          </a:p>
        </p:txBody>
      </p:sp>
    </p:spTree>
    <p:extLst>
      <p:ext uri="{BB962C8B-B14F-4D97-AF65-F5344CB8AC3E}">
        <p14:creationId xmlns:p14="http://schemas.microsoft.com/office/powerpoint/2010/main" val="12281039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5"/>
          <p:cNvSpPr>
            <a:spLocks noGrp="1" noChangeArrowheads="1"/>
          </p:cNvSpPr>
          <p:nvPr>
            <p:ph type="dt" sz="half" idx="10"/>
          </p:nvPr>
        </p:nvSpPr>
        <p:spPr>
          <a:ln/>
        </p:spPr>
        <p:txBody>
          <a:bodyPr/>
          <a:lstStyle>
            <a:lvl1pPr>
              <a:defRPr/>
            </a:lvl1pPr>
          </a:lstStyle>
          <a:p>
            <a:pPr>
              <a:defRPr/>
            </a:pPr>
            <a:endParaRPr lang="en-AU"/>
          </a:p>
        </p:txBody>
      </p:sp>
      <p:sp>
        <p:nvSpPr>
          <p:cNvPr id="8" name="Rectangle 6"/>
          <p:cNvSpPr>
            <a:spLocks noGrp="1" noChangeArrowheads="1"/>
          </p:cNvSpPr>
          <p:nvPr>
            <p:ph type="ftr" sz="quarter" idx="11"/>
          </p:nvPr>
        </p:nvSpPr>
        <p:spPr>
          <a:ln/>
        </p:spPr>
        <p:txBody>
          <a:bodyPr/>
          <a:lstStyle>
            <a:lvl1pPr>
              <a:defRPr/>
            </a:lvl1pPr>
          </a:lstStyle>
          <a:p>
            <a:pPr>
              <a:defRPr/>
            </a:pPr>
            <a:endParaRPr lang="en-AU"/>
          </a:p>
        </p:txBody>
      </p:sp>
      <p:sp>
        <p:nvSpPr>
          <p:cNvPr id="9" name="Rectangle 7"/>
          <p:cNvSpPr>
            <a:spLocks noGrp="1" noChangeArrowheads="1"/>
          </p:cNvSpPr>
          <p:nvPr>
            <p:ph type="sldNum" sz="quarter" idx="12"/>
          </p:nvPr>
        </p:nvSpPr>
        <p:spPr>
          <a:ln/>
        </p:spPr>
        <p:txBody>
          <a:bodyPr/>
          <a:lstStyle>
            <a:lvl1pPr>
              <a:defRPr/>
            </a:lvl1pPr>
          </a:lstStyle>
          <a:p>
            <a:pPr>
              <a:defRPr/>
            </a:pPr>
            <a:fld id="{24040235-6C89-45D5-A042-BB9921FCDF63}" type="slidenum">
              <a:rPr lang="en-AU"/>
              <a:pPr>
                <a:defRPr/>
              </a:pPr>
              <a:t>‹#›</a:t>
            </a:fld>
            <a:endParaRPr lang="en-AU"/>
          </a:p>
        </p:txBody>
      </p:sp>
    </p:spTree>
    <p:extLst>
      <p:ext uri="{BB962C8B-B14F-4D97-AF65-F5344CB8AC3E}">
        <p14:creationId xmlns:p14="http://schemas.microsoft.com/office/powerpoint/2010/main" val="215404892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5"/>
          <p:cNvSpPr>
            <a:spLocks noGrp="1" noChangeArrowheads="1"/>
          </p:cNvSpPr>
          <p:nvPr>
            <p:ph type="dt" sz="half" idx="10"/>
          </p:nvPr>
        </p:nvSpPr>
        <p:spPr>
          <a:ln/>
        </p:spPr>
        <p:txBody>
          <a:bodyPr/>
          <a:lstStyle>
            <a:lvl1pPr>
              <a:defRPr/>
            </a:lvl1pPr>
          </a:lstStyle>
          <a:p>
            <a:pPr>
              <a:defRPr/>
            </a:pPr>
            <a:endParaRPr lang="en-AU"/>
          </a:p>
        </p:txBody>
      </p:sp>
      <p:sp>
        <p:nvSpPr>
          <p:cNvPr id="4" name="Rectangle 6"/>
          <p:cNvSpPr>
            <a:spLocks noGrp="1" noChangeArrowheads="1"/>
          </p:cNvSpPr>
          <p:nvPr>
            <p:ph type="ftr" sz="quarter" idx="11"/>
          </p:nvPr>
        </p:nvSpPr>
        <p:spPr>
          <a:ln/>
        </p:spPr>
        <p:txBody>
          <a:bodyPr/>
          <a:lstStyle>
            <a:lvl1pPr>
              <a:defRPr/>
            </a:lvl1pPr>
          </a:lstStyle>
          <a:p>
            <a:pPr>
              <a:defRPr/>
            </a:pPr>
            <a:endParaRPr lang="en-AU"/>
          </a:p>
        </p:txBody>
      </p:sp>
      <p:sp>
        <p:nvSpPr>
          <p:cNvPr id="5" name="Rectangle 7"/>
          <p:cNvSpPr>
            <a:spLocks noGrp="1" noChangeArrowheads="1"/>
          </p:cNvSpPr>
          <p:nvPr>
            <p:ph type="sldNum" sz="quarter" idx="12"/>
          </p:nvPr>
        </p:nvSpPr>
        <p:spPr>
          <a:ln/>
        </p:spPr>
        <p:txBody>
          <a:bodyPr/>
          <a:lstStyle>
            <a:lvl1pPr>
              <a:defRPr/>
            </a:lvl1pPr>
          </a:lstStyle>
          <a:p>
            <a:pPr>
              <a:defRPr/>
            </a:pPr>
            <a:fld id="{A0682946-0176-4FF4-8043-19967CC0F086}" type="slidenum">
              <a:rPr lang="en-AU"/>
              <a:pPr>
                <a:defRPr/>
              </a:pPr>
              <a:t>‹#›</a:t>
            </a:fld>
            <a:endParaRPr lang="en-AU"/>
          </a:p>
        </p:txBody>
      </p:sp>
    </p:spTree>
    <p:extLst>
      <p:ext uri="{BB962C8B-B14F-4D97-AF65-F5344CB8AC3E}">
        <p14:creationId xmlns:p14="http://schemas.microsoft.com/office/powerpoint/2010/main" val="21958676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AU"/>
          </a:p>
        </p:txBody>
      </p:sp>
      <p:sp>
        <p:nvSpPr>
          <p:cNvPr id="3" name="Rectangle 6"/>
          <p:cNvSpPr>
            <a:spLocks noGrp="1" noChangeArrowheads="1"/>
          </p:cNvSpPr>
          <p:nvPr>
            <p:ph type="ftr" sz="quarter" idx="11"/>
          </p:nvPr>
        </p:nvSpPr>
        <p:spPr>
          <a:ln/>
        </p:spPr>
        <p:txBody>
          <a:bodyPr/>
          <a:lstStyle>
            <a:lvl1pPr>
              <a:defRPr/>
            </a:lvl1pPr>
          </a:lstStyle>
          <a:p>
            <a:pPr>
              <a:defRPr/>
            </a:pPr>
            <a:endParaRPr lang="en-AU"/>
          </a:p>
        </p:txBody>
      </p:sp>
      <p:sp>
        <p:nvSpPr>
          <p:cNvPr id="4" name="Rectangle 7"/>
          <p:cNvSpPr>
            <a:spLocks noGrp="1" noChangeArrowheads="1"/>
          </p:cNvSpPr>
          <p:nvPr>
            <p:ph type="sldNum" sz="quarter" idx="12"/>
          </p:nvPr>
        </p:nvSpPr>
        <p:spPr>
          <a:ln/>
        </p:spPr>
        <p:txBody>
          <a:bodyPr/>
          <a:lstStyle>
            <a:lvl1pPr>
              <a:defRPr/>
            </a:lvl1pPr>
          </a:lstStyle>
          <a:p>
            <a:pPr>
              <a:defRPr/>
            </a:pPr>
            <a:fld id="{A8BC77D5-DFE6-43F5-8F83-90C5B6E21670}" type="slidenum">
              <a:rPr lang="en-AU"/>
              <a:pPr>
                <a:defRPr/>
              </a:pPr>
              <a:t>‹#›</a:t>
            </a:fld>
            <a:endParaRPr lang="en-AU"/>
          </a:p>
        </p:txBody>
      </p:sp>
    </p:spTree>
    <p:extLst>
      <p:ext uri="{BB962C8B-B14F-4D97-AF65-F5344CB8AC3E}">
        <p14:creationId xmlns:p14="http://schemas.microsoft.com/office/powerpoint/2010/main" val="420701438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6F1EBC9C-60CB-49A9-9EDA-88B0A12ABBC8}" type="slidenum">
              <a:rPr lang="en-AU"/>
              <a:pPr>
                <a:defRPr/>
              </a:pPr>
              <a:t>‹#›</a:t>
            </a:fld>
            <a:endParaRPr lang="en-AU"/>
          </a:p>
        </p:txBody>
      </p:sp>
    </p:spTree>
    <p:extLst>
      <p:ext uri="{BB962C8B-B14F-4D97-AF65-F5344CB8AC3E}">
        <p14:creationId xmlns:p14="http://schemas.microsoft.com/office/powerpoint/2010/main" val="2928811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542CEC04-23A6-4D5C-9FED-34D8139CE286}" type="slidenum">
              <a:rPr lang="en-AU"/>
              <a:pPr>
                <a:defRPr/>
              </a:pPr>
              <a:t>‹#›</a:t>
            </a:fld>
            <a:endParaRPr lang="en-AU"/>
          </a:p>
        </p:txBody>
      </p:sp>
    </p:spTree>
    <p:extLst>
      <p:ext uri="{BB962C8B-B14F-4D97-AF65-F5344CB8AC3E}">
        <p14:creationId xmlns:p14="http://schemas.microsoft.com/office/powerpoint/2010/main" val="35266102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FA9CF3E5-49F0-463F-84DD-84BC3D5E95D8}" type="slidenum">
              <a:rPr lang="en-AU"/>
              <a:pPr>
                <a:defRPr/>
              </a:pPr>
              <a:t>‹#›</a:t>
            </a:fld>
            <a:endParaRPr lang="en-AU"/>
          </a:p>
        </p:txBody>
      </p:sp>
    </p:spTree>
    <p:extLst>
      <p:ext uri="{BB962C8B-B14F-4D97-AF65-F5344CB8AC3E}">
        <p14:creationId xmlns:p14="http://schemas.microsoft.com/office/powerpoint/2010/main" val="34764277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5"/>
          <p:cNvSpPr>
            <a:spLocks noGrp="1" noChangeArrowheads="1"/>
          </p:cNvSpPr>
          <p:nvPr>
            <p:ph type="dt" sz="half" idx="10"/>
          </p:nvPr>
        </p:nvSpPr>
        <p:spPr>
          <a:ln/>
        </p:spPr>
        <p:txBody>
          <a:bodyPr/>
          <a:lstStyle>
            <a:lvl1pPr>
              <a:defRPr/>
            </a:lvl1pPr>
          </a:lstStyle>
          <a:p>
            <a:pPr>
              <a:defRPr/>
            </a:pPr>
            <a:endParaRPr lang="en-AU"/>
          </a:p>
        </p:txBody>
      </p:sp>
      <p:sp>
        <p:nvSpPr>
          <p:cNvPr id="5" name="Rectangle 6"/>
          <p:cNvSpPr>
            <a:spLocks noGrp="1" noChangeArrowheads="1"/>
          </p:cNvSpPr>
          <p:nvPr>
            <p:ph type="ftr" sz="quarter" idx="11"/>
          </p:nvPr>
        </p:nvSpPr>
        <p:spPr>
          <a:ln/>
        </p:spPr>
        <p:txBody>
          <a:bodyPr/>
          <a:lstStyle>
            <a:lvl1pPr>
              <a:defRPr/>
            </a:lvl1pPr>
          </a:lstStyle>
          <a:p>
            <a:pPr>
              <a:defRPr/>
            </a:pPr>
            <a:endParaRPr lang="en-AU"/>
          </a:p>
        </p:txBody>
      </p:sp>
      <p:sp>
        <p:nvSpPr>
          <p:cNvPr id="6" name="Rectangle 7"/>
          <p:cNvSpPr>
            <a:spLocks noGrp="1" noChangeArrowheads="1"/>
          </p:cNvSpPr>
          <p:nvPr>
            <p:ph type="sldNum" sz="quarter" idx="12"/>
          </p:nvPr>
        </p:nvSpPr>
        <p:spPr>
          <a:ln/>
        </p:spPr>
        <p:txBody>
          <a:bodyPr/>
          <a:lstStyle>
            <a:lvl1pPr>
              <a:defRPr/>
            </a:lvl1pPr>
          </a:lstStyle>
          <a:p>
            <a:pPr>
              <a:defRPr/>
            </a:pPr>
            <a:fld id="{699E0B30-3926-4D61-AA3C-074DF9A02C31}" type="slidenum">
              <a:rPr lang="en-AU"/>
              <a:pPr>
                <a:defRPr/>
              </a:pPr>
              <a:t>‹#›</a:t>
            </a:fld>
            <a:endParaRPr lang="en-AU"/>
          </a:p>
        </p:txBody>
      </p:sp>
    </p:spTree>
    <p:extLst>
      <p:ext uri="{BB962C8B-B14F-4D97-AF65-F5344CB8AC3E}">
        <p14:creationId xmlns:p14="http://schemas.microsoft.com/office/powerpoint/2010/main" val="3135256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5"/>
          <p:cNvSpPr>
            <a:spLocks noGrp="1" noChangeArrowheads="1"/>
          </p:cNvSpPr>
          <p:nvPr>
            <p:ph type="dt" sz="half" idx="10"/>
          </p:nvPr>
        </p:nvSpPr>
        <p:spPr>
          <a:ln/>
        </p:spPr>
        <p:txBody>
          <a:bodyPr/>
          <a:lstStyle>
            <a:lvl1pPr>
              <a:defRPr/>
            </a:lvl1pPr>
          </a:lstStyle>
          <a:p>
            <a:pPr>
              <a:defRPr/>
            </a:pPr>
            <a:endParaRPr lang="en-AU"/>
          </a:p>
        </p:txBody>
      </p:sp>
      <p:sp>
        <p:nvSpPr>
          <p:cNvPr id="4" name="Rectangle 6"/>
          <p:cNvSpPr>
            <a:spLocks noGrp="1" noChangeArrowheads="1"/>
          </p:cNvSpPr>
          <p:nvPr>
            <p:ph type="ftr" sz="quarter" idx="11"/>
          </p:nvPr>
        </p:nvSpPr>
        <p:spPr>
          <a:ln/>
        </p:spPr>
        <p:txBody>
          <a:bodyPr/>
          <a:lstStyle>
            <a:lvl1pPr>
              <a:defRPr/>
            </a:lvl1pPr>
          </a:lstStyle>
          <a:p>
            <a:pPr>
              <a:defRPr/>
            </a:pPr>
            <a:endParaRPr lang="en-AU"/>
          </a:p>
        </p:txBody>
      </p:sp>
      <p:sp>
        <p:nvSpPr>
          <p:cNvPr id="5" name="Rectangle 7"/>
          <p:cNvSpPr>
            <a:spLocks noGrp="1" noChangeArrowheads="1"/>
          </p:cNvSpPr>
          <p:nvPr>
            <p:ph type="sldNum" sz="quarter" idx="12"/>
          </p:nvPr>
        </p:nvSpPr>
        <p:spPr>
          <a:ln/>
        </p:spPr>
        <p:txBody>
          <a:bodyPr/>
          <a:lstStyle>
            <a:lvl1pPr>
              <a:defRPr/>
            </a:lvl1pPr>
          </a:lstStyle>
          <a:p>
            <a:pPr>
              <a:defRPr/>
            </a:pPr>
            <a:fld id="{1111FFC3-BA20-49EF-BC2D-26E03A0F6D0B}" type="slidenum">
              <a:rPr lang="en-AU"/>
              <a:pPr>
                <a:defRPr/>
              </a:pPr>
              <a:t>‹#›</a:t>
            </a:fld>
            <a:endParaRPr lang="en-AU"/>
          </a:p>
        </p:txBody>
      </p:sp>
    </p:spTree>
    <p:extLst>
      <p:ext uri="{BB962C8B-B14F-4D97-AF65-F5344CB8AC3E}">
        <p14:creationId xmlns:p14="http://schemas.microsoft.com/office/powerpoint/2010/main" val="3351657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AU"/>
          </a:p>
        </p:txBody>
      </p:sp>
      <p:sp>
        <p:nvSpPr>
          <p:cNvPr id="3" name="Rectangle 6"/>
          <p:cNvSpPr>
            <a:spLocks noGrp="1" noChangeArrowheads="1"/>
          </p:cNvSpPr>
          <p:nvPr>
            <p:ph type="ftr" sz="quarter" idx="11"/>
          </p:nvPr>
        </p:nvSpPr>
        <p:spPr>
          <a:ln/>
        </p:spPr>
        <p:txBody>
          <a:bodyPr/>
          <a:lstStyle>
            <a:lvl1pPr>
              <a:defRPr/>
            </a:lvl1pPr>
          </a:lstStyle>
          <a:p>
            <a:pPr>
              <a:defRPr/>
            </a:pPr>
            <a:endParaRPr lang="en-AU"/>
          </a:p>
        </p:txBody>
      </p:sp>
      <p:sp>
        <p:nvSpPr>
          <p:cNvPr id="4" name="Rectangle 7"/>
          <p:cNvSpPr>
            <a:spLocks noGrp="1" noChangeArrowheads="1"/>
          </p:cNvSpPr>
          <p:nvPr>
            <p:ph type="sldNum" sz="quarter" idx="12"/>
          </p:nvPr>
        </p:nvSpPr>
        <p:spPr>
          <a:ln/>
        </p:spPr>
        <p:txBody>
          <a:bodyPr/>
          <a:lstStyle>
            <a:lvl1pPr>
              <a:defRPr/>
            </a:lvl1pPr>
          </a:lstStyle>
          <a:p>
            <a:pPr>
              <a:defRPr/>
            </a:pPr>
            <a:fld id="{D7077C0B-F994-4BAE-8605-B1B65B662CB8}" type="slidenum">
              <a:rPr lang="en-AU"/>
              <a:pPr>
                <a:defRPr/>
              </a:pPr>
              <a:t>‹#›</a:t>
            </a:fld>
            <a:endParaRPr lang="en-AU"/>
          </a:p>
        </p:txBody>
      </p:sp>
    </p:spTree>
    <p:extLst>
      <p:ext uri="{BB962C8B-B14F-4D97-AF65-F5344CB8AC3E}">
        <p14:creationId xmlns:p14="http://schemas.microsoft.com/office/powerpoint/2010/main" val="2041291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F46F021B-68AD-46A3-8358-8535AC03B5EC}" type="slidenum">
              <a:rPr lang="en-AU"/>
              <a:pPr>
                <a:defRPr/>
              </a:pPr>
              <a:t>‹#›</a:t>
            </a:fld>
            <a:endParaRPr lang="en-AU"/>
          </a:p>
        </p:txBody>
      </p:sp>
    </p:spTree>
    <p:extLst>
      <p:ext uri="{BB962C8B-B14F-4D97-AF65-F5344CB8AC3E}">
        <p14:creationId xmlns:p14="http://schemas.microsoft.com/office/powerpoint/2010/main" val="3199056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AU"/>
          </a:p>
        </p:txBody>
      </p:sp>
      <p:sp>
        <p:nvSpPr>
          <p:cNvPr id="6" name="Rectangle 6"/>
          <p:cNvSpPr>
            <a:spLocks noGrp="1" noChangeArrowheads="1"/>
          </p:cNvSpPr>
          <p:nvPr>
            <p:ph type="ftr" sz="quarter" idx="11"/>
          </p:nvPr>
        </p:nvSpPr>
        <p:spPr>
          <a:ln/>
        </p:spPr>
        <p:txBody>
          <a:bodyPr/>
          <a:lstStyle>
            <a:lvl1pPr>
              <a:defRPr/>
            </a:lvl1pPr>
          </a:lstStyle>
          <a:p>
            <a:pPr>
              <a:defRPr/>
            </a:pPr>
            <a:endParaRPr lang="en-AU"/>
          </a:p>
        </p:txBody>
      </p:sp>
      <p:sp>
        <p:nvSpPr>
          <p:cNvPr id="7" name="Rectangle 7"/>
          <p:cNvSpPr>
            <a:spLocks noGrp="1" noChangeArrowheads="1"/>
          </p:cNvSpPr>
          <p:nvPr>
            <p:ph type="sldNum" sz="quarter" idx="12"/>
          </p:nvPr>
        </p:nvSpPr>
        <p:spPr>
          <a:ln/>
        </p:spPr>
        <p:txBody>
          <a:bodyPr/>
          <a:lstStyle>
            <a:lvl1pPr>
              <a:defRPr/>
            </a:lvl1pPr>
          </a:lstStyle>
          <a:p>
            <a:pPr>
              <a:defRPr/>
            </a:pPr>
            <a:fld id="{C04525BA-2DCB-4D28-8D64-92BB84E2B934}" type="slidenum">
              <a:rPr lang="en-AU"/>
              <a:pPr>
                <a:defRPr/>
              </a:pPr>
              <a:t>‹#›</a:t>
            </a:fld>
            <a:endParaRPr lang="en-AU"/>
          </a:p>
        </p:txBody>
      </p:sp>
    </p:spTree>
    <p:extLst>
      <p:ext uri="{BB962C8B-B14F-4D97-AF65-F5344CB8AC3E}">
        <p14:creationId xmlns:p14="http://schemas.microsoft.com/office/powerpoint/2010/main" val="1312987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9D8AA4"/>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50825" y="260350"/>
            <a:ext cx="8642350" cy="6337300"/>
          </a:xfrm>
          <a:prstGeom prst="rect">
            <a:avLst/>
          </a:prstGeom>
          <a:solidFill>
            <a:schemeClr val="bg1"/>
          </a:solidFill>
          <a:ln w="9525">
            <a:solidFill>
              <a:schemeClr val="tx1"/>
            </a:solidFill>
            <a:miter lim="800000"/>
            <a:headEnd/>
            <a:tailEnd/>
          </a:ln>
        </p:spPr>
        <p:txBody>
          <a:bodyPr wrap="none" anchor="ctr"/>
          <a:lstStyle/>
          <a:p>
            <a:endParaRPr lang="en-AU"/>
          </a:p>
        </p:txBody>
      </p:sp>
      <p:sp>
        <p:nvSpPr>
          <p:cNvPr id="1027"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8" name="Rectangle 4"/>
          <p:cNvSpPr>
            <a:spLocks noGrp="1" noChangeArrowheads="1"/>
          </p:cNvSpPr>
          <p:nvPr>
            <p:ph type="body" idx="1"/>
          </p:nvPr>
        </p:nvSpPr>
        <p:spPr bwMode="auto">
          <a:xfrm>
            <a:off x="457200" y="1700213"/>
            <a:ext cx="82296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p:txBody>
      </p:sp>
      <p:sp>
        <p:nvSpPr>
          <p:cNvPr id="16179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6179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6179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43E70DD-2B27-4123-BC7A-A033F93D3800}" type="slidenum">
              <a:rPr lang="en-AU"/>
              <a:pPr>
                <a:defRPr/>
              </a:pPr>
              <a:t>‹#›</a:t>
            </a:fld>
            <a:endParaRPr lang="en-AU"/>
          </a:p>
        </p:txBody>
      </p:sp>
      <p:graphicFrame>
        <p:nvGraphicFramePr>
          <p:cNvPr id="161800" name="Group 8"/>
          <p:cNvGraphicFramePr>
            <a:graphicFrameLocks noGrp="1"/>
          </p:cNvGraphicFramePr>
          <p:nvPr/>
        </p:nvGraphicFramePr>
        <p:xfrm>
          <a:off x="685800" y="5638800"/>
          <a:ext cx="7772400" cy="990600"/>
        </p:xfrm>
        <a:graphic>
          <a:graphicData uri="http://schemas.openxmlformats.org/drawingml/2006/table">
            <a:tbl>
              <a:tblPr/>
              <a:tblGrid>
                <a:gridCol w="3886200"/>
                <a:gridCol w="3886200"/>
              </a:tblGrid>
              <a:tr h="990600">
                <a:tc>
                  <a:txBody>
                    <a:bodyPr/>
                    <a:lstStyle/>
                    <a:p>
                      <a:pPr marL="0" marR="0" lvl="0" indent="0" algn="l" defTabSz="914400" rtl="0" eaLnBrk="1" fontAlgn="base" latinLnBrk="0" hangingPunct="1">
                        <a:lnSpc>
                          <a:spcPct val="100000"/>
                        </a:lnSpc>
                        <a:spcBef>
                          <a:spcPct val="50000"/>
                        </a:spcBef>
                        <a:spcAft>
                          <a:spcPct val="0"/>
                        </a:spcAft>
                        <a:buClr>
                          <a:srgbClr val="76617D"/>
                        </a:buClr>
                        <a:buSzTx/>
                        <a:buFontTx/>
                        <a:buNone/>
                        <a:tabLst/>
                      </a:pPr>
                      <a:endParaRPr kumimoji="0" lang="en-AU" sz="2400" b="0" i="0" u="none" strike="noStrike" cap="none" normalizeH="0" baseline="0" smtClean="0">
                        <a:ln>
                          <a:noFill/>
                        </a:ln>
                        <a:solidFill>
                          <a:schemeClr val="tx1"/>
                        </a:solidFill>
                        <a:effectLst/>
                        <a:latin typeface="Arial Narrow" pitchFamily="34" charset="0"/>
                      </a:endParaRPr>
                    </a:p>
                  </a:txBody>
                  <a:tcPr horzOverflow="overflow">
                    <a:lnL cap="flat">
                      <a:noFill/>
                    </a:lnL>
                    <a:lnR>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50000"/>
                        </a:spcBef>
                        <a:spcAft>
                          <a:spcPct val="0"/>
                        </a:spcAft>
                        <a:buClr>
                          <a:srgbClr val="76617D"/>
                        </a:buClr>
                        <a:buSzTx/>
                        <a:buFontTx/>
                        <a:buNone/>
                        <a:tabLst/>
                      </a:pPr>
                      <a:endParaRPr kumimoji="0" lang="en-AU" sz="2400" b="0" i="0" u="none" strike="noStrike" cap="none" normalizeH="0" baseline="0" smtClean="0">
                        <a:ln>
                          <a:noFill/>
                        </a:ln>
                        <a:solidFill>
                          <a:schemeClr val="tx1"/>
                        </a:solidFill>
                        <a:effectLst/>
                        <a:latin typeface="Arial Narrow" pitchFamily="34" charset="0"/>
                      </a:endParaRPr>
                    </a:p>
                  </a:txBody>
                  <a:tcPr horzOverflow="overflow">
                    <a:lnL>
                      <a:noFill/>
                    </a:lnL>
                    <a:lnR cap="flat">
                      <a:noFill/>
                    </a:lnR>
                    <a:lnT cap="flat">
                      <a:noFill/>
                    </a:lnT>
                    <a:lnB cap="flat">
                      <a:noFill/>
                    </a:lnB>
                    <a:lnTlToBr>
                      <a:noFill/>
                    </a:lnTlToBr>
                    <a:lnBlToTr>
                      <a:noFill/>
                    </a:lnBlToTr>
                    <a:noFill/>
                  </a:tcPr>
                </a:tc>
              </a:tr>
            </a:tbl>
          </a:graphicData>
        </a:graphic>
      </p:graphicFrame>
      <p:grpSp>
        <p:nvGrpSpPr>
          <p:cNvPr id="1035" name="Group 17"/>
          <p:cNvGrpSpPr>
            <a:grpSpLocks/>
          </p:cNvGrpSpPr>
          <p:nvPr userDrawn="1"/>
        </p:nvGrpSpPr>
        <p:grpSpPr bwMode="auto">
          <a:xfrm>
            <a:off x="3068638" y="3028950"/>
            <a:ext cx="5357812" cy="0"/>
            <a:chOff x="43" y="0"/>
            <a:chExt cx="3375" cy="0"/>
          </a:xfrm>
        </p:grpSpPr>
        <p:sp>
          <p:nvSpPr>
            <p:cNvPr id="1036" name="Rectangle 18"/>
            <p:cNvSpPr>
              <a:spLocks noChangeArrowheads="1"/>
            </p:cNvSpPr>
            <p:nvPr userDrawn="1"/>
          </p:nvSpPr>
          <p:spPr bwMode="auto">
            <a:xfrm>
              <a:off x="43" y="0"/>
              <a:ext cx="2028"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p>
          </p:txBody>
        </p:sp>
        <p:sp>
          <p:nvSpPr>
            <p:cNvPr id="1037" name="Rectangle 19"/>
            <p:cNvSpPr>
              <a:spLocks noChangeArrowheads="1"/>
            </p:cNvSpPr>
            <p:nvPr userDrawn="1"/>
          </p:nvSpPr>
          <p:spPr bwMode="auto">
            <a:xfrm>
              <a:off x="2071" y="0"/>
              <a:ext cx="1347"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p>
          </p:txBody>
        </p:sp>
      </p:grpSp>
    </p:spTree>
  </p:cSld>
  <p:clrMap bg1="lt1" tx1="dk1" bg2="lt2" tx2="dk2" accent1="accent1" accent2="accent2" accent3="accent3" accent4="accent4" accent5="accent5" accent6="accent6" hlink="hlink" folHlink="folHlink"/>
  <p:sldLayoutIdLst>
    <p:sldLayoutId id="2147483827"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ftr="0" dt="0"/>
  <p:txStyles>
    <p:titleStyle>
      <a:lvl1pPr algn="ctr" rtl="0" eaLnBrk="0" fontAlgn="base" hangingPunct="0">
        <a:spcBef>
          <a:spcPct val="0"/>
        </a:spcBef>
        <a:spcAft>
          <a:spcPct val="0"/>
        </a:spcAft>
        <a:defRPr sz="4400" b="1">
          <a:solidFill>
            <a:srgbClr val="64526A"/>
          </a:solidFill>
          <a:latin typeface="+mj-lt"/>
          <a:ea typeface="+mj-ea"/>
          <a:cs typeface="+mj-cs"/>
        </a:defRPr>
      </a:lvl1pPr>
      <a:lvl2pPr algn="ctr" rtl="0" eaLnBrk="0" fontAlgn="base" hangingPunct="0">
        <a:spcBef>
          <a:spcPct val="0"/>
        </a:spcBef>
        <a:spcAft>
          <a:spcPct val="0"/>
        </a:spcAft>
        <a:defRPr sz="4400" b="1">
          <a:solidFill>
            <a:srgbClr val="64526A"/>
          </a:solidFill>
          <a:latin typeface="Century Gothic" pitchFamily="34" charset="0"/>
        </a:defRPr>
      </a:lvl2pPr>
      <a:lvl3pPr algn="ctr" rtl="0" eaLnBrk="0" fontAlgn="base" hangingPunct="0">
        <a:spcBef>
          <a:spcPct val="0"/>
        </a:spcBef>
        <a:spcAft>
          <a:spcPct val="0"/>
        </a:spcAft>
        <a:defRPr sz="4400" b="1">
          <a:solidFill>
            <a:srgbClr val="64526A"/>
          </a:solidFill>
          <a:latin typeface="Century Gothic" pitchFamily="34" charset="0"/>
        </a:defRPr>
      </a:lvl3pPr>
      <a:lvl4pPr algn="ctr" rtl="0" eaLnBrk="0" fontAlgn="base" hangingPunct="0">
        <a:spcBef>
          <a:spcPct val="0"/>
        </a:spcBef>
        <a:spcAft>
          <a:spcPct val="0"/>
        </a:spcAft>
        <a:defRPr sz="4400" b="1">
          <a:solidFill>
            <a:srgbClr val="64526A"/>
          </a:solidFill>
          <a:latin typeface="Century Gothic" pitchFamily="34" charset="0"/>
        </a:defRPr>
      </a:lvl4pPr>
      <a:lvl5pPr algn="ctr" rtl="0" eaLnBrk="0" fontAlgn="base" hangingPunct="0">
        <a:spcBef>
          <a:spcPct val="0"/>
        </a:spcBef>
        <a:spcAft>
          <a:spcPct val="0"/>
        </a:spcAft>
        <a:defRPr sz="4400" b="1">
          <a:solidFill>
            <a:srgbClr val="64526A"/>
          </a:solidFill>
          <a:latin typeface="Century Gothic" pitchFamily="34" charset="0"/>
        </a:defRPr>
      </a:lvl5pPr>
      <a:lvl6pPr marL="457200" algn="ctr" rtl="0" fontAlgn="base">
        <a:spcBef>
          <a:spcPct val="0"/>
        </a:spcBef>
        <a:spcAft>
          <a:spcPct val="0"/>
        </a:spcAft>
        <a:defRPr sz="4400" b="1">
          <a:solidFill>
            <a:srgbClr val="64526A"/>
          </a:solidFill>
          <a:latin typeface="Century Gothic" pitchFamily="34" charset="0"/>
        </a:defRPr>
      </a:lvl6pPr>
      <a:lvl7pPr marL="914400" algn="ctr" rtl="0" fontAlgn="base">
        <a:spcBef>
          <a:spcPct val="0"/>
        </a:spcBef>
        <a:spcAft>
          <a:spcPct val="0"/>
        </a:spcAft>
        <a:defRPr sz="4400" b="1">
          <a:solidFill>
            <a:srgbClr val="64526A"/>
          </a:solidFill>
          <a:latin typeface="Century Gothic" pitchFamily="34" charset="0"/>
        </a:defRPr>
      </a:lvl7pPr>
      <a:lvl8pPr marL="1371600" algn="ctr" rtl="0" fontAlgn="base">
        <a:spcBef>
          <a:spcPct val="0"/>
        </a:spcBef>
        <a:spcAft>
          <a:spcPct val="0"/>
        </a:spcAft>
        <a:defRPr sz="4400" b="1">
          <a:solidFill>
            <a:srgbClr val="64526A"/>
          </a:solidFill>
          <a:latin typeface="Century Gothic" pitchFamily="34" charset="0"/>
        </a:defRPr>
      </a:lvl8pPr>
      <a:lvl9pPr marL="1828800" algn="ctr" rtl="0" fontAlgn="base">
        <a:spcBef>
          <a:spcPct val="0"/>
        </a:spcBef>
        <a:spcAft>
          <a:spcPct val="0"/>
        </a:spcAft>
        <a:defRPr sz="4400" b="1">
          <a:solidFill>
            <a:srgbClr val="64526A"/>
          </a:solidFill>
          <a:latin typeface="Century Gothic" pitchFamily="34" charset="0"/>
        </a:defRPr>
      </a:lvl9pPr>
    </p:titleStyle>
    <p:bodyStyle>
      <a:lvl1pPr marL="342900" indent="-342900" algn="l" rtl="0" eaLnBrk="0" fontAlgn="base" hangingPunct="0">
        <a:spcBef>
          <a:spcPct val="50000"/>
        </a:spcBef>
        <a:spcAft>
          <a:spcPct val="0"/>
        </a:spcAft>
        <a:buClr>
          <a:srgbClr val="76617D"/>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6617D"/>
        </a:buClr>
        <a:buChar char="–"/>
        <a:defRPr sz="2400">
          <a:solidFill>
            <a:schemeClr val="tx1"/>
          </a:solidFill>
          <a:latin typeface="+mn-lt"/>
        </a:defRPr>
      </a:lvl2pPr>
      <a:lvl3pPr marL="1143000" indent="-228600" algn="l" rtl="0" eaLnBrk="0" fontAlgn="base" hangingPunct="0">
        <a:spcBef>
          <a:spcPct val="20000"/>
        </a:spcBef>
        <a:spcAft>
          <a:spcPct val="0"/>
        </a:spcAft>
        <a:buClr>
          <a:srgbClr val="76617D"/>
        </a:buClr>
        <a:buChar char="•"/>
        <a:defRPr sz="2000">
          <a:solidFill>
            <a:schemeClr val="tx1"/>
          </a:solidFill>
          <a:latin typeface="+mn-lt"/>
        </a:defRPr>
      </a:lvl3pPr>
      <a:lvl4pPr marL="1600200" indent="-228600" algn="l" rtl="0" eaLnBrk="0" fontAlgn="base" hangingPunct="0">
        <a:spcBef>
          <a:spcPct val="20000"/>
        </a:spcBef>
        <a:spcAft>
          <a:spcPct val="0"/>
        </a:spcAft>
        <a:buClr>
          <a:srgbClr val="76617D"/>
        </a:buClr>
        <a:buChar char="–"/>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9D8AA4"/>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250825" y="260350"/>
            <a:ext cx="8642350" cy="6337300"/>
          </a:xfrm>
          <a:prstGeom prst="rect">
            <a:avLst/>
          </a:prstGeom>
          <a:solidFill>
            <a:schemeClr val="bg1"/>
          </a:solidFill>
          <a:ln w="9525">
            <a:solidFill>
              <a:schemeClr val="tx1"/>
            </a:solidFill>
            <a:miter lim="800000"/>
            <a:headEnd/>
            <a:tailEnd/>
          </a:ln>
        </p:spPr>
        <p:txBody>
          <a:bodyPr wrap="none" anchor="ctr"/>
          <a:lstStyle/>
          <a:p>
            <a:endParaRPr lang="en-AU"/>
          </a:p>
        </p:txBody>
      </p:sp>
      <p:sp>
        <p:nvSpPr>
          <p:cNvPr id="2051"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2052" name="Rectangle 4"/>
          <p:cNvSpPr>
            <a:spLocks noGrp="1" noChangeArrowheads="1"/>
          </p:cNvSpPr>
          <p:nvPr>
            <p:ph type="body" idx="1"/>
          </p:nvPr>
        </p:nvSpPr>
        <p:spPr bwMode="auto">
          <a:xfrm>
            <a:off x="457200" y="1700213"/>
            <a:ext cx="82296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64869"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6487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64871"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788C86A-10D3-4154-8AD5-1E348710C488}"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828"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hdr="0" ftr="0" dt="0"/>
  <p:txStyles>
    <p:titleStyle>
      <a:lvl1pPr algn="ctr" rtl="0" eaLnBrk="0" fontAlgn="base" hangingPunct="0">
        <a:spcBef>
          <a:spcPct val="0"/>
        </a:spcBef>
        <a:spcAft>
          <a:spcPct val="0"/>
        </a:spcAft>
        <a:defRPr sz="4400" b="1">
          <a:solidFill>
            <a:srgbClr val="64526A"/>
          </a:solidFill>
          <a:latin typeface="+mj-lt"/>
          <a:ea typeface="+mj-ea"/>
          <a:cs typeface="+mj-cs"/>
        </a:defRPr>
      </a:lvl1pPr>
      <a:lvl2pPr algn="ctr" rtl="0" eaLnBrk="0" fontAlgn="base" hangingPunct="0">
        <a:spcBef>
          <a:spcPct val="0"/>
        </a:spcBef>
        <a:spcAft>
          <a:spcPct val="0"/>
        </a:spcAft>
        <a:defRPr sz="4400" b="1">
          <a:solidFill>
            <a:srgbClr val="64526A"/>
          </a:solidFill>
          <a:latin typeface="Century Gothic" pitchFamily="34" charset="0"/>
        </a:defRPr>
      </a:lvl2pPr>
      <a:lvl3pPr algn="ctr" rtl="0" eaLnBrk="0" fontAlgn="base" hangingPunct="0">
        <a:spcBef>
          <a:spcPct val="0"/>
        </a:spcBef>
        <a:spcAft>
          <a:spcPct val="0"/>
        </a:spcAft>
        <a:defRPr sz="4400" b="1">
          <a:solidFill>
            <a:srgbClr val="64526A"/>
          </a:solidFill>
          <a:latin typeface="Century Gothic" pitchFamily="34" charset="0"/>
        </a:defRPr>
      </a:lvl3pPr>
      <a:lvl4pPr algn="ctr" rtl="0" eaLnBrk="0" fontAlgn="base" hangingPunct="0">
        <a:spcBef>
          <a:spcPct val="0"/>
        </a:spcBef>
        <a:spcAft>
          <a:spcPct val="0"/>
        </a:spcAft>
        <a:defRPr sz="4400" b="1">
          <a:solidFill>
            <a:srgbClr val="64526A"/>
          </a:solidFill>
          <a:latin typeface="Century Gothic" pitchFamily="34" charset="0"/>
        </a:defRPr>
      </a:lvl4pPr>
      <a:lvl5pPr algn="ctr" rtl="0" eaLnBrk="0" fontAlgn="base" hangingPunct="0">
        <a:spcBef>
          <a:spcPct val="0"/>
        </a:spcBef>
        <a:spcAft>
          <a:spcPct val="0"/>
        </a:spcAft>
        <a:defRPr sz="4400" b="1">
          <a:solidFill>
            <a:srgbClr val="64526A"/>
          </a:solidFill>
          <a:latin typeface="Century Gothic" pitchFamily="34" charset="0"/>
        </a:defRPr>
      </a:lvl5pPr>
      <a:lvl6pPr marL="457200" algn="ctr" rtl="0" fontAlgn="base">
        <a:spcBef>
          <a:spcPct val="0"/>
        </a:spcBef>
        <a:spcAft>
          <a:spcPct val="0"/>
        </a:spcAft>
        <a:defRPr sz="4400" b="1">
          <a:solidFill>
            <a:srgbClr val="64526A"/>
          </a:solidFill>
          <a:latin typeface="Century Gothic" pitchFamily="34" charset="0"/>
        </a:defRPr>
      </a:lvl6pPr>
      <a:lvl7pPr marL="914400" algn="ctr" rtl="0" fontAlgn="base">
        <a:spcBef>
          <a:spcPct val="0"/>
        </a:spcBef>
        <a:spcAft>
          <a:spcPct val="0"/>
        </a:spcAft>
        <a:defRPr sz="4400" b="1">
          <a:solidFill>
            <a:srgbClr val="64526A"/>
          </a:solidFill>
          <a:latin typeface="Century Gothic" pitchFamily="34" charset="0"/>
        </a:defRPr>
      </a:lvl7pPr>
      <a:lvl8pPr marL="1371600" algn="ctr" rtl="0" fontAlgn="base">
        <a:spcBef>
          <a:spcPct val="0"/>
        </a:spcBef>
        <a:spcAft>
          <a:spcPct val="0"/>
        </a:spcAft>
        <a:defRPr sz="4400" b="1">
          <a:solidFill>
            <a:srgbClr val="64526A"/>
          </a:solidFill>
          <a:latin typeface="Century Gothic" pitchFamily="34" charset="0"/>
        </a:defRPr>
      </a:lvl8pPr>
      <a:lvl9pPr marL="1828800" algn="ctr" rtl="0" fontAlgn="base">
        <a:spcBef>
          <a:spcPct val="0"/>
        </a:spcBef>
        <a:spcAft>
          <a:spcPct val="0"/>
        </a:spcAft>
        <a:defRPr sz="4400" b="1">
          <a:solidFill>
            <a:srgbClr val="64526A"/>
          </a:solidFill>
          <a:latin typeface="Century Gothic" pitchFamily="34" charset="0"/>
        </a:defRPr>
      </a:lvl9pPr>
    </p:titleStyle>
    <p:bodyStyle>
      <a:lvl1pPr marL="342900" indent="-342900" algn="l" rtl="0" eaLnBrk="0" fontAlgn="base" hangingPunct="0">
        <a:spcBef>
          <a:spcPct val="50000"/>
        </a:spcBef>
        <a:spcAft>
          <a:spcPct val="0"/>
        </a:spcAft>
        <a:buClr>
          <a:srgbClr val="76617D"/>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6617D"/>
        </a:buClr>
        <a:buChar char="–"/>
        <a:defRPr sz="2400">
          <a:solidFill>
            <a:schemeClr val="tx1"/>
          </a:solidFill>
          <a:latin typeface="+mn-lt"/>
        </a:defRPr>
      </a:lvl2pPr>
      <a:lvl3pPr marL="1143000" indent="-228600" algn="l" rtl="0" eaLnBrk="0" fontAlgn="base" hangingPunct="0">
        <a:spcBef>
          <a:spcPct val="20000"/>
        </a:spcBef>
        <a:spcAft>
          <a:spcPct val="0"/>
        </a:spcAft>
        <a:buClr>
          <a:srgbClr val="76617D"/>
        </a:buClr>
        <a:buChar char="•"/>
        <a:defRPr sz="2000">
          <a:solidFill>
            <a:schemeClr val="tx1"/>
          </a:solidFill>
          <a:latin typeface="+mn-lt"/>
        </a:defRPr>
      </a:lvl3pPr>
      <a:lvl4pPr marL="1600200" indent="-228600" algn="l" rtl="0" eaLnBrk="0" fontAlgn="base" hangingPunct="0">
        <a:spcBef>
          <a:spcPct val="20000"/>
        </a:spcBef>
        <a:spcAft>
          <a:spcPct val="0"/>
        </a:spcAft>
        <a:buClr>
          <a:srgbClr val="76617D"/>
        </a:buClr>
        <a:buChar char="–"/>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9D8AA4"/>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50825" y="260350"/>
            <a:ext cx="8642350" cy="6337300"/>
          </a:xfrm>
          <a:prstGeom prst="rect">
            <a:avLst/>
          </a:prstGeom>
          <a:solidFill>
            <a:schemeClr val="bg1"/>
          </a:solidFill>
          <a:ln w="9525">
            <a:solidFill>
              <a:schemeClr val="tx1"/>
            </a:solidFill>
            <a:miter lim="800000"/>
            <a:headEnd/>
            <a:tailEnd/>
          </a:ln>
        </p:spPr>
        <p:txBody>
          <a:bodyPr wrap="none" anchor="ctr"/>
          <a:lstStyle/>
          <a:p>
            <a:endParaRPr lang="en-AU"/>
          </a:p>
        </p:txBody>
      </p:sp>
      <p:sp>
        <p:nvSpPr>
          <p:cNvPr id="3075"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3076" name="Rectangle 4"/>
          <p:cNvSpPr>
            <a:spLocks noGrp="1" noChangeArrowheads="1"/>
          </p:cNvSpPr>
          <p:nvPr>
            <p:ph type="body" idx="1"/>
          </p:nvPr>
        </p:nvSpPr>
        <p:spPr bwMode="auto">
          <a:xfrm>
            <a:off x="457200" y="1700213"/>
            <a:ext cx="82296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p:txBody>
      </p:sp>
      <p:sp>
        <p:nvSpPr>
          <p:cNvPr id="166917"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66918"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66919"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B82EB60-7421-4DE2-87C3-6980F2F3204F}"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829"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hf hdr="0" ftr="0" dt="0"/>
  <p:txStyles>
    <p:titleStyle>
      <a:lvl1pPr algn="ctr" rtl="0" eaLnBrk="0" fontAlgn="base" hangingPunct="0">
        <a:spcBef>
          <a:spcPct val="0"/>
        </a:spcBef>
        <a:spcAft>
          <a:spcPct val="0"/>
        </a:spcAft>
        <a:defRPr sz="4400" b="1">
          <a:solidFill>
            <a:srgbClr val="64526A"/>
          </a:solidFill>
          <a:latin typeface="+mj-lt"/>
          <a:ea typeface="+mj-ea"/>
          <a:cs typeface="+mj-cs"/>
        </a:defRPr>
      </a:lvl1pPr>
      <a:lvl2pPr algn="ctr" rtl="0" eaLnBrk="0" fontAlgn="base" hangingPunct="0">
        <a:spcBef>
          <a:spcPct val="0"/>
        </a:spcBef>
        <a:spcAft>
          <a:spcPct val="0"/>
        </a:spcAft>
        <a:defRPr sz="4400" b="1">
          <a:solidFill>
            <a:srgbClr val="64526A"/>
          </a:solidFill>
          <a:latin typeface="Century Gothic" pitchFamily="34" charset="0"/>
        </a:defRPr>
      </a:lvl2pPr>
      <a:lvl3pPr algn="ctr" rtl="0" eaLnBrk="0" fontAlgn="base" hangingPunct="0">
        <a:spcBef>
          <a:spcPct val="0"/>
        </a:spcBef>
        <a:spcAft>
          <a:spcPct val="0"/>
        </a:spcAft>
        <a:defRPr sz="4400" b="1">
          <a:solidFill>
            <a:srgbClr val="64526A"/>
          </a:solidFill>
          <a:latin typeface="Century Gothic" pitchFamily="34" charset="0"/>
        </a:defRPr>
      </a:lvl3pPr>
      <a:lvl4pPr algn="ctr" rtl="0" eaLnBrk="0" fontAlgn="base" hangingPunct="0">
        <a:spcBef>
          <a:spcPct val="0"/>
        </a:spcBef>
        <a:spcAft>
          <a:spcPct val="0"/>
        </a:spcAft>
        <a:defRPr sz="4400" b="1">
          <a:solidFill>
            <a:srgbClr val="64526A"/>
          </a:solidFill>
          <a:latin typeface="Century Gothic" pitchFamily="34" charset="0"/>
        </a:defRPr>
      </a:lvl4pPr>
      <a:lvl5pPr algn="ctr" rtl="0" eaLnBrk="0" fontAlgn="base" hangingPunct="0">
        <a:spcBef>
          <a:spcPct val="0"/>
        </a:spcBef>
        <a:spcAft>
          <a:spcPct val="0"/>
        </a:spcAft>
        <a:defRPr sz="4400" b="1">
          <a:solidFill>
            <a:srgbClr val="64526A"/>
          </a:solidFill>
          <a:latin typeface="Century Gothic" pitchFamily="34" charset="0"/>
        </a:defRPr>
      </a:lvl5pPr>
      <a:lvl6pPr marL="457200" algn="ctr" rtl="0" fontAlgn="base">
        <a:spcBef>
          <a:spcPct val="0"/>
        </a:spcBef>
        <a:spcAft>
          <a:spcPct val="0"/>
        </a:spcAft>
        <a:defRPr sz="4400" b="1">
          <a:solidFill>
            <a:srgbClr val="64526A"/>
          </a:solidFill>
          <a:latin typeface="Century Gothic" pitchFamily="34" charset="0"/>
        </a:defRPr>
      </a:lvl6pPr>
      <a:lvl7pPr marL="914400" algn="ctr" rtl="0" fontAlgn="base">
        <a:spcBef>
          <a:spcPct val="0"/>
        </a:spcBef>
        <a:spcAft>
          <a:spcPct val="0"/>
        </a:spcAft>
        <a:defRPr sz="4400" b="1">
          <a:solidFill>
            <a:srgbClr val="64526A"/>
          </a:solidFill>
          <a:latin typeface="Century Gothic" pitchFamily="34" charset="0"/>
        </a:defRPr>
      </a:lvl7pPr>
      <a:lvl8pPr marL="1371600" algn="ctr" rtl="0" fontAlgn="base">
        <a:spcBef>
          <a:spcPct val="0"/>
        </a:spcBef>
        <a:spcAft>
          <a:spcPct val="0"/>
        </a:spcAft>
        <a:defRPr sz="4400" b="1">
          <a:solidFill>
            <a:srgbClr val="64526A"/>
          </a:solidFill>
          <a:latin typeface="Century Gothic" pitchFamily="34" charset="0"/>
        </a:defRPr>
      </a:lvl8pPr>
      <a:lvl9pPr marL="1828800" algn="ctr" rtl="0" fontAlgn="base">
        <a:spcBef>
          <a:spcPct val="0"/>
        </a:spcBef>
        <a:spcAft>
          <a:spcPct val="0"/>
        </a:spcAft>
        <a:defRPr sz="4400" b="1">
          <a:solidFill>
            <a:srgbClr val="64526A"/>
          </a:solidFill>
          <a:latin typeface="Century Gothic" pitchFamily="34" charset="0"/>
        </a:defRPr>
      </a:lvl9pPr>
    </p:titleStyle>
    <p:bodyStyle>
      <a:lvl1pPr marL="342900" indent="-342900" algn="l" rtl="0" eaLnBrk="0" fontAlgn="base" hangingPunct="0">
        <a:spcBef>
          <a:spcPct val="50000"/>
        </a:spcBef>
        <a:spcAft>
          <a:spcPct val="0"/>
        </a:spcAft>
        <a:buClr>
          <a:srgbClr val="76617D"/>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6617D"/>
        </a:buClr>
        <a:buChar char="–"/>
        <a:defRPr sz="2400">
          <a:solidFill>
            <a:schemeClr val="tx1"/>
          </a:solidFill>
          <a:latin typeface="+mn-lt"/>
        </a:defRPr>
      </a:lvl2pPr>
      <a:lvl3pPr marL="1143000" indent="-228600" algn="l" rtl="0" eaLnBrk="0" fontAlgn="base" hangingPunct="0">
        <a:spcBef>
          <a:spcPct val="20000"/>
        </a:spcBef>
        <a:spcAft>
          <a:spcPct val="0"/>
        </a:spcAft>
        <a:buClr>
          <a:srgbClr val="76617D"/>
        </a:buClr>
        <a:buChar char="•"/>
        <a:defRPr sz="2000">
          <a:solidFill>
            <a:schemeClr val="tx1"/>
          </a:solidFill>
          <a:latin typeface="+mn-lt"/>
        </a:defRPr>
      </a:lvl3pPr>
      <a:lvl4pPr marL="1600200" indent="-228600" algn="l" rtl="0" eaLnBrk="0" fontAlgn="base" hangingPunct="0">
        <a:spcBef>
          <a:spcPct val="20000"/>
        </a:spcBef>
        <a:spcAft>
          <a:spcPct val="0"/>
        </a:spcAft>
        <a:buClr>
          <a:srgbClr val="76617D"/>
        </a:buClr>
        <a:buChar char="–"/>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9D8AA4"/>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250825" y="260350"/>
            <a:ext cx="8642350" cy="6337300"/>
          </a:xfrm>
          <a:prstGeom prst="rect">
            <a:avLst/>
          </a:prstGeom>
          <a:solidFill>
            <a:schemeClr val="bg1"/>
          </a:solidFill>
          <a:ln w="9525">
            <a:solidFill>
              <a:schemeClr val="tx1"/>
            </a:solidFill>
            <a:miter lim="800000"/>
            <a:headEnd/>
            <a:tailEnd/>
          </a:ln>
        </p:spPr>
        <p:txBody>
          <a:bodyPr wrap="none" anchor="ctr"/>
          <a:lstStyle/>
          <a:p>
            <a:endParaRPr lang="en-AU"/>
          </a:p>
        </p:txBody>
      </p:sp>
      <p:sp>
        <p:nvSpPr>
          <p:cNvPr id="4099"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4100" name="Rectangle 4"/>
          <p:cNvSpPr>
            <a:spLocks noGrp="1" noChangeArrowheads="1"/>
          </p:cNvSpPr>
          <p:nvPr>
            <p:ph type="body" idx="1"/>
          </p:nvPr>
        </p:nvSpPr>
        <p:spPr bwMode="auto">
          <a:xfrm>
            <a:off x="457200" y="1700213"/>
            <a:ext cx="82296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71013"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71014"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71015"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BD3141C-86F1-4E42-93FF-4062F5074882}"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830"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hf hdr="0" ftr="0" dt="0"/>
  <p:txStyles>
    <p:titleStyle>
      <a:lvl1pPr algn="ctr" rtl="0" eaLnBrk="0" fontAlgn="base" hangingPunct="0">
        <a:spcBef>
          <a:spcPct val="0"/>
        </a:spcBef>
        <a:spcAft>
          <a:spcPct val="0"/>
        </a:spcAft>
        <a:defRPr sz="4400" b="1">
          <a:solidFill>
            <a:srgbClr val="64526A"/>
          </a:solidFill>
          <a:latin typeface="+mj-lt"/>
          <a:ea typeface="+mj-ea"/>
          <a:cs typeface="+mj-cs"/>
        </a:defRPr>
      </a:lvl1pPr>
      <a:lvl2pPr algn="ctr" rtl="0" eaLnBrk="0" fontAlgn="base" hangingPunct="0">
        <a:spcBef>
          <a:spcPct val="0"/>
        </a:spcBef>
        <a:spcAft>
          <a:spcPct val="0"/>
        </a:spcAft>
        <a:defRPr sz="4400" b="1">
          <a:solidFill>
            <a:srgbClr val="64526A"/>
          </a:solidFill>
          <a:latin typeface="Century Gothic" pitchFamily="34" charset="0"/>
        </a:defRPr>
      </a:lvl2pPr>
      <a:lvl3pPr algn="ctr" rtl="0" eaLnBrk="0" fontAlgn="base" hangingPunct="0">
        <a:spcBef>
          <a:spcPct val="0"/>
        </a:spcBef>
        <a:spcAft>
          <a:spcPct val="0"/>
        </a:spcAft>
        <a:defRPr sz="4400" b="1">
          <a:solidFill>
            <a:srgbClr val="64526A"/>
          </a:solidFill>
          <a:latin typeface="Century Gothic" pitchFamily="34" charset="0"/>
        </a:defRPr>
      </a:lvl3pPr>
      <a:lvl4pPr algn="ctr" rtl="0" eaLnBrk="0" fontAlgn="base" hangingPunct="0">
        <a:spcBef>
          <a:spcPct val="0"/>
        </a:spcBef>
        <a:spcAft>
          <a:spcPct val="0"/>
        </a:spcAft>
        <a:defRPr sz="4400" b="1">
          <a:solidFill>
            <a:srgbClr val="64526A"/>
          </a:solidFill>
          <a:latin typeface="Century Gothic" pitchFamily="34" charset="0"/>
        </a:defRPr>
      </a:lvl4pPr>
      <a:lvl5pPr algn="ctr" rtl="0" eaLnBrk="0" fontAlgn="base" hangingPunct="0">
        <a:spcBef>
          <a:spcPct val="0"/>
        </a:spcBef>
        <a:spcAft>
          <a:spcPct val="0"/>
        </a:spcAft>
        <a:defRPr sz="4400" b="1">
          <a:solidFill>
            <a:srgbClr val="64526A"/>
          </a:solidFill>
          <a:latin typeface="Century Gothic" pitchFamily="34" charset="0"/>
        </a:defRPr>
      </a:lvl5pPr>
      <a:lvl6pPr marL="457200" algn="ctr" rtl="0" fontAlgn="base">
        <a:spcBef>
          <a:spcPct val="0"/>
        </a:spcBef>
        <a:spcAft>
          <a:spcPct val="0"/>
        </a:spcAft>
        <a:defRPr sz="4400" b="1">
          <a:solidFill>
            <a:srgbClr val="64526A"/>
          </a:solidFill>
          <a:latin typeface="Century Gothic" pitchFamily="34" charset="0"/>
        </a:defRPr>
      </a:lvl6pPr>
      <a:lvl7pPr marL="914400" algn="ctr" rtl="0" fontAlgn="base">
        <a:spcBef>
          <a:spcPct val="0"/>
        </a:spcBef>
        <a:spcAft>
          <a:spcPct val="0"/>
        </a:spcAft>
        <a:defRPr sz="4400" b="1">
          <a:solidFill>
            <a:srgbClr val="64526A"/>
          </a:solidFill>
          <a:latin typeface="Century Gothic" pitchFamily="34" charset="0"/>
        </a:defRPr>
      </a:lvl7pPr>
      <a:lvl8pPr marL="1371600" algn="ctr" rtl="0" fontAlgn="base">
        <a:spcBef>
          <a:spcPct val="0"/>
        </a:spcBef>
        <a:spcAft>
          <a:spcPct val="0"/>
        </a:spcAft>
        <a:defRPr sz="4400" b="1">
          <a:solidFill>
            <a:srgbClr val="64526A"/>
          </a:solidFill>
          <a:latin typeface="Century Gothic" pitchFamily="34" charset="0"/>
        </a:defRPr>
      </a:lvl8pPr>
      <a:lvl9pPr marL="1828800" algn="ctr" rtl="0" fontAlgn="base">
        <a:spcBef>
          <a:spcPct val="0"/>
        </a:spcBef>
        <a:spcAft>
          <a:spcPct val="0"/>
        </a:spcAft>
        <a:defRPr sz="4400" b="1">
          <a:solidFill>
            <a:srgbClr val="64526A"/>
          </a:solidFill>
          <a:latin typeface="Century Gothic" pitchFamily="34" charset="0"/>
        </a:defRPr>
      </a:lvl9pPr>
    </p:titleStyle>
    <p:bodyStyle>
      <a:lvl1pPr marL="342900" indent="-342900" algn="l" rtl="0" eaLnBrk="0" fontAlgn="base" hangingPunct="0">
        <a:spcBef>
          <a:spcPct val="50000"/>
        </a:spcBef>
        <a:spcAft>
          <a:spcPct val="0"/>
        </a:spcAft>
        <a:buClr>
          <a:srgbClr val="76617D"/>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6617D"/>
        </a:buClr>
        <a:buChar char="–"/>
        <a:defRPr sz="2400">
          <a:solidFill>
            <a:schemeClr val="tx1"/>
          </a:solidFill>
          <a:latin typeface="+mn-lt"/>
        </a:defRPr>
      </a:lvl2pPr>
      <a:lvl3pPr marL="1143000" indent="-228600" algn="l" rtl="0" eaLnBrk="0" fontAlgn="base" hangingPunct="0">
        <a:spcBef>
          <a:spcPct val="20000"/>
        </a:spcBef>
        <a:spcAft>
          <a:spcPct val="0"/>
        </a:spcAft>
        <a:buClr>
          <a:srgbClr val="76617D"/>
        </a:buClr>
        <a:buChar char="•"/>
        <a:defRPr sz="2000">
          <a:solidFill>
            <a:schemeClr val="tx1"/>
          </a:solidFill>
          <a:latin typeface="+mn-lt"/>
        </a:defRPr>
      </a:lvl3pPr>
      <a:lvl4pPr marL="1600200" indent="-228600" algn="l" rtl="0" eaLnBrk="0" fontAlgn="base" hangingPunct="0">
        <a:spcBef>
          <a:spcPct val="20000"/>
        </a:spcBef>
        <a:spcAft>
          <a:spcPct val="0"/>
        </a:spcAft>
        <a:buClr>
          <a:srgbClr val="76617D"/>
        </a:buClr>
        <a:buChar char="–"/>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9D8AA4"/>
        </a:solidFill>
        <a:effectLst/>
      </p:bgPr>
    </p:bg>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0825" y="260350"/>
            <a:ext cx="8642350" cy="6337300"/>
          </a:xfrm>
          <a:prstGeom prst="rect">
            <a:avLst/>
          </a:prstGeom>
          <a:solidFill>
            <a:schemeClr val="bg1"/>
          </a:solidFill>
          <a:ln w="9525">
            <a:solidFill>
              <a:schemeClr val="tx1"/>
            </a:solidFill>
            <a:miter lim="800000"/>
            <a:headEnd/>
            <a:tailEnd/>
          </a:ln>
        </p:spPr>
        <p:txBody>
          <a:bodyPr wrap="none" anchor="ctr"/>
          <a:lstStyle/>
          <a:p>
            <a:endParaRPr lang="en-AU"/>
          </a:p>
        </p:txBody>
      </p:sp>
      <p:sp>
        <p:nvSpPr>
          <p:cNvPr id="5123" name="Rectangle 3"/>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5124" name="Rectangle 4"/>
          <p:cNvSpPr>
            <a:spLocks noGrp="1" noChangeArrowheads="1"/>
          </p:cNvSpPr>
          <p:nvPr>
            <p:ph type="body" idx="1"/>
          </p:nvPr>
        </p:nvSpPr>
        <p:spPr bwMode="auto">
          <a:xfrm>
            <a:off x="457200" y="1700213"/>
            <a:ext cx="8229600" cy="442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p:txBody>
      </p:sp>
      <p:sp>
        <p:nvSpPr>
          <p:cNvPr id="17306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a:p>
        </p:txBody>
      </p:sp>
      <p:sp>
        <p:nvSpPr>
          <p:cNvPr id="17306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a:p>
        </p:txBody>
      </p:sp>
      <p:sp>
        <p:nvSpPr>
          <p:cNvPr id="17306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E83AEA1-9C2D-49F7-8E91-768B3E94D8F8}"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831"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hdr="0" ftr="0" dt="0"/>
  <p:txStyles>
    <p:titleStyle>
      <a:lvl1pPr algn="ctr" rtl="0" eaLnBrk="0" fontAlgn="base" hangingPunct="0">
        <a:spcBef>
          <a:spcPct val="0"/>
        </a:spcBef>
        <a:spcAft>
          <a:spcPct val="0"/>
        </a:spcAft>
        <a:defRPr sz="4400" b="1">
          <a:solidFill>
            <a:srgbClr val="64526A"/>
          </a:solidFill>
          <a:latin typeface="+mj-lt"/>
          <a:ea typeface="+mj-ea"/>
          <a:cs typeface="+mj-cs"/>
        </a:defRPr>
      </a:lvl1pPr>
      <a:lvl2pPr algn="ctr" rtl="0" eaLnBrk="0" fontAlgn="base" hangingPunct="0">
        <a:spcBef>
          <a:spcPct val="0"/>
        </a:spcBef>
        <a:spcAft>
          <a:spcPct val="0"/>
        </a:spcAft>
        <a:defRPr sz="4400" b="1">
          <a:solidFill>
            <a:srgbClr val="64526A"/>
          </a:solidFill>
          <a:latin typeface="Century Gothic" pitchFamily="34" charset="0"/>
        </a:defRPr>
      </a:lvl2pPr>
      <a:lvl3pPr algn="ctr" rtl="0" eaLnBrk="0" fontAlgn="base" hangingPunct="0">
        <a:spcBef>
          <a:spcPct val="0"/>
        </a:spcBef>
        <a:spcAft>
          <a:spcPct val="0"/>
        </a:spcAft>
        <a:defRPr sz="4400" b="1">
          <a:solidFill>
            <a:srgbClr val="64526A"/>
          </a:solidFill>
          <a:latin typeface="Century Gothic" pitchFamily="34" charset="0"/>
        </a:defRPr>
      </a:lvl3pPr>
      <a:lvl4pPr algn="ctr" rtl="0" eaLnBrk="0" fontAlgn="base" hangingPunct="0">
        <a:spcBef>
          <a:spcPct val="0"/>
        </a:spcBef>
        <a:spcAft>
          <a:spcPct val="0"/>
        </a:spcAft>
        <a:defRPr sz="4400" b="1">
          <a:solidFill>
            <a:srgbClr val="64526A"/>
          </a:solidFill>
          <a:latin typeface="Century Gothic" pitchFamily="34" charset="0"/>
        </a:defRPr>
      </a:lvl4pPr>
      <a:lvl5pPr algn="ctr" rtl="0" eaLnBrk="0" fontAlgn="base" hangingPunct="0">
        <a:spcBef>
          <a:spcPct val="0"/>
        </a:spcBef>
        <a:spcAft>
          <a:spcPct val="0"/>
        </a:spcAft>
        <a:defRPr sz="4400" b="1">
          <a:solidFill>
            <a:srgbClr val="64526A"/>
          </a:solidFill>
          <a:latin typeface="Century Gothic" pitchFamily="34" charset="0"/>
        </a:defRPr>
      </a:lvl5pPr>
      <a:lvl6pPr marL="457200" algn="ctr" rtl="0" fontAlgn="base">
        <a:spcBef>
          <a:spcPct val="0"/>
        </a:spcBef>
        <a:spcAft>
          <a:spcPct val="0"/>
        </a:spcAft>
        <a:defRPr sz="4400" b="1">
          <a:solidFill>
            <a:srgbClr val="64526A"/>
          </a:solidFill>
          <a:latin typeface="Century Gothic" pitchFamily="34" charset="0"/>
        </a:defRPr>
      </a:lvl6pPr>
      <a:lvl7pPr marL="914400" algn="ctr" rtl="0" fontAlgn="base">
        <a:spcBef>
          <a:spcPct val="0"/>
        </a:spcBef>
        <a:spcAft>
          <a:spcPct val="0"/>
        </a:spcAft>
        <a:defRPr sz="4400" b="1">
          <a:solidFill>
            <a:srgbClr val="64526A"/>
          </a:solidFill>
          <a:latin typeface="Century Gothic" pitchFamily="34" charset="0"/>
        </a:defRPr>
      </a:lvl7pPr>
      <a:lvl8pPr marL="1371600" algn="ctr" rtl="0" fontAlgn="base">
        <a:spcBef>
          <a:spcPct val="0"/>
        </a:spcBef>
        <a:spcAft>
          <a:spcPct val="0"/>
        </a:spcAft>
        <a:defRPr sz="4400" b="1">
          <a:solidFill>
            <a:srgbClr val="64526A"/>
          </a:solidFill>
          <a:latin typeface="Century Gothic" pitchFamily="34" charset="0"/>
        </a:defRPr>
      </a:lvl8pPr>
      <a:lvl9pPr marL="1828800" algn="ctr" rtl="0" fontAlgn="base">
        <a:spcBef>
          <a:spcPct val="0"/>
        </a:spcBef>
        <a:spcAft>
          <a:spcPct val="0"/>
        </a:spcAft>
        <a:defRPr sz="4400" b="1">
          <a:solidFill>
            <a:srgbClr val="64526A"/>
          </a:solidFill>
          <a:latin typeface="Century Gothic" pitchFamily="34" charset="0"/>
        </a:defRPr>
      </a:lvl9pPr>
    </p:titleStyle>
    <p:bodyStyle>
      <a:lvl1pPr marL="342900" indent="-342900" algn="l" rtl="0" eaLnBrk="0" fontAlgn="base" hangingPunct="0">
        <a:spcBef>
          <a:spcPct val="50000"/>
        </a:spcBef>
        <a:spcAft>
          <a:spcPct val="0"/>
        </a:spcAft>
        <a:buClr>
          <a:srgbClr val="76617D"/>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76617D"/>
        </a:buClr>
        <a:buChar char="–"/>
        <a:defRPr sz="2400">
          <a:solidFill>
            <a:schemeClr val="tx1"/>
          </a:solidFill>
          <a:latin typeface="+mn-lt"/>
        </a:defRPr>
      </a:lvl2pPr>
      <a:lvl3pPr marL="1143000" indent="-228600" algn="l" rtl="0" eaLnBrk="0" fontAlgn="base" hangingPunct="0">
        <a:spcBef>
          <a:spcPct val="20000"/>
        </a:spcBef>
        <a:spcAft>
          <a:spcPct val="0"/>
        </a:spcAft>
        <a:buClr>
          <a:srgbClr val="76617D"/>
        </a:buClr>
        <a:buChar char="•"/>
        <a:defRPr sz="2000">
          <a:solidFill>
            <a:schemeClr val="tx1"/>
          </a:solidFill>
          <a:latin typeface="+mn-lt"/>
        </a:defRPr>
      </a:lvl3pPr>
      <a:lvl4pPr marL="1600200" indent="-228600" algn="l" rtl="0" eaLnBrk="0" fontAlgn="base" hangingPunct="0">
        <a:spcBef>
          <a:spcPct val="20000"/>
        </a:spcBef>
        <a:spcAft>
          <a:spcPct val="0"/>
        </a:spcAft>
        <a:buClr>
          <a:srgbClr val="76617D"/>
        </a:buClr>
        <a:buChar char="–"/>
        <a:defRPr>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35.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3.bp.blogspot.com/_syRu9DaGphI/RrsCHPv9nBI/AAAAAAAAACQ/J-leQIONVLQ/s1600-h/_mg_9761.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35.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3.bp.blogspot.com/_syRu9DaGphI/RrsCHPv9nBI/AAAAAAAAACQ/J-leQIONVLQ/s1600-h/_mg_9761.jp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p:txBody>
          <a:bodyPr/>
          <a:lstStyle/>
          <a:p>
            <a:pPr eaLnBrk="1" hangingPunct="1"/>
            <a:r>
              <a:rPr lang="en-US" smtClean="0"/>
              <a:t>Sexuality and Christianity</a:t>
            </a:r>
            <a:endParaRPr lang="en-AU" smtClean="0"/>
          </a:p>
        </p:txBody>
      </p:sp>
      <p:sp>
        <p:nvSpPr>
          <p:cNvPr id="11267" name="Rectangle 3"/>
          <p:cNvSpPr>
            <a:spLocks noGrp="1" noChangeArrowheads="1"/>
          </p:cNvSpPr>
          <p:nvPr>
            <p:ph type="subTitle" idx="1"/>
          </p:nvPr>
        </p:nvSpPr>
        <p:spPr>
          <a:xfrm>
            <a:off x="496888" y="3141663"/>
            <a:ext cx="7959725" cy="1752600"/>
          </a:xfrm>
        </p:spPr>
        <p:txBody>
          <a:bodyPr/>
          <a:lstStyle/>
          <a:p>
            <a:pPr eaLnBrk="1" hangingPunct="1"/>
            <a:r>
              <a:rPr lang="en-AU" smtClean="0"/>
              <a:t>From Advancing Sexuality Studies: </a:t>
            </a:r>
            <a:br>
              <a:rPr lang="en-AU" smtClean="0"/>
            </a:br>
            <a:r>
              <a:rPr lang="en-AU" smtClean="0"/>
              <a:t>a short course on sexuality theory and research methodologies</a:t>
            </a:r>
            <a:endParaRPr lang="en-AU"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5C138B5-9708-4AF5-B1DD-78B1919DED16}" type="slidenum">
              <a:rPr lang="en-AU" smtClean="0"/>
              <a:pPr eaLnBrk="1" hangingPunct="1"/>
              <a:t>10</a:t>
            </a:fld>
            <a:endParaRPr lang="en-AU" smtClean="0"/>
          </a:p>
        </p:txBody>
      </p:sp>
      <p:sp>
        <p:nvSpPr>
          <p:cNvPr id="20483" name="Rectangle 2"/>
          <p:cNvSpPr>
            <a:spLocks noGrp="1" noChangeArrowheads="1"/>
          </p:cNvSpPr>
          <p:nvPr>
            <p:ph type="title"/>
          </p:nvPr>
        </p:nvSpPr>
        <p:spPr/>
        <p:txBody>
          <a:bodyPr/>
          <a:lstStyle/>
          <a:p>
            <a:pPr eaLnBrk="1" hangingPunct="1"/>
            <a:endParaRPr lang="en-AU" smtClean="0"/>
          </a:p>
        </p:txBody>
      </p:sp>
      <p:sp>
        <p:nvSpPr>
          <p:cNvPr id="20484" name="Rectangle 3"/>
          <p:cNvSpPr>
            <a:spLocks noGrp="1" noChangeArrowheads="1"/>
          </p:cNvSpPr>
          <p:nvPr>
            <p:ph type="body" idx="1"/>
          </p:nvPr>
        </p:nvSpPr>
        <p:spPr/>
        <p:txBody>
          <a:bodyPr/>
          <a:lstStyle/>
          <a:p>
            <a:pPr eaLnBrk="1" hangingPunct="1"/>
            <a:r>
              <a:rPr lang="en-AU" smtClean="0"/>
              <a:t>According to Catholic Church teaching on Natural Law:</a:t>
            </a:r>
          </a:p>
          <a:p>
            <a:pPr lvl="1" eaLnBrk="1" hangingPunct="1"/>
            <a:r>
              <a:rPr lang="en-AU" smtClean="0"/>
              <a:t>You cannot abort a child to save a mother’s life, because it is killing the child</a:t>
            </a:r>
          </a:p>
          <a:p>
            <a:pPr lvl="1" eaLnBrk="1" hangingPunct="1"/>
            <a:r>
              <a:rPr lang="en-AU" smtClean="0"/>
              <a:t>You cannot use condoms to prevent disease, because it is preventing procreation</a:t>
            </a:r>
          </a:p>
          <a:p>
            <a:pPr lvl="1" eaLnBrk="1" hangingPunct="1"/>
            <a:r>
              <a:rPr lang="en-AU" smtClean="0"/>
              <a:t>You cannot have gay sex to build or support a loving relationship</a:t>
            </a:r>
          </a:p>
          <a:p>
            <a:pPr lvl="1" eaLnBrk="1" hangingPunct="1"/>
            <a:r>
              <a:rPr lang="en-AU" smtClean="0"/>
              <a:t>You cannot have sex before marriage, because the family is the base of social life and sex is for procreation</a:t>
            </a:r>
          </a:p>
          <a:p>
            <a:pPr eaLnBrk="1" hangingPunct="1">
              <a:buFontTx/>
              <a:buNone/>
            </a:pPr>
            <a:endParaRPr lang="en-AU"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D0F9C81-25A7-4AC4-BDBB-C75E89088956}" type="slidenum">
              <a:rPr lang="en-AU" smtClean="0"/>
              <a:pPr eaLnBrk="1" hangingPunct="1"/>
              <a:t>11</a:t>
            </a:fld>
            <a:endParaRPr lang="en-AU" smtClean="0"/>
          </a:p>
        </p:txBody>
      </p:sp>
      <p:sp>
        <p:nvSpPr>
          <p:cNvPr id="21507" name="Rectangle 2"/>
          <p:cNvSpPr>
            <a:spLocks noGrp="1" noChangeArrowheads="1"/>
          </p:cNvSpPr>
          <p:nvPr>
            <p:ph type="title"/>
          </p:nvPr>
        </p:nvSpPr>
        <p:spPr/>
        <p:txBody>
          <a:bodyPr/>
          <a:lstStyle/>
          <a:p>
            <a:pPr eaLnBrk="1" hangingPunct="1"/>
            <a:r>
              <a:rPr lang="en-US" smtClean="0"/>
              <a:t>The scriptures</a:t>
            </a:r>
          </a:p>
        </p:txBody>
      </p:sp>
      <p:sp>
        <p:nvSpPr>
          <p:cNvPr id="21508" name="Rectangle 4"/>
          <p:cNvSpPr>
            <a:spLocks noGrp="1" noChangeArrowheads="1"/>
          </p:cNvSpPr>
          <p:nvPr>
            <p:ph type="body" idx="1"/>
          </p:nvPr>
        </p:nvSpPr>
        <p:spPr/>
        <p:txBody>
          <a:bodyPr/>
          <a:lstStyle/>
          <a:p>
            <a:pPr eaLnBrk="1" hangingPunct="1"/>
            <a:r>
              <a:rPr lang="en-AU" smtClean="0"/>
              <a:t>Every Christian church draws on the scriptures</a:t>
            </a:r>
          </a:p>
          <a:p>
            <a:pPr lvl="1" eaLnBrk="1" hangingPunct="1"/>
            <a:r>
              <a:rPr lang="en-AU" smtClean="0"/>
              <a:t>Set of writings that comprise the Bible; Old &amp; New Testament</a:t>
            </a:r>
          </a:p>
          <a:p>
            <a:pPr lvl="1" eaLnBrk="1" hangingPunct="1"/>
            <a:r>
              <a:rPr lang="en-AU" smtClean="0"/>
              <a:t>Some churches rely more heavily than others on the scriptures to support their views on sexuality</a:t>
            </a:r>
          </a:p>
          <a:p>
            <a:pPr lvl="2" eaLnBrk="1" hangingPunct="1"/>
            <a:r>
              <a:rPr lang="en-AU" smtClean="0"/>
              <a:t>Usually called: fundamentalist, evangelical or bible-based churches</a:t>
            </a:r>
          </a:p>
          <a:p>
            <a:pPr lvl="1" eaLnBrk="1" hangingPunct="1"/>
            <a:r>
              <a:rPr lang="en-AU" smtClean="0"/>
              <a:t>Other churches give more explicit weight to tradition, practice or the teaching authority of their leaders</a:t>
            </a:r>
          </a:p>
          <a:p>
            <a:pPr lvl="1" eaLnBrk="1" hangingPunct="1"/>
            <a:r>
              <a:rPr lang="en-AU" smtClean="0"/>
              <a:t>Evangelical churches still rely on their leaders to select among and interpret various Bible texts to sustain beliefs and positions</a:t>
            </a:r>
          </a:p>
          <a:p>
            <a:pPr lvl="2" eaLnBrk="1" hangingPunct="1"/>
            <a:r>
              <a:rPr lang="en-AU" smtClean="0"/>
              <a:t>No single agreed interpretation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B2195BF-80A8-45C1-B27E-645D530B142C}" type="slidenum">
              <a:rPr lang="en-AU" smtClean="0"/>
              <a:pPr eaLnBrk="1" hangingPunct="1"/>
              <a:t>12</a:t>
            </a:fld>
            <a:endParaRPr lang="en-AU" smtClean="0"/>
          </a:p>
        </p:txBody>
      </p:sp>
      <p:sp>
        <p:nvSpPr>
          <p:cNvPr id="22531" name="Rectangle 2"/>
          <p:cNvSpPr>
            <a:spLocks noGrp="1" noChangeArrowheads="1"/>
          </p:cNvSpPr>
          <p:nvPr>
            <p:ph type="title"/>
          </p:nvPr>
        </p:nvSpPr>
        <p:spPr/>
        <p:txBody>
          <a:bodyPr/>
          <a:lstStyle/>
          <a:p>
            <a:pPr eaLnBrk="1" hangingPunct="1"/>
            <a:r>
              <a:rPr lang="en-AU" smtClean="0"/>
              <a:t>Brainstorm</a:t>
            </a:r>
          </a:p>
        </p:txBody>
      </p:sp>
      <p:sp>
        <p:nvSpPr>
          <p:cNvPr id="183299" name="Rectangle 3"/>
          <p:cNvSpPr>
            <a:spLocks noGrp="1" noChangeArrowheads="1"/>
          </p:cNvSpPr>
          <p:nvPr>
            <p:ph type="body" idx="1"/>
          </p:nvPr>
        </p:nvSpPr>
        <p:spPr/>
        <p:txBody>
          <a:bodyPr/>
          <a:lstStyle/>
          <a:p>
            <a:pPr eaLnBrk="1" hangingPunct="1"/>
            <a:r>
              <a:rPr lang="en-AU" smtClean="0"/>
              <a:t>What aspects of sexuality are usually of concern to the Christian church?                                                         </a:t>
            </a:r>
            <a:r>
              <a:rPr lang="en-AU" sz="2000" smtClean="0"/>
              <a:t>(5 mins)</a:t>
            </a:r>
          </a:p>
          <a:p>
            <a:pPr eaLnBrk="1" hangingPunct="1"/>
            <a:r>
              <a:rPr lang="en-AU" smtClean="0"/>
              <a:t>How the scriptures are interpreted in relation to just two aspects of sexuality:</a:t>
            </a:r>
          </a:p>
          <a:p>
            <a:pPr lvl="1" eaLnBrk="1" hangingPunct="1"/>
            <a:r>
              <a:rPr lang="en-AU" smtClean="0"/>
              <a:t>Marriage and divorce</a:t>
            </a:r>
          </a:p>
          <a:p>
            <a:pPr lvl="1" eaLnBrk="1" hangingPunct="1"/>
            <a:r>
              <a:rPr lang="en-AU" smtClean="0"/>
              <a:t>Homosexuality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183299">
                                            <p:txEl>
                                              <p:pRg st="1" end="1"/>
                                            </p:txEl>
                                          </p:spTgt>
                                        </p:tgtEl>
                                        <p:attrNameLst>
                                          <p:attrName>style.visibility</p:attrName>
                                        </p:attrNameLst>
                                      </p:cBhvr>
                                      <p:to>
                                        <p:strVal val="visible"/>
                                      </p:to>
                                    </p:set>
                                    <p:anim calcmode="lin" valueType="num">
                                      <p:cBhvr additive="base">
                                        <p:cTn id="7" dur="500" fill="hold"/>
                                        <p:tgtEl>
                                          <p:spTgt spid="18329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32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183299">
                                            <p:txEl>
                                              <p:pRg st="2" end="2"/>
                                            </p:txEl>
                                          </p:spTgt>
                                        </p:tgtEl>
                                        <p:attrNameLst>
                                          <p:attrName>style.visibility</p:attrName>
                                        </p:attrNameLst>
                                      </p:cBhvr>
                                      <p:to>
                                        <p:strVal val="visible"/>
                                      </p:to>
                                    </p:set>
                                    <p:anim calcmode="lin" valueType="num">
                                      <p:cBhvr additive="base">
                                        <p:cTn id="13" dur="500" fill="hold"/>
                                        <p:tgtEl>
                                          <p:spTgt spid="18329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32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83299">
                                            <p:txEl>
                                              <p:pRg st="3" end="3"/>
                                            </p:txEl>
                                          </p:spTgt>
                                        </p:tgtEl>
                                        <p:attrNameLst>
                                          <p:attrName>style.visibility</p:attrName>
                                        </p:attrNameLst>
                                      </p:cBhvr>
                                      <p:to>
                                        <p:strVal val="visible"/>
                                      </p:to>
                                    </p:set>
                                    <p:anim calcmode="lin" valueType="num">
                                      <p:cBhvr additive="base">
                                        <p:cTn id="19" dur="500" fill="hold"/>
                                        <p:tgtEl>
                                          <p:spTgt spid="18329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329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5A1AE8F-E17B-400E-93DE-233972570A38}" type="slidenum">
              <a:rPr lang="en-AU" smtClean="0"/>
              <a:pPr eaLnBrk="1" hangingPunct="1"/>
              <a:t>13</a:t>
            </a:fld>
            <a:endParaRPr lang="en-AU" smtClean="0"/>
          </a:p>
        </p:txBody>
      </p:sp>
      <p:sp>
        <p:nvSpPr>
          <p:cNvPr id="23555" name="Rectangle 2"/>
          <p:cNvSpPr>
            <a:spLocks noGrp="1" noChangeArrowheads="1"/>
          </p:cNvSpPr>
          <p:nvPr>
            <p:ph type="title"/>
          </p:nvPr>
        </p:nvSpPr>
        <p:spPr>
          <a:xfrm>
            <a:off x="250825" y="274638"/>
            <a:ext cx="8642350" cy="1143000"/>
          </a:xfrm>
        </p:spPr>
        <p:txBody>
          <a:bodyPr/>
          <a:lstStyle/>
          <a:p>
            <a:pPr eaLnBrk="1" hangingPunct="1"/>
            <a:r>
              <a:rPr lang="en-AU" smtClean="0"/>
              <a:t>Scriptures: marriage &amp; divorce</a:t>
            </a:r>
          </a:p>
        </p:txBody>
      </p:sp>
      <p:sp>
        <p:nvSpPr>
          <p:cNvPr id="23556" name="Rectangle 3"/>
          <p:cNvSpPr>
            <a:spLocks noGrp="1" noChangeArrowheads="1"/>
          </p:cNvSpPr>
          <p:nvPr>
            <p:ph type="body" idx="1"/>
          </p:nvPr>
        </p:nvSpPr>
        <p:spPr/>
        <p:txBody>
          <a:bodyPr/>
          <a:lstStyle/>
          <a:p>
            <a:pPr eaLnBrk="1" hangingPunct="1"/>
            <a:r>
              <a:rPr lang="en-AU" smtClean="0"/>
              <a:t>Gospel of Matthew 19:4ff</a:t>
            </a:r>
          </a:p>
          <a:p>
            <a:pPr lvl="1" eaLnBrk="1" hangingPunct="1">
              <a:spcBef>
                <a:spcPct val="50000"/>
              </a:spcBef>
            </a:pPr>
            <a:r>
              <a:rPr lang="en-AU" smtClean="0"/>
              <a:t>Pharisees came up to [Jesus] and tested him by asking: ‘Is it lawful to divorce one's wife for any cause?’</a:t>
            </a:r>
          </a:p>
          <a:p>
            <a:pPr lvl="1" eaLnBrk="1" hangingPunct="1">
              <a:spcBef>
                <a:spcPct val="50000"/>
              </a:spcBef>
            </a:pPr>
            <a:r>
              <a:rPr lang="en-AU" smtClean="0"/>
              <a:t>He answered: ‘Have you not read that he who made them from the beginning made them male and female, and said: “For this reason a man shall leave his father and mother and be joined to his wife, and the two shall become one flesh”? So they are no longer two but one flesh. What therefore God has joined together, let not man put asunder.’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9F9E696-5D61-4A2E-A46E-2CE02EC0AB15}" type="slidenum">
              <a:rPr lang="en-AU" smtClean="0"/>
              <a:pPr eaLnBrk="1" hangingPunct="1"/>
              <a:t>14</a:t>
            </a:fld>
            <a:endParaRPr lang="en-AU" smtClean="0"/>
          </a:p>
        </p:txBody>
      </p:sp>
      <p:sp>
        <p:nvSpPr>
          <p:cNvPr id="24579" name="Rectangle 3"/>
          <p:cNvSpPr>
            <a:spLocks noGrp="1" noChangeArrowheads="1"/>
          </p:cNvSpPr>
          <p:nvPr>
            <p:ph type="body" idx="1"/>
          </p:nvPr>
        </p:nvSpPr>
        <p:spPr/>
        <p:txBody>
          <a:bodyPr/>
          <a:lstStyle/>
          <a:p>
            <a:pPr lvl="1" eaLnBrk="1" hangingPunct="1">
              <a:spcBef>
                <a:spcPct val="50000"/>
              </a:spcBef>
            </a:pPr>
            <a:r>
              <a:rPr lang="en-AU" smtClean="0"/>
              <a:t>They said to him, ‘Why then did Moses command one to give a certificate of divorce, and to put her away?’</a:t>
            </a:r>
          </a:p>
          <a:p>
            <a:pPr lvl="1" eaLnBrk="1" hangingPunct="1">
              <a:spcBef>
                <a:spcPct val="50000"/>
              </a:spcBef>
            </a:pPr>
            <a:r>
              <a:rPr lang="en-AU" smtClean="0"/>
              <a:t>He said to them, ‘For your hardness of heart Moses allowed you to divorce your wives, but from the beginning it was not so. And I say to you: whoever divorces his wife, except for unchastity, and marries another, commits adultery’</a:t>
            </a:r>
          </a:p>
          <a:p>
            <a:pPr eaLnBrk="1" hangingPunct="1"/>
            <a:r>
              <a:rPr lang="en-AU" smtClean="0"/>
              <a:t>St Paul’s first letter to the Corinthians 7:10ff</a:t>
            </a:r>
          </a:p>
          <a:p>
            <a:pPr lvl="1" eaLnBrk="1" hangingPunct="1"/>
            <a:r>
              <a:rPr lang="en-AU" smtClean="0"/>
              <a:t>To the married I give charge, not I but the Lord, that the wife should not separate from her husband (but if she does, let her remain single or else be reconciled to her husband)—and that </a:t>
            </a:r>
            <a:br>
              <a:rPr lang="en-AU" smtClean="0"/>
            </a:br>
            <a:r>
              <a:rPr lang="en-AU" smtClean="0"/>
              <a:t>the husband should not divorce his wife</a:t>
            </a:r>
          </a:p>
          <a:p>
            <a:pPr lvl="1" eaLnBrk="1" hangingPunct="1">
              <a:spcBef>
                <a:spcPct val="50000"/>
              </a:spcBef>
            </a:pPr>
            <a:endParaRPr lang="en-AU"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006A9A4-D767-4EE0-83B2-EA31BC750BFC}" type="slidenum">
              <a:rPr lang="en-AU" smtClean="0"/>
              <a:pPr eaLnBrk="1" hangingPunct="1"/>
              <a:t>15</a:t>
            </a:fld>
            <a:endParaRPr lang="en-AU" smtClean="0"/>
          </a:p>
        </p:txBody>
      </p:sp>
      <p:sp>
        <p:nvSpPr>
          <p:cNvPr id="25603" name="Rectangle 2"/>
          <p:cNvSpPr>
            <a:spLocks noGrp="1" noChangeArrowheads="1"/>
          </p:cNvSpPr>
          <p:nvPr>
            <p:ph type="title"/>
          </p:nvPr>
        </p:nvSpPr>
        <p:spPr/>
        <p:txBody>
          <a:bodyPr/>
          <a:lstStyle/>
          <a:p>
            <a:pPr eaLnBrk="1" hangingPunct="1"/>
            <a:r>
              <a:rPr lang="en-US" smtClean="0"/>
              <a:t>Scriptures: homosexuality</a:t>
            </a:r>
          </a:p>
        </p:txBody>
      </p:sp>
      <p:sp>
        <p:nvSpPr>
          <p:cNvPr id="25604" name="Rectangle 3"/>
          <p:cNvSpPr>
            <a:spLocks noGrp="1" noChangeArrowheads="1"/>
          </p:cNvSpPr>
          <p:nvPr>
            <p:ph type="body" idx="1"/>
          </p:nvPr>
        </p:nvSpPr>
        <p:spPr>
          <a:noFill/>
        </p:spPr>
        <p:txBody>
          <a:bodyPr/>
          <a:lstStyle/>
          <a:p>
            <a:pPr eaLnBrk="1" hangingPunct="1">
              <a:lnSpc>
                <a:spcPct val="80000"/>
              </a:lnSpc>
            </a:pPr>
            <a:r>
              <a:rPr lang="en-AU" smtClean="0"/>
              <a:t>Genesis 19:4ff</a:t>
            </a:r>
          </a:p>
          <a:p>
            <a:pPr lvl="1" eaLnBrk="1" hangingPunct="1"/>
            <a:r>
              <a:rPr lang="en-AU" smtClean="0"/>
              <a:t>But before they lay down, the men of the city, the men of Sodom, both young and old, all the people to the last man, surrounded the house; and they called to Lot, ‘Where are the men who came to you tonight? Bring them out to us, that we may </a:t>
            </a:r>
            <a:r>
              <a:rPr lang="en-AU" i="1" u="sng" smtClean="0"/>
              <a:t>know</a:t>
            </a:r>
            <a:r>
              <a:rPr lang="en-AU" smtClean="0"/>
              <a:t> them.’ </a:t>
            </a:r>
          </a:p>
          <a:p>
            <a:pPr lvl="1" eaLnBrk="1" hangingPunct="1">
              <a:spcBef>
                <a:spcPct val="50000"/>
              </a:spcBef>
            </a:pPr>
            <a:r>
              <a:rPr lang="en-AU" smtClean="0"/>
              <a:t>Lot went out of the door to the men, shut the door after him, and said, ‘I beg you, my brothers, do not act so wickedly. Behold, I have two daughters who have not </a:t>
            </a:r>
            <a:r>
              <a:rPr lang="en-AU" i="1" u="sng" smtClean="0"/>
              <a:t>known</a:t>
            </a:r>
            <a:r>
              <a:rPr lang="en-AU" smtClean="0"/>
              <a:t> man; let me bring them out to you, and do to them as you please; only do nothing to these men, for they have come under the shelter of my roof.’</a:t>
            </a:r>
          </a:p>
          <a:p>
            <a:pPr eaLnBrk="1" hangingPunct="1">
              <a:lnSpc>
                <a:spcPct val="80000"/>
              </a:lnSpc>
            </a:pPr>
            <a:endParaRPr lang="en-US" sz="24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ABAC19B-4B5F-4E5F-904A-7D1D25B5599C}" type="slidenum">
              <a:rPr lang="en-AU" smtClean="0"/>
              <a:pPr eaLnBrk="1" hangingPunct="1"/>
              <a:t>16</a:t>
            </a:fld>
            <a:endParaRPr lang="en-AU" smtClean="0"/>
          </a:p>
        </p:txBody>
      </p:sp>
      <p:sp>
        <p:nvSpPr>
          <p:cNvPr id="26627" name="Rectangle 2"/>
          <p:cNvSpPr>
            <a:spLocks noGrp="1" noChangeArrowheads="1"/>
          </p:cNvSpPr>
          <p:nvPr>
            <p:ph type="title"/>
          </p:nvPr>
        </p:nvSpPr>
        <p:spPr/>
        <p:txBody>
          <a:bodyPr/>
          <a:lstStyle/>
          <a:p>
            <a:pPr eaLnBrk="1" hangingPunct="1"/>
            <a:endParaRPr lang="en-AU" smtClean="0"/>
          </a:p>
        </p:txBody>
      </p:sp>
      <p:sp>
        <p:nvSpPr>
          <p:cNvPr id="26628" name="Rectangle 3"/>
          <p:cNvSpPr>
            <a:spLocks noGrp="1" noChangeArrowheads="1"/>
          </p:cNvSpPr>
          <p:nvPr>
            <p:ph type="body" idx="1"/>
          </p:nvPr>
        </p:nvSpPr>
        <p:spPr/>
        <p:txBody>
          <a:bodyPr/>
          <a:lstStyle/>
          <a:p>
            <a:pPr lvl="1" eaLnBrk="1" hangingPunct="1"/>
            <a:r>
              <a:rPr lang="en-AU" smtClean="0"/>
              <a:t>The meaning of the word ‘know’ is of particular debate</a:t>
            </a:r>
          </a:p>
          <a:p>
            <a:pPr lvl="2" eaLnBrk="1" hangingPunct="1">
              <a:spcBef>
                <a:spcPct val="50000"/>
              </a:spcBef>
            </a:pPr>
            <a:r>
              <a:rPr lang="en-AU" smtClean="0"/>
              <a:t>Interpreted </a:t>
            </a:r>
            <a:r>
              <a:rPr lang="en-AU" i="1" smtClean="0"/>
              <a:t>either</a:t>
            </a:r>
            <a:r>
              <a:rPr lang="en-AU" smtClean="0"/>
              <a:t> as the citizens wanting to sexually assault the strangers </a:t>
            </a:r>
            <a:r>
              <a:rPr lang="en-AU" i="1" smtClean="0"/>
              <a:t>or,</a:t>
            </a:r>
            <a:r>
              <a:rPr lang="en-AU" smtClean="0"/>
              <a:t> as the citizens wanting to interrogate the strangers</a:t>
            </a:r>
          </a:p>
          <a:p>
            <a:pPr lvl="2" eaLnBrk="1" hangingPunct="1">
              <a:spcBef>
                <a:spcPct val="50000"/>
              </a:spcBef>
            </a:pPr>
            <a:r>
              <a:rPr lang="en-AU" smtClean="0"/>
              <a:t>The original Hebrew word for ‘know’ appears approximately 950 times elsewhere in the scriptures, yet in only 10 of those times is it used to refer to sexual contact (Friends of Unity, 2006; Rogers, 2006) </a:t>
            </a:r>
          </a:p>
          <a:p>
            <a:pPr lvl="3" eaLnBrk="1" hangingPunct="1"/>
            <a:r>
              <a:rPr lang="en-AU" smtClean="0"/>
              <a:t>One of those 10 times occurs in this passage, where Lot is talking about his daughters not having ‘known’ man</a:t>
            </a:r>
          </a:p>
          <a:p>
            <a:pPr lvl="2" eaLnBrk="1" hangingPunct="1">
              <a:spcBef>
                <a:spcPct val="50000"/>
              </a:spcBef>
            </a:pPr>
            <a:r>
              <a:rPr lang="en-AU" smtClean="0"/>
              <a:t>In the gospel of Matthew, Jesus refers to Sodom and Gomorrah when talking about the importance of hospitality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C4F0FF3-06E2-4A3D-871B-5CA51CD1B7AF}" type="slidenum">
              <a:rPr lang="en-AU" smtClean="0"/>
              <a:pPr eaLnBrk="1" hangingPunct="1"/>
              <a:t>17</a:t>
            </a:fld>
            <a:endParaRPr lang="en-AU" smtClean="0"/>
          </a:p>
        </p:txBody>
      </p:sp>
      <p:sp>
        <p:nvSpPr>
          <p:cNvPr id="27651" name="Rectangle 3"/>
          <p:cNvSpPr>
            <a:spLocks noGrp="1" noChangeArrowheads="1"/>
          </p:cNvSpPr>
          <p:nvPr>
            <p:ph type="body" idx="1"/>
          </p:nvPr>
        </p:nvSpPr>
        <p:spPr>
          <a:xfrm>
            <a:off x="4787900" y="2708275"/>
            <a:ext cx="7993063" cy="5111750"/>
          </a:xfrm>
          <a:noFill/>
        </p:spPr>
        <p:txBody>
          <a:bodyPr/>
          <a:lstStyle/>
          <a:p>
            <a:pPr eaLnBrk="1" hangingPunct="1">
              <a:lnSpc>
                <a:spcPct val="90000"/>
              </a:lnSpc>
              <a:buFontTx/>
              <a:buNone/>
            </a:pPr>
            <a:r>
              <a:rPr lang="en-AU" b="1" smtClean="0"/>
              <a:t> "</a:t>
            </a:r>
            <a:endParaRPr lang="en-US" smtClean="0"/>
          </a:p>
        </p:txBody>
      </p:sp>
      <p:sp>
        <p:nvSpPr>
          <p:cNvPr id="27652" name="Rectangle 5"/>
          <p:cNvSpPr>
            <a:spLocks noGrp="1" noChangeArrowheads="1"/>
          </p:cNvSpPr>
          <p:nvPr>
            <p:ph type="body" idx="1"/>
          </p:nvPr>
        </p:nvSpPr>
        <p:spPr>
          <a:noFill/>
        </p:spPr>
        <p:txBody>
          <a:bodyPr/>
          <a:lstStyle/>
          <a:p>
            <a:pPr eaLnBrk="1" hangingPunct="1"/>
            <a:r>
              <a:rPr lang="en-AU" smtClean="0"/>
              <a:t>Natural Law and scripture are used together by the Catholic Church to justify its position on homosexuality:</a:t>
            </a:r>
          </a:p>
          <a:p>
            <a:pPr lvl="1" eaLnBrk="1" hangingPunct="1"/>
            <a:r>
              <a:rPr lang="en-AU" smtClean="0"/>
              <a:t>Basing itself on sacred Scripture, which presents homosexual acts as acts of grave depravity, tradition has always declared that homosexual acts are intrinsically disordered. They are contrary to the Natural Law. They close the sexual act to the gift of life. They do not proceed from a genuine affective and sexual complementarity. Under no circumstances can they be approved.</a:t>
            </a:r>
            <a:br>
              <a:rPr lang="en-AU" smtClean="0"/>
            </a:br>
            <a:r>
              <a:rPr lang="en-AU" smtClean="0"/>
              <a:t>                                       (</a:t>
            </a:r>
            <a:r>
              <a:rPr lang="en-AU" i="1" smtClean="0"/>
              <a:t>Catechism of the Catholic Church</a:t>
            </a:r>
            <a:r>
              <a:rPr lang="en-AU" smtClean="0"/>
              <a:t> 2357)</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9044C26-63BE-4F74-8835-7BB3A63B42F1}" type="slidenum">
              <a:rPr lang="en-AU" smtClean="0"/>
              <a:pPr eaLnBrk="1" hangingPunct="1"/>
              <a:t>18</a:t>
            </a:fld>
            <a:endParaRPr lang="en-AU" smtClean="0"/>
          </a:p>
        </p:txBody>
      </p:sp>
      <p:sp>
        <p:nvSpPr>
          <p:cNvPr id="28675" name="Rectangle 2"/>
          <p:cNvSpPr>
            <a:spLocks noGrp="1" noChangeArrowheads="1"/>
          </p:cNvSpPr>
          <p:nvPr>
            <p:ph type="title"/>
          </p:nvPr>
        </p:nvSpPr>
        <p:spPr/>
        <p:txBody>
          <a:bodyPr/>
          <a:lstStyle/>
          <a:p>
            <a:pPr eaLnBrk="1" hangingPunct="1"/>
            <a:r>
              <a:rPr lang="en-AU" smtClean="0"/>
              <a:t>Group work</a:t>
            </a:r>
          </a:p>
        </p:txBody>
      </p:sp>
      <p:sp>
        <p:nvSpPr>
          <p:cNvPr id="28676" name="Rectangle 3"/>
          <p:cNvSpPr>
            <a:spLocks noGrp="1" noChangeArrowheads="1"/>
          </p:cNvSpPr>
          <p:nvPr>
            <p:ph type="body" idx="1"/>
          </p:nvPr>
        </p:nvSpPr>
        <p:spPr/>
        <p:txBody>
          <a:bodyPr/>
          <a:lstStyle/>
          <a:p>
            <a:pPr eaLnBrk="1" hangingPunct="1"/>
            <a:r>
              <a:rPr lang="en-AU" smtClean="0"/>
              <a:t>Question A:</a:t>
            </a:r>
          </a:p>
          <a:p>
            <a:pPr lvl="1" eaLnBrk="1" hangingPunct="1">
              <a:spcBef>
                <a:spcPct val="0"/>
              </a:spcBef>
            </a:pPr>
            <a:r>
              <a:rPr lang="en-AU" smtClean="0"/>
              <a:t>What forms of marriage and divorce occur in your community?</a:t>
            </a:r>
          </a:p>
          <a:p>
            <a:pPr lvl="2" eaLnBrk="1" hangingPunct="1"/>
            <a:r>
              <a:rPr lang="en-AU" smtClean="0"/>
              <a:t>Who can marry? Who can divorce? </a:t>
            </a:r>
          </a:p>
          <a:p>
            <a:pPr lvl="3" eaLnBrk="1" hangingPunct="1"/>
            <a:r>
              <a:rPr lang="en-AU" smtClean="0"/>
              <a:t>Is this controlled, e.g. by religion or by the State? </a:t>
            </a:r>
          </a:p>
          <a:p>
            <a:pPr lvl="2" eaLnBrk="1" hangingPunct="1"/>
            <a:r>
              <a:rPr lang="en-AU" smtClean="0"/>
              <a:t>Are there differences between the rights or treatment of men and women? </a:t>
            </a:r>
          </a:p>
          <a:p>
            <a:pPr eaLnBrk="1" hangingPunct="1"/>
            <a:r>
              <a:rPr lang="en-AU" smtClean="0"/>
              <a:t>Question B:</a:t>
            </a:r>
          </a:p>
          <a:p>
            <a:pPr lvl="1" eaLnBrk="1" hangingPunct="1">
              <a:spcBef>
                <a:spcPct val="0"/>
              </a:spcBef>
            </a:pPr>
            <a:r>
              <a:rPr lang="en-AU" smtClean="0"/>
              <a:t>Is homosexuality accepted within your community?</a:t>
            </a:r>
          </a:p>
          <a:p>
            <a:pPr lvl="2" eaLnBrk="1" hangingPunct="1">
              <a:spcBef>
                <a:spcPct val="0"/>
              </a:spcBef>
            </a:pPr>
            <a:r>
              <a:rPr lang="en-AU" smtClean="0"/>
              <a:t>What does the State say? What do religions say—particularly Christianity?</a:t>
            </a:r>
          </a:p>
          <a:p>
            <a:pPr lvl="2" eaLnBrk="1" hangingPunct="1"/>
            <a:r>
              <a:rPr lang="en-AU" smtClean="0"/>
              <a:t>Are there differences between the rights or treatment of homosexual people and heterosexual people?                                                  </a:t>
            </a:r>
            <a:r>
              <a:rPr lang="en-AU" b="1" smtClean="0"/>
              <a:t>(20 mins)</a:t>
            </a:r>
          </a:p>
          <a:p>
            <a:pPr eaLnBrk="1" hangingPunct="1"/>
            <a:r>
              <a:rPr lang="en-AU" smtClean="0"/>
              <a:t>Feedback  </a:t>
            </a:r>
            <a:r>
              <a:rPr lang="en-AU" sz="2000" b="1" smtClean="0"/>
              <a:t>                                                                                             (20 mins)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526E3D2-EB52-4DCB-8A2D-DC141BE25217}" type="slidenum">
              <a:rPr lang="en-AU" smtClean="0"/>
              <a:pPr eaLnBrk="1" hangingPunct="1"/>
              <a:t>19</a:t>
            </a:fld>
            <a:endParaRPr lang="en-AU" smtClean="0"/>
          </a:p>
        </p:txBody>
      </p:sp>
      <p:sp>
        <p:nvSpPr>
          <p:cNvPr id="29699" name="Rectangle 2"/>
          <p:cNvSpPr>
            <a:spLocks noGrp="1" noChangeArrowheads="1"/>
          </p:cNvSpPr>
          <p:nvPr>
            <p:ph type="title"/>
          </p:nvPr>
        </p:nvSpPr>
        <p:spPr/>
        <p:txBody>
          <a:bodyPr/>
          <a:lstStyle/>
          <a:p>
            <a:pPr eaLnBrk="1" hangingPunct="1"/>
            <a:r>
              <a:rPr lang="en-US" smtClean="0"/>
              <a:t>The sacraments</a:t>
            </a:r>
            <a:endParaRPr lang="en-AU" smtClean="0"/>
          </a:p>
        </p:txBody>
      </p:sp>
      <p:sp>
        <p:nvSpPr>
          <p:cNvPr id="29700" name="Rectangle 5"/>
          <p:cNvSpPr>
            <a:spLocks noGrp="1" noChangeArrowheads="1"/>
          </p:cNvSpPr>
          <p:nvPr>
            <p:ph type="body" idx="1"/>
          </p:nvPr>
        </p:nvSpPr>
        <p:spPr>
          <a:noFill/>
        </p:spPr>
        <p:txBody>
          <a:bodyPr/>
          <a:lstStyle/>
          <a:p>
            <a:pPr eaLnBrk="1" hangingPunct="1"/>
            <a:r>
              <a:rPr lang="en-AU" smtClean="0"/>
              <a:t>Sacraments represent God’s blessing or grace upon the individual</a:t>
            </a:r>
          </a:p>
          <a:p>
            <a:pPr lvl="1" eaLnBrk="1" hangingPunct="1"/>
            <a:r>
              <a:rPr lang="en-AU" smtClean="0"/>
              <a:t>The Church of England Book of Common Prayer (1549) calls them ‘outward and visible signs of an inward and invisible Grace’</a:t>
            </a:r>
          </a:p>
          <a:p>
            <a:pPr eaLnBrk="1" hangingPunct="1"/>
            <a:r>
              <a:rPr lang="en-AU" smtClean="0"/>
              <a:t>Celebrated in ritual ceremonies such as Baptism, Holy Communion, marriage</a:t>
            </a:r>
          </a:p>
          <a:p>
            <a:pPr eaLnBrk="1" hangingPunct="1">
              <a:buFontTx/>
              <a:buNone/>
            </a:pPr>
            <a:r>
              <a:rPr lang="en-AU" smtClean="0"/>
              <a:t>	… it is not good that the man should be alone; I will make him a helper fit for him (Genesis  2:18)</a:t>
            </a:r>
            <a:endParaRPr lang="en-US" smtClean="0"/>
          </a:p>
          <a:p>
            <a:pPr eaLnBrk="1" hangingPunct="1"/>
            <a:endParaRPr lang="en-AU"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5605AD-1790-4B48-87B4-1E400CDC48C6}" type="slidenum">
              <a:rPr lang="en-AU" smtClean="0"/>
              <a:pPr eaLnBrk="1" hangingPunct="1"/>
              <a:t>2</a:t>
            </a:fld>
            <a:endParaRPr lang="en-AU" smtClean="0"/>
          </a:p>
        </p:txBody>
      </p:sp>
      <p:sp>
        <p:nvSpPr>
          <p:cNvPr id="12291" name="Rectangle 24"/>
          <p:cNvSpPr>
            <a:spLocks noGrp="1" noChangeArrowheads="1"/>
          </p:cNvSpPr>
          <p:nvPr>
            <p:ph type="title"/>
          </p:nvPr>
        </p:nvSpPr>
        <p:spPr/>
        <p:txBody>
          <a:bodyPr/>
          <a:lstStyle/>
          <a:p>
            <a:pPr eaLnBrk="1" hangingPunct="1"/>
            <a:r>
              <a:rPr lang="en-US" smtClean="0"/>
              <a:t>Schedule</a:t>
            </a:r>
          </a:p>
        </p:txBody>
      </p:sp>
      <p:graphicFrame>
        <p:nvGraphicFramePr>
          <p:cNvPr id="128075" name="Group 75"/>
          <p:cNvGraphicFramePr>
            <a:graphicFrameLocks noGrp="1"/>
          </p:cNvGraphicFramePr>
          <p:nvPr>
            <p:ph idx="1"/>
          </p:nvPr>
        </p:nvGraphicFramePr>
        <p:xfrm>
          <a:off x="457200" y="1620838"/>
          <a:ext cx="8229600" cy="4541837"/>
        </p:xfrm>
        <a:graphic>
          <a:graphicData uri="http://schemas.openxmlformats.org/drawingml/2006/table">
            <a:tbl>
              <a:tblPr/>
              <a:tblGrid>
                <a:gridCol w="4619625"/>
                <a:gridCol w="3609975"/>
              </a:tblGrid>
              <a:tr h="335303">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Learning activity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Time allowed</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03">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Introduction &amp; aims</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5 mins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4590">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Session 1. Christian approaches to sexuality: four key themes</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Brainstorm</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Lecture &amp; brainstorm</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Lecture &amp; group work</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Lecture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170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endParaRPr kumimoji="0" lang="en-AU" sz="1600" b="0" i="0" u="none" strike="noStrike" cap="none" normalizeH="0" baseline="0" smtClean="0">
                        <a:ln>
                          <a:noFill/>
                        </a:ln>
                        <a:solidFill>
                          <a:schemeClr val="tx1"/>
                        </a:solidFill>
                        <a:effectLst/>
                        <a:latin typeface="Arial Narrow" pitchFamily="34" charset="0"/>
                      </a:endParaRP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65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15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70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20 mins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17">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Session 2. The key themes in action</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Group work </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Discussion</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120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60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60 mins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17">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Session 3. Scope to engage?</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Mini-lecture</a:t>
                      </a:r>
                    </a:p>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Hypothetical strategising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65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15 mins</a:t>
                      </a:r>
                    </a:p>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0" i="0" u="none" strike="noStrike" cap="none" normalizeH="0" baseline="0" smtClean="0">
                          <a:ln>
                            <a:noFill/>
                          </a:ln>
                          <a:solidFill>
                            <a:schemeClr val="tx1"/>
                          </a:solidFill>
                          <a:effectLst/>
                          <a:latin typeface="Arial Narrow" pitchFamily="34" charset="0"/>
                        </a:rPr>
                        <a:t>50 mins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03">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Conclusion &amp; personal reflection</a:t>
                      </a:r>
                      <a:endParaRPr kumimoji="0" lang="en-AU" sz="1600" b="0" i="0" u="none" strike="noStrike" cap="none" normalizeH="0" baseline="0" smtClean="0">
                        <a:ln>
                          <a:noFill/>
                        </a:ln>
                        <a:solidFill>
                          <a:schemeClr val="tx1"/>
                        </a:solidFill>
                        <a:effectLst/>
                        <a:latin typeface="Arial Narrow" pitchFamily="34"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15 mins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5303">
                <a:tc>
                  <a:txBody>
                    <a:bodyPr/>
                    <a:lstStyle/>
                    <a:p>
                      <a:pPr marL="0" marR="0" lvl="0" indent="0" algn="l"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Total</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76617D"/>
                        </a:buClr>
                        <a:buSzTx/>
                        <a:buFontTx/>
                        <a:buNone/>
                        <a:tabLst/>
                      </a:pPr>
                      <a:r>
                        <a:rPr kumimoji="0" lang="en-AU" sz="1600" b="1" i="0" u="none" strike="noStrike" cap="none" normalizeH="0" baseline="0" smtClean="0">
                          <a:ln>
                            <a:noFill/>
                          </a:ln>
                          <a:solidFill>
                            <a:schemeClr val="tx1"/>
                          </a:solidFill>
                          <a:effectLst/>
                          <a:latin typeface="Arial Narrow" pitchFamily="34" charset="0"/>
                        </a:rPr>
                        <a:t>375 mins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D452C11-6F40-48B5-8ABD-1E10DCD07E7B}" type="slidenum">
              <a:rPr lang="en-AU" smtClean="0"/>
              <a:pPr eaLnBrk="1" hangingPunct="1"/>
              <a:t>20</a:t>
            </a:fld>
            <a:endParaRPr lang="en-AU" smtClean="0"/>
          </a:p>
        </p:txBody>
      </p:sp>
      <p:sp>
        <p:nvSpPr>
          <p:cNvPr id="30723" name="Rectangle 2"/>
          <p:cNvSpPr>
            <a:spLocks noGrp="1" noChangeArrowheads="1"/>
          </p:cNvSpPr>
          <p:nvPr>
            <p:ph type="title"/>
          </p:nvPr>
        </p:nvSpPr>
        <p:spPr/>
        <p:txBody>
          <a:bodyPr/>
          <a:lstStyle/>
          <a:p>
            <a:pPr eaLnBrk="1" hangingPunct="1"/>
            <a:r>
              <a:rPr lang="en-US" smtClean="0"/>
              <a:t>Sacraments &amp; marriage</a:t>
            </a:r>
          </a:p>
        </p:txBody>
      </p:sp>
      <p:sp>
        <p:nvSpPr>
          <p:cNvPr id="30724" name="Rectangle 3"/>
          <p:cNvSpPr>
            <a:spLocks noGrp="1" noChangeArrowheads="1"/>
          </p:cNvSpPr>
          <p:nvPr>
            <p:ph type="body" idx="1"/>
          </p:nvPr>
        </p:nvSpPr>
        <p:spPr>
          <a:noFill/>
        </p:spPr>
        <p:txBody>
          <a:bodyPr/>
          <a:lstStyle/>
          <a:p>
            <a:pPr eaLnBrk="1" hangingPunct="1">
              <a:buFontTx/>
              <a:buNone/>
            </a:pPr>
            <a:r>
              <a:rPr lang="en-AU" smtClean="0"/>
              <a:t> 	… a sacramental marriage lets the world see, in human terms, something of the faithful, creative, abundant, and self-emptying love of Christ. A true marriage in the Lord with his grace will bring the spouses to holiness. </a:t>
            </a:r>
          </a:p>
          <a:p>
            <a:pPr eaLnBrk="1" hangingPunct="1">
              <a:buFontTx/>
              <a:buNone/>
            </a:pPr>
            <a:r>
              <a:rPr lang="en-AU" smtClean="0"/>
              <a:t>	Their love, manifested in fidelity, passion, fertility, generosity, sacrifice, forgiveness, and healing, makes known God’s love in their family, communities, and society.</a:t>
            </a:r>
            <a:br>
              <a:rPr lang="en-AU" smtClean="0"/>
            </a:br>
            <a:r>
              <a:rPr lang="en-AU" smtClean="0"/>
              <a:t>                              </a:t>
            </a:r>
            <a:r>
              <a:rPr lang="en-AU" sz="2000" smtClean="0"/>
              <a:t>(US Catholic Bishops (2003) </a:t>
            </a:r>
            <a:r>
              <a:rPr lang="en-AU" sz="2000" i="1" smtClean="0"/>
              <a:t>Between Man and Woman</a:t>
            </a:r>
            <a:r>
              <a:rPr lang="en-AU" sz="2000" smtClean="0"/>
              <a:t>)</a:t>
            </a:r>
          </a:p>
          <a:p>
            <a:pPr eaLnBrk="1" hangingPunct="1"/>
            <a:endParaRPr lang="en-US" smtClean="0"/>
          </a:p>
          <a:p>
            <a:pPr eaLnBrk="1" hangingPunct="1"/>
            <a:endParaRPr lang="en-US" sz="24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418F9A5-9FE1-4075-96E2-168A17F44B9B}" type="slidenum">
              <a:rPr lang="en-AU" smtClean="0"/>
              <a:pPr eaLnBrk="1" hangingPunct="1"/>
              <a:t>21</a:t>
            </a:fld>
            <a:endParaRPr lang="en-AU" smtClean="0"/>
          </a:p>
        </p:txBody>
      </p:sp>
      <p:sp>
        <p:nvSpPr>
          <p:cNvPr id="31747" name="Rectangle 5"/>
          <p:cNvSpPr>
            <a:spLocks noGrp="1" noChangeArrowheads="1"/>
          </p:cNvSpPr>
          <p:nvPr>
            <p:ph type="title"/>
          </p:nvPr>
        </p:nvSpPr>
        <p:spPr>
          <a:noFill/>
        </p:spPr>
        <p:txBody>
          <a:bodyPr/>
          <a:lstStyle/>
          <a:p>
            <a:pPr eaLnBrk="1" hangingPunct="1"/>
            <a:r>
              <a:rPr lang="en-AU" smtClean="0"/>
              <a:t>The fourth theme</a:t>
            </a:r>
          </a:p>
        </p:txBody>
      </p:sp>
      <p:sp>
        <p:nvSpPr>
          <p:cNvPr id="31748" name="Rectangle 7"/>
          <p:cNvSpPr>
            <a:spLocks noGrp="1" noChangeArrowheads="1"/>
          </p:cNvSpPr>
          <p:nvPr>
            <p:ph type="body" idx="1"/>
          </p:nvPr>
        </p:nvSpPr>
        <p:spPr>
          <a:xfrm>
            <a:off x="457200" y="1700213"/>
            <a:ext cx="8362950" cy="4425950"/>
          </a:xfrm>
        </p:spPr>
        <p:txBody>
          <a:bodyPr/>
          <a:lstStyle/>
          <a:p>
            <a:pPr eaLnBrk="1" hangingPunct="1"/>
            <a:r>
              <a:rPr lang="en-AU" smtClean="0"/>
              <a:t>Continence, celibacy &amp; abstinence, chastity &amp; virginity </a:t>
            </a:r>
          </a:p>
          <a:p>
            <a:pPr eaLnBrk="1" hangingPunct="1"/>
            <a:r>
              <a:rPr lang="en-AU" b="1" smtClean="0">
                <a:solidFill>
                  <a:srgbClr val="64526A"/>
                </a:solidFill>
              </a:rPr>
              <a:t>Continence</a:t>
            </a:r>
            <a:r>
              <a:rPr lang="en-AU" smtClean="0"/>
              <a:t> is restraint from sexual activity</a:t>
            </a:r>
          </a:p>
          <a:p>
            <a:pPr eaLnBrk="1" hangingPunct="1"/>
            <a:r>
              <a:rPr lang="en-AU" b="1" smtClean="0">
                <a:solidFill>
                  <a:srgbClr val="64526A"/>
                </a:solidFill>
              </a:rPr>
              <a:t>Celibacy</a:t>
            </a:r>
            <a:r>
              <a:rPr lang="en-AU" smtClean="0"/>
              <a:t> is </a:t>
            </a:r>
            <a:r>
              <a:rPr lang="en-AU" b="1" smtClean="0">
                <a:solidFill>
                  <a:srgbClr val="64526A"/>
                </a:solidFill>
              </a:rPr>
              <a:t>abstinence</a:t>
            </a:r>
            <a:r>
              <a:rPr lang="en-AU" smtClean="0"/>
              <a:t> from sexual activity &amp; from marriage </a:t>
            </a:r>
          </a:p>
          <a:p>
            <a:pPr lvl="1" eaLnBrk="1" hangingPunct="1"/>
            <a:r>
              <a:rPr lang="en-AU" smtClean="0"/>
              <a:t>Celibacy versus marriage:</a:t>
            </a:r>
          </a:p>
          <a:p>
            <a:pPr lvl="2" eaLnBrk="1" hangingPunct="1"/>
            <a:r>
              <a:rPr lang="en-AU" smtClean="0"/>
              <a:t>He that is without a wife is solicitous for the things that belong to the Lord, how he may please God. But he that is with a wife, is solicitous for the things of the world, how he may please his wife: and he is divided</a:t>
            </a:r>
          </a:p>
          <a:p>
            <a:pPr lvl="1" eaLnBrk="1" hangingPunct="1">
              <a:buFontTx/>
              <a:buNone/>
            </a:pPr>
            <a:r>
              <a:rPr lang="en-AU" sz="2000" smtClean="0"/>
              <a:t>                                                            (St Paul’s first letter to the Corinthians 7:33)</a:t>
            </a:r>
            <a:endParaRPr lang="en-AU" smtClean="0"/>
          </a:p>
          <a:p>
            <a:pPr eaLnBrk="1" hangingPunct="1"/>
            <a:r>
              <a:rPr lang="en-AU" b="1" smtClean="0">
                <a:solidFill>
                  <a:srgbClr val="64526A"/>
                </a:solidFill>
              </a:rPr>
              <a:t>Chastity</a:t>
            </a:r>
            <a:r>
              <a:rPr lang="en-AU" smtClean="0"/>
              <a:t> is a state of purity; denoted by </a:t>
            </a:r>
            <a:r>
              <a:rPr lang="en-AU" b="1" smtClean="0">
                <a:solidFill>
                  <a:srgbClr val="64526A"/>
                </a:solidFill>
              </a:rPr>
              <a:t>virginity</a:t>
            </a:r>
            <a:r>
              <a:rPr lang="en-AU" smtClean="0"/>
              <a:t> until marriage and faithfulness after marriage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78BA20F-AA4A-457E-A0F6-4FB4021D9C65}" type="slidenum">
              <a:rPr lang="en-AU" smtClean="0"/>
              <a:pPr eaLnBrk="1" hangingPunct="1"/>
              <a:t>22</a:t>
            </a:fld>
            <a:endParaRPr lang="en-AU" smtClean="0"/>
          </a:p>
        </p:txBody>
      </p:sp>
      <p:sp>
        <p:nvSpPr>
          <p:cNvPr id="32771" name="Rectangle 2"/>
          <p:cNvSpPr>
            <a:spLocks noGrp="1" noChangeArrowheads="1"/>
          </p:cNvSpPr>
          <p:nvPr>
            <p:ph type="title"/>
          </p:nvPr>
        </p:nvSpPr>
        <p:spPr>
          <a:xfrm>
            <a:off x="457200" y="2501900"/>
            <a:ext cx="8229600" cy="1143000"/>
          </a:xfrm>
        </p:spPr>
        <p:txBody>
          <a:bodyPr/>
          <a:lstStyle/>
          <a:p>
            <a:pPr eaLnBrk="1" hangingPunct="1"/>
            <a:r>
              <a:rPr lang="en-AU" smtClean="0"/>
              <a:t>Session 2. </a:t>
            </a:r>
            <a:br>
              <a:rPr lang="en-AU" smtClean="0"/>
            </a:br>
            <a:r>
              <a:rPr lang="en-AU" smtClean="0"/>
              <a:t>The key themes in action</a:t>
            </a:r>
          </a:p>
        </p:txBody>
      </p:sp>
      <p:sp>
        <p:nvSpPr>
          <p:cNvPr id="32772" name="Rectangle 3"/>
          <p:cNvSpPr>
            <a:spLocks noGrp="1" noChangeArrowheads="1"/>
          </p:cNvSpPr>
          <p:nvPr>
            <p:ph type="body" idx="1"/>
          </p:nvPr>
        </p:nvSpPr>
        <p:spPr/>
        <p:txBody>
          <a:bodyPr/>
          <a:lstStyle/>
          <a:p>
            <a:pPr eaLnBrk="1" hangingPunct="1"/>
            <a:endParaRPr lang="en-AU"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D6DADEE-609D-4639-AE45-1E31F4FF0BAF}" type="slidenum">
              <a:rPr lang="en-AU" smtClean="0"/>
              <a:pPr eaLnBrk="1" hangingPunct="1"/>
              <a:t>23</a:t>
            </a:fld>
            <a:endParaRPr lang="en-AU" smtClean="0"/>
          </a:p>
        </p:txBody>
      </p:sp>
      <p:sp>
        <p:nvSpPr>
          <p:cNvPr id="33795" name="Rectangle 2"/>
          <p:cNvSpPr>
            <a:spLocks noGrp="1" noChangeArrowheads="1"/>
          </p:cNvSpPr>
          <p:nvPr>
            <p:ph type="title"/>
          </p:nvPr>
        </p:nvSpPr>
        <p:spPr/>
        <p:txBody>
          <a:bodyPr/>
          <a:lstStyle/>
          <a:p>
            <a:pPr eaLnBrk="1" hangingPunct="1"/>
            <a:r>
              <a:rPr lang="en-AU" smtClean="0"/>
              <a:t>Group work</a:t>
            </a:r>
          </a:p>
        </p:txBody>
      </p:sp>
      <p:sp>
        <p:nvSpPr>
          <p:cNvPr id="33796" name="Rectangle 3"/>
          <p:cNvSpPr>
            <a:spLocks noGrp="1" noChangeArrowheads="1"/>
          </p:cNvSpPr>
          <p:nvPr>
            <p:ph type="body" idx="1"/>
          </p:nvPr>
        </p:nvSpPr>
        <p:spPr/>
        <p:txBody>
          <a:bodyPr/>
          <a:lstStyle/>
          <a:p>
            <a:pPr eaLnBrk="1" hangingPunct="1"/>
            <a:r>
              <a:rPr lang="en-AU" i="1" smtClean="0"/>
              <a:t>Handout A: Christianity and HIV/AIDS</a:t>
            </a:r>
            <a:r>
              <a:rPr lang="en-AU" smtClean="0"/>
              <a:t> </a:t>
            </a:r>
          </a:p>
          <a:p>
            <a:pPr lvl="1" eaLnBrk="1" hangingPunct="1"/>
            <a:r>
              <a:rPr lang="en-AU" smtClean="0"/>
              <a:t>Focus questions:</a:t>
            </a:r>
          </a:p>
          <a:p>
            <a:pPr lvl="2" eaLnBrk="1" hangingPunct="1"/>
            <a:r>
              <a:rPr lang="en-AU" smtClean="0"/>
              <a:t>Some parts of the Catholic Church are opposed to education about, and promotion of, condoms for HIV prevention. How are the four main themes of a Christian approach to sexuality used to support this opposition?</a:t>
            </a:r>
          </a:p>
          <a:p>
            <a:pPr lvl="2" eaLnBrk="1" hangingPunct="1"/>
            <a:r>
              <a:rPr lang="en-AU" smtClean="0"/>
              <a:t>Some parts of the Catholic Church (and other churches) disagree with the teaching that condoms cannot be used for prevention of HIV. What rationales do they use? </a:t>
            </a:r>
          </a:p>
          <a:p>
            <a:pPr lvl="2" eaLnBrk="1" hangingPunct="1"/>
            <a:r>
              <a:rPr lang="en-AU" smtClean="0"/>
              <a:t>How do Christian churches that do not allow condom use for HIV prevention reconcile this with the associated risk of harm to church members?</a:t>
            </a:r>
          </a:p>
          <a:p>
            <a:pPr lvl="2" eaLnBrk="1" hangingPunct="1"/>
            <a:r>
              <a:rPr lang="en-AU" smtClean="0"/>
              <a:t>How do (or might) churches opposed to condom promotion explain their position to those who have become infected with HIV?</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6E6FCA0-8A93-4334-9DD2-41E34DF7B8DA}" type="slidenum">
              <a:rPr lang="en-AU" smtClean="0"/>
              <a:pPr eaLnBrk="1" hangingPunct="1"/>
              <a:t>24</a:t>
            </a:fld>
            <a:endParaRPr lang="en-AU" smtClean="0"/>
          </a:p>
        </p:txBody>
      </p:sp>
      <p:sp>
        <p:nvSpPr>
          <p:cNvPr id="34819" name="Rectangle 2"/>
          <p:cNvSpPr>
            <a:spLocks noGrp="1" noChangeArrowheads="1"/>
          </p:cNvSpPr>
          <p:nvPr>
            <p:ph type="title"/>
          </p:nvPr>
        </p:nvSpPr>
        <p:spPr/>
        <p:txBody>
          <a:bodyPr/>
          <a:lstStyle/>
          <a:p>
            <a:pPr eaLnBrk="1" hangingPunct="1"/>
            <a:endParaRPr lang="en-AU" smtClean="0"/>
          </a:p>
        </p:txBody>
      </p:sp>
      <p:sp>
        <p:nvSpPr>
          <p:cNvPr id="34820" name="Rectangle 3"/>
          <p:cNvSpPr>
            <a:spLocks noGrp="1" noChangeArrowheads="1"/>
          </p:cNvSpPr>
          <p:nvPr>
            <p:ph type="body" idx="1"/>
          </p:nvPr>
        </p:nvSpPr>
        <p:spPr/>
        <p:txBody>
          <a:bodyPr/>
          <a:lstStyle/>
          <a:p>
            <a:pPr eaLnBrk="1" hangingPunct="1"/>
            <a:r>
              <a:rPr lang="en-AU" i="1" smtClean="0"/>
              <a:t>Handout B: Christianity and reproductive health</a:t>
            </a:r>
          </a:p>
          <a:p>
            <a:pPr lvl="1" eaLnBrk="1" hangingPunct="1"/>
            <a:r>
              <a:rPr lang="en-AU" smtClean="0"/>
              <a:t>Focus questions:</a:t>
            </a:r>
          </a:p>
          <a:p>
            <a:pPr lvl="2" eaLnBrk="1" hangingPunct="1"/>
            <a:r>
              <a:rPr lang="en-AU" smtClean="0"/>
              <a:t>Some churches are opposed to contraception and abortion. How are the four main themes of a Christian approach to sexuality used to support this opposition? </a:t>
            </a:r>
          </a:p>
          <a:p>
            <a:pPr lvl="2" eaLnBrk="1" hangingPunct="1"/>
            <a:r>
              <a:rPr lang="en-AU" smtClean="0"/>
              <a:t>Some churches accept contraception or abortion. What rationales do they use?</a:t>
            </a:r>
          </a:p>
          <a:p>
            <a:pPr lvl="2" eaLnBrk="1" hangingPunct="1"/>
            <a:r>
              <a:rPr lang="en-AU" smtClean="0"/>
              <a:t>How do Christian churches that do not allow access to non-natural contraception or abortion reconcile this with the associated risk of harm to church members?</a:t>
            </a:r>
          </a:p>
          <a:p>
            <a:pPr lvl="2" eaLnBrk="1" hangingPunct="1"/>
            <a:r>
              <a:rPr lang="en-AU" smtClean="0"/>
              <a:t>What do these texts indicate in relation to relationships between Christian churches, the state and society on issues of sexuality and reproductive health? </a:t>
            </a:r>
          </a:p>
          <a:p>
            <a:pPr eaLnBrk="1" hangingPunct="1"/>
            <a:endParaRPr lang="en-AU"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8F503CE-524E-43F0-B4F4-D2E5338E23F7}" type="slidenum">
              <a:rPr lang="en-AU" smtClean="0"/>
              <a:pPr eaLnBrk="1" hangingPunct="1"/>
              <a:t>25</a:t>
            </a:fld>
            <a:endParaRPr lang="en-AU" smtClean="0"/>
          </a:p>
        </p:txBody>
      </p:sp>
      <p:sp>
        <p:nvSpPr>
          <p:cNvPr id="35843" name="Rectangle 2"/>
          <p:cNvSpPr>
            <a:spLocks noGrp="1" noChangeArrowheads="1"/>
          </p:cNvSpPr>
          <p:nvPr>
            <p:ph type="title"/>
          </p:nvPr>
        </p:nvSpPr>
        <p:spPr/>
        <p:txBody>
          <a:bodyPr/>
          <a:lstStyle/>
          <a:p>
            <a:pPr eaLnBrk="1" hangingPunct="1"/>
            <a:r>
              <a:rPr lang="en-AU" smtClean="0"/>
              <a:t>Discussion</a:t>
            </a:r>
          </a:p>
        </p:txBody>
      </p:sp>
      <p:sp>
        <p:nvSpPr>
          <p:cNvPr id="35844" name="Rectangle 3"/>
          <p:cNvSpPr>
            <a:spLocks noGrp="1" noChangeArrowheads="1"/>
          </p:cNvSpPr>
          <p:nvPr>
            <p:ph type="body" idx="1"/>
          </p:nvPr>
        </p:nvSpPr>
        <p:spPr/>
        <p:txBody>
          <a:bodyPr/>
          <a:lstStyle/>
          <a:p>
            <a:pPr eaLnBrk="1" hangingPunct="1"/>
            <a:r>
              <a:rPr lang="en-AU" smtClean="0"/>
              <a:t>Christianity and homosexuality</a:t>
            </a:r>
          </a:p>
          <a:p>
            <a:pPr lvl="1" eaLnBrk="1" hangingPunct="1"/>
            <a:r>
              <a:rPr lang="en-AU" smtClean="0"/>
              <a:t>Individual reading of </a:t>
            </a:r>
            <a:r>
              <a:rPr lang="en-AU" i="1" smtClean="0"/>
              <a:t>Handout C</a:t>
            </a:r>
            <a:r>
              <a:rPr lang="en-AU" smtClean="0"/>
              <a:t>	                                    </a:t>
            </a:r>
            <a:r>
              <a:rPr lang="en-AU" sz="2000" b="1" smtClean="0"/>
              <a:t>(15 mins)</a:t>
            </a:r>
          </a:p>
          <a:p>
            <a:pPr lvl="1" eaLnBrk="1" hangingPunct="1"/>
            <a:r>
              <a:rPr lang="en-AU" smtClean="0"/>
              <a:t>Consider the focus questions:</a:t>
            </a:r>
          </a:p>
          <a:p>
            <a:pPr lvl="2" eaLnBrk="1" hangingPunct="1"/>
            <a:r>
              <a:rPr lang="en-AU" smtClean="0"/>
              <a:t>Some Christians argue that homosexuality should not be accepted. </a:t>
            </a:r>
            <a:br>
              <a:rPr lang="en-AU" smtClean="0"/>
            </a:br>
            <a:r>
              <a:rPr lang="en-AU" smtClean="0"/>
              <a:t>What arguments do they offer? Do they use the four key themes?</a:t>
            </a:r>
          </a:p>
          <a:p>
            <a:pPr lvl="2" eaLnBrk="1" hangingPunct="1"/>
            <a:r>
              <a:rPr lang="en-AU" smtClean="0"/>
              <a:t>Some Christians argue that homosexuality should be accepted. </a:t>
            </a:r>
            <a:br>
              <a:rPr lang="en-AU" smtClean="0"/>
            </a:br>
            <a:r>
              <a:rPr lang="en-AU" smtClean="0"/>
              <a:t>What arguments do they offer? Do they use the four key themes?</a:t>
            </a:r>
          </a:p>
          <a:p>
            <a:pPr lvl="2" eaLnBrk="1" hangingPunct="1"/>
            <a:r>
              <a:rPr lang="en-AU" smtClean="0"/>
              <a:t>How are historical, cultural social norms used (or not used) by each side?</a:t>
            </a:r>
          </a:p>
          <a:p>
            <a:pPr lvl="2" eaLnBrk="1" hangingPunct="1"/>
            <a:r>
              <a:rPr lang="en-AU" smtClean="0"/>
              <a:t>Based on these texts, what links exist between the Christian church, </a:t>
            </a:r>
            <a:br>
              <a:rPr lang="en-AU" smtClean="0"/>
            </a:br>
            <a:r>
              <a:rPr lang="en-AU" smtClean="0"/>
              <a:t>the State and broader social debate?</a:t>
            </a:r>
          </a:p>
          <a:p>
            <a:pPr lvl="1" eaLnBrk="1" hangingPunct="1"/>
            <a:r>
              <a:rPr lang="en-AU" smtClean="0"/>
              <a:t>Discussion                                                                          </a:t>
            </a:r>
            <a:r>
              <a:rPr lang="en-AU" sz="2000" b="1" smtClean="0"/>
              <a:t>(40 mins)</a:t>
            </a:r>
          </a:p>
          <a:p>
            <a:pPr lvl="1" eaLnBrk="1" hangingPunct="1"/>
            <a:endParaRPr lang="en-AU"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766807-E82E-433A-A8D2-E29E748299B4}" type="slidenum">
              <a:rPr lang="en-AU" smtClean="0"/>
              <a:pPr eaLnBrk="1" hangingPunct="1"/>
              <a:t>26</a:t>
            </a:fld>
            <a:endParaRPr lang="en-AU" smtClean="0"/>
          </a:p>
        </p:txBody>
      </p:sp>
      <p:sp>
        <p:nvSpPr>
          <p:cNvPr id="36867" name="Rectangle 2"/>
          <p:cNvSpPr>
            <a:spLocks noGrp="1" noChangeArrowheads="1"/>
          </p:cNvSpPr>
          <p:nvPr>
            <p:ph type="title"/>
          </p:nvPr>
        </p:nvSpPr>
        <p:spPr>
          <a:xfrm>
            <a:off x="457200" y="2717800"/>
            <a:ext cx="8229600" cy="1143000"/>
          </a:xfrm>
        </p:spPr>
        <p:txBody>
          <a:bodyPr/>
          <a:lstStyle/>
          <a:p>
            <a:pPr eaLnBrk="1" hangingPunct="1"/>
            <a:r>
              <a:rPr lang="en-AU" smtClean="0"/>
              <a:t>Session 3. </a:t>
            </a:r>
            <a:br>
              <a:rPr lang="en-AU" smtClean="0"/>
            </a:br>
            <a:r>
              <a:rPr lang="en-AU" smtClean="0"/>
              <a:t>Scope to engage?</a:t>
            </a:r>
          </a:p>
        </p:txBody>
      </p:sp>
      <p:sp>
        <p:nvSpPr>
          <p:cNvPr id="36868" name="Rectangle 3"/>
          <p:cNvSpPr>
            <a:spLocks noGrp="1" noChangeArrowheads="1"/>
          </p:cNvSpPr>
          <p:nvPr>
            <p:ph type="body" idx="1"/>
          </p:nvPr>
        </p:nvSpPr>
        <p:spPr/>
        <p:txBody>
          <a:bodyPr/>
          <a:lstStyle/>
          <a:p>
            <a:pPr eaLnBrk="1" hangingPunct="1"/>
            <a:endParaRPr lang="en-AU"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5A86201-B5F8-4E4F-8500-3E84B1F1B340}" type="slidenum">
              <a:rPr lang="en-AU" smtClean="0"/>
              <a:pPr eaLnBrk="1" hangingPunct="1"/>
              <a:t>27</a:t>
            </a:fld>
            <a:endParaRPr lang="en-AU" smtClean="0"/>
          </a:p>
        </p:txBody>
      </p:sp>
      <p:sp>
        <p:nvSpPr>
          <p:cNvPr id="37891" name="Rectangle 2"/>
          <p:cNvSpPr>
            <a:spLocks noGrp="1" noChangeArrowheads="1"/>
          </p:cNvSpPr>
          <p:nvPr>
            <p:ph type="title"/>
          </p:nvPr>
        </p:nvSpPr>
        <p:spPr/>
        <p:txBody>
          <a:bodyPr/>
          <a:lstStyle/>
          <a:p>
            <a:pPr eaLnBrk="1" hangingPunct="1"/>
            <a:r>
              <a:rPr lang="en-AU" smtClean="0"/>
              <a:t>No one Church position</a:t>
            </a:r>
          </a:p>
        </p:txBody>
      </p:sp>
      <p:sp>
        <p:nvSpPr>
          <p:cNvPr id="37892" name="Rectangle 3"/>
          <p:cNvSpPr>
            <a:spLocks noGrp="1" noChangeArrowheads="1"/>
          </p:cNvSpPr>
          <p:nvPr>
            <p:ph type="body" idx="1"/>
          </p:nvPr>
        </p:nvSpPr>
        <p:spPr/>
        <p:txBody>
          <a:bodyPr/>
          <a:lstStyle/>
          <a:p>
            <a:pPr marL="533400" indent="-533400" eaLnBrk="1" hangingPunct="1"/>
            <a:r>
              <a:rPr lang="en-AU" smtClean="0"/>
              <a:t>William Stacey Johnson (2007:40) defined seven positions on same sex unions at work in Christian churches in the U.S.:</a:t>
            </a:r>
          </a:p>
          <a:p>
            <a:pPr marL="914400" lvl="1" indent="-457200" eaLnBrk="1" hangingPunct="1">
              <a:buFontTx/>
              <a:buAutoNum type="arabicPeriod"/>
            </a:pPr>
            <a:r>
              <a:rPr lang="en-AU" b="1" smtClean="0">
                <a:solidFill>
                  <a:srgbClr val="64526A"/>
                </a:solidFill>
              </a:rPr>
              <a:t>Prohibition:</a:t>
            </a:r>
            <a:r>
              <a:rPr lang="en-AU" smtClean="0"/>
              <a:t> does not approve of, and would bar, same sex unions (because they are morally wrong)</a:t>
            </a:r>
          </a:p>
          <a:p>
            <a:pPr marL="914400" lvl="1" indent="-457200" eaLnBrk="1" hangingPunct="1">
              <a:buFontTx/>
              <a:buAutoNum type="arabicPeriod"/>
            </a:pPr>
            <a:r>
              <a:rPr lang="en-AU" b="1" smtClean="0">
                <a:solidFill>
                  <a:srgbClr val="64526A"/>
                </a:solidFill>
              </a:rPr>
              <a:t>Toleration:</a:t>
            </a:r>
            <a:r>
              <a:rPr lang="en-AU" smtClean="0"/>
              <a:t> does not approve of gays and lesbians amongst its own members, but would not encourage general social prosecution or rejection</a:t>
            </a:r>
          </a:p>
          <a:p>
            <a:pPr marL="914400" lvl="1" indent="-457200" eaLnBrk="1" hangingPunct="1">
              <a:buFontTx/>
              <a:buAutoNum type="arabicPeriod"/>
            </a:pPr>
            <a:r>
              <a:rPr lang="en-AU" b="1" smtClean="0">
                <a:solidFill>
                  <a:srgbClr val="64526A"/>
                </a:solidFill>
              </a:rPr>
              <a:t>Accommodation:</a:t>
            </a:r>
            <a:r>
              <a:rPr lang="en-AU" smtClean="0"/>
              <a:t> does not ordinarily approve, but would allow for exceptions on a ‘lesser-of-the-evils’ rationale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ADFB0B-D65B-4DCA-B4C4-DB9772E0C7AF}" type="slidenum">
              <a:rPr lang="en-AU" smtClean="0"/>
              <a:pPr eaLnBrk="1" hangingPunct="1"/>
              <a:t>28</a:t>
            </a:fld>
            <a:endParaRPr lang="en-AU" smtClean="0"/>
          </a:p>
        </p:txBody>
      </p:sp>
      <p:sp>
        <p:nvSpPr>
          <p:cNvPr id="38915" name="Rectangle 2"/>
          <p:cNvSpPr>
            <a:spLocks noGrp="1" noChangeArrowheads="1"/>
          </p:cNvSpPr>
          <p:nvPr>
            <p:ph type="title"/>
          </p:nvPr>
        </p:nvSpPr>
        <p:spPr/>
        <p:txBody>
          <a:bodyPr/>
          <a:lstStyle/>
          <a:p>
            <a:pPr eaLnBrk="1" hangingPunct="1"/>
            <a:endParaRPr lang="en-AU" smtClean="0"/>
          </a:p>
        </p:txBody>
      </p:sp>
      <p:sp>
        <p:nvSpPr>
          <p:cNvPr id="38916" name="Rectangle 3"/>
          <p:cNvSpPr>
            <a:spLocks noGrp="1" noChangeArrowheads="1"/>
          </p:cNvSpPr>
          <p:nvPr>
            <p:ph type="body" idx="1"/>
          </p:nvPr>
        </p:nvSpPr>
        <p:spPr/>
        <p:txBody>
          <a:bodyPr/>
          <a:lstStyle/>
          <a:p>
            <a:pPr marL="914400" lvl="1" indent="-457200" eaLnBrk="1" hangingPunct="1">
              <a:buFontTx/>
              <a:buAutoNum type="arabicPeriod" startAt="4"/>
            </a:pPr>
            <a:r>
              <a:rPr lang="en-AU" b="1" smtClean="0">
                <a:solidFill>
                  <a:srgbClr val="64526A"/>
                </a:solidFill>
              </a:rPr>
              <a:t>Legitimation:</a:t>
            </a:r>
            <a:r>
              <a:rPr lang="en-AU" smtClean="0"/>
              <a:t> wants to include gays and lesbians in the community and wants to prevent them being singled out and condemned unfairly</a:t>
            </a:r>
          </a:p>
          <a:p>
            <a:pPr marL="914400" lvl="1" indent="-457200" eaLnBrk="1" hangingPunct="1">
              <a:buFontTx/>
              <a:buAutoNum type="arabicPeriod" startAt="4"/>
            </a:pPr>
            <a:r>
              <a:rPr lang="en-AU" b="1" smtClean="0">
                <a:solidFill>
                  <a:srgbClr val="64526A"/>
                </a:solidFill>
              </a:rPr>
              <a:t>Celebration:</a:t>
            </a:r>
            <a:r>
              <a:rPr lang="en-AU" smtClean="0"/>
              <a:t> believes same-sex unions should no longer be scorned but affirmed as good</a:t>
            </a:r>
          </a:p>
          <a:p>
            <a:pPr marL="914400" lvl="1" indent="-457200" eaLnBrk="1" hangingPunct="1">
              <a:buFontTx/>
              <a:buAutoNum type="arabicPeriod" startAt="4"/>
            </a:pPr>
            <a:r>
              <a:rPr lang="en-AU" b="1" smtClean="0">
                <a:solidFill>
                  <a:srgbClr val="64526A"/>
                </a:solidFill>
              </a:rPr>
              <a:t>Liberation:</a:t>
            </a:r>
            <a:r>
              <a:rPr lang="en-AU" smtClean="0"/>
              <a:t> perceives social attitudes concerning gays and lesbians as being caught up in wider injustices which need to be remedied</a:t>
            </a:r>
          </a:p>
          <a:p>
            <a:pPr marL="914400" lvl="1" indent="-457200" eaLnBrk="1" hangingPunct="1">
              <a:buFontTx/>
              <a:buAutoNum type="arabicPeriod" startAt="4"/>
            </a:pPr>
            <a:r>
              <a:rPr lang="en-AU" b="1" smtClean="0">
                <a:solidFill>
                  <a:srgbClr val="64526A"/>
                </a:solidFill>
              </a:rPr>
              <a:t>Consecration:</a:t>
            </a:r>
            <a:r>
              <a:rPr lang="en-AU" smtClean="0"/>
              <a:t> argues for the full religious blessing of same-sex unions</a:t>
            </a:r>
          </a:p>
          <a:p>
            <a:pPr marL="533400" indent="-533400" eaLnBrk="1" hangingPunct="1"/>
            <a:endParaRPr lang="en-AU" smtClean="0"/>
          </a:p>
          <a:p>
            <a:pPr marL="533400" indent="-533400" eaLnBrk="1" hangingPunct="1"/>
            <a:endParaRPr lang="en-AU"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AF865A4-7E6F-45A3-BB32-A55B254CC4DC}" type="slidenum">
              <a:rPr lang="en-AU" smtClean="0"/>
              <a:pPr eaLnBrk="1" hangingPunct="1"/>
              <a:t>29</a:t>
            </a:fld>
            <a:endParaRPr lang="en-AU" smtClean="0"/>
          </a:p>
        </p:txBody>
      </p:sp>
      <p:sp>
        <p:nvSpPr>
          <p:cNvPr id="39939" name="Rectangle 2"/>
          <p:cNvSpPr>
            <a:spLocks noGrp="1" noChangeArrowheads="1"/>
          </p:cNvSpPr>
          <p:nvPr>
            <p:ph type="title"/>
          </p:nvPr>
        </p:nvSpPr>
        <p:spPr/>
        <p:txBody>
          <a:bodyPr/>
          <a:lstStyle/>
          <a:p>
            <a:pPr eaLnBrk="1" hangingPunct="1"/>
            <a:endParaRPr lang="en-AU" smtClean="0"/>
          </a:p>
        </p:txBody>
      </p:sp>
      <p:sp>
        <p:nvSpPr>
          <p:cNvPr id="39940" name="Rectangle 3"/>
          <p:cNvSpPr>
            <a:spLocks noGrp="1" noChangeArrowheads="1"/>
          </p:cNvSpPr>
          <p:nvPr>
            <p:ph type="body" idx="1"/>
          </p:nvPr>
        </p:nvSpPr>
        <p:spPr>
          <a:xfrm>
            <a:off x="457200" y="1700213"/>
            <a:ext cx="8218488" cy="4425950"/>
          </a:xfrm>
        </p:spPr>
        <p:txBody>
          <a:bodyPr/>
          <a:lstStyle/>
          <a:p>
            <a:pPr eaLnBrk="1" hangingPunct="1"/>
            <a:r>
              <a:rPr lang="en-AU" smtClean="0"/>
              <a:t>Engaging with proponents of</a:t>
            </a:r>
          </a:p>
          <a:p>
            <a:pPr lvl="1" eaLnBrk="1" hangingPunct="1">
              <a:spcBef>
                <a:spcPct val="50000"/>
              </a:spcBef>
            </a:pPr>
            <a:r>
              <a:rPr lang="en-AU" b="1" smtClean="0">
                <a:solidFill>
                  <a:srgbClr val="64526A"/>
                </a:solidFill>
              </a:rPr>
              <a:t>Natural Law: </a:t>
            </a:r>
            <a:r>
              <a:rPr lang="en-AU" sz="2000" smtClean="0"/>
              <a:t>they must believe there is some ‘good’ </a:t>
            </a:r>
            <a:r>
              <a:rPr lang="en-AU" sz="2000" i="1" smtClean="0"/>
              <a:t>in addition</a:t>
            </a:r>
            <a:r>
              <a:rPr lang="en-AU" sz="2000" smtClean="0"/>
              <a:t> to procreation in sexual relationships before their conscience will allow latitude</a:t>
            </a:r>
          </a:p>
          <a:p>
            <a:pPr lvl="1" eaLnBrk="1" hangingPunct="1">
              <a:spcBef>
                <a:spcPct val="50000"/>
              </a:spcBef>
            </a:pPr>
            <a:r>
              <a:rPr lang="en-AU" b="1" smtClean="0">
                <a:solidFill>
                  <a:srgbClr val="64526A"/>
                </a:solidFill>
              </a:rPr>
              <a:t>Scripture: </a:t>
            </a:r>
            <a:r>
              <a:rPr lang="en-AU" sz="2000" smtClean="0"/>
              <a:t>much will depend on the texts selected, and the leadership’s degree of literalism in interpretation of them</a:t>
            </a:r>
          </a:p>
          <a:p>
            <a:pPr lvl="1" eaLnBrk="1" hangingPunct="1">
              <a:spcBef>
                <a:spcPct val="50000"/>
              </a:spcBef>
              <a:buClrTx/>
            </a:pPr>
            <a:r>
              <a:rPr lang="en-AU" b="1" smtClean="0">
                <a:solidFill>
                  <a:srgbClr val="64526A"/>
                </a:solidFill>
              </a:rPr>
              <a:t>Sacrament:</a:t>
            </a:r>
            <a:r>
              <a:rPr lang="en-AU" smtClean="0"/>
              <a:t> </a:t>
            </a:r>
            <a:r>
              <a:rPr lang="en-AU" sz="2000" smtClean="0"/>
              <a:t>the value attached in sacraments to fidelity, passion, fertility, generosity, sacrifice, forgiveness, and healing creates space for discussion</a:t>
            </a:r>
          </a:p>
          <a:p>
            <a:pPr lvl="1" eaLnBrk="1" hangingPunct="1">
              <a:spcBef>
                <a:spcPct val="50000"/>
              </a:spcBef>
            </a:pPr>
            <a:r>
              <a:rPr lang="en-AU" b="1" smtClean="0">
                <a:solidFill>
                  <a:srgbClr val="64526A"/>
                </a:solidFill>
              </a:rPr>
              <a:t>Virginity/abstinence: </a:t>
            </a:r>
            <a:r>
              <a:rPr lang="en-AU" sz="2000" smtClean="0"/>
              <a:t>perhaps the least open to alternative views because of an implicit distrust of human sexuality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BFC6FCA-0E82-433A-B5D9-DDAB8C59B5B9}" type="slidenum">
              <a:rPr lang="en-AU" smtClean="0"/>
              <a:pPr eaLnBrk="1" hangingPunct="1"/>
              <a:t>3</a:t>
            </a:fld>
            <a:endParaRPr lang="en-AU" smtClean="0"/>
          </a:p>
        </p:txBody>
      </p:sp>
      <p:sp>
        <p:nvSpPr>
          <p:cNvPr id="13315" name="Rectangle 5"/>
          <p:cNvSpPr>
            <a:spLocks noGrp="1" noChangeArrowheads="1"/>
          </p:cNvSpPr>
          <p:nvPr>
            <p:ph type="title"/>
          </p:nvPr>
        </p:nvSpPr>
        <p:spPr/>
        <p:txBody>
          <a:bodyPr/>
          <a:lstStyle/>
          <a:p>
            <a:pPr eaLnBrk="1" hangingPunct="1"/>
            <a:r>
              <a:rPr lang="en-AU" smtClean="0"/>
              <a:t>Module aims</a:t>
            </a:r>
          </a:p>
        </p:txBody>
      </p:sp>
      <p:sp>
        <p:nvSpPr>
          <p:cNvPr id="13316" name="Rectangle 6"/>
          <p:cNvSpPr>
            <a:spLocks noGrp="1" noChangeArrowheads="1"/>
          </p:cNvSpPr>
          <p:nvPr>
            <p:ph type="body" idx="1"/>
          </p:nvPr>
        </p:nvSpPr>
        <p:spPr>
          <a:noFill/>
        </p:spPr>
        <p:txBody>
          <a:bodyPr/>
          <a:lstStyle/>
          <a:p>
            <a:pPr eaLnBrk="1" hangingPunct="1"/>
            <a:r>
              <a:rPr lang="en-AU" smtClean="0"/>
              <a:t>To:</a:t>
            </a:r>
          </a:p>
          <a:p>
            <a:pPr lvl="1" eaLnBrk="1" hangingPunct="1"/>
            <a:r>
              <a:rPr lang="en-AU" smtClean="0"/>
              <a:t>Provide an account of Christian approaches to sexuality, through examination of four key themes</a:t>
            </a:r>
          </a:p>
          <a:p>
            <a:pPr lvl="1" eaLnBrk="1" hangingPunct="1"/>
            <a:r>
              <a:rPr lang="en-AU" smtClean="0"/>
              <a:t>Examine a range of Christian responses to contemporary sexuality issues </a:t>
            </a:r>
          </a:p>
          <a:p>
            <a:pPr lvl="1" eaLnBrk="1" hangingPunct="1"/>
            <a:r>
              <a:rPr lang="en-AU" smtClean="0"/>
              <a:t>Encourage students to challenge taken-for-granted interpretations of sexuality within Christianity</a:t>
            </a:r>
          </a:p>
          <a:p>
            <a:pPr eaLnBrk="1" hangingPunct="1"/>
            <a:endParaRPr lang="en-AU"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F29B428-F551-44FF-BDE7-2FCD11A5D80B}" type="slidenum">
              <a:rPr lang="en-AU" smtClean="0"/>
              <a:pPr eaLnBrk="1" hangingPunct="1"/>
              <a:t>30</a:t>
            </a:fld>
            <a:endParaRPr lang="en-AU" smtClean="0"/>
          </a:p>
        </p:txBody>
      </p:sp>
      <p:sp>
        <p:nvSpPr>
          <p:cNvPr id="40963" name="Rectangle 2"/>
          <p:cNvSpPr>
            <a:spLocks noGrp="1" noChangeArrowheads="1"/>
          </p:cNvSpPr>
          <p:nvPr>
            <p:ph type="title"/>
          </p:nvPr>
        </p:nvSpPr>
        <p:spPr/>
        <p:txBody>
          <a:bodyPr/>
          <a:lstStyle/>
          <a:p>
            <a:pPr eaLnBrk="1" hangingPunct="1"/>
            <a:r>
              <a:rPr lang="en-AU" smtClean="0"/>
              <a:t>Hypothetical strategising</a:t>
            </a:r>
          </a:p>
        </p:txBody>
      </p:sp>
      <p:sp>
        <p:nvSpPr>
          <p:cNvPr id="40964" name="Rectangle 3"/>
          <p:cNvSpPr>
            <a:spLocks noGrp="1" noChangeArrowheads="1"/>
          </p:cNvSpPr>
          <p:nvPr>
            <p:ph type="body" idx="1"/>
          </p:nvPr>
        </p:nvSpPr>
        <p:spPr/>
        <p:txBody>
          <a:bodyPr/>
          <a:lstStyle/>
          <a:p>
            <a:pPr eaLnBrk="1" hangingPunct="1"/>
            <a:r>
              <a:rPr lang="en-AU" smtClean="0"/>
              <a:t>Divide into small groups</a:t>
            </a:r>
          </a:p>
          <a:p>
            <a:pPr eaLnBrk="1" hangingPunct="1"/>
            <a:r>
              <a:rPr lang="en-AU" smtClean="0"/>
              <a:t>Everyone works for the same non-governmental organisation (NGO), in a developing country</a:t>
            </a:r>
          </a:p>
          <a:p>
            <a:pPr lvl="1" eaLnBrk="1" hangingPunct="1"/>
            <a:r>
              <a:rPr lang="en-AU" smtClean="0"/>
              <a:t>The organisation provides:</a:t>
            </a:r>
          </a:p>
          <a:p>
            <a:pPr lvl="2" eaLnBrk="1" hangingPunct="1"/>
            <a:r>
              <a:rPr lang="en-AU" smtClean="0"/>
              <a:t>STI diagnosis and treatment (for everyone, including men who have sex with men)</a:t>
            </a:r>
          </a:p>
          <a:p>
            <a:pPr lvl="2" eaLnBrk="1" hangingPunct="1"/>
            <a:r>
              <a:rPr lang="en-AU" smtClean="0"/>
              <a:t>Family planning advice and contraception (including condoms and the morning after pill)</a:t>
            </a:r>
          </a:p>
          <a:p>
            <a:pPr lvl="2" eaLnBrk="1" hangingPunct="1"/>
            <a:r>
              <a:rPr lang="en-AU" smtClean="0"/>
              <a:t>Voluntary, confidential counselling and testing (VCCT) for HIV</a:t>
            </a:r>
          </a:p>
          <a:p>
            <a:pPr lvl="2" eaLnBrk="1" hangingPunct="1"/>
            <a:r>
              <a:rPr lang="en-AU" smtClean="0"/>
              <a:t>HIV-prevention education</a:t>
            </a:r>
          </a:p>
          <a:p>
            <a:pPr lvl="2" eaLnBrk="1" hangingPunct="1"/>
            <a:r>
              <a:rPr lang="en-AU" smtClean="0"/>
              <a:t>Care and support for people living with HIV and people living with AIDS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DE8E9D5-FEA4-43CF-B6E9-165427898BD1}" type="slidenum">
              <a:rPr lang="en-AU" smtClean="0"/>
              <a:pPr eaLnBrk="1" hangingPunct="1"/>
              <a:t>31</a:t>
            </a:fld>
            <a:endParaRPr lang="en-AU" smtClean="0"/>
          </a:p>
        </p:txBody>
      </p:sp>
      <p:sp>
        <p:nvSpPr>
          <p:cNvPr id="41987" name="Rectangle 2"/>
          <p:cNvSpPr>
            <a:spLocks noGrp="1" noChangeArrowheads="1"/>
          </p:cNvSpPr>
          <p:nvPr>
            <p:ph type="title"/>
          </p:nvPr>
        </p:nvSpPr>
        <p:spPr/>
        <p:txBody>
          <a:bodyPr/>
          <a:lstStyle/>
          <a:p>
            <a:pPr eaLnBrk="1" hangingPunct="1"/>
            <a:endParaRPr lang="en-AU" smtClean="0"/>
          </a:p>
        </p:txBody>
      </p:sp>
      <p:sp>
        <p:nvSpPr>
          <p:cNvPr id="41988" name="Rectangle 3"/>
          <p:cNvSpPr>
            <a:spLocks noGrp="1" noChangeArrowheads="1"/>
          </p:cNvSpPr>
          <p:nvPr>
            <p:ph type="body" idx="1"/>
          </p:nvPr>
        </p:nvSpPr>
        <p:spPr/>
        <p:txBody>
          <a:bodyPr/>
          <a:lstStyle/>
          <a:p>
            <a:pPr eaLnBrk="1" hangingPunct="1"/>
            <a:r>
              <a:rPr lang="en-AU" smtClean="0"/>
              <a:t>The local Christian Bishop is known to have objections to:</a:t>
            </a:r>
          </a:p>
          <a:p>
            <a:pPr lvl="1" eaLnBrk="1" hangingPunct="1"/>
            <a:r>
              <a:rPr lang="en-AU" smtClean="0"/>
              <a:t>Men who have sex with men (MSM) </a:t>
            </a:r>
          </a:p>
          <a:p>
            <a:pPr lvl="1" eaLnBrk="1" hangingPunct="1"/>
            <a:r>
              <a:rPr lang="en-AU" smtClean="0"/>
              <a:t>Sex before marriage </a:t>
            </a:r>
          </a:p>
          <a:p>
            <a:pPr lvl="1" eaLnBrk="1" hangingPunct="1"/>
            <a:r>
              <a:rPr lang="en-AU" smtClean="0"/>
              <a:t>Contraception </a:t>
            </a:r>
          </a:p>
          <a:p>
            <a:pPr lvl="1" eaLnBrk="1" hangingPunct="1"/>
            <a:r>
              <a:rPr lang="en-AU" smtClean="0"/>
              <a:t>Any approach to HIV prevention other than promotion of abstinence and faithfulness within marriage</a:t>
            </a:r>
          </a:p>
          <a:p>
            <a:pPr eaLnBrk="1" hangingPunct="1"/>
            <a:r>
              <a:rPr lang="en-AU" smtClean="0"/>
              <a:t>The number of people using your organisation’s services has begun to decline</a:t>
            </a:r>
          </a:p>
          <a:p>
            <a:pPr lvl="1" eaLnBrk="1" hangingPunct="1"/>
            <a:r>
              <a:rPr lang="en-AU" smtClean="0"/>
              <a:t>There is concern that this is as a result of the Bishop’s objections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EDD2A6D-7C72-49AA-832A-76A2415A425C}" type="slidenum">
              <a:rPr lang="en-AU" smtClean="0"/>
              <a:pPr eaLnBrk="1" hangingPunct="1"/>
              <a:t>32</a:t>
            </a:fld>
            <a:endParaRPr lang="en-AU" smtClean="0"/>
          </a:p>
        </p:txBody>
      </p:sp>
      <p:sp>
        <p:nvSpPr>
          <p:cNvPr id="43011" name="Rectangle 2"/>
          <p:cNvSpPr>
            <a:spLocks noGrp="1" noChangeArrowheads="1"/>
          </p:cNvSpPr>
          <p:nvPr>
            <p:ph type="title"/>
          </p:nvPr>
        </p:nvSpPr>
        <p:spPr/>
        <p:txBody>
          <a:bodyPr/>
          <a:lstStyle/>
          <a:p>
            <a:pPr eaLnBrk="1" hangingPunct="1"/>
            <a:endParaRPr lang="en-AU" smtClean="0"/>
          </a:p>
        </p:txBody>
      </p:sp>
      <p:sp>
        <p:nvSpPr>
          <p:cNvPr id="43012" name="Rectangle 3"/>
          <p:cNvSpPr>
            <a:spLocks noGrp="1" noChangeArrowheads="1"/>
          </p:cNvSpPr>
          <p:nvPr>
            <p:ph type="body" idx="1"/>
          </p:nvPr>
        </p:nvSpPr>
        <p:spPr/>
        <p:txBody>
          <a:bodyPr/>
          <a:lstStyle/>
          <a:p>
            <a:pPr eaLnBrk="1" hangingPunct="1"/>
            <a:r>
              <a:rPr lang="en-AU" smtClean="0"/>
              <a:t>Focus questions</a:t>
            </a:r>
          </a:p>
          <a:p>
            <a:pPr lvl="1" eaLnBrk="1" hangingPunct="1"/>
            <a:r>
              <a:rPr lang="en-AU" smtClean="0"/>
              <a:t>How would you respond to this situation? </a:t>
            </a:r>
          </a:p>
          <a:p>
            <a:pPr lvl="1" eaLnBrk="1" hangingPunct="1"/>
            <a:r>
              <a:rPr lang="en-AU" smtClean="0"/>
              <a:t>What would you need to consider in terms of enabling your organisation’s work to continue effectively? </a:t>
            </a:r>
          </a:p>
          <a:p>
            <a:pPr lvl="1" eaLnBrk="1" hangingPunct="1"/>
            <a:r>
              <a:rPr lang="en-AU" smtClean="0"/>
              <a:t>Is keeping service-user numbers high your organisation’s only concern and responsibility here?</a:t>
            </a:r>
          </a:p>
          <a:p>
            <a:pPr eaLnBrk="1" hangingPunct="1"/>
            <a:r>
              <a:rPr lang="en-AU" smtClean="0"/>
              <a:t>Group members should draw on any relevant real-life experience they may have                                         </a:t>
            </a:r>
            <a:r>
              <a:rPr lang="en-AU" sz="2000" b="1" smtClean="0"/>
              <a:t>(30 mins)</a:t>
            </a:r>
          </a:p>
          <a:p>
            <a:pPr eaLnBrk="1" hangingPunct="1"/>
            <a:r>
              <a:rPr lang="en-AU" smtClean="0"/>
              <a:t>Feedback                                                                    </a:t>
            </a:r>
            <a:r>
              <a:rPr lang="en-AU" sz="2000" b="1" smtClean="0"/>
              <a:t>(20 mins)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EE3F214-2FA6-45AB-A86C-5EFBCB6FE25A}" type="slidenum">
              <a:rPr lang="en-AU" smtClean="0"/>
              <a:pPr eaLnBrk="1" hangingPunct="1"/>
              <a:t>33</a:t>
            </a:fld>
            <a:endParaRPr lang="en-AU" smtClean="0"/>
          </a:p>
        </p:txBody>
      </p:sp>
      <p:sp>
        <p:nvSpPr>
          <p:cNvPr id="44035" name="Rectangle 3"/>
          <p:cNvSpPr>
            <a:spLocks noGrp="1" noChangeArrowheads="1"/>
          </p:cNvSpPr>
          <p:nvPr>
            <p:ph type="body" idx="1"/>
          </p:nvPr>
        </p:nvSpPr>
        <p:spPr>
          <a:noFill/>
        </p:spPr>
        <p:txBody>
          <a:bodyPr/>
          <a:lstStyle/>
          <a:p>
            <a:pPr eaLnBrk="1" hangingPunct="1"/>
            <a:r>
              <a:rPr lang="en-US" smtClean="0"/>
              <a:t>What</a:t>
            </a:r>
            <a:r>
              <a:rPr lang="en-AU" smtClean="0"/>
              <a:t> will you take away from this module?                 </a:t>
            </a:r>
            <a:r>
              <a:rPr lang="en-AU" sz="2000" b="1" smtClean="0"/>
              <a:t>(5 mins)</a:t>
            </a:r>
          </a:p>
          <a:p>
            <a:pPr eaLnBrk="1" hangingPunct="1"/>
            <a:r>
              <a:rPr lang="en-AU" smtClean="0"/>
              <a:t>In summary:</a:t>
            </a:r>
          </a:p>
          <a:p>
            <a:pPr lvl="1" eaLnBrk="1" hangingPunct="1"/>
            <a:r>
              <a:rPr lang="en-AU" smtClean="0"/>
              <a:t>No one Christian view of sexuality</a:t>
            </a:r>
          </a:p>
          <a:p>
            <a:pPr lvl="1" eaLnBrk="1" hangingPunct="1"/>
            <a:r>
              <a:rPr lang="en-AU" smtClean="0"/>
              <a:t>Four commonly recurring themes: Natural Law, Scriptures, sacrament, emphasis on continence, celibacy and abstinence, and chastity and virginity</a:t>
            </a:r>
          </a:p>
          <a:p>
            <a:pPr lvl="1" eaLnBrk="1" hangingPunct="1"/>
            <a:r>
              <a:rPr lang="en-AU" smtClean="0"/>
              <a:t>Complex (and power-laden) interrelationships between Christianity and political, social and cultural responses to, and understandings of, sexuality </a:t>
            </a:r>
          </a:p>
          <a:p>
            <a:pPr lvl="1" eaLnBrk="1" hangingPunct="1"/>
            <a:r>
              <a:rPr lang="en-AU" smtClean="0"/>
              <a:t>Some space for movement</a:t>
            </a:r>
            <a:endParaRPr lang="en-US" smtClean="0"/>
          </a:p>
        </p:txBody>
      </p:sp>
      <p:sp>
        <p:nvSpPr>
          <p:cNvPr id="44036" name="Rectangle 4"/>
          <p:cNvSpPr>
            <a:spLocks noGrp="1" noChangeArrowheads="1"/>
          </p:cNvSpPr>
          <p:nvPr>
            <p:ph type="title"/>
          </p:nvPr>
        </p:nvSpPr>
        <p:spPr/>
        <p:txBody>
          <a:bodyPr/>
          <a:lstStyle/>
          <a:p>
            <a:pPr eaLnBrk="1" hangingPunct="1"/>
            <a:r>
              <a:rPr lang="en-AU" smtClean="0"/>
              <a:t>Conclusion</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5CE3FD-6B40-4A1D-AEC3-2AB3E8E9505C}" type="slidenum">
              <a:rPr lang="en-AU" smtClean="0"/>
              <a:pPr eaLnBrk="1" hangingPunct="1"/>
              <a:t>34</a:t>
            </a:fld>
            <a:endParaRPr lang="en-AU" smtClean="0"/>
          </a:p>
        </p:txBody>
      </p:sp>
      <p:sp>
        <p:nvSpPr>
          <p:cNvPr id="45059" name="Rectangle 2"/>
          <p:cNvSpPr>
            <a:spLocks noChangeArrowheads="1"/>
          </p:cNvSpPr>
          <p:nvPr/>
        </p:nvSpPr>
        <p:spPr bwMode="auto">
          <a:xfrm>
            <a:off x="250825" y="260350"/>
            <a:ext cx="8642350" cy="6337300"/>
          </a:xfrm>
          <a:prstGeom prst="rect">
            <a:avLst/>
          </a:prstGeom>
          <a:solidFill>
            <a:srgbClr val="64526A"/>
          </a:solidFill>
          <a:ln w="9525">
            <a:solidFill>
              <a:schemeClr val="tx1"/>
            </a:solidFill>
            <a:miter lim="800000"/>
            <a:headEnd/>
            <a:tailEnd/>
          </a:ln>
        </p:spPr>
        <p:txBody>
          <a:bodyPr anchor="ctr">
            <a:spAutoFit/>
          </a:bodyPr>
          <a:lstStyle/>
          <a:p>
            <a:endParaRPr lang="en-AU"/>
          </a:p>
        </p:txBody>
      </p:sp>
      <p:sp>
        <p:nvSpPr>
          <p:cNvPr id="45060" name="Rectangle 3"/>
          <p:cNvSpPr>
            <a:spLocks noChangeArrowheads="1"/>
          </p:cNvSpPr>
          <p:nvPr/>
        </p:nvSpPr>
        <p:spPr bwMode="auto">
          <a:xfrm>
            <a:off x="971550" y="1077913"/>
            <a:ext cx="7488238" cy="413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50000"/>
              </a:spcBef>
              <a:buClr>
                <a:srgbClr val="76617D"/>
              </a:buClr>
              <a:buFontTx/>
              <a:buChar char="•"/>
            </a:pPr>
            <a:r>
              <a:rPr lang="en-AU" sz="2800">
                <a:solidFill>
                  <a:schemeClr val="bg1"/>
                </a:solidFill>
                <a:latin typeface="Arial Narrow" pitchFamily="34" charset="0"/>
              </a:rPr>
              <a:t>Module created by:</a:t>
            </a:r>
          </a:p>
          <a:p>
            <a:pPr marL="742950" lvl="1" indent="-285750">
              <a:spcBef>
                <a:spcPct val="20000"/>
              </a:spcBef>
              <a:buClr>
                <a:srgbClr val="76617D"/>
              </a:buClr>
              <a:buFontTx/>
              <a:buChar char="–"/>
            </a:pPr>
            <a:r>
              <a:rPr lang="en-AU" sz="2400">
                <a:solidFill>
                  <a:schemeClr val="bg1"/>
                </a:solidFill>
                <a:latin typeface="Arial Narrow" pitchFamily="34" charset="0"/>
              </a:rPr>
              <a:t>Terry Laidler and Bill O’Loughlin</a:t>
            </a:r>
          </a:p>
          <a:p>
            <a:pPr marL="342900" indent="-342900">
              <a:spcBef>
                <a:spcPct val="50000"/>
              </a:spcBef>
              <a:buClr>
                <a:srgbClr val="76617D"/>
              </a:buClr>
              <a:buFontTx/>
              <a:buChar char="•"/>
            </a:pPr>
            <a:r>
              <a:rPr lang="en-AU" sz="2800">
                <a:solidFill>
                  <a:schemeClr val="bg1"/>
                </a:solidFill>
                <a:latin typeface="Arial Narrow" pitchFamily="34" charset="0"/>
              </a:rPr>
              <a:t>Short course developed by:</a:t>
            </a:r>
          </a:p>
          <a:p>
            <a:pPr marL="742950" lvl="1" indent="-285750">
              <a:spcBef>
                <a:spcPct val="20000"/>
              </a:spcBef>
              <a:buClr>
                <a:srgbClr val="76617D"/>
              </a:buClr>
              <a:buFontTx/>
              <a:buChar char="–"/>
            </a:pPr>
            <a:r>
              <a:rPr lang="en-AU" sz="2400">
                <a:solidFill>
                  <a:schemeClr val="bg1"/>
                </a:solidFill>
                <a:latin typeface="Arial Narrow" pitchFamily="34" charset="0"/>
              </a:rPr>
              <a:t>The Australian Research Centre in Sex, Health and Society, La Trobe University, Melbourne, Australia </a:t>
            </a:r>
          </a:p>
          <a:p>
            <a:pPr marL="742950" lvl="1" indent="-285750">
              <a:spcBef>
                <a:spcPct val="20000"/>
              </a:spcBef>
              <a:buClr>
                <a:srgbClr val="76617D"/>
              </a:buClr>
            </a:pPr>
            <a:r>
              <a:rPr lang="en-AU" sz="2400" i="1">
                <a:solidFill>
                  <a:schemeClr val="bg1"/>
                </a:solidFill>
                <a:latin typeface="Arial Narrow" pitchFamily="34" charset="0"/>
              </a:rPr>
              <a:t>	</a:t>
            </a:r>
            <a:r>
              <a:rPr lang="en-AU" sz="1600" i="1">
                <a:solidFill>
                  <a:schemeClr val="bg1"/>
                </a:solidFill>
                <a:latin typeface="Arial Narrow" pitchFamily="34" charset="0"/>
              </a:rPr>
              <a:t>and</a:t>
            </a:r>
            <a:r>
              <a:rPr lang="en-AU" sz="2400" i="1">
                <a:solidFill>
                  <a:schemeClr val="bg1"/>
                </a:solidFill>
                <a:latin typeface="Arial Narrow" pitchFamily="34" charset="0"/>
              </a:rPr>
              <a:t> </a:t>
            </a:r>
          </a:p>
          <a:p>
            <a:pPr marL="742950" lvl="1" indent="-285750">
              <a:spcBef>
                <a:spcPct val="20000"/>
              </a:spcBef>
              <a:buClr>
                <a:srgbClr val="76617D"/>
              </a:buClr>
              <a:buFontTx/>
              <a:buChar char="–"/>
            </a:pPr>
            <a:r>
              <a:rPr lang="en-AU" sz="2400">
                <a:solidFill>
                  <a:schemeClr val="bg1"/>
                </a:solidFill>
                <a:latin typeface="Arial Narrow" pitchFamily="34" charset="0"/>
              </a:rPr>
              <a:t>The International Association for the Study of Sexuality, Culture and Society (IASSCS)</a:t>
            </a:r>
          </a:p>
          <a:p>
            <a:pPr marL="742950" lvl="1" indent="-285750">
              <a:spcBef>
                <a:spcPct val="20000"/>
              </a:spcBef>
              <a:buClr>
                <a:srgbClr val="76617D"/>
              </a:buClr>
              <a:buFontTx/>
              <a:buChar char="–"/>
            </a:pPr>
            <a:r>
              <a:rPr lang="en-AU" sz="2400">
                <a:solidFill>
                  <a:schemeClr val="bg1"/>
                </a:solidFill>
                <a:latin typeface="Arial Narrow" pitchFamily="34" charset="0"/>
              </a:rPr>
              <a:t>With funding from The Ford Foundation</a:t>
            </a:r>
            <a:endParaRPr lang="en-AU" sz="1400">
              <a:solidFill>
                <a:schemeClr val="bg1"/>
              </a:solidFill>
              <a:latin typeface="Arial Narrow" pitchFamily="34" charset="0"/>
            </a:endParaRPr>
          </a:p>
          <a:p>
            <a:pPr marL="342900" indent="-342900">
              <a:buClr>
                <a:srgbClr val="76617D"/>
              </a:buClr>
            </a:pPr>
            <a:r>
              <a:rPr lang="en-AU" sz="2000">
                <a:solidFill>
                  <a:schemeClr val="bg1"/>
                </a:solidFill>
                <a:latin typeface="Arial Narrow" pitchFamily="34" charset="0"/>
              </a:rPr>
              <a:t>	Available under an Attribution, Non-Commercial, Share Alike licence from Creative Commons </a:t>
            </a:r>
          </a:p>
        </p:txBody>
      </p:sp>
      <p:pic>
        <p:nvPicPr>
          <p:cNvPr id="45061" name="Picture 4" descr="Creative Comm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6130925"/>
            <a:ext cx="11176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EA7EF33-82AC-497B-B29D-63C699635FFC}" type="slidenum">
              <a:rPr lang="en-AU" smtClean="0"/>
              <a:pPr eaLnBrk="1" hangingPunct="1"/>
              <a:t>4</a:t>
            </a:fld>
            <a:endParaRPr lang="en-AU" smtClean="0"/>
          </a:p>
        </p:txBody>
      </p:sp>
      <p:sp>
        <p:nvSpPr>
          <p:cNvPr id="14339" name="Rectangle 5"/>
          <p:cNvSpPr>
            <a:spLocks noGrp="1" noChangeArrowheads="1"/>
          </p:cNvSpPr>
          <p:nvPr>
            <p:ph type="title"/>
          </p:nvPr>
        </p:nvSpPr>
        <p:spPr/>
        <p:txBody>
          <a:bodyPr/>
          <a:lstStyle/>
          <a:p>
            <a:pPr eaLnBrk="1" hangingPunct="1"/>
            <a:r>
              <a:rPr lang="en-AU" smtClean="0"/>
              <a:t>Participants will:</a:t>
            </a:r>
          </a:p>
        </p:txBody>
      </p:sp>
      <p:sp>
        <p:nvSpPr>
          <p:cNvPr id="14340" name="Rectangle 6"/>
          <p:cNvSpPr>
            <a:spLocks noGrp="1" noChangeArrowheads="1"/>
          </p:cNvSpPr>
          <p:nvPr>
            <p:ph type="body" idx="1"/>
          </p:nvPr>
        </p:nvSpPr>
        <p:spPr/>
        <p:txBody>
          <a:bodyPr/>
          <a:lstStyle/>
          <a:p>
            <a:pPr lvl="1" eaLnBrk="1" hangingPunct="1">
              <a:spcBef>
                <a:spcPct val="50000"/>
              </a:spcBef>
            </a:pPr>
            <a:r>
              <a:rPr lang="en-AU" smtClean="0"/>
              <a:t>Be able to identify four key historical and philosophical themes that underpin Christian understandings of sexuality</a:t>
            </a:r>
          </a:p>
          <a:p>
            <a:pPr lvl="1" eaLnBrk="1" hangingPunct="1">
              <a:spcBef>
                <a:spcPct val="50000"/>
              </a:spcBef>
            </a:pPr>
            <a:r>
              <a:rPr lang="en-AU" smtClean="0"/>
              <a:t>Develop a critical understanding of the application of Christian beliefs and practices on sexuality in the contemporary world</a:t>
            </a:r>
          </a:p>
          <a:p>
            <a:pPr lvl="1" eaLnBrk="1" hangingPunct="1">
              <a:spcBef>
                <a:spcPct val="50000"/>
              </a:spcBef>
            </a:pPr>
            <a:r>
              <a:rPr lang="en-AU" smtClean="0"/>
              <a:t>Consider strategies for engaging positively with Christian communities on issues of sexuality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3505F64-F68C-4E9B-84CE-596A34507A37}" type="slidenum">
              <a:rPr lang="en-AU" smtClean="0"/>
              <a:pPr eaLnBrk="1" hangingPunct="1"/>
              <a:t>5</a:t>
            </a:fld>
            <a:endParaRPr lang="en-AU" smtClean="0"/>
          </a:p>
        </p:txBody>
      </p:sp>
      <p:sp>
        <p:nvSpPr>
          <p:cNvPr id="15363" name="Rectangle 2"/>
          <p:cNvSpPr>
            <a:spLocks noGrp="1" noChangeArrowheads="1"/>
          </p:cNvSpPr>
          <p:nvPr>
            <p:ph type="title"/>
          </p:nvPr>
        </p:nvSpPr>
        <p:spPr>
          <a:xfrm>
            <a:off x="457200" y="2573338"/>
            <a:ext cx="8229600" cy="1143000"/>
          </a:xfrm>
        </p:spPr>
        <p:txBody>
          <a:bodyPr/>
          <a:lstStyle/>
          <a:p>
            <a:pPr eaLnBrk="1" hangingPunct="1"/>
            <a:r>
              <a:rPr lang="en-AU" smtClean="0"/>
              <a:t>Session 1.</a:t>
            </a:r>
            <a:br>
              <a:rPr lang="en-AU" smtClean="0"/>
            </a:br>
            <a:r>
              <a:rPr lang="en-AU" smtClean="0"/>
              <a:t>Christian approaches to sexuality: four key themes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6EAD96-51D2-45BF-B440-95B3C291012E}" type="slidenum">
              <a:rPr lang="en-AU" smtClean="0"/>
              <a:pPr eaLnBrk="1" hangingPunct="1"/>
              <a:t>6</a:t>
            </a:fld>
            <a:endParaRPr lang="en-AU" smtClean="0"/>
          </a:p>
        </p:txBody>
      </p:sp>
      <p:sp>
        <p:nvSpPr>
          <p:cNvPr id="16387" name="Rectangle 1054"/>
          <p:cNvSpPr>
            <a:spLocks noGrp="1" noChangeArrowheads="1"/>
          </p:cNvSpPr>
          <p:nvPr>
            <p:ph type="title"/>
          </p:nvPr>
        </p:nvSpPr>
        <p:spPr/>
        <p:txBody>
          <a:bodyPr/>
          <a:lstStyle/>
          <a:p>
            <a:pPr eaLnBrk="1" hangingPunct="1"/>
            <a:r>
              <a:rPr lang="en-AU" smtClean="0"/>
              <a:t>Brainstorm</a:t>
            </a:r>
          </a:p>
        </p:txBody>
      </p:sp>
      <p:grpSp>
        <p:nvGrpSpPr>
          <p:cNvPr id="2" name="Group 1065"/>
          <p:cNvGrpSpPr>
            <a:grpSpLocks/>
          </p:cNvGrpSpPr>
          <p:nvPr/>
        </p:nvGrpSpPr>
        <p:grpSpPr bwMode="auto">
          <a:xfrm>
            <a:off x="539750" y="1481138"/>
            <a:ext cx="3671888" cy="2255837"/>
            <a:chOff x="340" y="933"/>
            <a:chExt cx="2313" cy="1421"/>
          </a:xfrm>
        </p:grpSpPr>
        <p:pic>
          <p:nvPicPr>
            <p:cNvPr id="16398" name="Picture 1029" descr="Pope (Reuters-Max Rossi)"/>
            <p:cNvPicPr>
              <a:picLocks noChangeAspect="1" noChangeArrowheads="1"/>
            </p:cNvPicPr>
            <p:nvPr/>
          </p:nvPicPr>
          <p:blipFill>
            <a:blip r:embed="rId3">
              <a:extLst>
                <a:ext uri="{28A0092B-C50C-407E-A947-70E740481C1C}">
                  <a14:useLocalDpi xmlns:a14="http://schemas.microsoft.com/office/drawing/2010/main" val="0"/>
                </a:ext>
              </a:extLst>
            </a:blip>
            <a:srcRect l="29784"/>
            <a:stretch>
              <a:fillRect/>
            </a:stretch>
          </p:blipFill>
          <p:spPr bwMode="auto">
            <a:xfrm>
              <a:off x="1156" y="933"/>
              <a:ext cx="1497" cy="1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9" name="Text Box 1039"/>
            <p:cNvSpPr txBox="1">
              <a:spLocks noChangeArrowheads="1"/>
            </p:cNvSpPr>
            <p:nvPr/>
          </p:nvSpPr>
          <p:spPr bwMode="auto">
            <a:xfrm>
              <a:off x="340" y="933"/>
              <a:ext cx="771" cy="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Arial Narrow" pitchFamily="34" charset="0"/>
                </a:rPr>
                <a:t>What might Pope Benedict XVI say about…</a:t>
              </a:r>
              <a:endParaRPr lang="en-AU" sz="1400" b="1">
                <a:solidFill>
                  <a:srgbClr val="64526A"/>
                </a:solidFill>
                <a:latin typeface="Century Gothic" pitchFamily="34" charset="0"/>
              </a:endParaRPr>
            </a:p>
            <a:p>
              <a:pPr eaLnBrk="1" hangingPunct="1">
                <a:spcBef>
                  <a:spcPct val="50000"/>
                </a:spcBef>
              </a:pPr>
              <a:r>
                <a:rPr lang="en-AU" sz="1400" b="1">
                  <a:latin typeface="Century Gothic" pitchFamily="34" charset="0"/>
                </a:rPr>
                <a:t>Men, women and human nature?</a:t>
              </a:r>
            </a:p>
          </p:txBody>
        </p:sp>
      </p:grpSp>
      <p:grpSp>
        <p:nvGrpSpPr>
          <p:cNvPr id="3" name="Group 1066"/>
          <p:cNvGrpSpPr>
            <a:grpSpLocks/>
          </p:cNvGrpSpPr>
          <p:nvPr/>
        </p:nvGrpSpPr>
        <p:grpSpPr bwMode="auto">
          <a:xfrm>
            <a:off x="4500563" y="1481138"/>
            <a:ext cx="4175125" cy="2235200"/>
            <a:chOff x="2835" y="933"/>
            <a:chExt cx="2630" cy="1408"/>
          </a:xfrm>
        </p:grpSpPr>
        <p:pic>
          <p:nvPicPr>
            <p:cNvPr id="16396" name="Picture 1049" descr="_mg_976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l="9755" t="14174" b="23622"/>
            <a:stretch>
              <a:fillRect/>
            </a:stretch>
          </p:blipFill>
          <p:spPr bwMode="auto">
            <a:xfrm>
              <a:off x="4105" y="933"/>
              <a:ext cx="1360" cy="1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7" name="Text Box 1055"/>
            <p:cNvSpPr txBox="1">
              <a:spLocks noChangeArrowheads="1"/>
            </p:cNvSpPr>
            <p:nvPr/>
          </p:nvSpPr>
          <p:spPr bwMode="auto">
            <a:xfrm>
              <a:off x="2835" y="933"/>
              <a:ext cx="1179" cy="1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Arial Narrow" pitchFamily="34" charset="0"/>
                </a:rPr>
                <a:t>What might Pastor Martin Ssempa of the Makerere (Protestant evangelical) Community Church, Uganda, say about…</a:t>
              </a:r>
            </a:p>
            <a:p>
              <a:pPr eaLnBrk="1" hangingPunct="1">
                <a:spcBef>
                  <a:spcPct val="50000"/>
                </a:spcBef>
              </a:pPr>
              <a:r>
                <a:rPr lang="en-AU" sz="1400" b="1">
                  <a:latin typeface="Century Gothic" pitchFamily="34" charset="0"/>
                </a:rPr>
                <a:t>Protection against HIV?</a:t>
              </a:r>
            </a:p>
          </p:txBody>
        </p:sp>
      </p:grpSp>
      <p:grpSp>
        <p:nvGrpSpPr>
          <p:cNvPr id="4" name="Group 1067"/>
          <p:cNvGrpSpPr>
            <a:grpSpLocks/>
          </p:cNvGrpSpPr>
          <p:nvPr/>
        </p:nvGrpSpPr>
        <p:grpSpPr bwMode="auto">
          <a:xfrm>
            <a:off x="539750" y="3905250"/>
            <a:ext cx="3676650" cy="2568575"/>
            <a:chOff x="340" y="2460"/>
            <a:chExt cx="2316" cy="1618"/>
          </a:xfrm>
        </p:grpSpPr>
        <p:pic>
          <p:nvPicPr>
            <p:cNvPr id="16394" name="Picture 1058" descr="Archbishop of Nigeria Peter Akinola does not approve of gay people"/>
            <p:cNvPicPr>
              <a:picLocks noChangeAspect="1" noChangeArrowheads="1"/>
            </p:cNvPicPr>
            <p:nvPr/>
          </p:nvPicPr>
          <p:blipFill>
            <a:blip r:embed="rId6">
              <a:extLst>
                <a:ext uri="{28A0092B-C50C-407E-A947-70E740481C1C}">
                  <a14:useLocalDpi xmlns:a14="http://schemas.microsoft.com/office/drawing/2010/main" val="0"/>
                </a:ext>
              </a:extLst>
            </a:blip>
            <a:srcRect l="15134" t="4222" b="6615"/>
            <a:stretch>
              <a:fillRect/>
            </a:stretch>
          </p:blipFill>
          <p:spPr bwMode="auto">
            <a:xfrm>
              <a:off x="1383" y="2460"/>
              <a:ext cx="1273" cy="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5" name="Text Box 1062"/>
            <p:cNvSpPr txBox="1">
              <a:spLocks noChangeArrowheads="1"/>
            </p:cNvSpPr>
            <p:nvPr/>
          </p:nvSpPr>
          <p:spPr bwMode="auto">
            <a:xfrm>
              <a:off x="340" y="2460"/>
              <a:ext cx="998" cy="1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AU" sz="1400" b="1">
                <a:solidFill>
                  <a:srgbClr val="64526A"/>
                </a:solidFill>
                <a:latin typeface="Arial Narrow" pitchFamily="34" charset="0"/>
              </a:endParaRPr>
            </a:p>
            <a:p>
              <a:pPr eaLnBrk="1" hangingPunct="1">
                <a:spcBef>
                  <a:spcPct val="50000"/>
                </a:spcBef>
              </a:pPr>
              <a:endParaRPr lang="en-AU" sz="1000" b="1">
                <a:solidFill>
                  <a:srgbClr val="64526A"/>
                </a:solidFill>
                <a:latin typeface="Arial Narrow" pitchFamily="34" charset="0"/>
              </a:endParaRPr>
            </a:p>
            <a:p>
              <a:pPr eaLnBrk="1" hangingPunct="1">
                <a:spcBef>
                  <a:spcPct val="50000"/>
                </a:spcBef>
              </a:pPr>
              <a:endParaRPr lang="en-AU" sz="1400" b="1">
                <a:solidFill>
                  <a:srgbClr val="64526A"/>
                </a:solidFill>
                <a:latin typeface="Arial Narrow" pitchFamily="34" charset="0"/>
              </a:endParaRPr>
            </a:p>
            <a:p>
              <a:pPr eaLnBrk="1" hangingPunct="1">
                <a:spcBef>
                  <a:spcPct val="50000"/>
                </a:spcBef>
              </a:pPr>
              <a:r>
                <a:rPr lang="en-AU" sz="1400" b="1">
                  <a:solidFill>
                    <a:srgbClr val="64526A"/>
                  </a:solidFill>
                  <a:latin typeface="Arial Narrow" pitchFamily="34" charset="0"/>
                </a:rPr>
                <a:t/>
              </a:r>
              <a:br>
                <a:rPr lang="en-AU" sz="1400" b="1">
                  <a:solidFill>
                    <a:srgbClr val="64526A"/>
                  </a:solidFill>
                  <a:latin typeface="Arial Narrow" pitchFamily="34" charset="0"/>
                </a:rPr>
              </a:br>
              <a:endParaRPr lang="en-AU" sz="1400" b="1">
                <a:solidFill>
                  <a:srgbClr val="64526A"/>
                </a:solidFill>
                <a:latin typeface="Arial Narrow" pitchFamily="34" charset="0"/>
              </a:endParaRPr>
            </a:p>
            <a:p>
              <a:pPr eaLnBrk="1" hangingPunct="1">
                <a:spcBef>
                  <a:spcPct val="50000"/>
                </a:spcBef>
              </a:pPr>
              <a:r>
                <a:rPr lang="en-AU" sz="1400" b="1">
                  <a:solidFill>
                    <a:srgbClr val="64526A"/>
                  </a:solidFill>
                  <a:latin typeface="Arial Narrow" pitchFamily="34" charset="0"/>
                </a:rPr>
                <a:t>What might the Most Reverend Peter Akinola, Archbishop of Nigeria, say about…</a:t>
              </a:r>
            </a:p>
            <a:p>
              <a:pPr eaLnBrk="1" hangingPunct="1">
                <a:spcBef>
                  <a:spcPct val="50000"/>
                </a:spcBef>
              </a:pPr>
              <a:r>
                <a:rPr lang="en-AU" sz="1400" b="1">
                  <a:latin typeface="Century Gothic" pitchFamily="34" charset="0"/>
                </a:rPr>
                <a:t>Homosexuality?</a:t>
              </a:r>
            </a:p>
          </p:txBody>
        </p:sp>
      </p:grpSp>
      <p:grpSp>
        <p:nvGrpSpPr>
          <p:cNvPr id="5" name="Group 1068"/>
          <p:cNvGrpSpPr>
            <a:grpSpLocks/>
          </p:cNvGrpSpPr>
          <p:nvPr/>
        </p:nvGrpSpPr>
        <p:grpSpPr bwMode="auto">
          <a:xfrm>
            <a:off x="4500563" y="3905250"/>
            <a:ext cx="4175125" cy="2446338"/>
            <a:chOff x="2835" y="2460"/>
            <a:chExt cx="2630" cy="1541"/>
          </a:xfrm>
        </p:grpSpPr>
        <p:pic>
          <p:nvPicPr>
            <p:cNvPr id="16392" name="Picture 1059" descr="Arch Bishop Dr Williams"/>
            <p:cNvPicPr>
              <a:picLocks noChangeAspect="1" noChangeArrowheads="1"/>
            </p:cNvPicPr>
            <p:nvPr/>
          </p:nvPicPr>
          <p:blipFill>
            <a:blip r:embed="rId7">
              <a:extLst>
                <a:ext uri="{28A0092B-C50C-407E-A947-70E740481C1C}">
                  <a14:useLocalDpi xmlns:a14="http://schemas.microsoft.com/office/drawing/2010/main" val="0"/>
                </a:ext>
              </a:extLst>
            </a:blip>
            <a:srcRect l="14449" r="9314"/>
            <a:stretch>
              <a:fillRect/>
            </a:stretch>
          </p:blipFill>
          <p:spPr bwMode="auto">
            <a:xfrm>
              <a:off x="3787" y="2460"/>
              <a:ext cx="1678" cy="1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93" name="Text Box 1063"/>
            <p:cNvSpPr txBox="1">
              <a:spLocks noChangeArrowheads="1"/>
            </p:cNvSpPr>
            <p:nvPr/>
          </p:nvSpPr>
          <p:spPr bwMode="auto">
            <a:xfrm>
              <a:off x="2835" y="2460"/>
              <a:ext cx="907" cy="1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Arial Narrow" pitchFamily="34" charset="0"/>
                </a:rPr>
                <a:t/>
              </a:r>
              <a:br>
                <a:rPr lang="en-AU" sz="1400" b="1">
                  <a:solidFill>
                    <a:srgbClr val="64526A"/>
                  </a:solidFill>
                  <a:latin typeface="Arial Narrow" pitchFamily="34" charset="0"/>
                </a:rPr>
              </a:br>
              <a:endParaRPr lang="en-AU" sz="1400" b="1">
                <a:solidFill>
                  <a:srgbClr val="64526A"/>
                </a:solidFill>
                <a:latin typeface="Arial Narrow" pitchFamily="34" charset="0"/>
              </a:endParaRPr>
            </a:p>
            <a:p>
              <a:pPr eaLnBrk="1" hangingPunct="1">
                <a:spcBef>
                  <a:spcPct val="50000"/>
                </a:spcBef>
              </a:pPr>
              <a:endParaRPr lang="en-AU" sz="1400" b="1">
                <a:solidFill>
                  <a:srgbClr val="64526A"/>
                </a:solidFill>
                <a:latin typeface="Arial Narrow" pitchFamily="34" charset="0"/>
              </a:endParaRPr>
            </a:p>
            <a:p>
              <a:pPr eaLnBrk="1" hangingPunct="1">
                <a:spcBef>
                  <a:spcPct val="50000"/>
                </a:spcBef>
              </a:pPr>
              <a:r>
                <a:rPr lang="en-AU" sz="1400" b="1">
                  <a:solidFill>
                    <a:srgbClr val="64526A"/>
                  </a:solidFill>
                  <a:latin typeface="Arial Narrow" pitchFamily="34" charset="0"/>
                </a:rPr>
                <a:t>What might the </a:t>
              </a:r>
              <a:br>
                <a:rPr lang="en-AU" sz="1400" b="1">
                  <a:solidFill>
                    <a:srgbClr val="64526A"/>
                  </a:solidFill>
                  <a:latin typeface="Arial Narrow" pitchFamily="34" charset="0"/>
                </a:rPr>
              </a:br>
              <a:r>
                <a:rPr lang="en-AU" sz="1400" b="1">
                  <a:solidFill>
                    <a:srgbClr val="64526A"/>
                  </a:solidFill>
                  <a:latin typeface="Arial Narrow" pitchFamily="34" charset="0"/>
                </a:rPr>
                <a:t>Most Reverend Rowan Williams, Archbishop </a:t>
              </a:r>
              <a:br>
                <a:rPr lang="en-AU" sz="1400" b="1">
                  <a:solidFill>
                    <a:srgbClr val="64526A"/>
                  </a:solidFill>
                  <a:latin typeface="Arial Narrow" pitchFamily="34" charset="0"/>
                </a:rPr>
              </a:br>
              <a:r>
                <a:rPr lang="en-AU" sz="1400" b="1">
                  <a:solidFill>
                    <a:srgbClr val="64526A"/>
                  </a:solidFill>
                  <a:latin typeface="Arial Narrow" pitchFamily="34" charset="0"/>
                </a:rPr>
                <a:t>of Canterbury, say about…</a:t>
              </a:r>
            </a:p>
            <a:p>
              <a:pPr eaLnBrk="1" hangingPunct="1">
                <a:spcBef>
                  <a:spcPct val="50000"/>
                </a:spcBef>
              </a:pPr>
              <a:r>
                <a:rPr lang="en-AU" sz="1400" b="1">
                  <a:latin typeface="Century Gothic" pitchFamily="34" charset="0"/>
                </a:rPr>
                <a:t>Marriage?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A923D19-BD33-43D9-8790-1E98C2ECE7B9}" type="slidenum">
              <a:rPr lang="en-AU" smtClean="0"/>
              <a:pPr eaLnBrk="1" hangingPunct="1"/>
              <a:t>7</a:t>
            </a:fld>
            <a:endParaRPr lang="en-AU" smtClean="0"/>
          </a:p>
        </p:txBody>
      </p:sp>
      <p:sp>
        <p:nvSpPr>
          <p:cNvPr id="180234" name="Text Box 10"/>
          <p:cNvSpPr txBox="1">
            <a:spLocks noChangeArrowheads="1"/>
          </p:cNvSpPr>
          <p:nvPr/>
        </p:nvSpPr>
        <p:spPr bwMode="auto">
          <a:xfrm>
            <a:off x="539750" y="4076700"/>
            <a:ext cx="3960813"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Century Gothic" pitchFamily="34" charset="0"/>
              </a:rPr>
              <a:t>Peter Akinola on homosexuality</a:t>
            </a:r>
          </a:p>
          <a:p>
            <a:pPr eaLnBrk="1" hangingPunct="1">
              <a:spcBef>
                <a:spcPct val="50000"/>
              </a:spcBef>
            </a:pPr>
            <a:r>
              <a:rPr lang="en-AU" sz="1600">
                <a:latin typeface="Arial Narrow" pitchFamily="34" charset="0"/>
              </a:rPr>
              <a:t>Same sex marriage, apart from </a:t>
            </a:r>
            <a:br>
              <a:rPr lang="en-AU" sz="1600">
                <a:latin typeface="Arial Narrow" pitchFamily="34" charset="0"/>
              </a:rPr>
            </a:br>
            <a:r>
              <a:rPr lang="en-AU" sz="1600">
                <a:latin typeface="Arial Narrow" pitchFamily="34" charset="0"/>
              </a:rPr>
              <a:t>being ungodly, is </a:t>
            </a:r>
            <a:r>
              <a:rPr lang="en-AU" sz="1600" b="1" u="sng">
                <a:solidFill>
                  <a:srgbClr val="64526A"/>
                </a:solidFill>
                <a:latin typeface="Arial Narrow" pitchFamily="34" charset="0"/>
              </a:rPr>
              <a:t>unscriptural</a:t>
            </a:r>
            <a:r>
              <a:rPr lang="en-AU" sz="1600">
                <a:latin typeface="Arial Narrow" pitchFamily="34" charset="0"/>
              </a:rPr>
              <a:t>, unnatural, unprofitable, unhealthy … un-African and </a:t>
            </a:r>
            <a:br>
              <a:rPr lang="en-AU" sz="1600">
                <a:latin typeface="Arial Narrow" pitchFamily="34" charset="0"/>
              </a:rPr>
            </a:br>
            <a:r>
              <a:rPr lang="en-AU" sz="1600">
                <a:latin typeface="Arial Narrow" pitchFamily="34" charset="0"/>
              </a:rPr>
              <a:t>un-Nigerian. It is a perversion, a deviation and an aberration that is capable of engendering moral and social holocaust in this country … [and] should never be allowed to take root in Nigeria. Outlawing it is to ensure the continued existence of this nation.    (</a:t>
            </a:r>
            <a:r>
              <a:rPr lang="en-AU" sz="1400">
                <a:latin typeface="Arial Narrow" pitchFamily="34" charset="0"/>
              </a:rPr>
              <a:t>2009)</a:t>
            </a:r>
          </a:p>
        </p:txBody>
      </p:sp>
      <p:sp>
        <p:nvSpPr>
          <p:cNvPr id="17412" name="Rectangle 2"/>
          <p:cNvSpPr>
            <a:spLocks noGrp="1" noChangeArrowheads="1"/>
          </p:cNvSpPr>
          <p:nvPr>
            <p:ph type="title"/>
          </p:nvPr>
        </p:nvSpPr>
        <p:spPr/>
        <p:txBody>
          <a:bodyPr/>
          <a:lstStyle/>
          <a:p>
            <a:pPr eaLnBrk="1" hangingPunct="1"/>
            <a:r>
              <a:rPr lang="en-AU" smtClean="0"/>
              <a:t>What they actually said …</a:t>
            </a:r>
          </a:p>
        </p:txBody>
      </p:sp>
      <p:pic>
        <p:nvPicPr>
          <p:cNvPr id="17413" name="Picture 4" descr="Pope (Reuters-Max Rossi)"/>
          <p:cNvPicPr>
            <a:picLocks noChangeAspect="1" noChangeArrowheads="1"/>
          </p:cNvPicPr>
          <p:nvPr/>
        </p:nvPicPr>
        <p:blipFill>
          <a:blip r:embed="rId3">
            <a:extLst>
              <a:ext uri="{28A0092B-C50C-407E-A947-70E740481C1C}">
                <a14:useLocalDpi xmlns:a14="http://schemas.microsoft.com/office/drawing/2010/main" val="0"/>
              </a:ext>
            </a:extLst>
          </a:blip>
          <a:srcRect l="68105" r="6380" b="58481"/>
          <a:stretch>
            <a:fillRect/>
          </a:stretch>
        </p:blipFill>
        <p:spPr bwMode="auto">
          <a:xfrm>
            <a:off x="3276600" y="1484313"/>
            <a:ext cx="863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229" name="Text Box 5"/>
          <p:cNvSpPr txBox="1">
            <a:spLocks noChangeArrowheads="1"/>
          </p:cNvSpPr>
          <p:nvPr/>
        </p:nvSpPr>
        <p:spPr bwMode="auto">
          <a:xfrm>
            <a:off x="539750" y="1481138"/>
            <a:ext cx="3455988" cy="262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Century Gothic" pitchFamily="34" charset="0"/>
              </a:rPr>
              <a:t>Pope Benedict XVI on men, </a:t>
            </a:r>
            <a:br>
              <a:rPr lang="en-AU" sz="1400" b="1">
                <a:solidFill>
                  <a:srgbClr val="64526A"/>
                </a:solidFill>
                <a:latin typeface="Century Gothic" pitchFamily="34" charset="0"/>
              </a:rPr>
            </a:br>
            <a:r>
              <a:rPr lang="en-AU" sz="1400" b="1">
                <a:solidFill>
                  <a:srgbClr val="64526A"/>
                </a:solidFill>
                <a:latin typeface="Century Gothic" pitchFamily="34" charset="0"/>
              </a:rPr>
              <a:t>women and human nature:</a:t>
            </a:r>
          </a:p>
          <a:p>
            <a:pPr eaLnBrk="1" hangingPunct="1">
              <a:spcBef>
                <a:spcPct val="50000"/>
              </a:spcBef>
            </a:pPr>
            <a:r>
              <a:rPr lang="en-AU" sz="1600">
                <a:latin typeface="Arial Narrow" pitchFamily="34" charset="0"/>
              </a:rPr>
              <a:t>The Church must protect </a:t>
            </a:r>
            <a:br>
              <a:rPr lang="en-AU" sz="1600">
                <a:latin typeface="Arial Narrow" pitchFamily="34" charset="0"/>
              </a:rPr>
            </a:br>
            <a:r>
              <a:rPr lang="en-AU" sz="1600">
                <a:latin typeface="Arial Narrow" pitchFamily="34" charset="0"/>
              </a:rPr>
              <a:t>people against self-destruction</a:t>
            </a:r>
            <a:br>
              <a:rPr lang="en-AU" sz="1600">
                <a:latin typeface="Arial Narrow" pitchFamily="34" charset="0"/>
              </a:rPr>
            </a:br>
            <a:r>
              <a:rPr lang="en-AU" sz="1600">
                <a:latin typeface="Arial Narrow" pitchFamily="34" charset="0"/>
              </a:rPr>
              <a:t> …and so we need something like human ecology, properly so called … the Church speaks of </a:t>
            </a:r>
            <a:r>
              <a:rPr lang="en-AU" sz="1600" b="1" u="sng">
                <a:solidFill>
                  <a:srgbClr val="64526A"/>
                </a:solidFill>
                <a:latin typeface="Arial Narrow" pitchFamily="34" charset="0"/>
              </a:rPr>
              <a:t>human nature</a:t>
            </a:r>
            <a:r>
              <a:rPr lang="en-AU" sz="1600">
                <a:latin typeface="Arial Narrow" pitchFamily="34" charset="0"/>
              </a:rPr>
              <a:t> as ‘man’ or ‘woman’ and asks that this order of things [</a:t>
            </a:r>
            <a:r>
              <a:rPr lang="en-AU" sz="1600" b="1" u="sng">
                <a:solidFill>
                  <a:srgbClr val="64526A"/>
                </a:solidFill>
                <a:latin typeface="Arial Narrow" pitchFamily="34" charset="0"/>
              </a:rPr>
              <a:t>the Natural Law</a:t>
            </a:r>
            <a:r>
              <a:rPr lang="en-AU" sz="1600">
                <a:latin typeface="Arial Narrow" pitchFamily="34" charset="0"/>
              </a:rPr>
              <a:t>] be respected</a:t>
            </a:r>
            <a:r>
              <a:rPr lang="en-AU" sz="1400">
                <a:latin typeface="Arial Narrow" pitchFamily="34" charset="0"/>
              </a:rPr>
              <a:t>.                                       (2008)</a:t>
            </a:r>
          </a:p>
          <a:p>
            <a:pPr eaLnBrk="1" hangingPunct="1">
              <a:spcBef>
                <a:spcPct val="50000"/>
              </a:spcBef>
            </a:pPr>
            <a:endParaRPr lang="en-AU" sz="1600">
              <a:latin typeface="Arial Narrow" pitchFamily="34" charset="0"/>
            </a:endParaRPr>
          </a:p>
        </p:txBody>
      </p:sp>
      <p:pic>
        <p:nvPicPr>
          <p:cNvPr id="17415" name="Picture 6" descr="_mg_9761">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l="33842" t="14174" r="30060" b="54178"/>
          <a:stretch>
            <a:fillRect/>
          </a:stretch>
        </p:blipFill>
        <p:spPr bwMode="auto">
          <a:xfrm>
            <a:off x="8316913" y="1484313"/>
            <a:ext cx="765175"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231" name="Text Box 7"/>
          <p:cNvSpPr txBox="1">
            <a:spLocks noChangeArrowheads="1"/>
          </p:cNvSpPr>
          <p:nvPr/>
        </p:nvSpPr>
        <p:spPr bwMode="auto">
          <a:xfrm>
            <a:off x="4500563" y="1481138"/>
            <a:ext cx="4248150" cy="229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Century Gothic" pitchFamily="34" charset="0"/>
              </a:rPr>
              <a:t>Martin Ssempa on protection against HIV</a:t>
            </a:r>
          </a:p>
          <a:p>
            <a:pPr eaLnBrk="1" hangingPunct="1">
              <a:spcBef>
                <a:spcPct val="50000"/>
              </a:spcBef>
            </a:pPr>
            <a:r>
              <a:rPr lang="en-AU" sz="1600">
                <a:latin typeface="Arial Narrow" pitchFamily="34" charset="0"/>
              </a:rPr>
              <a:t>Some of you know about the HIV/AIDS conference. </a:t>
            </a:r>
            <a:br>
              <a:rPr lang="en-AU" sz="1600">
                <a:latin typeface="Arial Narrow" pitchFamily="34" charset="0"/>
              </a:rPr>
            </a:br>
            <a:r>
              <a:rPr lang="en-AU" sz="1600">
                <a:latin typeface="Arial Narrow" pitchFamily="34" charset="0"/>
              </a:rPr>
              <a:t>It’s not a Church. It’s like Sodom and Gomorrah </a:t>
            </a:r>
            <a:br>
              <a:rPr lang="en-AU" sz="1600">
                <a:latin typeface="Arial Narrow" pitchFamily="34" charset="0"/>
              </a:rPr>
            </a:br>
            <a:r>
              <a:rPr lang="en-AU" sz="1600">
                <a:latin typeface="Arial Narrow" pitchFamily="34" charset="0"/>
              </a:rPr>
              <a:t>just to be there ... should the godless be the </a:t>
            </a:r>
            <a:br>
              <a:rPr lang="en-AU" sz="1600">
                <a:latin typeface="Arial Narrow" pitchFamily="34" charset="0"/>
              </a:rPr>
            </a:br>
            <a:r>
              <a:rPr lang="en-AU" sz="1600">
                <a:latin typeface="Arial Narrow" pitchFamily="34" charset="0"/>
              </a:rPr>
              <a:t>only ones telling us what to do about HIV? … we know that if we kept sex for within marriage</a:t>
            </a:r>
            <a:r>
              <a:rPr lang="en-AU" sz="1600">
                <a:solidFill>
                  <a:srgbClr val="64526A"/>
                </a:solidFill>
                <a:latin typeface="Arial Narrow" pitchFamily="34" charset="0"/>
              </a:rPr>
              <a:t> </a:t>
            </a:r>
            <a:r>
              <a:rPr lang="en-AU" sz="1600">
                <a:latin typeface="Arial Narrow" pitchFamily="34" charset="0"/>
              </a:rPr>
              <a:t>and if we waited for sex within marriage AIDS would go away ... the way to protect ourselves from HIV/AIDS is in [the Bible] … </a:t>
            </a:r>
            <a:r>
              <a:rPr lang="en-AU" sz="1600" b="1" u="sng">
                <a:solidFill>
                  <a:srgbClr val="64526A"/>
                </a:solidFill>
                <a:latin typeface="Arial Narrow" pitchFamily="34" charset="0"/>
              </a:rPr>
              <a:t>abstinence</a:t>
            </a:r>
            <a:r>
              <a:rPr lang="en-AU" sz="1600" b="1">
                <a:latin typeface="Arial Narrow" pitchFamily="34" charset="0"/>
              </a:rPr>
              <a:t> </a:t>
            </a:r>
            <a:r>
              <a:rPr lang="en-AU" sz="1600">
                <a:latin typeface="Arial Narrow" pitchFamily="34" charset="0"/>
              </a:rPr>
              <a:t>… laws must bow down to Jesus.</a:t>
            </a:r>
            <a:r>
              <a:rPr lang="en-AU" sz="1400" b="1">
                <a:latin typeface="Century Gothic" pitchFamily="34" charset="0"/>
              </a:rPr>
              <a:t>         </a:t>
            </a:r>
            <a:r>
              <a:rPr lang="en-AU" sz="1400">
                <a:latin typeface="Arial Narrow" pitchFamily="34" charset="0"/>
              </a:rPr>
              <a:t>(2007)</a:t>
            </a:r>
            <a:r>
              <a:rPr lang="en-AU" sz="1400" b="1">
                <a:latin typeface="Century Gothic" pitchFamily="34" charset="0"/>
              </a:rPr>
              <a:t> </a:t>
            </a:r>
          </a:p>
        </p:txBody>
      </p:sp>
      <p:pic>
        <p:nvPicPr>
          <p:cNvPr id="17417" name="Picture 8" descr="Archbishop of Nigeria Peter Akinola does not approve of gay people"/>
          <p:cNvPicPr>
            <a:picLocks noChangeAspect="1" noChangeArrowheads="1"/>
          </p:cNvPicPr>
          <p:nvPr/>
        </p:nvPicPr>
        <p:blipFill>
          <a:blip r:embed="rId6">
            <a:extLst>
              <a:ext uri="{28A0092B-C50C-407E-A947-70E740481C1C}">
                <a14:useLocalDpi xmlns:a14="http://schemas.microsoft.com/office/drawing/2010/main" val="0"/>
              </a:ext>
            </a:extLst>
          </a:blip>
          <a:srcRect l="42334" t="4222" r="15334" b="54501"/>
          <a:stretch>
            <a:fillRect/>
          </a:stretch>
        </p:blipFill>
        <p:spPr bwMode="auto">
          <a:xfrm>
            <a:off x="3924300" y="4076700"/>
            <a:ext cx="823913" cy="96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9" descr="Arch Bishop Dr Williams"/>
          <p:cNvPicPr>
            <a:picLocks noChangeAspect="1" noChangeArrowheads="1"/>
          </p:cNvPicPr>
          <p:nvPr/>
        </p:nvPicPr>
        <p:blipFill>
          <a:blip r:embed="rId7">
            <a:extLst>
              <a:ext uri="{28A0092B-C50C-407E-A947-70E740481C1C}">
                <a14:useLocalDpi xmlns:a14="http://schemas.microsoft.com/office/drawing/2010/main" val="0"/>
              </a:ext>
            </a:extLst>
          </a:blip>
          <a:srcRect l="47433" r="19582" b="43231"/>
          <a:stretch>
            <a:fillRect/>
          </a:stretch>
        </p:blipFill>
        <p:spPr bwMode="auto">
          <a:xfrm>
            <a:off x="8216900" y="4076700"/>
            <a:ext cx="863600"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235" name="Text Box 11"/>
          <p:cNvSpPr txBox="1">
            <a:spLocks noChangeArrowheads="1"/>
          </p:cNvSpPr>
          <p:nvPr/>
        </p:nvSpPr>
        <p:spPr bwMode="auto">
          <a:xfrm>
            <a:off x="5292725" y="4076700"/>
            <a:ext cx="3529013"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AU" sz="1400" b="1">
                <a:solidFill>
                  <a:srgbClr val="64526A"/>
                </a:solidFill>
                <a:latin typeface="Century Gothic" pitchFamily="34" charset="0"/>
              </a:rPr>
              <a:t>Rowan Williams, Archbishop of Canterbury, on marriage</a:t>
            </a:r>
          </a:p>
          <a:p>
            <a:pPr eaLnBrk="1" hangingPunct="1">
              <a:spcBef>
                <a:spcPct val="50000"/>
              </a:spcBef>
            </a:pPr>
            <a:r>
              <a:rPr lang="en-AU" sz="1600">
                <a:latin typeface="Arial Narrow" pitchFamily="34" charset="0"/>
              </a:rPr>
              <a:t>The gospel is about a man who made </a:t>
            </a:r>
            <a:br>
              <a:rPr lang="en-AU" sz="1600">
                <a:latin typeface="Arial Narrow" pitchFamily="34" charset="0"/>
              </a:rPr>
            </a:br>
            <a:r>
              <a:rPr lang="en-AU" sz="1600">
                <a:latin typeface="Arial Narrow" pitchFamily="34" charset="0"/>
              </a:rPr>
              <a:t>his entire life a sign that speaks of God </a:t>
            </a:r>
            <a:br>
              <a:rPr lang="en-AU" sz="1600">
                <a:latin typeface="Arial Narrow" pitchFamily="34" charset="0"/>
              </a:rPr>
            </a:br>
            <a:r>
              <a:rPr lang="en-AU" sz="1600">
                <a:latin typeface="Arial Narrow" pitchFamily="34" charset="0"/>
              </a:rPr>
              <a:t>and who left to his followers the promise that they too could be signs of God and make signs of God because of him  …sexual love becomes </a:t>
            </a:r>
            <a:r>
              <a:rPr lang="en-AU" sz="1600" b="1" u="sng">
                <a:solidFill>
                  <a:srgbClr val="64526A"/>
                </a:solidFill>
                <a:latin typeface="Arial Narrow" pitchFamily="34" charset="0"/>
              </a:rPr>
              <a:t>sacramental</a:t>
            </a:r>
            <a:r>
              <a:rPr lang="en-AU" sz="1600">
                <a:latin typeface="Arial Narrow" pitchFamily="34" charset="0"/>
              </a:rPr>
              <a:t> when it involves a lasting …</a:t>
            </a:r>
            <a:r>
              <a:rPr lang="en-AU" sz="1600" b="1" u="sng">
                <a:solidFill>
                  <a:srgbClr val="64526A"/>
                </a:solidFill>
                <a:latin typeface="Arial Narrow" pitchFamily="34" charset="0"/>
              </a:rPr>
              <a:t>fidelity</a:t>
            </a:r>
            <a:r>
              <a:rPr lang="en-AU" sz="1600">
                <a:latin typeface="Arial Narrow" pitchFamily="34" charset="0"/>
              </a:rPr>
              <a:t>.        (1994)</a:t>
            </a:r>
          </a:p>
          <a:p>
            <a:pPr eaLnBrk="1" hangingPunct="1">
              <a:spcBef>
                <a:spcPct val="50000"/>
              </a:spcBef>
            </a:pPr>
            <a:endParaRPr lang="en-AU" sz="1600">
              <a:latin typeface="Arial Narrow" pitchFamily="34" charset="0"/>
            </a:endParaRPr>
          </a:p>
          <a:p>
            <a:pPr eaLnBrk="1" hangingPunct="1">
              <a:spcBef>
                <a:spcPct val="50000"/>
              </a:spcBef>
            </a:pPr>
            <a:endParaRPr lang="en-AU" sz="1600">
              <a:latin typeface="Arial Narrow"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0229"/>
                                        </p:tgtEl>
                                        <p:attrNameLst>
                                          <p:attrName>style.visibility</p:attrName>
                                        </p:attrNameLst>
                                      </p:cBhvr>
                                      <p:to>
                                        <p:strVal val="visible"/>
                                      </p:to>
                                    </p:set>
                                    <p:animEffect transition="in" filter="fade">
                                      <p:cBhvr>
                                        <p:cTn id="7" dur="1000"/>
                                        <p:tgtEl>
                                          <p:spTgt spid="18022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0231"/>
                                        </p:tgtEl>
                                        <p:attrNameLst>
                                          <p:attrName>style.visibility</p:attrName>
                                        </p:attrNameLst>
                                      </p:cBhvr>
                                      <p:to>
                                        <p:strVal val="visible"/>
                                      </p:to>
                                    </p:set>
                                    <p:animEffect transition="in" filter="fade">
                                      <p:cBhvr>
                                        <p:cTn id="12" dur="1000"/>
                                        <p:tgtEl>
                                          <p:spTgt spid="180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0234"/>
                                        </p:tgtEl>
                                        <p:attrNameLst>
                                          <p:attrName>style.visibility</p:attrName>
                                        </p:attrNameLst>
                                      </p:cBhvr>
                                      <p:to>
                                        <p:strVal val="visible"/>
                                      </p:to>
                                    </p:set>
                                    <p:animEffect transition="in" filter="fade">
                                      <p:cBhvr>
                                        <p:cTn id="17" dur="1000"/>
                                        <p:tgtEl>
                                          <p:spTgt spid="18023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0235"/>
                                        </p:tgtEl>
                                        <p:attrNameLst>
                                          <p:attrName>style.visibility</p:attrName>
                                        </p:attrNameLst>
                                      </p:cBhvr>
                                      <p:to>
                                        <p:strVal val="visible"/>
                                      </p:to>
                                    </p:set>
                                    <p:animEffect transition="in" filter="fade">
                                      <p:cBhvr>
                                        <p:cTn id="22" dur="1000"/>
                                        <p:tgtEl>
                                          <p:spTgt spid="180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4" grpId="0"/>
      <p:bldP spid="180229" grpId="0"/>
      <p:bldP spid="180231" grpId="0"/>
      <p:bldP spid="18023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427FDF9-19A2-4862-BDA1-7EBFE00D4052}" type="slidenum">
              <a:rPr lang="en-AU" smtClean="0"/>
              <a:pPr eaLnBrk="1" hangingPunct="1"/>
              <a:t>8</a:t>
            </a:fld>
            <a:endParaRPr lang="en-AU" smtClean="0"/>
          </a:p>
        </p:txBody>
      </p:sp>
      <p:sp>
        <p:nvSpPr>
          <p:cNvPr id="18435" name="Rectangle 5"/>
          <p:cNvSpPr>
            <a:spLocks noGrp="1" noChangeArrowheads="1"/>
          </p:cNvSpPr>
          <p:nvPr>
            <p:ph type="title"/>
          </p:nvPr>
        </p:nvSpPr>
        <p:spPr/>
        <p:txBody>
          <a:bodyPr/>
          <a:lstStyle/>
          <a:p>
            <a:pPr eaLnBrk="1" hangingPunct="1"/>
            <a:r>
              <a:rPr lang="en-AU" smtClean="0"/>
              <a:t>Four key themes</a:t>
            </a:r>
          </a:p>
        </p:txBody>
      </p:sp>
      <p:sp>
        <p:nvSpPr>
          <p:cNvPr id="18436" name="Rectangle 6"/>
          <p:cNvSpPr>
            <a:spLocks noGrp="1" noChangeArrowheads="1"/>
          </p:cNvSpPr>
          <p:nvPr>
            <p:ph type="body" idx="1"/>
          </p:nvPr>
        </p:nvSpPr>
        <p:spPr>
          <a:noFill/>
        </p:spPr>
        <p:txBody>
          <a:bodyPr/>
          <a:lstStyle/>
          <a:p>
            <a:pPr eaLnBrk="1" hangingPunct="1"/>
            <a:r>
              <a:rPr lang="en-AU" smtClean="0"/>
              <a:t>Observance of the </a:t>
            </a:r>
            <a:r>
              <a:rPr lang="en-AU" b="1" u="sng" smtClean="0">
                <a:solidFill>
                  <a:srgbClr val="64526A"/>
                </a:solidFill>
              </a:rPr>
              <a:t>Natural Law</a:t>
            </a:r>
          </a:p>
          <a:p>
            <a:pPr lvl="1" eaLnBrk="1" hangingPunct="1"/>
            <a:r>
              <a:rPr lang="en-AU" smtClean="0"/>
              <a:t>Human knowledge of right and wrong + ‘The eternal will of God’</a:t>
            </a:r>
          </a:p>
          <a:p>
            <a:pPr eaLnBrk="1" hangingPunct="1"/>
            <a:r>
              <a:rPr lang="en-AU" smtClean="0"/>
              <a:t>Fidelity to what the </a:t>
            </a:r>
            <a:r>
              <a:rPr lang="en-AU" b="1" u="sng" smtClean="0">
                <a:solidFill>
                  <a:srgbClr val="64526A"/>
                </a:solidFill>
              </a:rPr>
              <a:t>scriptures</a:t>
            </a:r>
            <a:r>
              <a:rPr lang="en-AU" smtClean="0"/>
              <a:t> say</a:t>
            </a:r>
          </a:p>
          <a:p>
            <a:pPr lvl="1" eaLnBrk="1" hangingPunct="1"/>
            <a:r>
              <a:rPr lang="en-AU" smtClean="0"/>
              <a:t>‘The word of God’</a:t>
            </a:r>
          </a:p>
          <a:p>
            <a:pPr eaLnBrk="1" hangingPunct="1"/>
            <a:r>
              <a:rPr lang="en-AU" smtClean="0"/>
              <a:t>Both reinforced through the </a:t>
            </a:r>
            <a:r>
              <a:rPr lang="en-AU" b="1" u="sng" smtClean="0">
                <a:solidFill>
                  <a:srgbClr val="64526A"/>
                </a:solidFill>
              </a:rPr>
              <a:t>sacraments</a:t>
            </a:r>
          </a:p>
          <a:p>
            <a:pPr lvl="1" eaLnBrk="1" hangingPunct="1"/>
            <a:r>
              <a:rPr lang="en-AU" smtClean="0"/>
              <a:t>Given for particular forms of behaviour; ‘God’s blessing’</a:t>
            </a:r>
          </a:p>
          <a:p>
            <a:pPr eaLnBrk="1" hangingPunct="1"/>
            <a:r>
              <a:rPr lang="en-AU" smtClean="0"/>
              <a:t>All linked to promotion of the practices of </a:t>
            </a:r>
            <a:r>
              <a:rPr lang="en-AU" b="1" u="sng" smtClean="0">
                <a:solidFill>
                  <a:srgbClr val="64526A"/>
                </a:solidFill>
              </a:rPr>
              <a:t>continence,</a:t>
            </a:r>
            <a:r>
              <a:rPr lang="en-AU" b="1" smtClean="0">
                <a:solidFill>
                  <a:srgbClr val="64526A"/>
                </a:solidFill>
              </a:rPr>
              <a:t> </a:t>
            </a:r>
            <a:r>
              <a:rPr lang="en-AU" b="1" u="sng" smtClean="0">
                <a:solidFill>
                  <a:srgbClr val="64526A"/>
                </a:solidFill>
              </a:rPr>
              <a:t>celibacy &amp; abstinence,</a:t>
            </a:r>
            <a:r>
              <a:rPr lang="en-AU" b="1" smtClean="0">
                <a:solidFill>
                  <a:srgbClr val="64526A"/>
                </a:solidFill>
              </a:rPr>
              <a:t> </a:t>
            </a:r>
            <a:r>
              <a:rPr lang="en-AU" b="1" u="sng" smtClean="0">
                <a:solidFill>
                  <a:srgbClr val="64526A"/>
                </a:solidFill>
              </a:rPr>
              <a:t>chastity &amp; virginity </a:t>
            </a:r>
          </a:p>
          <a:p>
            <a:pPr eaLnBrk="1" hangingPunct="1"/>
            <a:endParaRPr lang="en-AU"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361E073B-976E-4849-8CF1-CDEFEC05F0D8}" type="slidenum">
              <a:rPr lang="en-AU" smtClean="0"/>
              <a:pPr eaLnBrk="1" hangingPunct="1"/>
              <a:t>9</a:t>
            </a:fld>
            <a:endParaRPr lang="en-AU" smtClean="0"/>
          </a:p>
        </p:txBody>
      </p:sp>
      <p:sp>
        <p:nvSpPr>
          <p:cNvPr id="19459" name="Rectangle 2"/>
          <p:cNvSpPr>
            <a:spLocks noGrp="1" noChangeArrowheads="1"/>
          </p:cNvSpPr>
          <p:nvPr>
            <p:ph type="title"/>
          </p:nvPr>
        </p:nvSpPr>
        <p:spPr>
          <a:xfrm>
            <a:off x="684213" y="341313"/>
            <a:ext cx="7772400" cy="1143000"/>
          </a:xfrm>
          <a:noFill/>
        </p:spPr>
        <p:txBody>
          <a:bodyPr/>
          <a:lstStyle/>
          <a:p>
            <a:pPr eaLnBrk="1" hangingPunct="1"/>
            <a:r>
              <a:rPr lang="en-US" sz="4000" smtClean="0"/>
              <a:t>Natural Law: theory &amp; practice</a:t>
            </a:r>
          </a:p>
        </p:txBody>
      </p:sp>
      <p:sp>
        <p:nvSpPr>
          <p:cNvPr id="19460" name="Rectangle 5"/>
          <p:cNvSpPr>
            <a:spLocks noGrp="1" noChangeArrowheads="1"/>
          </p:cNvSpPr>
          <p:nvPr>
            <p:ph type="body" idx="1"/>
          </p:nvPr>
        </p:nvSpPr>
        <p:spPr>
          <a:noFill/>
        </p:spPr>
        <p:txBody>
          <a:bodyPr/>
          <a:lstStyle/>
          <a:p>
            <a:pPr eaLnBrk="1" hangingPunct="1"/>
            <a:r>
              <a:rPr lang="en-AU" smtClean="0"/>
              <a:t>The Natural Law is that body of principles that aligns:</a:t>
            </a:r>
          </a:p>
          <a:p>
            <a:pPr lvl="1" eaLnBrk="1" hangingPunct="1"/>
            <a:r>
              <a:rPr lang="en-AU" smtClean="0"/>
              <a:t>How human beings know what is good, and do what is right </a:t>
            </a:r>
          </a:p>
          <a:p>
            <a:pPr lvl="1" eaLnBrk="1" hangingPunct="1">
              <a:buFontTx/>
              <a:buNone/>
            </a:pPr>
            <a:r>
              <a:rPr lang="en-AU" smtClean="0"/>
              <a:t>	</a:t>
            </a:r>
            <a:r>
              <a:rPr lang="en-AU" i="1" smtClean="0"/>
              <a:t>with</a:t>
            </a:r>
          </a:p>
          <a:p>
            <a:pPr lvl="1" eaLnBrk="1" hangingPunct="1"/>
            <a:r>
              <a:rPr lang="en-AU" smtClean="0"/>
              <a:t>The ‘eternal law’, or the rational plan by which God orders the whole universe</a:t>
            </a:r>
          </a:p>
          <a:p>
            <a:pPr eaLnBrk="1" hangingPunct="1"/>
            <a:r>
              <a:rPr lang="en-AU" smtClean="0"/>
              <a:t>In practice:</a:t>
            </a:r>
          </a:p>
          <a:p>
            <a:pPr lvl="1" eaLnBrk="1" hangingPunct="1"/>
            <a:r>
              <a:rPr lang="en-AU" smtClean="0"/>
              <a:t>We use our conscience to reason from principles about what is good to guidelines about how good is to be pursued </a:t>
            </a:r>
          </a:p>
          <a:p>
            <a:pPr lvl="1" eaLnBrk="1" hangingPunct="1"/>
            <a:r>
              <a:rPr lang="en-AU" smtClean="0"/>
              <a:t>The end </a:t>
            </a:r>
            <a:r>
              <a:rPr lang="en-AU" i="1" smtClean="0"/>
              <a:t>never</a:t>
            </a:r>
            <a:r>
              <a:rPr lang="en-AU" smtClean="0"/>
              <a:t> justifies the means</a:t>
            </a:r>
          </a:p>
          <a:p>
            <a:pPr lvl="2" eaLnBrk="1" hangingPunct="1"/>
            <a:r>
              <a:rPr lang="en-AU" smtClean="0"/>
              <a:t>You cannot do something intrinsically wrong to achieve something good</a:t>
            </a:r>
          </a:p>
          <a:p>
            <a:pPr lvl="1" eaLnBrk="1" hangingPunct="1"/>
            <a:endParaRPr lang="en-AU"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Century Gothic"/>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entury Gothic"/>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Century Gothic"/>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Century Gothic"/>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Century Gothic"/>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Ass_Body_PP</Template>
  <TotalTime>11424</TotalTime>
  <Words>2351</Words>
  <Application>Microsoft Office PowerPoint</Application>
  <PresentationFormat>On-screen Show (4:3)</PresentationFormat>
  <Paragraphs>269</Paragraphs>
  <Slides>34</Slides>
  <Notes>10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34</vt:i4>
      </vt:variant>
    </vt:vector>
  </HeadingPairs>
  <TitlesOfParts>
    <vt:vector size="43" baseType="lpstr">
      <vt:lpstr>Arial</vt:lpstr>
      <vt:lpstr>Century Gothic</vt:lpstr>
      <vt:lpstr>Arial Narrow</vt:lpstr>
      <vt:lpstr>Times New Roman</vt:lpstr>
      <vt:lpstr>1_Custom Design</vt:lpstr>
      <vt:lpstr>Custom Design</vt:lpstr>
      <vt:lpstr>2_Custom Design</vt:lpstr>
      <vt:lpstr>3_Custom Design</vt:lpstr>
      <vt:lpstr>4_Custom Design</vt:lpstr>
      <vt:lpstr>Sexuality and Christianity</vt:lpstr>
      <vt:lpstr>Schedule</vt:lpstr>
      <vt:lpstr>Module aims</vt:lpstr>
      <vt:lpstr>Participants will:</vt:lpstr>
      <vt:lpstr>Session 1. Christian approaches to sexuality: four key themes </vt:lpstr>
      <vt:lpstr>Brainstorm</vt:lpstr>
      <vt:lpstr>What they actually said …</vt:lpstr>
      <vt:lpstr>Four key themes</vt:lpstr>
      <vt:lpstr>Natural Law: theory &amp; practice</vt:lpstr>
      <vt:lpstr>PowerPoint Presentation</vt:lpstr>
      <vt:lpstr>The scriptures</vt:lpstr>
      <vt:lpstr>Brainstorm</vt:lpstr>
      <vt:lpstr>Scriptures: marriage &amp; divorce</vt:lpstr>
      <vt:lpstr>PowerPoint Presentation</vt:lpstr>
      <vt:lpstr>Scriptures: homosexuality</vt:lpstr>
      <vt:lpstr>PowerPoint Presentation</vt:lpstr>
      <vt:lpstr>PowerPoint Presentation</vt:lpstr>
      <vt:lpstr>Group work</vt:lpstr>
      <vt:lpstr>The sacraments</vt:lpstr>
      <vt:lpstr>Sacraments &amp; marriage</vt:lpstr>
      <vt:lpstr>The fourth theme</vt:lpstr>
      <vt:lpstr>Session 2.  The key themes in action</vt:lpstr>
      <vt:lpstr>Group work</vt:lpstr>
      <vt:lpstr>PowerPoint Presentation</vt:lpstr>
      <vt:lpstr>Discussion</vt:lpstr>
      <vt:lpstr>Session 3.  Scope to engage?</vt:lpstr>
      <vt:lpstr>No one Church position</vt:lpstr>
      <vt:lpstr>PowerPoint Presentation</vt:lpstr>
      <vt:lpstr>PowerPoint Presentation</vt:lpstr>
      <vt:lpstr>Hypothetical strategising</vt:lpstr>
      <vt:lpstr>PowerPoint Presentation</vt:lpstr>
      <vt:lpstr>PowerPoint Presentation</vt:lpstr>
      <vt:lpstr>Conclusion</vt:lpstr>
      <vt:lpstr>PowerPoint Presentation</vt:lpstr>
    </vt:vector>
  </TitlesOfParts>
  <Company>Admin Training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Email Guidelines</dc:title>
  <dc:creator>Rosemary Walsh</dc:creator>
  <cp:lastModifiedBy>Teacher E-Solutions</cp:lastModifiedBy>
  <cp:revision>81</cp:revision>
  <dcterms:created xsi:type="dcterms:W3CDTF">2001-06-24T03:30:59Z</dcterms:created>
  <dcterms:modified xsi:type="dcterms:W3CDTF">2019-01-15T09:44:03Z</dcterms:modified>
</cp:coreProperties>
</file>