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5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7:58.04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98,'25'-25,"-25"25,25-24,0 24,-1-25,26 25,24-25,1 25,-50 0,-1 0,-24 0,25 0,0 25,0 0,0-25,-1 0,-24 24,0-24,0 25,0-25,25 0,-25 25,0-25,25 25,0-25,0 25,-1-1,-24-24,25 0,-25 0,25 0,0 0,-25 0,25 0,24 25,-49-25,50 0,-50 0,0 0,0 0,25 0,24 0,1 25,0-25,-1 0,-24 0,-25-25,25 25,24-25,-24 1,0 24,-25-25,25 25,-25 0,25 0,-1-25,1 25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7:58.04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98,'25'-25,"-25"25,25-24,0 24,-1-25,26 25,24-25,1 25,-50 0,-1 0,-24 0,25 0,0 25,0 0,0-25,-1 0,-24 24,0-24,0 25,0-25,25 0,-25 25,0-25,25 25,0-25,0 25,-1-1,-24-24,25 0,-25 0,25 0,0 0,-25 0,25 0,24 25,-49-25,50 0,-50 0,0 0,0 0,25 0,24 0,1 25,0-25,-1 0,-24 0,-25-25,25 25,24-25,-24 1,0 24,-25-25,25 25,-25 0,25 0,-1-25,1 25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0.65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50,'0'0,"25"0,0-25,-1 25,1 0,25-25,-25 25,-1 0,1 0,0 0,0 0,0 0,-1 0,1 0,50 0,-26 50,-24-50,0 0,-25 0,25 0,-1 0,-24 25,0-25,25 25,-25-1,25 1,-25-25,50 0,-26 25,1-25,0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6.07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74,'25'-25,"-25"25,50 0,24-24,25 24,25-25,50 25,-75 0,-24 0,-26 0,1 25,-25-1,24-24,-49 50,25-50,0 25,-25 24,25-49,-25 50,24-50,1 25,-25-25,25 25,0-25,0 0,24 0,-24 0,25 0,-26 0,26 0,-50-25,25 25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3.562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2,'0'0,"25"0,24 0,50 0,50 0,25 25,-1 25,-49-50,0 25,-24 24,24-24,-50 25,1-26,-26 1,-49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4.46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2319 3974,'0'0,"25"50,124 24,496 149,942 75,522 99,-51-25,-545-174,-669-74,-547-99,-421-25,-372-74,-893-75,-397-174,-694 100,396 174,323 148,794 25,669 49,298-49,298 25,520 25,795-50,148-25,248-49,-496 49,-496-25,-819-24,-198-50,-148-25,-448-24,-644-26,-397-98,0 24,273 0,570 149,496 50,273-50,75 24,297 1,298 0,571 25,272-50,-149 0,-471 24,-520-24,-299 0,-148 0,-223-49,-323 24,-521-74,75 49,49-124,422 150,372-51,272 75,200-74,296 49,299-25,49 50,-223 25,-298 0,-247 0,-175 0,-173-25,-372-50,-397 0,74 26,323 48,397 26,223-25,25-25,322 74,769 174,670-49,224-100,-1-25,74-24,1-50,-621 0,-768 0,-621 0,-123-25,-398 0,-843-74,-396 0,-125 99,447 25,421 24,273 100,422 25,248-100,75-24,222-25,348-1,496-24,273-49,546-26,-274 26,-470 49,-894-50,-297 50,-99-25,-125 1,-98-1,49 0,99 0,99 25,50 0,-25 0,25 0,-49 0,-26 0,-73 0,-76 25,-98-25,-50 25,0 0,74-25,50 24,74-24,150 0,-1 0,50-24,173-26,273-74,397-99,273-100,-272 100,-299 149,-446 49,-198 25,-174 0,-348 0,-297-50,-173 50,520 0,248 0,224 0,99-25,99-49,248 49,347-49,298-1,0 75,-545 0,-348 0,-149-24,-99 24,-348-50,-693-74,-1 25,298 99,496 0,297 0,100 0,49-75,348 26,347-51,248 76,-273 24,-545 49,-175-49,-73 25,-125 49,-99 75,-99 25,99-25,149-25,124-75,50-24,99 0,272 25,26 49,-149 50,-224-100,-99 26,-148-1,-125 25,-223 1,-25-100,1 0,247 0,124-25,125 0,49 0,24 25,76-25,173-99,49 75,-24 24,-249 0,-98 25,-125 0,-223 0,-99-50,-124 50,397 0,198-24,75-51,421-123,595-75,274-74,-1-1,-669 150,-546 99,-174 74,-247 0,-646-49,-694-100,-198-24,197 49,497 99,819 50,297 0,174 0,446 0,422 0,645 0,-49 0,123 0,-570 25,-670 25,-496-50,-124 0,-521-50,-843 0,-150-49,299 99,595 25,397 0,297 0,75-1,74 76,273 48,248 76,199 49,-26-25,-296-75,-324-148,-173 0,-124-25,-248-50,-372-49,-372 0,297 24,373 51,396 24,75 0,74-75,323 50,446 25,75-49,272 49,-322-50,-521 25,-347-49,-174 0,-496-150,-694-272,-100-74,372 297,670 174,348 74,173-50,397-24,521 25,347 74,-174 0,-471 0,-521 0,-322 0,-298 0,-396 0,-299-50,75 50,546 0,272 0,175 0,73-25,299 1,346 24,174 0,75 0,-348 0,-347 0,-248 0,-74-25,-447 0,-496-74,0 49,248 125,446 24,249 0,74-25,124 1,347 24,398 99,247-49,-124 25,-546-75,-371-74,-150 0,-148-25,-397-75,-397 26,124-1,496 50,323 0,74 0,49-25,150 0,272 25,0 25,-24 25,-224 49,-198-99,-50 25,-74 0,-199-75,-223 0,149-24,224 0,148 24,74-99,199-49,223 49,50 0,-274 124,-272 25,-24 0,-51 25,-98 124,49-50,74-74,50-25,50-50,98-24,76-25,-150 0,-74 24,-50 26,-148-1,-273 25,-1 25,200 25,73 0,174-25,25 0,50-25,173-50,149 26,199-75,-224 99,-248 25,-148 0,-150 0,-198 0,-24 0,123 0,124 0,174 0,25-25,124-49,248-50,124 25,49 74,-371 0,-199 25,-50 0,-124 0,-272 0,-100 0,75 0,273 25,173-25,25 0,124-50,297 1,324-1,-1 50,-422 25,-223-25,-74 0,-50 0,-74 0,-149 0,-99 25,24-25,51 24,123 1,124-25,50-49,124-1,148 0,50-24,-49 0,-124 74,-174 0,-25 0,-124 0,-273-50,-471 25,100 25,421 0,272 0,100 0,75-25,223 25,148 0,224 0,-50 0,-149 0,-248 0,-198 0,-50 0,-74-25,-298 1,-372-76,75 76,223 24,272 24,125-24,74 0,74 0,125 25,98 0,125 49,124-49,-199-25,-174 0,-173-25,-24 25,-76-24,-272-51,-74 26,49 49,99 0,174 0,75 0,49 0,25 0,49 0,75 0,99 0,0 24,-75 1,-98-25,-150 25,-98 25,-150-26,-198-24,-24 25,-75-25,124 50,223-25,223 0,75-25,99-25,149 25,24 0,-24 0,-25 25,-99-1,-149-24,-49 0,-199 0,-298 0,-422-99,-445 49,-76 75,323 75,348-1,297 0,323-25,198-74,24 0,100 0,149 0,99-49,273 49,-248 0,-124 0,-248 0,-50 0,-74 0,-249 0,-296-75,-597-73,-73-51,222 100,274 99,594 25,200-25,48 0,101 0,172 24,199-24,323 0,198 25,-25-25,-297 25,-497-25,-173 0,-75 0,-198 0,-248 0,-372 0,-100-50,-24 50,347 25,397-25,199 0,49 0,74 0,125 0,123 0,249 25,321 25,51 24,-149 50,-497-49,-272-51,-99 1,-149 25,-298-100,-422 1,50 24,273-25,322 50,274 0,24 25,24 0,125 24,74-24,125 25,98-25,249 49,-150 50,-321-50,-175-49,-98-25,-75 25,-248-25,24 0,-24 25,75-25,123 49,124-24,50 0,50-25,124 25,148 0,149 24,174 26,-198-26,-274 1,-173-50,-49 0,-125 74,-148-74,-150 0,150 0,49 50,124 24,149-74,25 25,99 0,174 0,123 24,100 51,-198-1,-199-50,-99-49,-75 0,-74 25,-149-25,-25 25,1 0,74 24,99 26,49 24,75-25,0-24,75-25,98 0,199-75,174 50,-50-50,-99 50,-223 0,-125 25,-98 0,-51 25,-222-1,-149-49,49 25,99 0,75 49,174-24,74-50,25 0,99 0,198 0,224 0,198 0,75 0,-274 0,-321 0,-224 0,-50 25,-173 24,-273-49,-174 0,-99 75,0-1,298 25,223 25,124 0,124-49,49-26,125-24,148-25,249-49,396-26,-223 75,-446 0,-248 0,-100 0,-99 0,-272 50,-249-50,-74 0,0 25,272-25,199 0,224 0,98 0,75 0,174 24,223 51,174-1,73 1,-48 49,-423 0,-247-99,-100 24,-222 1,-324 24,-173-24,0 24,75-24,173 74,174-25,173 0,149-49,25 0,75-50,198 24,223-24,248 0,74-49,199 49,-521-50,-372 50,-148-25,-150-24,-744-51,-322-98,124 99,496 74,496 25,124-25,99 0,347 1,447-26,174 50,-174 0,-298 0,-396 25,-224-25,-99 0,-347 0,-398 0,-148-50,-74 1,545 49,397 0,224-25,223 0,297-25,273 50,-99 25,-75 50,-396-26,-248-24,-149 0,-174-25,-347 0,-397-99,-149-1,347 51,571 49,248 0,75-25,247 25,273 25,249 24,-26-24,-198 25,-396-25,-200-25,-48 0,-76-25,-98 25,-1-50,-24 50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9:08.625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1,'0'0,"0"25,25 0,-25-25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52:35.609"/>
    </inkml:context>
    <inkml:brush xml:id="br0">
      <inkml:brushProperty name="width" value="0.09701" units="cm"/>
      <inkml:brushProperty name="height" value="0.09701" units="cm"/>
      <inkml:brushProperty name="color" value="#3399FF"/>
      <inkml:brushProperty name="fitToCurve" value="1"/>
    </inkml:brush>
  </inkml:definitions>
  <inkml:trace contextRef="#ctx0" brushRef="#br0">0 253,'25'0,"-1"-25,1 25,0 0,-25 0,25 0,0 0,-1 0,1 0,50 0,-26 0,1 0,-1 0,-49 0,25 0,0 25,0-25,0 50,-1-50,1 49,0-24,25-25,-26 0,1 0,-25 0,25 0,-25 0,25 0,0 0,0 0,-1 0,1 0,0 0,-25 0,25 0,-25 0,25 0,-1-25,26 25,-25 0,24 0,-24-24,0 24,0 0,-25 0,25 0,-25 0,24 0,26 0,0 0,-1 0,26 0,-1 0,-49 0,24 24,-49-24,0 0,25 0,25 50,-25-50,24 50,26-50,-26 24,-24 1,25-25,-1 0,-24 0,-25 0,50 0,-25 0,-1 0,26 0,0 0,-1 0,26 0,-26 0,26 0,-1-25,-24 25,-1-24,26-1,-51 0,26 25,-25-50,49 26,-49 24,0-25,-25 25,25-25,0 0,-1 25,26 0,-50 0,25 0,0 0,24 25,1-25,24 0,50 25,-49 24,24-24,-25-25,50 0,-49 0,-26 25,-49-25,25 0,0 0,-25-25,74 0,1 1,-1-1,-24-25,-1 50,-49-25,0 25</inkml:trace>
  <inkml:trace contextRef="#ctx0" brushRef="#br0" timeOffset="3547">4266 253,'25'0,"-25"0,25 0,0 0,-1 0,-24 0,25 0,0 0,0 0,24 0,-49 50,50-50,-50 0,0 0,0 25,25-25,-25 0,25 0,-25 0,0 0,24 0,1 0,-25 0,50 0,-25 0,-1 0,1 0,-25 0,25 0,0 0,0 0,49 0,-24 0,-1 0,-24 0,50 0,-51 0,26 0,-50 0,25 0,24 0,-24 0,0 0,0-25,24 25,1 0,-25 0,24 0,-24 0,0 0,0 0,0 0,-1 0,1 0,0 0,0 0,24 25,-24-1,0-24,-25 0,25 0,-25 25,25-25,-1 0,1 0,-25 0,50 0,-25 25,-1-25,26 0,-50 0,50 0,-25 0,-1 0,1 0,0 0,25 0,-26 0,1 0,25 0,-50-25,25 0,24 25,-24-24,0 24,0-25,24 0,-24 0,25 25,-1-25,1 25,-25 0,24 0,-24 0,0 0,0 0,-1 0,1 0,0 0,25 0,-26 25,26-25,-50 0,25 0,-25 0,25 0,0 0,-25 0,24 0,1 25,0-25,0 0,-25 0,49 0,1 0,-25 0,0 0,-1 0,1 0,-25 0,25 0,0 0,-25 0,25-25,-1 0,26 1,0-1,-26 0,1 0,-25 25,25 0,-25 0,25 0,-25 0,49 0,-24-25,25 25,24 0,25 0,-49 0,0 0,-1 0,-49 0,0 0,0 25,25-25,-25 0,25 0,-25 0,0 0,25 0,-25 0,25 0,-25 0,24 0,1 0,0 0,25 0,-1 0,-24 0,0 0,0 0,-1 0,1 0,25 0,-1-25,1 25,0-24,-26 24,-24 0,25-25,0 25,-25-25,25 25,24-25,-24 25,0 0,-25 0,25 0,-25 0,25 0,-1 0,1 0,-25 0,25 0,-25 0,25 0,-25 25,25-25,-1 0,-24 0,0 0,0 0,0 0,0 25,0-25,25 25,-25-25,25 24,-25-24,0 25,0 0,25-25,-25 25,25-25,0 0,-1 0,-24 0,25 0,0 0,0 0,0 0,-25 0,49 0,-49 0,25 0,-25 0,25 0,-25 0,25 0,-1 0,-24-25,0 25,25 0,-25-25,25 25,-25 0,25 0,-25 0,25 0,-1 0,-24 0,25 0,-25 0,0 0,0 0,25 0,-25 0,0 0,0 0</inkml:trace>
  <inkml:trace contextRef="#ctx0" brushRef="#br0" timeOffset="11219">25 625,'0'0,"24"0,1 0,25 0,24 25,1-25,-1 0,-24 25,-26-25,26 0,-50 0,50 0,-26 0,1 0,0 0,49 0,-49 0,25 0,0 0,-26 0,51 0,-75 0,25 0,-1 0,1 0,0 0,0 0,0 0,24 0,1 0,-50 0,49 0,1 0,0 0,-1 0,26 0,-26 0,26 0,-1 0,-24 0,-1 0,1 0,-1 0,-24 0,0 0,25 0,-25 0,-1 0,26 0,24 0,-24 0,0 0,-1 0,-24 0,25 0,-50 0,24 0,1 0,0 0,25 0,24 0,0 0,1 0,-1 0,1 0,-1 0,-24 0,-1 0,1 0,0 0,-1 0,1 0,24 0,1 0,-26 0,1 0,-1 0,1 0,-25 0,49 0,-49 0,0 0,24 0,1 0,24 0,1 0,-1 0,26 0,-26 0,25 0,-49 0,24 0,-49 0,0 0,0 0,-25 0,49 0,26 0,-1 0,0 0,1 0,24 0,-49 0,-1 0,1 0,-25 0,0 0,-1 0,1 0,50 0,-26 0,26 0,-26 0,1 0,24 0,-49 0,0 0,0 0,-25-25,24 25,1 0,0 0,25 0,-1 0,26-25,-1 25,0 0,1 0,-25 0,-1 0,1 0,-25 0,24 0,1 0,-25 0,24 0,1 0,24 0,1 0,-1 0,-24 0,-26 0,26 0,-25 0,24 0,1 0,0 0,-26 0,26 0,0 0,24 0,1 0,-1-25,0 25,1 0,-26-24,26 24,-26 0,1 0,-25 0,24 0,-24 0,-25 0,25 0,0 0,-25 0,25 0,24 0,-24 0,25 0,24 0,-24 0,-1 0,1 0,-25 0,0 0,-1 0,26 0,0 0,24 0,25 0,0 0,25 0,-74 0,24 0,-49 0,-25 0,25 0,0 0,24 0,1 0,24 0,1 0,-1 0,-24 0,-50 0,25 0,-25 0,49 0,-49 0,25 0,-25 0,25 0,0 0,0 0,-25 0,24 0,1 0,0 0,-25 0,25 0,-25 0,25 0,-1 0,1 0,0 0,0 0,0 0,-25 0,24 0</inkml:trace>
  <inkml:trace contextRef="#ctx0" brushRef="#br0" timeOffset="16078">248 427,'-25'0,"0"0,25 0,-25 25,25-25,-24 24,24-24,0 25,0 0,0-75,-25 26,0-26,0 0,25 50,-25 25,25 0,0 0,0 24,0-24,0-25,0 25,0-50,0 0,0 25,0-24,-24 24,24 24,0 26,0 0,0-26,0-48,0-1,0-25,0-24,0 49,0 25,0 0,0 25,0 0,0-25,0 24,0 1,0-25,24-25,1 1,0 24,0 0,-25 0,49 0,1 0,24 0,-24 0,0 0,-50 0,24 0,-48-25,-1 0,0 0,0 0,-24 25,49-24,-25 24,25 0,-25 0,25 24,-25-24,25 25,0 0,25 0,25 0,-1-25,-49 0,50 0,-50-25,25 25,-25-25,0 0,-25 25,0 0,25-25,-25 25,-24 0,24-24,0 24,0 0,25 0,-25 0,1 24,24-24,0 25,-25-25,25 25,0-25,25 0,-1 25,-24-25,25 0,0 0,-25-25,0 0,0 25,0-25,-25 25,0-24,25 24,-49 0,24 0,0 0,0 0,25 0,0 24,25-24,0 50,0-50,0 25,-25-25,24 0,1 0,-25 0,25 0,-25 0,0 25,50-1,49 51,74-26,-49-24,50-25,-25 0,-99-25,-50 1,0 24,-50 0,50-25,-50 0,-24 25,24 0,1-25,24 25,0 0,-25 0,26 0,-1 0,-25 25,50-25,-25 25,25 0,25-25,0-25,-25 0,0 25,0-25,-25 25,-24-49,-26 49,26 0,-1 0,50 0,0 0,0 24,0-24,25 0,0 0,-25 0,24 0,-24-24,25 24,-25-50,0 25,0 0,0 1,-25 24,1 0,24 0,0 0,0 24,0-24,24 25,1 25,25-50,-1 25,-49-25,0-25,0 0,0 25,-49-50,49 1,-75 24,75 25,-24 0,-1 0,0 25,25 0,-25-25,25 49,0-24,0 0,0 0,0-25,0 0,0-25,0 25,-25 0,1 0,-26 0,50 0,-25 25,25-1,0-24,0 25,0 0,0-25,25 0,0 0,-25 0,25 0,-1 0,-24 0,0-25,-24 0,-1 25,-25 0,1 0,24 0,0 0,25 0,0 25,0-25,25 25,24-25,26 50,-1-26,-24-24,-25 0,24 0,-98 0,24 0,-25 0,25 0,50 0,25 0,99 0,49 25,-24-25,-50 0,0 0,-75 0,-73-25,-26 25,25 0,-24 0,-26 0,75 0,-25 0,25 0,25 0,25 0,49 50,75-25,-50 0,-25-25,-25 0,-49 0,-50-25,0 25,-49-25,0 25,-1 0,26 0,24 0,25 0,49 0,51 0,73 0,1 0,-75 0,-99 0,25 0,-25-25,-50 25,1 0,-26-25,1 25,24 0,25 0,1 0,24-24,24 24,1-25,-74 25,24 0,-50 0,26 0,-1 25,50-25,50 0,-1 0,26 0,-26-25,-24 25,-25-25,0 0,-49 25,-51-25,1 25,0 0,25 0,24 0,25 0,25 0,25 25,0-25,49 0,25 0,-49 0,-25 0,-25 0,-25-25,-49 1,-50-1,-75 25,75 0,50 0,74 25,-25-25,25 0,25 0,49 24,-24-24,-1 0,-24 0,-50-24,-24 24,-50 0,-75 0,50 0,49 24,26 1,49-25,0 25,25-25,24 0,75 25,0 0,25-25,-74 0,-100 0,0 0,-74-25,-75 25,75 0,49 0,75 0,0 0,124 25,99-1,25 26,-100 0,-123-50,-75 0,-25 0,-24 0,0 0,49 0,25 0,25 0,-1-25,76 0,48 0,-73 0,-125 25,25 0,-49 0,0 0,49 0,25 0,25 0,-1 0,26 0,0 0,-50-24,-25 24,0 0,-49 0,-26 0,26 0,24 0,50 0,25 0,99 0,25 0,-25 0,-74 0,-50-25,-50 25,-24 0,-75 0,25-25,-25 25,149 0,25 0,49 0,75 0,49 0,-98 0,-76 0,-48-25,-26 25,-24-25,-125 1,50 24,125 0,24 0,24 0,26 0,49 0,0 0,-24 0,-26 0,-49 0,-24 0,24 0,0 0,24 0,51 0,-26 0,-24 0,0 0,-50 0,0-25,-24 25,-1 0,25 0,25-25,50 25,-25 0,-25-25,-50 25,25-49,-49 24,24 25,50 0,25 25,50-1,49 51,49-26,1 1,-100-25,-49-25,-74-25,-26 25,1 0,74 0,24 0,1 0,25 50,99-26,-50 26,-74-25,-75-50,-24 0,-75 0,0 1,75 24,49 0,25 0,25 0,24 24,75 1,75 0,-50 0,-100-25,-74 0,-49-25,-100 0,-49-24,74 49,124-25,1 25,24 0,24 0,51 0,74 49,49-49,-123 0,-51 0,-73-24,-100-1,-50-25,1 25,124 25,74 0,24 0,26 0,99 25,49 25,-24-25,-50 24,-124-49,-25 0,-49-25,-125 1,1-26,49 25,149 25,-25 0,25-25,-25 25,25-24,0-1,-24 25,-1-25,-50 0,1 25,0 0,74 0,-25 0,25 0,25 25,49-25,50 0,-25 0,-24 0,-100 0,0 0,-25 0,50 0,0 0,75 0,24 0,124 25,50 49,0-49,-149 0,-99-25,-75 0,1 0,-26 0,26 0,-1 0,50 0,25 0,49 0,75 0,-25 0,-50 0,-148 0,0 0,-26 0,26 0,24 0,50 0,25 0,25 0,24 0,25 0,-99 0,-24 0,-26 0,-24 0,24 0,25 0,0 0,1 0,24 0,-25 0,25 25,25-25,24 24,50 1,-24-25,-50 0,-75 0,0-25,-74 25,25 0,25 0,24 0,50 0,25 0,25 0,98 0,76 0,48 0,-123 0,-74 0,-100-24,-25 24,-49-25,-99 25,49 0,99 0,50 0,25 0,25-25,98 25,51 0,-1 0,-74 0,-173 0,-50 0,-25 0,49 0,1 0,49 0,25 0,49 0,51 0,24 0,49 0,-73 0,-76 0,-73-25,-26 25,-24 0,-50 0,75 0,49 0,0 0,25 0,25 0,0 0,49 0,26 0,-1 0,-50-25,-98 25,-1 0,-74 0,0 0,50 0,49 0,25 0,25 0,24-24,51 24,-26-25,25 25,-148 0,-1 0,-24 0,-1 0,50 0,25 0,25 0,0-25,49 0,1 0,-50 25,-50-24,-25 24,-24 0,-26 0,51 24,74-24,24 0,75 0,0 0,-49-24,-50 24,-75 0,0 0,-24 24,24 1,1 0,49-25,25 0,49-50,25 26,-49-1,-75 25,-25 25,-24-25,0 24,24 1,75 0,24-25,51 0,73 0,1 0,-75 25,-74-25,-50 0,0 0,-49 0,-100 0,25-25,75 25,124 0,24 0,25 0,75 25,-1 0,-98-1,-125-24,-24-24,-125-1,26 0,98 25,75-25,0 25,25 0,25 0,24 0,25 0,1 0,-51 0,-98-25,-26 1,-98 24,49-25,49 0,50 25,25 0,25 25,25-25,74 49,25 1,24 24,-98-49,-51-25,-73 0,-26 0,-49 0,25 0,50 0,49 0,24 0,26 0,49 0,25 25,-25-25,-49 0,-75 0,0-25,-74 25,-74 0,73 0,51 0,24 0,25 0,25 0,0 25,24 0,50-25,50 25,-25-1,-49-24,-75 0,-50 0,0 0,-98 0,24 0,49 0,50 0,25 0,0 0,25 0,25 0,24 0,75 0,49 0,-123 0,-75-24,-50 24,-49 0,-25 0,-50 0,100 0,49 0,0 0,25 0,25 0,0 0,74 0,0 0,25 24,-173-24,-26 0,-49 0,50 0,49 0,0 0,1 0,-26 0,50 0,-25 25,0-25,25 0,-24 0,48 0,76 0,148-49,74 49,-49 0,-124 0,-75 0,-99 0,-49 0,-50 0,-25 0,0 0,75 0,74 0,0 0,49 0,51 0,98 0,75 0,-124 0,-100 0,-49 0,-24 0,-51 0,-98 0,-1 0,25 0,50 0,24 0,51 0,48 0,51 0,74-25,74 25,-99 0,-50 0,-123 0,-26 0,-98 0,-1 0,50 0,25-25,49 25,50-25,0 25,25 0,25 0,98 0,1 0,0 0,-124 0,-50 0,-49 0,-26 0,-98-49,74 49,74-25,26 25,48 0,1 0,50 0,98 0,26 25,49-25,-124 0,-75 0,-73 0,-76 0,-48 0,-26 0,75-25,49 25,75 0,0 0,74 0,25 0,74 0,-24 0,-100 0,-123 0,-26 0,-49 0,25 0,50 0,73 0,1 0,50-25,24 25,-50 0,-24 0,-74 0,-1 0,-24 0,24 0,25 0,50 0,-25-25,25 0,0 25,-75 0,50 0,-50 0,1 0,49 0,0 0,25 0,49 0,50-24,0 24,-124 0,-25 0,-24 0,-26 0,-24 0,25 0,49 0,25 0,0 0,25 0,24 0,26 0,-1 0,50 0,-124 0,0 24,-25-24,-24 0,-51 0,1 0,25 0,24 0,50 0,25 0,25 0,24 0,-24 0,-50 0,-25 0,0 0,-25 25,-24 0,49-25,25 0,50 0,74 0,49 0,100 25,-50 0,-24-1,-149-24,-100 0,-24 0,-51 0,1 0,50 0,24 0,100 0,0 0,74 0,49 0,26 0,24 0,-99 0,-99 0,-100 0,-73 0,-51 0,50 0,25 0,75 0,-1 0,50 25,0-25,50 0,74 0,99 0,0 25,-124-25,-123 0,-76 0,-247 0,-99 0,-26 0,175 0,173 0,99 0,25 0,49 0,75 0,125 25,48 0,1-1,-25-24,-174 0,-99 0,-50 0,-24 0,-100 0,-123 0,73 0,51 0,123 0,75 0,0 0,99-24,124-1,74 25,1 25,-26-25,-197 0,-100 0,-50 0,-99-25,-173 25,24 0,75 0,148 0,75-25,25 25,50-25,49 25,-25 0,-25 0,-49 0,-75 0,-74-25,-99 25,50 0,173 0,0 0,24 0,26 0,99 0,148 0,1 0,0 0,-50 0,-174 0,-148-24,24 24,-49 0,-75 0,26 0,73 0,50 0,50-25,0 25,49 0,75-25,25 25,-125 0,-73 0,-1-25,-99 25,0 0,25 0,49 0,25 0,25 0,25 0,25 0,49 0,-25 0,-24 0,-75 0,-74 0,-149 0,-25 0,99 0,174 0,25 0,49 0,75 0,25 0,24 50,-98-50,-76 0,-48 0,-51-25,-123 25,-26 25,125-25,74 0,25 0,50 0,74 0,149 0,74 0,75 25,74 24,-223-24,-248-25,-25 0,-75 0,-98 0,-75-50,-1 50,101 0,98 0,25 0,50 0,0-24,74 24,75-25,-1 25,-123 0,-75 0,-49 0,-125 0,-24 0,-75 0,100 0,124 0,24 0,50 0,25 0,24 0,51 0,-1 0,74 0,-73 0,-51 0,-74 0,1-25,-26 25,-24 0,24 0,50-25,50 0,-1 25,-24 0,-50 0,-24 0,-1 0,0 0,1 0,49 0,0 25,25-25,49 25,50 0,-74 0,-75-1,0 1,-49-25,-1 25,26 0,24 0,25-25,49 0,51 0,98 0,0 0,-24 0,-174 0,-49 0,-51 0,-148 0,50 0,49 0,25 0,74 0,50 0,25 0,74 0,100-50,148 50,50 0,74 0,-173 0,-199 0,-148 0,-51 0,-98 0,-1 25,75-25,50 0,74 0,0 0,50 0,74 0,74-50,75 50,-25 0,-74 0,-150 0,-73 0,-75 0,-99 0,-50 25,74-25,26 0,123 0,50 0,25 0,99 25,74 24,25-24,26 25,-26-25,-99-25,-174 0,-123-25,-150-25,25 50,50 0,149 0,99 0,0 0,75 0,73 0,175 0,49 0,-50 25,-123-25,-174 0,-75 0,-49-25,-199 0,-99-24,25 24,149 25,173 0,50 0,25 0,50-25,123 25,50 0,50 25,-1-25,-197 0,-100 0,-50 0,-24 0,-75 0,-50 0,1 0,123 0,125-25,49 25,50 0,0 0,-99 0,-50-25,-50 25,-74-24,-174-51,-49 50,-25 1,248 24,149 0,24 0,75 0,100 0,48 0,1 24,-49 1,-125-25,-124 0,-25 0,-98-25,-150 25,75 0,-1 25,150-25,124 0,49 0,99 0,25 25,-24 0,-125-25,-49 0,-74 0,-76 0,-48 0,49 0,25 0,99-25,74 0,50 25,-25 0,-49 0,-50 0,-50 0,50 0,-49 25,24-25,25 25,0-25,25 0,24 0,50-25,26 25,-101-25,-24 0,-49 25,-51 0,1 0,-25 0,50 0,74 25,0-25,49 0,51 0,-1-25,50 1,-124 24,-25-25,-25 25,0 0,0 0,25 0,-50 0,50 25,0-1,0 1,25 25,0-50,74 0,50 0,50 0,-51 0,-24-25,-74 25,-50-25,-25 25,0 0,-24 25,49-25,0 25,0-25,25 0,24 0,50-25,25 25,-49-25,-26 0,-73 1,-1 24,-50-25,-24 25,50 0,49 25,-25-25,25 24,0 1,0-25,25 0,-25 0,24 0,51 0,24 0,-25 0,-24-49,-50 49,-50-25,-24 25,-75-25,0 25,75 0,24 0,-24 25,-75 24,75-24,49 0,25 0,0-25,74 0,50-25,50 0,-50 0,-74 1,-50 24,-25 0,-50 0,-49 0,25 49,25-24,74-25,25 0,74 0,74 0,26-50,-125 50,-49-24,-50 24,0 0,25 0,-24 0,-51 24,-24 1,49 25,50-25,0-25,75 0,98 0,100 0,-74 0,-100 0,-99-25,-50 0,1 25,-75 0,25 0,-50 0,49 0,76 0,24 25,0-25,0 0,74 0,75 0,99 25,74-25,-98 0,-150 0,-74-25,-25 25,-99-25,-173 0,-51 0,26 25,148 50,125-50,49 25,0-25,0 25,24-25,51 0,173 0,50 24,49-24,-149 0,-148 0,-125-24,-73 24,24-25,-149 25,74 0,50 0,75 0,49 0,25 0,25 0,0 0,49 0,75 0,25 0,-25 25,-100-25,-74 0,-74 0,-124 0,-50 0,124 0,25 24,75 1,49 0,0-25,24 0,51 25,74 0,49-1,1-24,-125 0,-124-24,-74-1,-99 25,0-50,99 50,99 0,25 0,50-25,98 1,51-1,24-25,-124 25,-74 1,-25 24,-25-25,-24 25,-75-25,-149 0,-74 25,173 0,124 0,50 0,50 0,74 0,50 0,24 0,-24 0,-75 0,-99 0,-25-25,0 25,-49 0,-50 0,0 0,49 25,75 0,0-25,50 0,49 0,75 0,-25 0,-75-25,-74 25,0-25,-50 25,1-24,-125-1,50 25,50 25,74-1,0-24,49 0,26 0,49 0,-25 0,-49-24,-75-1,-50 25,26 25,24-25,25 24,0 1,0-25,25 0,99 0,74 25,1-25,24 0,-49 0,-100-25,-74 0,-25 25,0 0,-24 0,-50 0,-1 0,76 50,24-50,24 0,76 0,48-25,26 25,-100-25,-74 1,-49 24,-50 0,-25 0,49 0,-24 24,25 1,49 0,25-25,0 25,25-25,24 0,50 0,25 0,-49-25,-75 0,-50 0,-99 1,-49-1,24 25,100 0,24 0,50 0,0 25,0-25,25 24,50-24,49 0,74 0,-74 0,-74 0,-50-24,-50 24,-74 0,-50 0,26 0,73 0,26 0,49 24,24-24,100 0,100 0,24 0,0 0,-149-24,-74 24,-50 0,0-25,-99 25,-25 0,25 0,25 0,124-25,49 25,25-25,1 0,-26 1,-99 24,-24 0,24 0,-25 24,50-24,0 25,0 0,25-25,0 0,49 0,25 0,-24-25,-50 25,-25-25,-50 25,-24 0,-26 0,1 0,74 25,1 0,24-25,0 25,24-25,26 0,49 0,50 0,-74 0,-125 0,0 0,-24 0,-1 25,51-1,-1 1,25 0,0 0,25 0,74-25,25 0,50 0,-50-25,-50 0,-148 25,-26 0,-73 0,98 74,50-24,25-50,0 25,0-25,75 0,24 0,25 0,25 0,-124 0,-25-25,0 0,-25 25,-49-25,-174 25,24 25,100-25,25 25,49 0,50 0,0-1,0-24,0 0,50 0,49 0,50-24,-50-1,-49 25,-75-25,-74 25,-50 0,-49 25,24 0,75-25,24 0,51 24,24-24,-25 25,25-25,49 0,75 0,50 0,0 0,-125 0,-74 0,-24 0,-26 0,-49 0,25 0,25 0,24 0,75 25,49-25,75-25,124 25,-75 0,-24-25,49 25,-148 0,-50-24,-25 24,-50 0,-24 0,-50 0,-25 0,49 0,76 0,24 0,24 0,1 0,50 0,24 0,0 0,-24 0,-26 0,-49 0,25 0,-25 0,25 0,0 0,-1 0,-24 0,0-25,0 0,0 25,0-25,0 0,0 1,0 24,0 0,0 24,0 1,0-25,0-25,0 1,0-1,0 25,0-25,0 0,0 25,0 25,0-25,0 25,0-50,25 25,-25-25,0 0,0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7:58.04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98,'25'-25,"-25"25,25-24,0 24,-1-25,26 25,24-25,1 25,-50 0,-1 0,-24 0,25 0,0 25,0 0,0-25,-1 0,-24 24,0-24,0 25,0-25,25 0,-25 25,0-25,25 25,0-25,0 25,-1-1,-24-24,25 0,-25 0,25 0,0 0,-25 0,25 0,24 25,-49-25,50 0,-50 0,0 0,0 0,25 0,24 0,1 25,0-25,-1 0,-24 0,-25-25,25 25,24-25,-24 1,0 24,-25-25,25 25,-25 0,25 0,-1-25,1 25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0.65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50,'0'0,"25"0,0-25,-1 25,1 0,25-25,-25 25,-1 0,1 0,0 0,0 0,0 0,-1 0,1 0,50 0,-26 50,-24-50,0 0,-25 0,25 0,-1 0,-24 25,0-25,25 25,-25-1,25 1,-25-25,50 0,-26 25,1-25,0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6.07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74,'25'-25,"-25"25,50 0,24-24,25 24,25-25,50 25,-75 0,-24 0,-26 0,1 25,-25-1,24-24,-49 50,25-50,0 25,-25 24,25-49,-25 50,24-50,1 25,-25-25,25 25,0-25,0 0,24 0,-24 0,25 0,-26 0,26 0,-50-25,25 25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0.65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50,'0'0,"25"0,0-25,-1 25,1 0,25-25,-25 25,-1 0,1 0,0 0,0 0,0 0,-1 0,1 0,50 0,-26 50,-24-50,0 0,-25 0,25 0,-1 0,-24 25,0-25,25 25,-25-1,25 1,-25-25,50 0,-26 25,1-25,0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3.562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2,'0'0,"25"0,24 0,50 0,50 0,25 25,-1 25,-49-50,0 25,-24 24,24-24,-50 25,1-26,-26 1,-49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4.46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2319 3974,'0'0,"25"50,124 24,496 149,942 75,522 99,-51-25,-545-174,-669-74,-547-99,-421-25,-372-74,-893-75,-397-174,-694 100,396 174,323 148,794 25,669 49,298-49,298 25,520 25,795-50,148-25,248-49,-496 49,-496-25,-819-24,-198-50,-148-25,-448-24,-644-26,-397-98,0 24,273 0,570 149,496 50,273-50,75 24,297 1,298 0,571 25,272-50,-149 0,-471 24,-520-24,-299 0,-148 0,-223-49,-323 24,-521-74,75 49,49-124,422 150,372-51,272 75,200-74,296 49,299-25,49 50,-223 25,-298 0,-247 0,-175 0,-173-25,-372-50,-397 0,74 26,323 48,397 26,223-25,25-25,322 74,769 174,670-49,224-100,-1-25,74-24,1-50,-621 0,-768 0,-621 0,-123-25,-398 0,-843-74,-396 0,-125 99,447 25,421 24,273 100,422 25,248-100,75-24,222-25,348-1,496-24,273-49,546-26,-274 26,-470 49,-894-50,-297 50,-99-25,-125 1,-98-1,49 0,99 0,99 25,50 0,-25 0,25 0,-49 0,-26 0,-73 0,-76 25,-98-25,-50 25,0 0,74-25,50 24,74-24,150 0,-1 0,50-24,173-26,273-74,397-99,273-100,-272 100,-299 149,-446 49,-198 25,-174 0,-348 0,-297-50,-173 50,520 0,248 0,224 0,99-25,99-49,248 49,347-49,298-1,0 75,-545 0,-348 0,-149-24,-99 24,-348-50,-693-74,-1 25,298 99,496 0,297 0,100 0,49-75,348 26,347-51,248 76,-273 24,-545 49,-175-49,-73 25,-125 49,-99 75,-99 25,99-25,149-25,124-75,50-24,99 0,272 25,26 49,-149 50,-224-100,-99 26,-148-1,-125 25,-223 1,-25-100,1 0,247 0,124-25,125 0,49 0,24 25,76-25,173-99,49 75,-24 24,-249 0,-98 25,-125 0,-223 0,-99-50,-124 50,397 0,198-24,75-51,421-123,595-75,274-74,-1-1,-669 150,-546 99,-174 74,-247 0,-646-49,-694-100,-198-24,197 49,497 99,819 50,297 0,174 0,446 0,422 0,645 0,-49 0,123 0,-570 25,-670 25,-496-50,-124 0,-521-50,-843 0,-150-49,299 99,595 25,397 0,297 0,75-1,74 76,273 48,248 76,199 49,-26-25,-296-75,-324-148,-173 0,-124-25,-248-50,-372-49,-372 0,297 24,373 51,396 24,75 0,74-75,323 50,446 25,75-49,272 49,-322-50,-521 25,-347-49,-174 0,-496-150,-694-272,-100-74,372 297,670 174,348 74,173-50,397-24,521 25,347 74,-174 0,-471 0,-521 0,-322 0,-298 0,-396 0,-299-50,75 50,546 0,272 0,175 0,73-25,299 1,346 24,174 0,75 0,-348 0,-347 0,-248 0,-74-25,-447 0,-496-74,0 49,248 125,446 24,249 0,74-25,124 1,347 24,398 99,247-49,-124 25,-546-75,-371-74,-150 0,-148-25,-397-75,-397 26,124-1,496 50,323 0,74 0,49-25,150 0,272 25,0 25,-24 25,-224 49,-198-99,-50 25,-74 0,-199-75,-223 0,149-24,224 0,148 24,74-99,199-49,223 49,50 0,-274 124,-272 25,-24 0,-51 25,-98 124,49-50,74-74,50-25,50-50,98-24,76-25,-150 0,-74 24,-50 26,-148-1,-273 25,-1 25,200 25,73 0,174-25,25 0,50-25,173-50,149 26,199-75,-224 99,-248 25,-148 0,-150 0,-198 0,-24 0,123 0,124 0,174 0,25-25,124-49,248-50,124 25,49 74,-371 0,-199 25,-50 0,-124 0,-272 0,-100 0,75 0,273 25,173-25,25 0,124-50,297 1,324-1,-1 50,-422 25,-223-25,-74 0,-50 0,-74 0,-149 0,-99 25,24-25,51 24,123 1,124-25,50-49,124-1,148 0,50-24,-49 0,-124 74,-174 0,-25 0,-124 0,-273-50,-471 25,100 25,421 0,272 0,100 0,75-25,223 25,148 0,224 0,-50 0,-149 0,-248 0,-198 0,-50 0,-74-25,-298 1,-372-76,75 76,223 24,272 24,125-24,74 0,74 0,125 25,98 0,125 49,124-49,-199-25,-174 0,-173-25,-24 25,-76-24,-272-51,-74 26,49 49,99 0,174 0,75 0,49 0,25 0,49 0,75 0,99 0,0 24,-75 1,-98-25,-150 25,-98 25,-150-26,-198-24,-24 25,-75-25,124 50,223-25,223 0,75-25,99-25,149 25,24 0,-24 0,-25 25,-99-1,-149-24,-49 0,-199 0,-298 0,-422-99,-445 49,-76 75,323 75,348-1,297 0,323-25,198-74,24 0,100 0,149 0,99-49,273 49,-248 0,-124 0,-248 0,-50 0,-74 0,-249 0,-296-75,-597-73,-73-51,222 100,274 99,594 25,200-25,48 0,101 0,172 24,199-24,323 0,198 25,-25-25,-297 25,-497-25,-173 0,-75 0,-198 0,-248 0,-372 0,-100-50,-24 50,347 25,397-25,199 0,49 0,74 0,125 0,123 0,249 25,321 25,51 24,-149 50,-497-49,-272-51,-99 1,-149 25,-298-100,-422 1,50 24,273-25,322 50,274 0,24 25,24 0,125 24,74-24,125 25,98-25,249 49,-150 50,-321-50,-175-49,-98-25,-75 25,-248-25,24 0,-24 25,75-25,123 49,124-24,50 0,50-25,124 25,148 0,149 24,174 26,-198-26,-274 1,-173-50,-49 0,-125 74,-148-74,-150 0,150 0,49 50,124 24,149-74,25 25,99 0,174 0,123 24,100 51,-198-1,-199-50,-99-49,-75 0,-74 25,-149-25,-25 25,1 0,74 24,99 26,49 24,75-25,0-24,75-25,98 0,199-75,174 50,-50-50,-99 50,-223 0,-125 25,-98 0,-51 25,-222-1,-149-49,49 25,99 0,75 49,174-24,74-50,25 0,99 0,198 0,224 0,198 0,75 0,-274 0,-321 0,-224 0,-50 25,-173 24,-273-49,-174 0,-99 75,0-1,298 25,223 25,124 0,124-49,49-26,125-24,148-25,249-49,396-26,-223 75,-446 0,-248 0,-100 0,-99 0,-272 50,-249-50,-74 0,0 25,272-25,199 0,224 0,98 0,75 0,174 24,223 51,174-1,73 1,-48 49,-423 0,-247-99,-100 24,-222 1,-324 24,-173-24,0 24,75-24,173 74,174-25,173 0,149-49,25 0,75-50,198 24,223-24,248 0,74-49,199 49,-521-50,-372 50,-148-25,-150-24,-744-51,-322-98,124 99,496 74,496 25,124-25,99 0,347 1,447-26,174 50,-174 0,-298 0,-396 25,-224-25,-99 0,-347 0,-398 0,-148-50,-74 1,545 49,397 0,224-25,223 0,297-25,273 50,-99 25,-75 50,-396-26,-248-24,-149 0,-174-25,-347 0,-397-99,-149-1,347 51,571 49,248 0,75-25,247 25,273 25,249 24,-26-24,-198 25,-396-25,-200-25,-48 0,-76-25,-98 25,-1-50,-24 50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9:08.625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1,'0'0,"0"25,25 0,-25-25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52:35.609"/>
    </inkml:context>
    <inkml:brush xml:id="br0">
      <inkml:brushProperty name="width" value="0.09701" units="cm"/>
      <inkml:brushProperty name="height" value="0.09701" units="cm"/>
      <inkml:brushProperty name="color" value="#3399FF"/>
      <inkml:brushProperty name="fitToCurve" value="1"/>
    </inkml:brush>
  </inkml:definitions>
  <inkml:trace contextRef="#ctx0" brushRef="#br0">0 253,'25'0,"-1"-25,1 25,0 0,-25 0,25 0,0 0,-1 0,1 0,50 0,-26 0,1 0,-1 0,-49 0,25 0,0 25,0-25,0 50,-1-50,1 49,0-24,25-25,-26 0,1 0,-25 0,25 0,-25 0,25 0,0 0,0 0,-1 0,1 0,0 0,-25 0,25 0,-25 0,25 0,-1-25,26 25,-25 0,24 0,-24-24,0 24,0 0,-25 0,25 0,-25 0,24 0,26 0,0 0,-1 0,26 0,-1 0,-49 0,24 24,-49-24,0 0,25 0,25 50,-25-50,24 50,26-50,-26 24,-24 1,25-25,-1 0,-24 0,-25 0,50 0,-25 0,-1 0,26 0,0 0,-1 0,26 0,-26 0,26 0,-1-25,-24 25,-1-24,26-1,-51 0,26 25,-25-50,49 26,-49 24,0-25,-25 25,25-25,0 0,-1 25,26 0,-50 0,25 0,0 0,24 25,1-25,24 0,50 25,-49 24,24-24,-25-25,50 0,-49 0,-26 25,-49-25,25 0,0 0,-25-25,74 0,1 1,-1-1,-24-25,-1 50,-49-25,0 25</inkml:trace>
  <inkml:trace contextRef="#ctx0" brushRef="#br0" timeOffset="3547">4266 253,'25'0,"-25"0,25 0,0 0,-1 0,-24 0,25 0,0 0,0 0,24 0,-49 50,50-50,-50 0,0 0,0 25,25-25,-25 0,25 0,-25 0,0 0,24 0,1 0,-25 0,50 0,-25 0,-1 0,1 0,-25 0,25 0,0 0,0 0,49 0,-24 0,-1 0,-24 0,50 0,-51 0,26 0,-50 0,25 0,24 0,-24 0,0 0,0-25,24 25,1 0,-25 0,24 0,-24 0,0 0,0 0,0 0,-1 0,1 0,0 0,0 0,24 25,-24-1,0-24,-25 0,25 0,-25 25,25-25,-1 0,1 0,-25 0,50 0,-25 25,-1-25,26 0,-50 0,50 0,-25 0,-1 0,1 0,0 0,25 0,-26 0,1 0,25 0,-50-25,25 0,24 25,-24-24,0 24,0-25,24 0,-24 0,25 25,-1-25,1 25,-25 0,24 0,-24 0,0 0,0 0,-1 0,1 0,0 0,25 0,-26 25,26-25,-50 0,25 0,-25 0,25 0,0 0,-25 0,24 0,1 25,0-25,0 0,-25 0,49 0,1 0,-25 0,0 0,-1 0,1 0,-25 0,25 0,0 0,-25 0,25-25,-1 0,26 1,0-1,-26 0,1 0,-25 25,25 0,-25 0,25 0,-25 0,49 0,-24-25,25 25,24 0,25 0,-49 0,0 0,-1 0,-49 0,0 0,0 25,25-25,-25 0,25 0,-25 0,0 0,25 0,-25 0,25 0,-25 0,24 0,1 0,0 0,25 0,-1 0,-24 0,0 0,0 0,-1 0,1 0,25 0,-1-25,1 25,0-24,-26 24,-24 0,25-25,0 25,-25-25,25 25,24-25,-24 25,0 0,-25 0,25 0,-25 0,25 0,-1 0,1 0,-25 0,25 0,-25 0,25 0,-25 25,25-25,-1 0,-24 0,0 0,0 0,0 0,0 25,0-25,25 25,-25-25,25 24,-25-24,0 25,0 0,25-25,-25 25,25-25,0 0,-1 0,-24 0,25 0,0 0,0 0,0 0,-25 0,49 0,-49 0,25 0,-25 0,25 0,-25 0,25 0,-1 0,-24-25,0 25,25 0,-25-25,25 25,-25 0,25 0,-25 0,25 0,-1 0,-24 0,25 0,-25 0,0 0,0 0,25 0,-25 0,0 0,0 0</inkml:trace>
  <inkml:trace contextRef="#ctx0" brushRef="#br0" timeOffset="11219">25 625,'0'0,"24"0,1 0,25 0,24 25,1-25,-1 0,-24 25,-26-25,26 0,-50 0,50 0,-26 0,1 0,0 0,49 0,-49 0,25 0,0 0,-26 0,51 0,-75 0,25 0,-1 0,1 0,0 0,0 0,0 0,24 0,1 0,-50 0,49 0,1 0,0 0,-1 0,26 0,-26 0,26 0,-1 0,-24 0,-1 0,1 0,-1 0,-24 0,0 0,25 0,-25 0,-1 0,26 0,24 0,-24 0,0 0,-1 0,-24 0,25 0,-50 0,24 0,1 0,0 0,25 0,24 0,0 0,1 0,-1 0,1 0,-1 0,-24 0,-1 0,1 0,0 0,-1 0,1 0,24 0,1 0,-26 0,1 0,-1 0,1 0,-25 0,49 0,-49 0,0 0,24 0,1 0,24 0,1 0,-1 0,26 0,-26 0,25 0,-49 0,24 0,-49 0,0 0,0 0,-25 0,49 0,26 0,-1 0,0 0,1 0,24 0,-49 0,-1 0,1 0,-25 0,0 0,-1 0,1 0,50 0,-26 0,26 0,-26 0,1 0,24 0,-49 0,0 0,0 0,-25-25,24 25,1 0,0 0,25 0,-1 0,26-25,-1 25,0 0,1 0,-25 0,-1 0,1 0,-25 0,24 0,1 0,-25 0,24 0,1 0,24 0,1 0,-1 0,-24 0,-26 0,26 0,-25 0,24 0,1 0,0 0,-26 0,26 0,0 0,24 0,1 0,-1-25,0 25,1 0,-26-24,26 24,-26 0,1 0,-25 0,24 0,-24 0,-25 0,25 0,0 0,-25 0,25 0,24 0,-24 0,25 0,24 0,-24 0,-1 0,1 0,-25 0,0 0,-1 0,26 0,0 0,24 0,25 0,0 0,25 0,-74 0,24 0,-49 0,-25 0,25 0,0 0,24 0,1 0,24 0,1 0,-1 0,-24 0,-50 0,25 0,-25 0,49 0,-49 0,25 0,-25 0,25 0,0 0,0 0,-25 0,24 0,1 0,0 0,-25 0,25 0,-25 0,25 0,-1 0,1 0,0 0,0 0,0 0,-25 0,24 0</inkml:trace>
  <inkml:trace contextRef="#ctx0" brushRef="#br0" timeOffset="16078">248 427,'-25'0,"0"0,25 0,-25 25,25-25,-24 24,24-24,0 25,0 0,0-75,-25 26,0-26,0 0,25 50,-25 25,25 0,0 0,0 24,0-24,0-25,0 25,0-50,0 0,0 25,0-24,-24 24,24 24,0 26,0 0,0-26,0-48,0-1,0-25,0-24,0 49,0 25,0 0,0 25,0 0,0-25,0 24,0 1,0-25,24-25,1 1,0 24,0 0,-25 0,49 0,1 0,24 0,-24 0,0 0,-50 0,24 0,-48-25,-1 0,0 0,0 0,-24 25,49-24,-25 24,25 0,-25 0,25 24,-25-24,25 25,0 0,25 0,25 0,-1-25,-49 0,50 0,-50-25,25 25,-25-25,0 0,-25 25,0 0,25-25,-25 25,-24 0,24-24,0 24,0 0,25 0,-25 0,1 24,24-24,0 25,-25-25,25 25,0-25,25 0,-1 25,-24-25,25 0,0 0,-25-25,0 0,0 25,0-25,-25 25,0-24,25 24,-49 0,24 0,0 0,0 0,25 0,0 24,25-24,0 50,0-50,0 25,-25-25,24 0,1 0,-25 0,25 0,-25 0,0 25,50-1,49 51,74-26,-49-24,50-25,-25 0,-99-25,-50 1,0 24,-50 0,50-25,-50 0,-24 25,24 0,1-25,24 25,0 0,-25 0,26 0,-1 0,-25 25,50-25,-25 25,25 0,25-25,0-25,-25 0,0 25,0-25,-25 25,-24-49,-26 49,26 0,-1 0,50 0,0 0,0 24,0-24,25 0,0 0,-25 0,24 0,-24-24,25 24,-25-50,0 25,0 0,0 1,-25 24,1 0,24 0,0 0,0 24,0-24,24 25,1 25,25-50,-1 25,-49-25,0-25,0 0,0 25,-49-50,49 1,-75 24,75 25,-24 0,-1 0,0 25,25 0,-25-25,25 49,0-24,0 0,0 0,0-25,0 0,0-25,0 25,-25 0,1 0,-26 0,50 0,-25 25,25-1,0-24,0 25,0 0,0-25,25 0,0 0,-25 0,25 0,-1 0,-24 0,0-25,-24 0,-1 25,-25 0,1 0,24 0,0 0,25 0,0 25,0-25,25 25,24-25,26 50,-1-26,-24-24,-25 0,24 0,-98 0,24 0,-25 0,25 0,50 0,25 0,99 0,49 25,-24-25,-50 0,0 0,-75 0,-73-25,-26 25,25 0,-24 0,-26 0,75 0,-25 0,25 0,25 0,25 0,49 50,75-25,-50 0,-25-25,-25 0,-49 0,-50-25,0 25,-49-25,0 25,-1 0,26 0,24 0,25 0,49 0,51 0,73 0,1 0,-75 0,-99 0,25 0,-25-25,-50 25,1 0,-26-25,1 25,24 0,25 0,1 0,24-24,24 24,1-25,-74 25,24 0,-50 0,26 0,-1 25,50-25,50 0,-1 0,26 0,-26-25,-24 25,-25-25,0 0,-49 25,-51-25,1 25,0 0,25 0,24 0,25 0,25 0,25 25,0-25,49 0,25 0,-49 0,-25 0,-25 0,-25-25,-49 1,-50-1,-75 25,75 0,50 0,74 25,-25-25,25 0,25 0,49 24,-24-24,-1 0,-24 0,-50-24,-24 24,-50 0,-75 0,50 0,49 24,26 1,49-25,0 25,25-25,24 0,75 25,0 0,25-25,-74 0,-100 0,0 0,-74-25,-75 25,75 0,49 0,75 0,0 0,124 25,99-1,25 26,-100 0,-123-50,-75 0,-25 0,-24 0,0 0,49 0,25 0,25 0,-1-25,76 0,48 0,-73 0,-125 25,25 0,-49 0,0 0,49 0,25 0,25 0,-1 0,26 0,0 0,-50-24,-25 24,0 0,-49 0,-26 0,26 0,24 0,50 0,25 0,99 0,25 0,-25 0,-74 0,-50-25,-50 25,-24 0,-75 0,25-25,-25 25,149 0,25 0,49 0,75 0,49 0,-98 0,-76 0,-48-25,-26 25,-24-25,-125 1,50 24,125 0,24 0,24 0,26 0,49 0,0 0,-24 0,-26 0,-49 0,-24 0,24 0,0 0,24 0,51 0,-26 0,-24 0,0 0,-50 0,0-25,-24 25,-1 0,25 0,25-25,50 25,-25 0,-25-25,-50 25,25-49,-49 24,24 25,50 0,25 25,50-1,49 51,49-26,1 1,-100-25,-49-25,-74-25,-26 25,1 0,74 0,24 0,1 0,25 50,99-26,-50 26,-74-25,-75-50,-24 0,-75 0,0 1,75 24,49 0,25 0,25 0,24 24,75 1,75 0,-50 0,-100-25,-74 0,-49-25,-100 0,-49-24,74 49,124-25,1 25,24 0,24 0,51 0,74 49,49-49,-123 0,-51 0,-73-24,-100-1,-50-25,1 25,124 25,74 0,24 0,26 0,99 25,49 25,-24-25,-50 24,-124-49,-25 0,-49-25,-125 1,1-26,49 25,149 25,-25 0,25-25,-25 25,25-24,0-1,-24 25,-1-25,-50 0,1 25,0 0,74 0,-25 0,25 0,25 25,49-25,50 0,-25 0,-24 0,-100 0,0 0,-25 0,50 0,0 0,75 0,24 0,124 25,50 49,0-49,-149 0,-99-25,-75 0,1 0,-26 0,26 0,-1 0,50 0,25 0,49 0,75 0,-25 0,-50 0,-148 0,0 0,-26 0,26 0,24 0,50 0,25 0,25 0,24 0,25 0,-99 0,-24 0,-26 0,-24 0,24 0,25 0,0 0,1 0,24 0,-25 0,25 25,25-25,24 24,50 1,-24-25,-50 0,-75 0,0-25,-74 25,25 0,25 0,24 0,50 0,25 0,25 0,98 0,76 0,48 0,-123 0,-74 0,-100-24,-25 24,-49-25,-99 25,49 0,99 0,50 0,25 0,25-25,98 25,51 0,-1 0,-74 0,-173 0,-50 0,-25 0,49 0,1 0,49 0,25 0,49 0,51 0,24 0,49 0,-73 0,-76 0,-73-25,-26 25,-24 0,-50 0,75 0,49 0,0 0,25 0,25 0,0 0,49 0,26 0,-1 0,-50-25,-98 25,-1 0,-74 0,0 0,50 0,49 0,25 0,25 0,24-24,51 24,-26-25,25 25,-148 0,-1 0,-24 0,-1 0,50 0,25 0,25 0,0-25,49 0,1 0,-50 25,-50-24,-25 24,-24 0,-26 0,51 24,74-24,24 0,75 0,0 0,-49-24,-50 24,-75 0,0 0,-24 24,24 1,1 0,49-25,25 0,49-50,25 26,-49-1,-75 25,-25 25,-24-25,0 24,24 1,75 0,24-25,51 0,73 0,1 0,-75 25,-74-25,-50 0,0 0,-49 0,-100 0,25-25,75 25,124 0,24 0,25 0,75 25,-1 0,-98-1,-125-24,-24-24,-125-1,26 0,98 25,75-25,0 25,25 0,25 0,24 0,25 0,1 0,-51 0,-98-25,-26 1,-98 24,49-25,49 0,50 25,25 0,25 25,25-25,74 49,25 1,24 24,-98-49,-51-25,-73 0,-26 0,-49 0,25 0,50 0,49 0,24 0,26 0,49 0,25 25,-25-25,-49 0,-75 0,0-25,-74 25,-74 0,73 0,51 0,24 0,25 0,25 0,0 25,24 0,50-25,50 25,-25-1,-49-24,-75 0,-50 0,0 0,-98 0,24 0,49 0,50 0,25 0,0 0,25 0,25 0,24 0,75 0,49 0,-123 0,-75-24,-50 24,-49 0,-25 0,-50 0,100 0,49 0,0 0,25 0,25 0,0 0,74 0,0 0,25 24,-173-24,-26 0,-49 0,50 0,49 0,0 0,1 0,-26 0,50 0,-25 25,0-25,25 0,-24 0,48 0,76 0,148-49,74 49,-49 0,-124 0,-75 0,-99 0,-49 0,-50 0,-25 0,0 0,75 0,74 0,0 0,49 0,51 0,98 0,75 0,-124 0,-100 0,-49 0,-24 0,-51 0,-98 0,-1 0,25 0,50 0,24 0,51 0,48 0,51 0,74-25,74 25,-99 0,-50 0,-123 0,-26 0,-98 0,-1 0,50 0,25-25,49 25,50-25,0 25,25 0,25 0,98 0,1 0,0 0,-124 0,-50 0,-49 0,-26 0,-98-49,74 49,74-25,26 25,48 0,1 0,50 0,98 0,26 25,49-25,-124 0,-75 0,-73 0,-76 0,-48 0,-26 0,75-25,49 25,75 0,0 0,74 0,25 0,74 0,-24 0,-100 0,-123 0,-26 0,-49 0,25 0,50 0,73 0,1 0,50-25,24 25,-50 0,-24 0,-74 0,-1 0,-24 0,24 0,25 0,50 0,-25-25,25 0,0 25,-75 0,50 0,-50 0,1 0,49 0,0 0,25 0,49 0,50-24,0 24,-124 0,-25 0,-24 0,-26 0,-24 0,25 0,49 0,25 0,0 0,25 0,24 0,26 0,-1 0,50 0,-124 0,0 24,-25-24,-24 0,-51 0,1 0,25 0,24 0,50 0,25 0,25 0,24 0,-24 0,-50 0,-25 0,0 0,-25 25,-24 0,49-25,25 0,50 0,74 0,49 0,100 25,-50 0,-24-1,-149-24,-100 0,-24 0,-51 0,1 0,50 0,24 0,100 0,0 0,74 0,49 0,26 0,24 0,-99 0,-99 0,-100 0,-73 0,-51 0,50 0,25 0,75 0,-1 0,50 25,0-25,50 0,74 0,99 0,0 25,-124-25,-123 0,-76 0,-247 0,-99 0,-26 0,175 0,173 0,99 0,25 0,49 0,75 0,125 25,48 0,1-1,-25-24,-174 0,-99 0,-50 0,-24 0,-100 0,-123 0,73 0,51 0,123 0,75 0,0 0,99-24,124-1,74 25,1 25,-26-25,-197 0,-100 0,-50 0,-99-25,-173 25,24 0,75 0,148 0,75-25,25 25,50-25,49 25,-25 0,-25 0,-49 0,-75 0,-74-25,-99 25,50 0,173 0,0 0,24 0,26 0,99 0,148 0,1 0,0 0,-50 0,-174 0,-148-24,24 24,-49 0,-75 0,26 0,73 0,50 0,50-25,0 25,49 0,75-25,25 25,-125 0,-73 0,-1-25,-99 25,0 0,25 0,49 0,25 0,25 0,25 0,25 0,49 0,-25 0,-24 0,-75 0,-74 0,-149 0,-25 0,99 0,174 0,25 0,49 0,75 0,25 0,24 50,-98-50,-76 0,-48 0,-51-25,-123 25,-26 25,125-25,74 0,25 0,50 0,74 0,149 0,74 0,75 25,74 24,-223-24,-248-25,-25 0,-75 0,-98 0,-75-50,-1 50,101 0,98 0,25 0,50 0,0-24,74 24,75-25,-1 25,-123 0,-75 0,-49 0,-125 0,-24 0,-75 0,100 0,124 0,24 0,50 0,25 0,24 0,51 0,-1 0,74 0,-73 0,-51 0,-74 0,1-25,-26 25,-24 0,24 0,50-25,50 0,-1 25,-24 0,-50 0,-24 0,-1 0,0 0,1 0,49 0,0 25,25-25,49 25,50 0,-74 0,-75-1,0 1,-49-25,-1 25,26 0,24 0,25-25,49 0,51 0,98 0,0 0,-24 0,-174 0,-49 0,-51 0,-148 0,50 0,49 0,25 0,74 0,50 0,25 0,74 0,100-50,148 50,50 0,74 0,-173 0,-199 0,-148 0,-51 0,-98 0,-1 25,75-25,50 0,74 0,0 0,50 0,74 0,74-50,75 50,-25 0,-74 0,-150 0,-73 0,-75 0,-99 0,-50 25,74-25,26 0,123 0,50 0,25 0,99 25,74 24,25-24,26 25,-26-25,-99-25,-174 0,-123-25,-150-25,25 50,50 0,149 0,99 0,0 0,75 0,73 0,175 0,49 0,-50 25,-123-25,-174 0,-75 0,-49-25,-199 0,-99-24,25 24,149 25,173 0,50 0,25 0,50-25,123 25,50 0,50 25,-1-25,-197 0,-100 0,-50 0,-24 0,-75 0,-50 0,1 0,123 0,125-25,49 25,50 0,0 0,-99 0,-50-25,-50 25,-74-24,-174-51,-49 50,-25 1,248 24,149 0,24 0,75 0,100 0,48 0,1 24,-49 1,-125-25,-124 0,-25 0,-98-25,-150 25,75 0,-1 25,150-25,124 0,49 0,99 0,25 25,-24 0,-125-25,-49 0,-74 0,-76 0,-48 0,49 0,25 0,99-25,74 0,50 25,-25 0,-49 0,-50 0,-50 0,50 0,-49 25,24-25,25 25,0-25,25 0,24 0,50-25,26 25,-101-25,-24 0,-49 25,-51 0,1 0,-25 0,50 0,74 25,0-25,49 0,51 0,-1-25,50 1,-124 24,-25-25,-25 25,0 0,0 0,25 0,-50 0,50 25,0-1,0 1,25 25,0-50,74 0,50 0,50 0,-51 0,-24-25,-74 25,-50-25,-25 25,0 0,-24 25,49-25,0 25,0-25,25 0,24 0,50-25,25 25,-49-25,-26 0,-73 1,-1 24,-50-25,-24 25,50 0,49 25,-25-25,25 24,0 1,0-25,25 0,-25 0,24 0,51 0,24 0,-25 0,-24-49,-50 49,-50-25,-24 25,-75-25,0 25,75 0,24 0,-24 25,-75 24,75-24,49 0,25 0,0-25,74 0,50-25,50 0,-50 0,-74 1,-50 24,-25 0,-50 0,-49 0,25 49,25-24,74-25,25 0,74 0,74 0,26-50,-125 50,-49-24,-50 24,0 0,25 0,-24 0,-51 24,-24 1,49 25,50-25,0-25,75 0,98 0,100 0,-74 0,-100 0,-99-25,-50 0,1 25,-75 0,25 0,-50 0,49 0,76 0,24 25,0-25,0 0,74 0,75 0,99 25,74-25,-98 0,-150 0,-74-25,-25 25,-99-25,-173 0,-51 0,26 25,148 50,125-50,49 25,0-25,0 25,24-25,51 0,173 0,50 24,49-24,-149 0,-148 0,-125-24,-73 24,24-25,-149 25,74 0,50 0,75 0,49 0,25 0,25 0,0 0,49 0,75 0,25 0,-25 25,-100-25,-74 0,-74 0,-124 0,-50 0,124 0,25 24,75 1,49 0,0-25,24 0,51 25,74 0,49-1,1-24,-125 0,-124-24,-74-1,-99 25,0-50,99 50,99 0,25 0,50-25,98 1,51-1,24-25,-124 25,-74 1,-25 24,-25-25,-24 25,-75-25,-149 0,-74 25,173 0,124 0,50 0,50 0,74 0,50 0,24 0,-24 0,-75 0,-99 0,-25-25,0 25,-49 0,-50 0,0 0,49 25,75 0,0-25,50 0,49 0,75 0,-25 0,-75-25,-74 25,0-25,-50 25,1-24,-125-1,50 25,50 25,74-1,0-24,49 0,26 0,49 0,-25 0,-49-24,-75-1,-50 25,26 25,24-25,25 24,0 1,0-25,25 0,99 0,74 25,1-25,24 0,-49 0,-100-25,-74 0,-25 25,0 0,-24 0,-50 0,-1 0,76 50,24-50,24 0,76 0,48-25,26 25,-100-25,-74 1,-49 24,-50 0,-25 0,49 0,-24 24,25 1,49 0,25-25,0 25,25-25,24 0,50 0,25 0,-49-25,-75 0,-50 0,-99 1,-49-1,24 25,100 0,24 0,50 0,0 25,0-25,25 24,50-24,49 0,74 0,-74 0,-74 0,-50-24,-50 24,-74 0,-50 0,26 0,73 0,26 0,49 24,24-24,100 0,100 0,24 0,0 0,-149-24,-74 24,-50 0,0-25,-99 25,-25 0,25 0,25 0,124-25,49 25,25-25,1 0,-26 1,-99 24,-24 0,24 0,-25 24,50-24,0 25,0 0,25-25,0 0,49 0,25 0,-24-25,-50 25,-25-25,-50 25,-24 0,-26 0,1 0,74 25,1 0,24-25,0 25,24-25,26 0,49 0,50 0,-74 0,-125 0,0 0,-24 0,-1 25,51-1,-1 1,25 0,0 0,25 0,74-25,25 0,50 0,-50-25,-50 0,-148 25,-26 0,-73 0,98 74,50-24,25-50,0 25,0-25,75 0,24 0,25 0,25 0,-124 0,-25-25,0 0,-25 25,-49-25,-174 25,24 25,100-25,25 25,49 0,50 0,0-1,0-24,0 0,50 0,49 0,50-24,-50-1,-49 25,-75-25,-74 25,-50 0,-49 25,24 0,75-25,24 0,51 24,24-24,-25 25,25-25,49 0,75 0,50 0,0 0,-125 0,-74 0,-24 0,-26 0,-49 0,25 0,25 0,24 0,75 25,49-25,75-25,124 25,-75 0,-24-25,49 25,-148 0,-50-24,-25 24,-50 0,-24 0,-50 0,-25 0,49 0,76 0,24 0,24 0,1 0,50 0,24 0,0 0,-24 0,-26 0,-49 0,25 0,-25 0,25 0,0 0,-1 0,-24 0,0-25,0 0,0 25,0-25,0 0,0 1,0 24,0 0,0 24,0 1,0-25,0-25,0 1,0-1,0 25,0-25,0 0,0 25,0 25,0-25,0 25,0-50,25 25,-25-25,0 0,0 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7:58.04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98,'25'-25,"-25"25,25-24,0 24,-1-25,26 25,24-25,1 25,-50 0,-1 0,-24 0,25 0,0 25,0 0,0-25,-1 0,-24 24,0-24,0 25,0-25,25 0,-25 25,0-25,25 25,0-25,0 25,-1-1,-24-24,25 0,-25 0,25 0,0 0,-25 0,25 0,24 25,-49-25,50 0,-50 0,0 0,0 0,25 0,24 0,1 25,0-25,-1 0,-24 0,-25-25,25 25,24-25,-24 1,0 24,-25-25,25 25,-25 0,25 0,-1-25,1 25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0.65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50,'0'0,"25"0,0-25,-1 25,1 0,25-25,-25 25,-1 0,1 0,0 0,0 0,0 0,-1 0,1 0,50 0,-26 50,-24-50,0 0,-25 0,25 0,-1 0,-24 25,0-25,25 25,-25-1,25 1,-25-25,50 0,-26 25,1-25,0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6.07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74,'25'-25,"-25"25,50 0,24-24,25 24,25-25,50 25,-75 0,-24 0,-26 0,1 25,-25-1,24-24,-49 50,25-50,0 25,-25 24,25-49,-25 50,24-50,1 25,-25-25,25 25,0-25,0 0,24 0,-24 0,25 0,-26 0,26 0,-50-25,25 25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3.562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2,'0'0,"25"0,24 0,50 0,50 0,25 25,-1 25,-49-50,0 25,-24 24,24-24,-50 25,1-26,-26 1,-49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4.46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2319 3974,'0'0,"25"50,124 24,496 149,942 75,522 99,-51-25,-545-174,-669-74,-547-99,-421-25,-372-74,-893-75,-397-174,-694 100,396 174,323 148,794 25,669 49,298-49,298 25,520 25,795-50,148-25,248-49,-496 49,-496-25,-819-24,-198-50,-148-25,-448-24,-644-26,-397-98,0 24,273 0,570 149,496 50,273-50,75 24,297 1,298 0,571 25,272-50,-149 0,-471 24,-520-24,-299 0,-148 0,-223-49,-323 24,-521-74,75 49,49-124,422 150,372-51,272 75,200-74,296 49,299-25,49 50,-223 25,-298 0,-247 0,-175 0,-173-25,-372-50,-397 0,74 26,323 48,397 26,223-25,25-25,322 74,769 174,670-49,224-100,-1-25,74-24,1-50,-621 0,-768 0,-621 0,-123-25,-398 0,-843-74,-396 0,-125 99,447 25,421 24,273 100,422 25,248-100,75-24,222-25,348-1,496-24,273-49,546-26,-274 26,-470 49,-894-50,-297 50,-99-25,-125 1,-98-1,49 0,99 0,99 25,50 0,-25 0,25 0,-49 0,-26 0,-73 0,-76 25,-98-25,-50 25,0 0,74-25,50 24,74-24,150 0,-1 0,50-24,173-26,273-74,397-99,273-100,-272 100,-299 149,-446 49,-198 25,-174 0,-348 0,-297-50,-173 50,520 0,248 0,224 0,99-25,99-49,248 49,347-49,298-1,0 75,-545 0,-348 0,-149-24,-99 24,-348-50,-693-74,-1 25,298 99,496 0,297 0,100 0,49-75,348 26,347-51,248 76,-273 24,-545 49,-175-49,-73 25,-125 49,-99 75,-99 25,99-25,149-25,124-75,50-24,99 0,272 25,26 49,-149 50,-224-100,-99 26,-148-1,-125 25,-223 1,-25-100,1 0,247 0,124-25,125 0,49 0,24 25,76-25,173-99,49 75,-24 24,-249 0,-98 25,-125 0,-223 0,-99-50,-124 50,397 0,198-24,75-51,421-123,595-75,274-74,-1-1,-669 150,-546 99,-174 74,-247 0,-646-49,-694-100,-198-24,197 49,497 99,819 50,297 0,174 0,446 0,422 0,645 0,-49 0,123 0,-570 25,-670 25,-496-50,-124 0,-521-50,-843 0,-150-49,299 99,595 25,397 0,297 0,75-1,74 76,273 48,248 76,199 49,-26-25,-296-75,-324-148,-173 0,-124-25,-248-50,-372-49,-372 0,297 24,373 51,396 24,75 0,74-75,323 50,446 25,75-49,272 49,-322-50,-521 25,-347-49,-174 0,-496-150,-694-272,-100-74,372 297,670 174,348 74,173-50,397-24,521 25,347 74,-174 0,-471 0,-521 0,-322 0,-298 0,-396 0,-299-50,75 50,546 0,272 0,175 0,73-25,299 1,346 24,174 0,75 0,-348 0,-347 0,-248 0,-74-25,-447 0,-496-74,0 49,248 125,446 24,249 0,74-25,124 1,347 24,398 99,247-49,-124 25,-546-75,-371-74,-150 0,-148-25,-397-75,-397 26,124-1,496 50,323 0,74 0,49-25,150 0,272 25,0 25,-24 25,-224 49,-198-99,-50 25,-74 0,-199-75,-223 0,149-24,224 0,148 24,74-99,199-49,223 49,50 0,-274 124,-272 25,-24 0,-51 25,-98 124,49-50,74-74,50-25,50-50,98-24,76-25,-150 0,-74 24,-50 26,-148-1,-273 25,-1 25,200 25,73 0,174-25,25 0,50-25,173-50,149 26,199-75,-224 99,-248 25,-148 0,-150 0,-198 0,-24 0,123 0,124 0,174 0,25-25,124-49,248-50,124 25,49 74,-371 0,-199 25,-50 0,-124 0,-272 0,-100 0,75 0,273 25,173-25,25 0,124-50,297 1,324-1,-1 50,-422 25,-223-25,-74 0,-50 0,-74 0,-149 0,-99 25,24-25,51 24,123 1,124-25,50-49,124-1,148 0,50-24,-49 0,-124 74,-174 0,-25 0,-124 0,-273-50,-471 25,100 25,421 0,272 0,100 0,75-25,223 25,148 0,224 0,-50 0,-149 0,-248 0,-198 0,-50 0,-74-25,-298 1,-372-76,75 76,223 24,272 24,125-24,74 0,74 0,125 25,98 0,125 49,124-49,-199-25,-174 0,-173-25,-24 25,-76-24,-272-51,-74 26,49 49,99 0,174 0,75 0,49 0,25 0,49 0,75 0,99 0,0 24,-75 1,-98-25,-150 25,-98 25,-150-26,-198-24,-24 25,-75-25,124 50,223-25,223 0,75-25,99-25,149 25,24 0,-24 0,-25 25,-99-1,-149-24,-49 0,-199 0,-298 0,-422-99,-445 49,-76 75,323 75,348-1,297 0,323-25,198-74,24 0,100 0,149 0,99-49,273 49,-248 0,-124 0,-248 0,-50 0,-74 0,-249 0,-296-75,-597-73,-73-51,222 100,274 99,594 25,200-25,48 0,101 0,172 24,199-24,323 0,198 25,-25-25,-297 25,-497-25,-173 0,-75 0,-198 0,-248 0,-372 0,-100-50,-24 50,347 25,397-25,199 0,49 0,74 0,125 0,123 0,249 25,321 25,51 24,-149 50,-497-49,-272-51,-99 1,-149 25,-298-100,-422 1,50 24,273-25,322 50,274 0,24 25,24 0,125 24,74-24,125 25,98-25,249 49,-150 50,-321-50,-175-49,-98-25,-75 25,-248-25,24 0,-24 25,75-25,123 49,124-24,50 0,50-25,124 25,148 0,149 24,174 26,-198-26,-274 1,-173-50,-49 0,-125 74,-148-74,-150 0,150 0,49 50,124 24,149-74,25 25,99 0,174 0,123 24,100 51,-198-1,-199-50,-99-49,-75 0,-74 25,-149-25,-25 25,1 0,74 24,99 26,49 24,75-25,0-24,75-25,98 0,199-75,174 50,-50-50,-99 50,-223 0,-125 25,-98 0,-51 25,-222-1,-149-49,49 25,99 0,75 49,174-24,74-50,25 0,99 0,198 0,224 0,198 0,75 0,-274 0,-321 0,-224 0,-50 25,-173 24,-273-49,-174 0,-99 75,0-1,298 25,223 25,124 0,124-49,49-26,125-24,148-25,249-49,396-26,-223 75,-446 0,-248 0,-100 0,-99 0,-272 50,-249-50,-74 0,0 25,272-25,199 0,224 0,98 0,75 0,174 24,223 51,174-1,73 1,-48 49,-423 0,-247-99,-100 24,-222 1,-324 24,-173-24,0 24,75-24,173 74,174-25,173 0,149-49,25 0,75-50,198 24,223-24,248 0,74-49,199 49,-521-50,-372 50,-148-25,-150-24,-744-51,-322-98,124 99,496 74,496 25,124-25,99 0,347 1,447-26,174 50,-174 0,-298 0,-396 25,-224-25,-99 0,-347 0,-398 0,-148-50,-74 1,545 49,397 0,224-25,223 0,297-25,273 50,-99 25,-75 50,-396-26,-248-24,-149 0,-174-25,-347 0,-397-99,-149-1,347 51,571 49,248 0,75-25,247 25,273 25,249 24,-26-24,-198 25,-396-25,-200-25,-48 0,-76-25,-98 25,-1-50,-24 50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9:08.625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1,'0'0,"0"25,25 0,-25-25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6.07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74,'25'-25,"-25"25,50 0,24-24,25 24,25-25,50 25,-75 0,-24 0,-26 0,1 25,-25-1,24-24,-49 50,25-50,0 25,-25 24,25-49,-25 50,24-50,1 25,-25-25,25 25,0-25,0 0,24 0,-24 0,25 0,-26 0,26 0,-50-25,25 25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52:35.609"/>
    </inkml:context>
    <inkml:brush xml:id="br0">
      <inkml:brushProperty name="width" value="0.09701" units="cm"/>
      <inkml:brushProperty name="height" value="0.09701" units="cm"/>
      <inkml:brushProperty name="color" value="#3399FF"/>
      <inkml:brushProperty name="fitToCurve" value="1"/>
    </inkml:brush>
  </inkml:definitions>
  <inkml:trace contextRef="#ctx0" brushRef="#br0">0 253,'25'0,"-1"-25,1 25,0 0,-25 0,25 0,0 0,-1 0,1 0,50 0,-26 0,1 0,-1 0,-49 0,25 0,0 25,0-25,0 50,-1-50,1 49,0-24,25-25,-26 0,1 0,-25 0,25 0,-25 0,25 0,0 0,0 0,-1 0,1 0,0 0,-25 0,25 0,-25 0,25 0,-1-25,26 25,-25 0,24 0,-24-24,0 24,0 0,-25 0,25 0,-25 0,24 0,26 0,0 0,-1 0,26 0,-1 0,-49 0,24 24,-49-24,0 0,25 0,25 50,-25-50,24 50,26-50,-26 24,-24 1,25-25,-1 0,-24 0,-25 0,50 0,-25 0,-1 0,26 0,0 0,-1 0,26 0,-26 0,26 0,-1-25,-24 25,-1-24,26-1,-51 0,26 25,-25-50,49 26,-49 24,0-25,-25 25,25-25,0 0,-1 25,26 0,-50 0,25 0,0 0,24 25,1-25,24 0,50 25,-49 24,24-24,-25-25,50 0,-49 0,-26 25,-49-25,25 0,0 0,-25-25,74 0,1 1,-1-1,-24-25,-1 50,-49-25,0 25</inkml:trace>
  <inkml:trace contextRef="#ctx0" brushRef="#br0" timeOffset="3547">4266 253,'25'0,"-25"0,25 0,0 0,-1 0,-24 0,25 0,0 0,0 0,24 0,-49 50,50-50,-50 0,0 0,0 25,25-25,-25 0,25 0,-25 0,0 0,24 0,1 0,-25 0,50 0,-25 0,-1 0,1 0,-25 0,25 0,0 0,0 0,49 0,-24 0,-1 0,-24 0,50 0,-51 0,26 0,-50 0,25 0,24 0,-24 0,0 0,0-25,24 25,1 0,-25 0,24 0,-24 0,0 0,0 0,0 0,-1 0,1 0,0 0,0 0,24 25,-24-1,0-24,-25 0,25 0,-25 25,25-25,-1 0,1 0,-25 0,50 0,-25 25,-1-25,26 0,-50 0,50 0,-25 0,-1 0,1 0,0 0,25 0,-26 0,1 0,25 0,-50-25,25 0,24 25,-24-24,0 24,0-25,24 0,-24 0,25 25,-1-25,1 25,-25 0,24 0,-24 0,0 0,0 0,-1 0,1 0,0 0,25 0,-26 25,26-25,-50 0,25 0,-25 0,25 0,0 0,-25 0,24 0,1 25,0-25,0 0,-25 0,49 0,1 0,-25 0,0 0,-1 0,1 0,-25 0,25 0,0 0,-25 0,25-25,-1 0,26 1,0-1,-26 0,1 0,-25 25,25 0,-25 0,25 0,-25 0,49 0,-24-25,25 25,24 0,25 0,-49 0,0 0,-1 0,-49 0,0 0,0 25,25-25,-25 0,25 0,-25 0,0 0,25 0,-25 0,25 0,-25 0,24 0,1 0,0 0,25 0,-1 0,-24 0,0 0,0 0,-1 0,1 0,25 0,-1-25,1 25,0-24,-26 24,-24 0,25-25,0 25,-25-25,25 25,24-25,-24 25,0 0,-25 0,25 0,-25 0,25 0,-1 0,1 0,-25 0,25 0,-25 0,25 0,-25 25,25-25,-1 0,-24 0,0 0,0 0,0 0,0 25,0-25,25 25,-25-25,25 24,-25-24,0 25,0 0,25-25,-25 25,25-25,0 0,-1 0,-24 0,25 0,0 0,0 0,0 0,-25 0,49 0,-49 0,25 0,-25 0,25 0,-25 0,25 0,-1 0,-24-25,0 25,25 0,-25-25,25 25,-25 0,25 0,-25 0,25 0,-1 0,-24 0,25 0,-25 0,0 0,0 0,25 0,-25 0,0 0,0 0</inkml:trace>
  <inkml:trace contextRef="#ctx0" brushRef="#br0" timeOffset="11219">25 625,'0'0,"24"0,1 0,25 0,24 25,1-25,-1 0,-24 25,-26-25,26 0,-50 0,50 0,-26 0,1 0,0 0,49 0,-49 0,25 0,0 0,-26 0,51 0,-75 0,25 0,-1 0,1 0,0 0,0 0,0 0,24 0,1 0,-50 0,49 0,1 0,0 0,-1 0,26 0,-26 0,26 0,-1 0,-24 0,-1 0,1 0,-1 0,-24 0,0 0,25 0,-25 0,-1 0,26 0,24 0,-24 0,0 0,-1 0,-24 0,25 0,-50 0,24 0,1 0,0 0,25 0,24 0,0 0,1 0,-1 0,1 0,-1 0,-24 0,-1 0,1 0,0 0,-1 0,1 0,24 0,1 0,-26 0,1 0,-1 0,1 0,-25 0,49 0,-49 0,0 0,24 0,1 0,24 0,1 0,-1 0,26 0,-26 0,25 0,-49 0,24 0,-49 0,0 0,0 0,-25 0,49 0,26 0,-1 0,0 0,1 0,24 0,-49 0,-1 0,1 0,-25 0,0 0,-1 0,1 0,50 0,-26 0,26 0,-26 0,1 0,24 0,-49 0,0 0,0 0,-25-25,24 25,1 0,0 0,25 0,-1 0,26-25,-1 25,0 0,1 0,-25 0,-1 0,1 0,-25 0,24 0,1 0,-25 0,24 0,1 0,24 0,1 0,-1 0,-24 0,-26 0,26 0,-25 0,24 0,1 0,0 0,-26 0,26 0,0 0,24 0,1 0,-1-25,0 25,1 0,-26-24,26 24,-26 0,1 0,-25 0,24 0,-24 0,-25 0,25 0,0 0,-25 0,25 0,24 0,-24 0,25 0,24 0,-24 0,-1 0,1 0,-25 0,0 0,-1 0,26 0,0 0,24 0,25 0,0 0,25 0,-74 0,24 0,-49 0,-25 0,25 0,0 0,24 0,1 0,24 0,1 0,-1 0,-24 0,-50 0,25 0,-25 0,49 0,-49 0,25 0,-25 0,25 0,0 0,0 0,-25 0,24 0,1 0,0 0,-25 0,25 0,-25 0,25 0,-1 0,1 0,0 0,0 0,0 0,-25 0,24 0</inkml:trace>
  <inkml:trace contextRef="#ctx0" brushRef="#br0" timeOffset="16078">248 427,'-25'0,"0"0,25 0,-25 25,25-25,-24 24,24-24,0 25,0 0,0-75,-25 26,0-26,0 0,25 50,-25 25,25 0,0 0,0 24,0-24,0-25,0 25,0-50,0 0,0 25,0-24,-24 24,24 24,0 26,0 0,0-26,0-48,0-1,0-25,0-24,0 49,0 25,0 0,0 25,0 0,0-25,0 24,0 1,0-25,24-25,1 1,0 24,0 0,-25 0,49 0,1 0,24 0,-24 0,0 0,-50 0,24 0,-48-25,-1 0,0 0,0 0,-24 25,49-24,-25 24,25 0,-25 0,25 24,-25-24,25 25,0 0,25 0,25 0,-1-25,-49 0,50 0,-50-25,25 25,-25-25,0 0,-25 25,0 0,25-25,-25 25,-24 0,24-24,0 24,0 0,25 0,-25 0,1 24,24-24,0 25,-25-25,25 25,0-25,25 0,-1 25,-24-25,25 0,0 0,-25-25,0 0,0 25,0-25,-25 25,0-24,25 24,-49 0,24 0,0 0,0 0,25 0,0 24,25-24,0 50,0-50,0 25,-25-25,24 0,1 0,-25 0,25 0,-25 0,0 25,50-1,49 51,74-26,-49-24,50-25,-25 0,-99-25,-50 1,0 24,-50 0,50-25,-50 0,-24 25,24 0,1-25,24 25,0 0,-25 0,26 0,-1 0,-25 25,50-25,-25 25,25 0,25-25,0-25,-25 0,0 25,0-25,-25 25,-24-49,-26 49,26 0,-1 0,50 0,0 0,0 24,0-24,25 0,0 0,-25 0,24 0,-24-24,25 24,-25-50,0 25,0 0,0 1,-25 24,1 0,24 0,0 0,0 24,0-24,24 25,1 25,25-50,-1 25,-49-25,0-25,0 0,0 25,-49-50,49 1,-75 24,75 25,-24 0,-1 0,0 25,25 0,-25-25,25 49,0-24,0 0,0 0,0-25,0 0,0-25,0 25,-25 0,1 0,-26 0,50 0,-25 25,25-1,0-24,0 25,0 0,0-25,25 0,0 0,-25 0,25 0,-1 0,-24 0,0-25,-24 0,-1 25,-25 0,1 0,24 0,0 0,25 0,0 25,0-25,25 25,24-25,26 50,-1-26,-24-24,-25 0,24 0,-98 0,24 0,-25 0,25 0,50 0,25 0,99 0,49 25,-24-25,-50 0,0 0,-75 0,-73-25,-26 25,25 0,-24 0,-26 0,75 0,-25 0,25 0,25 0,25 0,49 50,75-25,-50 0,-25-25,-25 0,-49 0,-50-25,0 25,-49-25,0 25,-1 0,26 0,24 0,25 0,49 0,51 0,73 0,1 0,-75 0,-99 0,25 0,-25-25,-50 25,1 0,-26-25,1 25,24 0,25 0,1 0,24-24,24 24,1-25,-74 25,24 0,-50 0,26 0,-1 25,50-25,50 0,-1 0,26 0,-26-25,-24 25,-25-25,0 0,-49 25,-51-25,1 25,0 0,25 0,24 0,25 0,25 0,25 25,0-25,49 0,25 0,-49 0,-25 0,-25 0,-25-25,-49 1,-50-1,-75 25,75 0,50 0,74 25,-25-25,25 0,25 0,49 24,-24-24,-1 0,-24 0,-50-24,-24 24,-50 0,-75 0,50 0,49 24,26 1,49-25,0 25,25-25,24 0,75 25,0 0,25-25,-74 0,-100 0,0 0,-74-25,-75 25,75 0,49 0,75 0,0 0,124 25,99-1,25 26,-100 0,-123-50,-75 0,-25 0,-24 0,0 0,49 0,25 0,25 0,-1-25,76 0,48 0,-73 0,-125 25,25 0,-49 0,0 0,49 0,25 0,25 0,-1 0,26 0,0 0,-50-24,-25 24,0 0,-49 0,-26 0,26 0,24 0,50 0,25 0,99 0,25 0,-25 0,-74 0,-50-25,-50 25,-24 0,-75 0,25-25,-25 25,149 0,25 0,49 0,75 0,49 0,-98 0,-76 0,-48-25,-26 25,-24-25,-125 1,50 24,125 0,24 0,24 0,26 0,49 0,0 0,-24 0,-26 0,-49 0,-24 0,24 0,0 0,24 0,51 0,-26 0,-24 0,0 0,-50 0,0-25,-24 25,-1 0,25 0,25-25,50 25,-25 0,-25-25,-50 25,25-49,-49 24,24 25,50 0,25 25,50-1,49 51,49-26,1 1,-100-25,-49-25,-74-25,-26 25,1 0,74 0,24 0,1 0,25 50,99-26,-50 26,-74-25,-75-50,-24 0,-75 0,0 1,75 24,49 0,25 0,25 0,24 24,75 1,75 0,-50 0,-100-25,-74 0,-49-25,-100 0,-49-24,74 49,124-25,1 25,24 0,24 0,51 0,74 49,49-49,-123 0,-51 0,-73-24,-100-1,-50-25,1 25,124 25,74 0,24 0,26 0,99 25,49 25,-24-25,-50 24,-124-49,-25 0,-49-25,-125 1,1-26,49 25,149 25,-25 0,25-25,-25 25,25-24,0-1,-24 25,-1-25,-50 0,1 25,0 0,74 0,-25 0,25 0,25 25,49-25,50 0,-25 0,-24 0,-100 0,0 0,-25 0,50 0,0 0,75 0,24 0,124 25,50 49,0-49,-149 0,-99-25,-75 0,1 0,-26 0,26 0,-1 0,50 0,25 0,49 0,75 0,-25 0,-50 0,-148 0,0 0,-26 0,26 0,24 0,50 0,25 0,25 0,24 0,25 0,-99 0,-24 0,-26 0,-24 0,24 0,25 0,0 0,1 0,24 0,-25 0,25 25,25-25,24 24,50 1,-24-25,-50 0,-75 0,0-25,-74 25,25 0,25 0,24 0,50 0,25 0,25 0,98 0,76 0,48 0,-123 0,-74 0,-100-24,-25 24,-49-25,-99 25,49 0,99 0,50 0,25 0,25-25,98 25,51 0,-1 0,-74 0,-173 0,-50 0,-25 0,49 0,1 0,49 0,25 0,49 0,51 0,24 0,49 0,-73 0,-76 0,-73-25,-26 25,-24 0,-50 0,75 0,49 0,0 0,25 0,25 0,0 0,49 0,26 0,-1 0,-50-25,-98 25,-1 0,-74 0,0 0,50 0,49 0,25 0,25 0,24-24,51 24,-26-25,25 25,-148 0,-1 0,-24 0,-1 0,50 0,25 0,25 0,0-25,49 0,1 0,-50 25,-50-24,-25 24,-24 0,-26 0,51 24,74-24,24 0,75 0,0 0,-49-24,-50 24,-75 0,0 0,-24 24,24 1,1 0,49-25,25 0,49-50,25 26,-49-1,-75 25,-25 25,-24-25,0 24,24 1,75 0,24-25,51 0,73 0,1 0,-75 25,-74-25,-50 0,0 0,-49 0,-100 0,25-25,75 25,124 0,24 0,25 0,75 25,-1 0,-98-1,-125-24,-24-24,-125-1,26 0,98 25,75-25,0 25,25 0,25 0,24 0,25 0,1 0,-51 0,-98-25,-26 1,-98 24,49-25,49 0,50 25,25 0,25 25,25-25,74 49,25 1,24 24,-98-49,-51-25,-73 0,-26 0,-49 0,25 0,50 0,49 0,24 0,26 0,49 0,25 25,-25-25,-49 0,-75 0,0-25,-74 25,-74 0,73 0,51 0,24 0,25 0,25 0,0 25,24 0,50-25,50 25,-25-1,-49-24,-75 0,-50 0,0 0,-98 0,24 0,49 0,50 0,25 0,0 0,25 0,25 0,24 0,75 0,49 0,-123 0,-75-24,-50 24,-49 0,-25 0,-50 0,100 0,49 0,0 0,25 0,25 0,0 0,74 0,0 0,25 24,-173-24,-26 0,-49 0,50 0,49 0,0 0,1 0,-26 0,50 0,-25 25,0-25,25 0,-24 0,48 0,76 0,148-49,74 49,-49 0,-124 0,-75 0,-99 0,-49 0,-50 0,-25 0,0 0,75 0,74 0,0 0,49 0,51 0,98 0,75 0,-124 0,-100 0,-49 0,-24 0,-51 0,-98 0,-1 0,25 0,50 0,24 0,51 0,48 0,51 0,74-25,74 25,-99 0,-50 0,-123 0,-26 0,-98 0,-1 0,50 0,25-25,49 25,50-25,0 25,25 0,25 0,98 0,1 0,0 0,-124 0,-50 0,-49 0,-26 0,-98-49,74 49,74-25,26 25,48 0,1 0,50 0,98 0,26 25,49-25,-124 0,-75 0,-73 0,-76 0,-48 0,-26 0,75-25,49 25,75 0,0 0,74 0,25 0,74 0,-24 0,-100 0,-123 0,-26 0,-49 0,25 0,50 0,73 0,1 0,50-25,24 25,-50 0,-24 0,-74 0,-1 0,-24 0,24 0,25 0,50 0,-25-25,25 0,0 25,-75 0,50 0,-50 0,1 0,49 0,0 0,25 0,49 0,50-24,0 24,-124 0,-25 0,-24 0,-26 0,-24 0,25 0,49 0,25 0,0 0,25 0,24 0,26 0,-1 0,50 0,-124 0,0 24,-25-24,-24 0,-51 0,1 0,25 0,24 0,50 0,25 0,25 0,24 0,-24 0,-50 0,-25 0,0 0,-25 25,-24 0,49-25,25 0,50 0,74 0,49 0,100 25,-50 0,-24-1,-149-24,-100 0,-24 0,-51 0,1 0,50 0,24 0,100 0,0 0,74 0,49 0,26 0,24 0,-99 0,-99 0,-100 0,-73 0,-51 0,50 0,25 0,75 0,-1 0,50 25,0-25,50 0,74 0,99 0,0 25,-124-25,-123 0,-76 0,-247 0,-99 0,-26 0,175 0,173 0,99 0,25 0,49 0,75 0,125 25,48 0,1-1,-25-24,-174 0,-99 0,-50 0,-24 0,-100 0,-123 0,73 0,51 0,123 0,75 0,0 0,99-24,124-1,74 25,1 25,-26-25,-197 0,-100 0,-50 0,-99-25,-173 25,24 0,75 0,148 0,75-25,25 25,50-25,49 25,-25 0,-25 0,-49 0,-75 0,-74-25,-99 25,50 0,173 0,0 0,24 0,26 0,99 0,148 0,1 0,0 0,-50 0,-174 0,-148-24,24 24,-49 0,-75 0,26 0,73 0,50 0,50-25,0 25,49 0,75-25,25 25,-125 0,-73 0,-1-25,-99 25,0 0,25 0,49 0,25 0,25 0,25 0,25 0,49 0,-25 0,-24 0,-75 0,-74 0,-149 0,-25 0,99 0,174 0,25 0,49 0,75 0,25 0,24 50,-98-50,-76 0,-48 0,-51-25,-123 25,-26 25,125-25,74 0,25 0,50 0,74 0,149 0,74 0,75 25,74 24,-223-24,-248-25,-25 0,-75 0,-98 0,-75-50,-1 50,101 0,98 0,25 0,50 0,0-24,74 24,75-25,-1 25,-123 0,-75 0,-49 0,-125 0,-24 0,-75 0,100 0,124 0,24 0,50 0,25 0,24 0,51 0,-1 0,74 0,-73 0,-51 0,-74 0,1-25,-26 25,-24 0,24 0,50-25,50 0,-1 25,-24 0,-50 0,-24 0,-1 0,0 0,1 0,49 0,0 25,25-25,49 25,50 0,-74 0,-75-1,0 1,-49-25,-1 25,26 0,24 0,25-25,49 0,51 0,98 0,0 0,-24 0,-174 0,-49 0,-51 0,-148 0,50 0,49 0,25 0,74 0,50 0,25 0,74 0,100-50,148 50,50 0,74 0,-173 0,-199 0,-148 0,-51 0,-98 0,-1 25,75-25,50 0,74 0,0 0,50 0,74 0,74-50,75 50,-25 0,-74 0,-150 0,-73 0,-75 0,-99 0,-50 25,74-25,26 0,123 0,50 0,25 0,99 25,74 24,25-24,26 25,-26-25,-99-25,-174 0,-123-25,-150-25,25 50,50 0,149 0,99 0,0 0,75 0,73 0,175 0,49 0,-50 25,-123-25,-174 0,-75 0,-49-25,-199 0,-99-24,25 24,149 25,173 0,50 0,25 0,50-25,123 25,50 0,50 25,-1-25,-197 0,-100 0,-50 0,-24 0,-75 0,-50 0,1 0,123 0,125-25,49 25,50 0,0 0,-99 0,-50-25,-50 25,-74-24,-174-51,-49 50,-25 1,248 24,149 0,24 0,75 0,100 0,48 0,1 24,-49 1,-125-25,-124 0,-25 0,-98-25,-150 25,75 0,-1 25,150-25,124 0,49 0,99 0,25 25,-24 0,-125-25,-49 0,-74 0,-76 0,-48 0,49 0,25 0,99-25,74 0,50 25,-25 0,-49 0,-50 0,-50 0,50 0,-49 25,24-25,25 25,0-25,25 0,24 0,50-25,26 25,-101-25,-24 0,-49 25,-51 0,1 0,-25 0,50 0,74 25,0-25,49 0,51 0,-1-25,50 1,-124 24,-25-25,-25 25,0 0,0 0,25 0,-50 0,50 25,0-1,0 1,25 25,0-50,74 0,50 0,50 0,-51 0,-24-25,-74 25,-50-25,-25 25,0 0,-24 25,49-25,0 25,0-25,25 0,24 0,50-25,25 25,-49-25,-26 0,-73 1,-1 24,-50-25,-24 25,50 0,49 25,-25-25,25 24,0 1,0-25,25 0,-25 0,24 0,51 0,24 0,-25 0,-24-49,-50 49,-50-25,-24 25,-75-25,0 25,75 0,24 0,-24 25,-75 24,75-24,49 0,25 0,0-25,74 0,50-25,50 0,-50 0,-74 1,-50 24,-25 0,-50 0,-49 0,25 49,25-24,74-25,25 0,74 0,74 0,26-50,-125 50,-49-24,-50 24,0 0,25 0,-24 0,-51 24,-24 1,49 25,50-25,0-25,75 0,98 0,100 0,-74 0,-100 0,-99-25,-50 0,1 25,-75 0,25 0,-50 0,49 0,76 0,24 25,0-25,0 0,74 0,75 0,99 25,74-25,-98 0,-150 0,-74-25,-25 25,-99-25,-173 0,-51 0,26 25,148 50,125-50,49 25,0-25,0 25,24-25,51 0,173 0,50 24,49-24,-149 0,-148 0,-125-24,-73 24,24-25,-149 25,74 0,50 0,75 0,49 0,25 0,25 0,0 0,49 0,75 0,25 0,-25 25,-100-25,-74 0,-74 0,-124 0,-50 0,124 0,25 24,75 1,49 0,0-25,24 0,51 25,74 0,49-1,1-24,-125 0,-124-24,-74-1,-99 25,0-50,99 50,99 0,25 0,50-25,98 1,51-1,24-25,-124 25,-74 1,-25 24,-25-25,-24 25,-75-25,-149 0,-74 25,173 0,124 0,50 0,50 0,74 0,50 0,24 0,-24 0,-75 0,-99 0,-25-25,0 25,-49 0,-50 0,0 0,49 25,75 0,0-25,50 0,49 0,75 0,-25 0,-75-25,-74 25,0-25,-50 25,1-24,-125-1,50 25,50 25,74-1,0-24,49 0,26 0,49 0,-25 0,-49-24,-75-1,-50 25,26 25,24-25,25 24,0 1,0-25,25 0,99 0,74 25,1-25,24 0,-49 0,-100-25,-74 0,-25 25,0 0,-24 0,-50 0,-1 0,76 50,24-50,24 0,76 0,48-25,26 25,-100-25,-74 1,-49 24,-50 0,-25 0,49 0,-24 24,25 1,49 0,25-25,0 25,25-25,24 0,50 0,25 0,-49-25,-75 0,-50 0,-99 1,-49-1,24 25,100 0,24 0,50 0,0 25,0-25,25 24,50-24,49 0,74 0,-74 0,-74 0,-50-24,-50 24,-74 0,-50 0,26 0,73 0,26 0,49 24,24-24,100 0,100 0,24 0,0 0,-149-24,-74 24,-50 0,0-25,-99 25,-25 0,25 0,25 0,124-25,49 25,25-25,1 0,-26 1,-99 24,-24 0,24 0,-25 24,50-24,0 25,0 0,25-25,0 0,49 0,25 0,-24-25,-50 25,-25-25,-50 25,-24 0,-26 0,1 0,74 25,1 0,24-25,0 25,24-25,26 0,49 0,50 0,-74 0,-125 0,0 0,-24 0,-1 25,51-1,-1 1,25 0,0 0,25 0,74-25,25 0,50 0,-50-25,-50 0,-148 25,-26 0,-73 0,98 74,50-24,25-50,0 25,0-25,75 0,24 0,25 0,25 0,-124 0,-25-25,0 0,-25 25,-49-25,-174 25,24 25,100-25,25 25,49 0,50 0,0-1,0-24,0 0,50 0,49 0,50-24,-50-1,-49 25,-75-25,-74 25,-50 0,-49 25,24 0,75-25,24 0,51 24,24-24,-25 25,25-25,49 0,75 0,50 0,0 0,-125 0,-74 0,-24 0,-26 0,-49 0,25 0,25 0,24 0,75 25,49-25,75-25,124 25,-75 0,-24-25,49 25,-148 0,-50-24,-25 24,-50 0,-24 0,-50 0,-25 0,49 0,76 0,24 0,24 0,1 0,50 0,24 0,0 0,-24 0,-26 0,-49 0,25 0,-25 0,25 0,0 0,-1 0,-24 0,0-25,0 0,0 25,0-25,0 0,0 1,0 24,0 0,0 24,0 1,0-25,0-25,0 1,0-1,0 25,0-25,0 0,0 25,0 25,0-25,0 25,0-50,25 25,-25-25,0 0,0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7:58.04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98,'25'-25,"-25"25,25-24,0 24,-1-25,26 25,24-25,1 25,-50 0,-1 0,-24 0,25 0,0 25,0 0,0-25,-1 0,-24 24,0-24,0 25,0-25,25 0,-25 25,0-25,25 25,0-25,0 25,-1-1,-24-24,25 0,-25 0,25 0,0 0,-25 0,25 0,24 25,-49-25,50 0,-50 0,0 0,0 0,25 0,24 0,1 25,0-25,-1 0,-24 0,-25-25,25 25,24-25,-24 1,0 24,-25-25,25 25,-25 0,25 0,-1-25,1 25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0.656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50,'0'0,"25"0,0-25,-1 25,1 0,25-25,-25 25,-1 0,1 0,0 0,0 0,0 0,-1 0,1 0,50 0,-26 50,-24-50,0 0,-25 0,25 0,-1 0,-24 25,0-25,25 25,-25-1,25 1,-25-25,50 0,-26 25,1-25,0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06.07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74,'25'-25,"-25"25,50 0,24-24,25 24,25-25,50 25,-75 0,-24 0,-26 0,1 25,-25-1,24-24,-49 50,25-50,0 25,-25 24,25-49,-25 50,24-50,1 25,-25-25,25 25,0-25,0 0,24 0,-24 0,25 0,-26 0,26 0,-50-25,25 25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3.562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2,'0'0,"25"0,24 0,50 0,50 0,25 25,-1 25,-49-50,0 25,-24 24,24-24,-50 25,1-26,-26 1,-49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4.46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2319 3974,'0'0,"25"50,124 24,496 149,942 75,522 99,-51-25,-545-174,-669-74,-547-99,-421-25,-372-74,-893-75,-397-174,-694 100,396 174,323 148,794 25,669 49,298-49,298 25,520 25,795-50,148-25,248-49,-496 49,-496-25,-819-24,-198-50,-148-25,-448-24,-644-26,-397-98,0 24,273 0,570 149,496 50,273-50,75 24,297 1,298 0,571 25,272-50,-149 0,-471 24,-520-24,-299 0,-148 0,-223-49,-323 24,-521-74,75 49,49-124,422 150,372-51,272 75,200-74,296 49,299-25,49 50,-223 25,-298 0,-247 0,-175 0,-173-25,-372-50,-397 0,74 26,323 48,397 26,223-25,25-25,322 74,769 174,670-49,224-100,-1-25,74-24,1-50,-621 0,-768 0,-621 0,-123-25,-398 0,-843-74,-396 0,-125 99,447 25,421 24,273 100,422 25,248-100,75-24,222-25,348-1,496-24,273-49,546-26,-274 26,-470 49,-894-50,-297 50,-99-25,-125 1,-98-1,49 0,99 0,99 25,50 0,-25 0,25 0,-49 0,-26 0,-73 0,-76 25,-98-25,-50 25,0 0,74-25,50 24,74-24,150 0,-1 0,50-24,173-26,273-74,397-99,273-100,-272 100,-299 149,-446 49,-198 25,-174 0,-348 0,-297-50,-173 50,520 0,248 0,224 0,99-25,99-49,248 49,347-49,298-1,0 75,-545 0,-348 0,-149-24,-99 24,-348-50,-693-74,-1 25,298 99,496 0,297 0,100 0,49-75,348 26,347-51,248 76,-273 24,-545 49,-175-49,-73 25,-125 49,-99 75,-99 25,99-25,149-25,124-75,50-24,99 0,272 25,26 49,-149 50,-224-100,-99 26,-148-1,-125 25,-223 1,-25-100,1 0,247 0,124-25,125 0,49 0,24 25,76-25,173-99,49 75,-24 24,-249 0,-98 25,-125 0,-223 0,-99-50,-124 50,397 0,198-24,75-51,421-123,595-75,274-74,-1-1,-669 150,-546 99,-174 74,-247 0,-646-49,-694-100,-198-24,197 49,497 99,819 50,297 0,174 0,446 0,422 0,645 0,-49 0,123 0,-570 25,-670 25,-496-50,-124 0,-521-50,-843 0,-150-49,299 99,595 25,397 0,297 0,75-1,74 76,273 48,248 76,199 49,-26-25,-296-75,-324-148,-173 0,-124-25,-248-50,-372-49,-372 0,297 24,373 51,396 24,75 0,74-75,323 50,446 25,75-49,272 49,-322-50,-521 25,-347-49,-174 0,-496-150,-694-272,-100-74,372 297,670 174,348 74,173-50,397-24,521 25,347 74,-174 0,-471 0,-521 0,-322 0,-298 0,-396 0,-299-50,75 50,546 0,272 0,175 0,73-25,299 1,346 24,174 0,75 0,-348 0,-347 0,-248 0,-74-25,-447 0,-496-74,0 49,248 125,446 24,249 0,74-25,124 1,347 24,398 99,247-49,-124 25,-546-75,-371-74,-150 0,-148-25,-397-75,-397 26,124-1,496 50,323 0,74 0,49-25,150 0,272 25,0 25,-24 25,-224 49,-198-99,-50 25,-74 0,-199-75,-223 0,149-24,224 0,148 24,74-99,199-49,223 49,50 0,-274 124,-272 25,-24 0,-51 25,-98 124,49-50,74-74,50-25,50-50,98-24,76-25,-150 0,-74 24,-50 26,-148-1,-273 25,-1 25,200 25,73 0,174-25,25 0,50-25,173-50,149 26,199-75,-224 99,-248 25,-148 0,-150 0,-198 0,-24 0,123 0,124 0,174 0,25-25,124-49,248-50,124 25,49 74,-371 0,-199 25,-50 0,-124 0,-272 0,-100 0,75 0,273 25,173-25,25 0,124-50,297 1,324-1,-1 50,-422 25,-223-25,-74 0,-50 0,-74 0,-149 0,-99 25,24-25,51 24,123 1,124-25,50-49,124-1,148 0,50-24,-49 0,-124 74,-174 0,-25 0,-124 0,-273-50,-471 25,100 25,421 0,272 0,100 0,75-25,223 25,148 0,224 0,-50 0,-149 0,-248 0,-198 0,-50 0,-74-25,-298 1,-372-76,75 76,223 24,272 24,125-24,74 0,74 0,125 25,98 0,125 49,124-49,-199-25,-174 0,-173-25,-24 25,-76-24,-272-51,-74 26,49 49,99 0,174 0,75 0,49 0,25 0,49 0,75 0,99 0,0 24,-75 1,-98-25,-150 25,-98 25,-150-26,-198-24,-24 25,-75-25,124 50,223-25,223 0,75-25,99-25,149 25,24 0,-24 0,-25 25,-99-1,-149-24,-49 0,-199 0,-298 0,-422-99,-445 49,-76 75,323 75,348-1,297 0,323-25,198-74,24 0,100 0,149 0,99-49,273 49,-248 0,-124 0,-248 0,-50 0,-74 0,-249 0,-296-75,-597-73,-73-51,222 100,274 99,594 25,200-25,48 0,101 0,172 24,199-24,323 0,198 25,-25-25,-297 25,-497-25,-173 0,-75 0,-198 0,-248 0,-372 0,-100-50,-24 50,347 25,397-25,199 0,49 0,74 0,125 0,123 0,249 25,321 25,51 24,-149 50,-497-49,-272-51,-99 1,-149 25,-298-100,-422 1,50 24,273-25,322 50,274 0,24 25,24 0,125 24,74-24,125 25,98-25,249 49,-150 50,-321-50,-175-49,-98-25,-75 25,-248-25,24 0,-24 25,75-25,123 49,124-24,50 0,50-25,124 25,148 0,149 24,174 26,-198-26,-274 1,-173-50,-49 0,-125 74,-148-74,-150 0,150 0,49 50,124 24,149-74,25 25,99 0,174 0,123 24,100 51,-198-1,-199-50,-99-49,-75 0,-74 25,-149-25,-25 25,1 0,74 24,99 26,49 24,75-25,0-24,75-25,98 0,199-75,174 50,-50-50,-99 50,-223 0,-125 25,-98 0,-51 25,-222-1,-149-49,49 25,99 0,75 49,174-24,74-50,25 0,99 0,198 0,224 0,198 0,75 0,-274 0,-321 0,-224 0,-50 25,-173 24,-273-49,-174 0,-99 75,0-1,298 25,223 25,124 0,124-49,49-26,125-24,148-25,249-49,396-26,-223 75,-446 0,-248 0,-100 0,-99 0,-272 50,-249-50,-74 0,0 25,272-25,199 0,224 0,98 0,75 0,174 24,223 51,174-1,73 1,-48 49,-423 0,-247-99,-100 24,-222 1,-324 24,-173-24,0 24,75-24,173 74,174-25,173 0,149-49,25 0,75-50,198 24,223-24,248 0,74-49,199 49,-521-50,-372 50,-148-25,-150-24,-744-51,-322-98,124 99,496 74,496 25,124-25,99 0,347 1,447-26,174 50,-174 0,-298 0,-396 25,-224-25,-99 0,-347 0,-398 0,-148-50,-74 1,545 49,397 0,224-25,223 0,297-25,273 50,-99 25,-75 50,-396-26,-248-24,-149 0,-174-25,-347 0,-397-99,-149-1,347 51,571 49,248 0,75-25,247 25,273 25,249 24,-26-24,-198 25,-396-25,-200-25,-48 0,-76-25,-98 25,-1-50,-24 50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9:08.625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1,'0'0,"0"25,25 0,-25-25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52:35.609"/>
    </inkml:context>
    <inkml:brush xml:id="br0">
      <inkml:brushProperty name="width" value="0.09701" units="cm"/>
      <inkml:brushProperty name="height" value="0.09701" units="cm"/>
      <inkml:brushProperty name="color" value="#3399FF"/>
      <inkml:brushProperty name="fitToCurve" value="1"/>
    </inkml:brush>
  </inkml:definitions>
  <inkml:trace contextRef="#ctx0" brushRef="#br0">0 253,'25'0,"-1"-25,1 25,0 0,-25 0,25 0,0 0,-1 0,1 0,50 0,-26 0,1 0,-1 0,-49 0,25 0,0 25,0-25,0 50,-1-50,1 49,0-24,25-25,-26 0,1 0,-25 0,25 0,-25 0,25 0,0 0,0 0,-1 0,1 0,0 0,-25 0,25 0,-25 0,25 0,-1-25,26 25,-25 0,24 0,-24-24,0 24,0 0,-25 0,25 0,-25 0,24 0,26 0,0 0,-1 0,26 0,-1 0,-49 0,24 24,-49-24,0 0,25 0,25 50,-25-50,24 50,26-50,-26 24,-24 1,25-25,-1 0,-24 0,-25 0,50 0,-25 0,-1 0,26 0,0 0,-1 0,26 0,-26 0,26 0,-1-25,-24 25,-1-24,26-1,-51 0,26 25,-25-50,49 26,-49 24,0-25,-25 25,25-25,0 0,-1 25,26 0,-50 0,25 0,0 0,24 25,1-25,24 0,50 25,-49 24,24-24,-25-25,50 0,-49 0,-26 25,-49-25,25 0,0 0,-25-25,74 0,1 1,-1-1,-24-25,-1 50,-49-25,0 25</inkml:trace>
  <inkml:trace contextRef="#ctx0" brushRef="#br0" timeOffset="3547">4266 253,'25'0,"-25"0,25 0,0 0,-1 0,-24 0,25 0,0 0,0 0,24 0,-49 50,50-50,-50 0,0 0,0 25,25-25,-25 0,25 0,-25 0,0 0,24 0,1 0,-25 0,50 0,-25 0,-1 0,1 0,-25 0,25 0,0 0,0 0,49 0,-24 0,-1 0,-24 0,50 0,-51 0,26 0,-50 0,25 0,24 0,-24 0,0 0,0-25,24 25,1 0,-25 0,24 0,-24 0,0 0,0 0,0 0,-1 0,1 0,0 0,0 0,24 25,-24-1,0-24,-25 0,25 0,-25 25,25-25,-1 0,1 0,-25 0,50 0,-25 25,-1-25,26 0,-50 0,50 0,-25 0,-1 0,1 0,0 0,25 0,-26 0,1 0,25 0,-50-25,25 0,24 25,-24-24,0 24,0-25,24 0,-24 0,25 25,-1-25,1 25,-25 0,24 0,-24 0,0 0,0 0,-1 0,1 0,0 0,25 0,-26 25,26-25,-50 0,25 0,-25 0,25 0,0 0,-25 0,24 0,1 25,0-25,0 0,-25 0,49 0,1 0,-25 0,0 0,-1 0,1 0,-25 0,25 0,0 0,-25 0,25-25,-1 0,26 1,0-1,-26 0,1 0,-25 25,25 0,-25 0,25 0,-25 0,49 0,-24-25,25 25,24 0,25 0,-49 0,0 0,-1 0,-49 0,0 0,0 25,25-25,-25 0,25 0,-25 0,0 0,25 0,-25 0,25 0,-25 0,24 0,1 0,0 0,25 0,-1 0,-24 0,0 0,0 0,-1 0,1 0,25 0,-1-25,1 25,0-24,-26 24,-24 0,25-25,0 25,-25-25,25 25,24-25,-24 25,0 0,-25 0,25 0,-25 0,25 0,-1 0,1 0,-25 0,25 0,-25 0,25 0,-25 25,25-25,-1 0,-24 0,0 0,0 0,0 0,0 25,0-25,25 25,-25-25,25 24,-25-24,0 25,0 0,25-25,-25 25,25-25,0 0,-1 0,-24 0,25 0,0 0,0 0,0 0,-25 0,49 0,-49 0,25 0,-25 0,25 0,-25 0,25 0,-1 0,-24-25,0 25,25 0,-25-25,25 25,-25 0,25 0,-25 0,25 0,-1 0,-24 0,25 0,-25 0,0 0,0 0,25 0,-25 0,0 0,0 0</inkml:trace>
  <inkml:trace contextRef="#ctx0" brushRef="#br0" timeOffset="11219">25 625,'0'0,"24"0,1 0,25 0,24 25,1-25,-1 0,-24 25,-26-25,26 0,-50 0,50 0,-26 0,1 0,0 0,49 0,-49 0,25 0,0 0,-26 0,51 0,-75 0,25 0,-1 0,1 0,0 0,0 0,0 0,24 0,1 0,-50 0,49 0,1 0,0 0,-1 0,26 0,-26 0,26 0,-1 0,-24 0,-1 0,1 0,-1 0,-24 0,0 0,25 0,-25 0,-1 0,26 0,24 0,-24 0,0 0,-1 0,-24 0,25 0,-50 0,24 0,1 0,0 0,25 0,24 0,0 0,1 0,-1 0,1 0,-1 0,-24 0,-1 0,1 0,0 0,-1 0,1 0,24 0,1 0,-26 0,1 0,-1 0,1 0,-25 0,49 0,-49 0,0 0,24 0,1 0,24 0,1 0,-1 0,26 0,-26 0,25 0,-49 0,24 0,-49 0,0 0,0 0,-25 0,49 0,26 0,-1 0,0 0,1 0,24 0,-49 0,-1 0,1 0,-25 0,0 0,-1 0,1 0,50 0,-26 0,26 0,-26 0,1 0,24 0,-49 0,0 0,0 0,-25-25,24 25,1 0,0 0,25 0,-1 0,26-25,-1 25,0 0,1 0,-25 0,-1 0,1 0,-25 0,24 0,1 0,-25 0,24 0,1 0,24 0,1 0,-1 0,-24 0,-26 0,26 0,-25 0,24 0,1 0,0 0,-26 0,26 0,0 0,24 0,1 0,-1-25,0 25,1 0,-26-24,26 24,-26 0,1 0,-25 0,24 0,-24 0,-25 0,25 0,0 0,-25 0,25 0,24 0,-24 0,25 0,24 0,-24 0,-1 0,1 0,-25 0,0 0,-1 0,26 0,0 0,24 0,25 0,0 0,25 0,-74 0,24 0,-49 0,-25 0,25 0,0 0,24 0,1 0,24 0,1 0,-1 0,-24 0,-50 0,25 0,-25 0,49 0,-49 0,25 0,-25 0,25 0,0 0,0 0,-25 0,24 0,1 0,0 0,-25 0,25 0,-25 0,25 0,-1 0,1 0,0 0,0 0,0 0,-25 0,24 0</inkml:trace>
  <inkml:trace contextRef="#ctx0" brushRef="#br0" timeOffset="16078">248 427,'-25'0,"0"0,25 0,-25 25,25-25,-24 24,24-24,0 25,0 0,0-75,-25 26,0-26,0 0,25 50,-25 25,25 0,0 0,0 24,0-24,0-25,0 25,0-50,0 0,0 25,0-24,-24 24,24 24,0 26,0 0,0-26,0-48,0-1,0-25,0-24,0 49,0 25,0 0,0 25,0 0,0-25,0 24,0 1,0-25,24-25,1 1,0 24,0 0,-25 0,49 0,1 0,24 0,-24 0,0 0,-50 0,24 0,-48-25,-1 0,0 0,0 0,-24 25,49-24,-25 24,25 0,-25 0,25 24,-25-24,25 25,0 0,25 0,25 0,-1-25,-49 0,50 0,-50-25,25 25,-25-25,0 0,-25 25,0 0,25-25,-25 25,-24 0,24-24,0 24,0 0,25 0,-25 0,1 24,24-24,0 25,-25-25,25 25,0-25,25 0,-1 25,-24-25,25 0,0 0,-25-25,0 0,0 25,0-25,-25 25,0-24,25 24,-49 0,24 0,0 0,0 0,25 0,0 24,25-24,0 50,0-50,0 25,-25-25,24 0,1 0,-25 0,25 0,-25 0,0 25,50-1,49 51,74-26,-49-24,50-25,-25 0,-99-25,-50 1,0 24,-50 0,50-25,-50 0,-24 25,24 0,1-25,24 25,0 0,-25 0,26 0,-1 0,-25 25,50-25,-25 25,25 0,25-25,0-25,-25 0,0 25,0-25,-25 25,-24-49,-26 49,26 0,-1 0,50 0,0 0,0 24,0-24,25 0,0 0,-25 0,24 0,-24-24,25 24,-25-50,0 25,0 0,0 1,-25 24,1 0,24 0,0 0,0 24,0-24,24 25,1 25,25-50,-1 25,-49-25,0-25,0 0,0 25,-49-50,49 1,-75 24,75 25,-24 0,-1 0,0 25,25 0,-25-25,25 49,0-24,0 0,0 0,0-25,0 0,0-25,0 25,-25 0,1 0,-26 0,50 0,-25 25,25-1,0-24,0 25,0 0,0-25,25 0,0 0,-25 0,25 0,-1 0,-24 0,0-25,-24 0,-1 25,-25 0,1 0,24 0,0 0,25 0,0 25,0-25,25 25,24-25,26 50,-1-26,-24-24,-25 0,24 0,-98 0,24 0,-25 0,25 0,50 0,25 0,99 0,49 25,-24-25,-50 0,0 0,-75 0,-73-25,-26 25,25 0,-24 0,-26 0,75 0,-25 0,25 0,25 0,25 0,49 50,75-25,-50 0,-25-25,-25 0,-49 0,-50-25,0 25,-49-25,0 25,-1 0,26 0,24 0,25 0,49 0,51 0,73 0,1 0,-75 0,-99 0,25 0,-25-25,-50 25,1 0,-26-25,1 25,24 0,25 0,1 0,24-24,24 24,1-25,-74 25,24 0,-50 0,26 0,-1 25,50-25,50 0,-1 0,26 0,-26-25,-24 25,-25-25,0 0,-49 25,-51-25,1 25,0 0,25 0,24 0,25 0,25 0,25 25,0-25,49 0,25 0,-49 0,-25 0,-25 0,-25-25,-49 1,-50-1,-75 25,75 0,50 0,74 25,-25-25,25 0,25 0,49 24,-24-24,-1 0,-24 0,-50-24,-24 24,-50 0,-75 0,50 0,49 24,26 1,49-25,0 25,25-25,24 0,75 25,0 0,25-25,-74 0,-100 0,0 0,-74-25,-75 25,75 0,49 0,75 0,0 0,124 25,99-1,25 26,-100 0,-123-50,-75 0,-25 0,-24 0,0 0,49 0,25 0,25 0,-1-25,76 0,48 0,-73 0,-125 25,25 0,-49 0,0 0,49 0,25 0,25 0,-1 0,26 0,0 0,-50-24,-25 24,0 0,-49 0,-26 0,26 0,24 0,50 0,25 0,99 0,25 0,-25 0,-74 0,-50-25,-50 25,-24 0,-75 0,25-25,-25 25,149 0,25 0,49 0,75 0,49 0,-98 0,-76 0,-48-25,-26 25,-24-25,-125 1,50 24,125 0,24 0,24 0,26 0,49 0,0 0,-24 0,-26 0,-49 0,-24 0,24 0,0 0,24 0,51 0,-26 0,-24 0,0 0,-50 0,0-25,-24 25,-1 0,25 0,25-25,50 25,-25 0,-25-25,-50 25,25-49,-49 24,24 25,50 0,25 25,50-1,49 51,49-26,1 1,-100-25,-49-25,-74-25,-26 25,1 0,74 0,24 0,1 0,25 50,99-26,-50 26,-74-25,-75-50,-24 0,-75 0,0 1,75 24,49 0,25 0,25 0,24 24,75 1,75 0,-50 0,-100-25,-74 0,-49-25,-100 0,-49-24,74 49,124-25,1 25,24 0,24 0,51 0,74 49,49-49,-123 0,-51 0,-73-24,-100-1,-50-25,1 25,124 25,74 0,24 0,26 0,99 25,49 25,-24-25,-50 24,-124-49,-25 0,-49-25,-125 1,1-26,49 25,149 25,-25 0,25-25,-25 25,25-24,0-1,-24 25,-1-25,-50 0,1 25,0 0,74 0,-25 0,25 0,25 25,49-25,50 0,-25 0,-24 0,-100 0,0 0,-25 0,50 0,0 0,75 0,24 0,124 25,50 49,0-49,-149 0,-99-25,-75 0,1 0,-26 0,26 0,-1 0,50 0,25 0,49 0,75 0,-25 0,-50 0,-148 0,0 0,-26 0,26 0,24 0,50 0,25 0,25 0,24 0,25 0,-99 0,-24 0,-26 0,-24 0,24 0,25 0,0 0,1 0,24 0,-25 0,25 25,25-25,24 24,50 1,-24-25,-50 0,-75 0,0-25,-74 25,25 0,25 0,24 0,50 0,25 0,25 0,98 0,76 0,48 0,-123 0,-74 0,-100-24,-25 24,-49-25,-99 25,49 0,99 0,50 0,25 0,25-25,98 25,51 0,-1 0,-74 0,-173 0,-50 0,-25 0,49 0,1 0,49 0,25 0,49 0,51 0,24 0,49 0,-73 0,-76 0,-73-25,-26 25,-24 0,-50 0,75 0,49 0,0 0,25 0,25 0,0 0,49 0,26 0,-1 0,-50-25,-98 25,-1 0,-74 0,0 0,50 0,49 0,25 0,25 0,24-24,51 24,-26-25,25 25,-148 0,-1 0,-24 0,-1 0,50 0,25 0,25 0,0-25,49 0,1 0,-50 25,-50-24,-25 24,-24 0,-26 0,51 24,74-24,24 0,75 0,0 0,-49-24,-50 24,-75 0,0 0,-24 24,24 1,1 0,49-25,25 0,49-50,25 26,-49-1,-75 25,-25 25,-24-25,0 24,24 1,75 0,24-25,51 0,73 0,1 0,-75 25,-74-25,-50 0,0 0,-49 0,-100 0,25-25,75 25,124 0,24 0,25 0,75 25,-1 0,-98-1,-125-24,-24-24,-125-1,26 0,98 25,75-25,0 25,25 0,25 0,24 0,25 0,1 0,-51 0,-98-25,-26 1,-98 24,49-25,49 0,50 25,25 0,25 25,25-25,74 49,25 1,24 24,-98-49,-51-25,-73 0,-26 0,-49 0,25 0,50 0,49 0,24 0,26 0,49 0,25 25,-25-25,-49 0,-75 0,0-25,-74 25,-74 0,73 0,51 0,24 0,25 0,25 0,0 25,24 0,50-25,50 25,-25-1,-49-24,-75 0,-50 0,0 0,-98 0,24 0,49 0,50 0,25 0,0 0,25 0,25 0,24 0,75 0,49 0,-123 0,-75-24,-50 24,-49 0,-25 0,-50 0,100 0,49 0,0 0,25 0,25 0,0 0,74 0,0 0,25 24,-173-24,-26 0,-49 0,50 0,49 0,0 0,1 0,-26 0,50 0,-25 25,0-25,25 0,-24 0,48 0,76 0,148-49,74 49,-49 0,-124 0,-75 0,-99 0,-49 0,-50 0,-25 0,0 0,75 0,74 0,0 0,49 0,51 0,98 0,75 0,-124 0,-100 0,-49 0,-24 0,-51 0,-98 0,-1 0,25 0,50 0,24 0,51 0,48 0,51 0,74-25,74 25,-99 0,-50 0,-123 0,-26 0,-98 0,-1 0,50 0,25-25,49 25,50-25,0 25,25 0,25 0,98 0,1 0,0 0,-124 0,-50 0,-49 0,-26 0,-98-49,74 49,74-25,26 25,48 0,1 0,50 0,98 0,26 25,49-25,-124 0,-75 0,-73 0,-76 0,-48 0,-26 0,75-25,49 25,75 0,0 0,74 0,25 0,74 0,-24 0,-100 0,-123 0,-26 0,-49 0,25 0,50 0,73 0,1 0,50-25,24 25,-50 0,-24 0,-74 0,-1 0,-24 0,24 0,25 0,50 0,-25-25,25 0,0 25,-75 0,50 0,-50 0,1 0,49 0,0 0,25 0,49 0,50-24,0 24,-124 0,-25 0,-24 0,-26 0,-24 0,25 0,49 0,25 0,0 0,25 0,24 0,26 0,-1 0,50 0,-124 0,0 24,-25-24,-24 0,-51 0,1 0,25 0,24 0,50 0,25 0,25 0,24 0,-24 0,-50 0,-25 0,0 0,-25 25,-24 0,49-25,25 0,50 0,74 0,49 0,100 25,-50 0,-24-1,-149-24,-100 0,-24 0,-51 0,1 0,50 0,24 0,100 0,0 0,74 0,49 0,26 0,24 0,-99 0,-99 0,-100 0,-73 0,-51 0,50 0,25 0,75 0,-1 0,50 25,0-25,50 0,74 0,99 0,0 25,-124-25,-123 0,-76 0,-247 0,-99 0,-26 0,175 0,173 0,99 0,25 0,49 0,75 0,125 25,48 0,1-1,-25-24,-174 0,-99 0,-50 0,-24 0,-100 0,-123 0,73 0,51 0,123 0,75 0,0 0,99-24,124-1,74 25,1 25,-26-25,-197 0,-100 0,-50 0,-99-25,-173 25,24 0,75 0,148 0,75-25,25 25,50-25,49 25,-25 0,-25 0,-49 0,-75 0,-74-25,-99 25,50 0,173 0,0 0,24 0,26 0,99 0,148 0,1 0,0 0,-50 0,-174 0,-148-24,24 24,-49 0,-75 0,26 0,73 0,50 0,50-25,0 25,49 0,75-25,25 25,-125 0,-73 0,-1-25,-99 25,0 0,25 0,49 0,25 0,25 0,25 0,25 0,49 0,-25 0,-24 0,-75 0,-74 0,-149 0,-25 0,99 0,174 0,25 0,49 0,75 0,25 0,24 50,-98-50,-76 0,-48 0,-51-25,-123 25,-26 25,125-25,74 0,25 0,50 0,74 0,149 0,74 0,75 25,74 24,-223-24,-248-25,-25 0,-75 0,-98 0,-75-50,-1 50,101 0,98 0,25 0,50 0,0-24,74 24,75-25,-1 25,-123 0,-75 0,-49 0,-125 0,-24 0,-75 0,100 0,124 0,24 0,50 0,25 0,24 0,51 0,-1 0,74 0,-73 0,-51 0,-74 0,1-25,-26 25,-24 0,24 0,50-25,50 0,-1 25,-24 0,-50 0,-24 0,-1 0,0 0,1 0,49 0,0 25,25-25,49 25,50 0,-74 0,-75-1,0 1,-49-25,-1 25,26 0,24 0,25-25,49 0,51 0,98 0,0 0,-24 0,-174 0,-49 0,-51 0,-148 0,50 0,49 0,25 0,74 0,50 0,25 0,74 0,100-50,148 50,50 0,74 0,-173 0,-199 0,-148 0,-51 0,-98 0,-1 25,75-25,50 0,74 0,0 0,50 0,74 0,74-50,75 50,-25 0,-74 0,-150 0,-73 0,-75 0,-99 0,-50 25,74-25,26 0,123 0,50 0,25 0,99 25,74 24,25-24,26 25,-26-25,-99-25,-174 0,-123-25,-150-25,25 50,50 0,149 0,99 0,0 0,75 0,73 0,175 0,49 0,-50 25,-123-25,-174 0,-75 0,-49-25,-199 0,-99-24,25 24,149 25,173 0,50 0,25 0,50-25,123 25,50 0,50 25,-1-25,-197 0,-100 0,-50 0,-24 0,-75 0,-50 0,1 0,123 0,125-25,49 25,50 0,0 0,-99 0,-50-25,-50 25,-74-24,-174-51,-49 50,-25 1,248 24,149 0,24 0,75 0,100 0,48 0,1 24,-49 1,-125-25,-124 0,-25 0,-98-25,-150 25,75 0,-1 25,150-25,124 0,49 0,99 0,25 25,-24 0,-125-25,-49 0,-74 0,-76 0,-48 0,49 0,25 0,99-25,74 0,50 25,-25 0,-49 0,-50 0,-50 0,50 0,-49 25,24-25,25 25,0-25,25 0,24 0,50-25,26 25,-101-25,-24 0,-49 25,-51 0,1 0,-25 0,50 0,74 25,0-25,49 0,51 0,-1-25,50 1,-124 24,-25-25,-25 25,0 0,0 0,25 0,-50 0,50 25,0-1,0 1,25 25,0-50,74 0,50 0,50 0,-51 0,-24-25,-74 25,-50-25,-25 25,0 0,-24 25,49-25,0 25,0-25,25 0,24 0,50-25,25 25,-49-25,-26 0,-73 1,-1 24,-50-25,-24 25,50 0,49 25,-25-25,25 24,0 1,0-25,25 0,-25 0,24 0,51 0,24 0,-25 0,-24-49,-50 49,-50-25,-24 25,-75-25,0 25,75 0,24 0,-24 25,-75 24,75-24,49 0,25 0,0-25,74 0,50-25,50 0,-50 0,-74 1,-50 24,-25 0,-50 0,-49 0,25 49,25-24,74-25,25 0,74 0,74 0,26-50,-125 50,-49-24,-50 24,0 0,25 0,-24 0,-51 24,-24 1,49 25,50-25,0-25,75 0,98 0,100 0,-74 0,-100 0,-99-25,-50 0,1 25,-75 0,25 0,-50 0,49 0,76 0,24 25,0-25,0 0,74 0,75 0,99 25,74-25,-98 0,-150 0,-74-25,-25 25,-99-25,-173 0,-51 0,26 25,148 50,125-50,49 25,0-25,0 25,24-25,51 0,173 0,50 24,49-24,-149 0,-148 0,-125-24,-73 24,24-25,-149 25,74 0,50 0,75 0,49 0,25 0,25 0,0 0,49 0,75 0,25 0,-25 25,-100-25,-74 0,-74 0,-124 0,-50 0,124 0,25 24,75 1,49 0,0-25,24 0,51 25,74 0,49-1,1-24,-125 0,-124-24,-74-1,-99 25,0-50,99 50,99 0,25 0,50-25,98 1,51-1,24-25,-124 25,-74 1,-25 24,-25-25,-24 25,-75-25,-149 0,-74 25,173 0,124 0,50 0,50 0,74 0,50 0,24 0,-24 0,-75 0,-99 0,-25-25,0 25,-49 0,-50 0,0 0,49 25,75 0,0-25,50 0,49 0,75 0,-25 0,-75-25,-74 25,0-25,-50 25,1-24,-125-1,50 25,50 25,74-1,0-24,49 0,26 0,49 0,-25 0,-49-24,-75-1,-50 25,26 25,24-25,25 24,0 1,0-25,25 0,99 0,74 25,1-25,24 0,-49 0,-100-25,-74 0,-25 25,0 0,-24 0,-50 0,-1 0,76 50,24-50,24 0,76 0,48-25,26 25,-100-25,-74 1,-49 24,-50 0,-25 0,49 0,-24 24,25 1,49 0,25-25,0 25,25-25,24 0,50 0,25 0,-49-25,-75 0,-50 0,-99 1,-49-1,24 25,100 0,24 0,50 0,0 25,0-25,25 24,50-24,49 0,74 0,-74 0,-74 0,-50-24,-50 24,-74 0,-50 0,26 0,73 0,26 0,49 24,24-24,100 0,100 0,24 0,0 0,-149-24,-74 24,-50 0,0-25,-99 25,-25 0,25 0,25 0,124-25,49 25,25-25,1 0,-26 1,-99 24,-24 0,24 0,-25 24,50-24,0 25,0 0,25-25,0 0,49 0,25 0,-24-25,-50 25,-25-25,-50 25,-24 0,-26 0,1 0,74 25,1 0,24-25,0 25,24-25,26 0,49 0,50 0,-74 0,-125 0,0 0,-24 0,-1 25,51-1,-1 1,25 0,0 0,25 0,74-25,25 0,50 0,-50-25,-50 0,-148 25,-26 0,-73 0,98 74,50-24,25-50,0 25,0-25,75 0,24 0,25 0,25 0,-124 0,-25-25,0 0,-25 25,-49-25,-174 25,24 25,100-25,25 25,49 0,50 0,0-1,0-24,0 0,50 0,49 0,50-24,-50-1,-49 25,-75-25,-74 25,-50 0,-49 25,24 0,75-25,24 0,51 24,24-24,-25 25,25-25,49 0,75 0,50 0,0 0,-125 0,-74 0,-24 0,-26 0,-49 0,25 0,25 0,24 0,75 25,49-25,75-25,124 25,-75 0,-24-25,49 25,-148 0,-50-24,-25 24,-50 0,-24 0,-50 0,-25 0,49 0,76 0,24 0,24 0,1 0,50 0,24 0,0 0,-24 0,-26 0,-49 0,25 0,-25 0,25 0,0 0,-1 0,-24 0,0-25,0 0,0 25,0-25,0 0,0 1,0 24,0 0,0 24,0 1,0-25,0-25,0 1,0-1,0 25,0-25,0 0,0 25,0 25,0-25,0 25,0-50,25 25,-25-25,0 0,0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3.562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2,'0'0,"25"0,24 0,50 0,50 0,25 25,-1 25,-49-50,0 25,-24 24,24-24,-50 25,1-26,-26 1,-49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8:14.468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2319 3974,'0'0,"25"50,124 24,496 149,942 75,522 99,-51-25,-545-174,-669-74,-547-99,-421-25,-372-74,-893-75,-397-174,-694 100,396 174,323 148,794 25,669 49,298-49,298 25,520 25,795-50,148-25,248-49,-496 49,-496-25,-819-24,-198-50,-148-25,-448-24,-644-26,-397-98,0 24,273 0,570 149,496 50,273-50,75 24,297 1,298 0,571 25,272-50,-149 0,-471 24,-520-24,-299 0,-148 0,-223-49,-323 24,-521-74,75 49,49-124,422 150,372-51,272 75,200-74,296 49,299-25,49 50,-223 25,-298 0,-247 0,-175 0,-173-25,-372-50,-397 0,74 26,323 48,397 26,223-25,25-25,322 74,769 174,670-49,224-100,-1-25,74-24,1-50,-621 0,-768 0,-621 0,-123-25,-398 0,-843-74,-396 0,-125 99,447 25,421 24,273 100,422 25,248-100,75-24,222-25,348-1,496-24,273-49,546-26,-274 26,-470 49,-894-50,-297 50,-99-25,-125 1,-98-1,49 0,99 0,99 25,50 0,-25 0,25 0,-49 0,-26 0,-73 0,-76 25,-98-25,-50 25,0 0,74-25,50 24,74-24,150 0,-1 0,50-24,173-26,273-74,397-99,273-100,-272 100,-299 149,-446 49,-198 25,-174 0,-348 0,-297-50,-173 50,520 0,248 0,224 0,99-25,99-49,248 49,347-49,298-1,0 75,-545 0,-348 0,-149-24,-99 24,-348-50,-693-74,-1 25,298 99,496 0,297 0,100 0,49-75,348 26,347-51,248 76,-273 24,-545 49,-175-49,-73 25,-125 49,-99 75,-99 25,99-25,149-25,124-75,50-24,99 0,272 25,26 49,-149 50,-224-100,-99 26,-148-1,-125 25,-223 1,-25-100,1 0,247 0,124-25,125 0,49 0,24 25,76-25,173-99,49 75,-24 24,-249 0,-98 25,-125 0,-223 0,-99-50,-124 50,397 0,198-24,75-51,421-123,595-75,274-74,-1-1,-669 150,-546 99,-174 74,-247 0,-646-49,-694-100,-198-24,197 49,497 99,819 50,297 0,174 0,446 0,422 0,645 0,-49 0,123 0,-570 25,-670 25,-496-50,-124 0,-521-50,-843 0,-150-49,299 99,595 25,397 0,297 0,75-1,74 76,273 48,248 76,199 49,-26-25,-296-75,-324-148,-173 0,-124-25,-248-50,-372-49,-372 0,297 24,373 51,396 24,75 0,74-75,323 50,446 25,75-49,272 49,-322-50,-521 25,-347-49,-174 0,-496-150,-694-272,-100-74,372 297,670 174,348 74,173-50,397-24,521 25,347 74,-174 0,-471 0,-521 0,-322 0,-298 0,-396 0,-299-50,75 50,546 0,272 0,175 0,73-25,299 1,346 24,174 0,75 0,-348 0,-347 0,-248 0,-74-25,-447 0,-496-74,0 49,248 125,446 24,249 0,74-25,124 1,347 24,398 99,247-49,-124 25,-546-75,-371-74,-150 0,-148-25,-397-75,-397 26,124-1,496 50,323 0,74 0,49-25,150 0,272 25,0 25,-24 25,-224 49,-198-99,-50 25,-74 0,-199-75,-223 0,149-24,224 0,148 24,74-99,199-49,223 49,50 0,-274 124,-272 25,-24 0,-51 25,-98 124,49-50,74-74,50-25,50-50,98-24,76-25,-150 0,-74 24,-50 26,-148-1,-273 25,-1 25,200 25,73 0,174-25,25 0,50-25,173-50,149 26,199-75,-224 99,-248 25,-148 0,-150 0,-198 0,-24 0,123 0,124 0,174 0,25-25,124-49,248-50,124 25,49 74,-371 0,-199 25,-50 0,-124 0,-272 0,-100 0,75 0,273 25,173-25,25 0,124-50,297 1,324-1,-1 50,-422 25,-223-25,-74 0,-50 0,-74 0,-149 0,-99 25,24-25,51 24,123 1,124-25,50-49,124-1,148 0,50-24,-49 0,-124 74,-174 0,-25 0,-124 0,-273-50,-471 25,100 25,421 0,272 0,100 0,75-25,223 25,148 0,224 0,-50 0,-149 0,-248 0,-198 0,-50 0,-74-25,-298 1,-372-76,75 76,223 24,272 24,125-24,74 0,74 0,125 25,98 0,125 49,124-49,-199-25,-174 0,-173-25,-24 25,-76-24,-272-51,-74 26,49 49,99 0,174 0,75 0,49 0,25 0,49 0,75 0,99 0,0 24,-75 1,-98-25,-150 25,-98 25,-150-26,-198-24,-24 25,-75-25,124 50,223-25,223 0,75-25,99-25,149 25,24 0,-24 0,-25 25,-99-1,-149-24,-49 0,-199 0,-298 0,-422-99,-445 49,-76 75,323 75,348-1,297 0,323-25,198-74,24 0,100 0,149 0,99-49,273 49,-248 0,-124 0,-248 0,-50 0,-74 0,-249 0,-296-75,-597-73,-73-51,222 100,274 99,594 25,200-25,48 0,101 0,172 24,199-24,323 0,198 25,-25-25,-297 25,-497-25,-173 0,-75 0,-198 0,-248 0,-372 0,-100-50,-24 50,347 25,397-25,199 0,49 0,74 0,125 0,123 0,249 25,321 25,51 24,-149 50,-497-49,-272-51,-99 1,-149 25,-298-100,-422 1,50 24,273-25,322 50,274 0,24 25,24 0,125 24,74-24,125 25,98-25,249 49,-150 50,-321-50,-175-49,-98-25,-75 25,-248-25,24 0,-24 25,75-25,123 49,124-24,50 0,50-25,124 25,148 0,149 24,174 26,-198-26,-274 1,-173-50,-49 0,-125 74,-148-74,-150 0,150 0,49 50,124 24,149-74,25 25,99 0,174 0,123 24,100 51,-198-1,-199-50,-99-49,-75 0,-74 25,-149-25,-25 25,1 0,74 24,99 26,49 24,75-25,0-24,75-25,98 0,199-75,174 50,-50-50,-99 50,-223 0,-125 25,-98 0,-51 25,-222-1,-149-49,49 25,99 0,75 49,174-24,74-50,25 0,99 0,198 0,224 0,198 0,75 0,-274 0,-321 0,-224 0,-50 25,-173 24,-273-49,-174 0,-99 75,0-1,298 25,223 25,124 0,124-49,49-26,125-24,148-25,249-49,396-26,-223 75,-446 0,-248 0,-100 0,-99 0,-272 50,-249-50,-74 0,0 25,272-25,199 0,224 0,98 0,75 0,174 24,223 51,174-1,73 1,-48 49,-423 0,-247-99,-100 24,-222 1,-324 24,-173-24,0 24,75-24,173 74,174-25,173 0,149-49,25 0,75-50,198 24,223-24,248 0,74-49,199 49,-521-50,-372 50,-148-25,-150-24,-744-51,-322-98,124 99,496 74,496 25,124-25,99 0,347 1,447-26,174 50,-174 0,-298 0,-396 25,-224-25,-99 0,-347 0,-398 0,-148-50,-74 1,545 49,397 0,224-25,223 0,297-25,273 50,-99 25,-75 50,-396-26,-248-24,-149 0,-174-25,-347 0,-397-99,-149-1,347 51,571 49,248 0,75-25,247 25,273 25,249 24,-26-24,-198 25,-396-25,-200-25,-48 0,-76-25,-98 25,-1-50,-24 50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9:08.625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1,'0'0,"0"25,25 0,-25-25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9:09.671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-1 1,'25'0,"-1"75,51 123,-26 26,-49-125,0-50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49:09.812"/>
    </inkml:context>
    <inkml:brush xml:id="br0">
      <inkml:brushProperty name="width" value="0.15875" units="cm"/>
      <inkml:brushProperty name="height" value="0.635" units="cm"/>
      <inkml:brushProperty name="color" value="#3399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0" units="1/cm"/>
          <inkml:channelProperty channel="Y" name="resolution" value="28" units="1/cm"/>
        </inkml:channelProperties>
      </inkml:inkSource>
      <inkml:timestamp xml:id="ts0" timeString="2006-03-30T19:52:35.609"/>
    </inkml:context>
    <inkml:brush xml:id="br0">
      <inkml:brushProperty name="width" value="0.09701" units="cm"/>
      <inkml:brushProperty name="height" value="0.09701" units="cm"/>
      <inkml:brushProperty name="color" value="#3399FF"/>
      <inkml:brushProperty name="fitToCurve" value="1"/>
    </inkml:brush>
  </inkml:definitions>
  <inkml:trace contextRef="#ctx0" brushRef="#br0">0 253,'25'0,"-1"-25,1 25,0 0,-25 0,25 0,0 0,-1 0,1 0,50 0,-26 0,1 0,-1 0,-49 0,25 0,0 25,0-25,0 50,-1-50,1 49,0-24,25-25,-26 0,1 0,-25 0,25 0,-25 0,25 0,0 0,0 0,-1 0,1 0,0 0,-25 0,25 0,-25 0,25 0,-1-25,26 25,-25 0,24 0,-24-24,0 24,0 0,-25 0,25 0,-25 0,24 0,26 0,0 0,-1 0,26 0,-1 0,-49 0,24 24,-49-24,0 0,25 0,25 50,-25-50,24 50,26-50,-26 24,-24 1,25-25,-1 0,-24 0,-25 0,50 0,-25 0,-1 0,26 0,0 0,-1 0,26 0,-26 0,26 0,-1-25,-24 25,-1-24,26-1,-51 0,26 25,-25-50,49 26,-49 24,0-25,-25 25,25-25,0 0,-1 25,26 0,-50 0,25 0,0 0,24 25,1-25,24 0,50 25,-49 24,24-24,-25-25,50 0,-49 0,-26 25,-49-25,25 0,0 0,-25-25,74 0,1 1,-1-1,-24-25,-1 50,-49-25,0 25</inkml:trace>
  <inkml:trace contextRef="#ctx0" brushRef="#br0" timeOffset="3547">4266 253,'25'0,"-25"0,25 0,0 0,-1 0,-24 0,25 0,0 0,0 0,24 0,-49 50,50-50,-50 0,0 0,0 25,25-25,-25 0,25 0,-25 0,0 0,24 0,1 0,-25 0,50 0,-25 0,-1 0,1 0,-25 0,25 0,0 0,0 0,49 0,-24 0,-1 0,-24 0,50 0,-51 0,26 0,-50 0,25 0,24 0,-24 0,0 0,0-25,24 25,1 0,-25 0,24 0,-24 0,0 0,0 0,0 0,-1 0,1 0,0 0,0 0,24 25,-24-1,0-24,-25 0,25 0,-25 25,25-25,-1 0,1 0,-25 0,50 0,-25 25,-1-25,26 0,-50 0,50 0,-25 0,-1 0,1 0,0 0,25 0,-26 0,1 0,25 0,-50-25,25 0,24 25,-24-24,0 24,0-25,24 0,-24 0,25 25,-1-25,1 25,-25 0,24 0,-24 0,0 0,0 0,-1 0,1 0,0 0,25 0,-26 25,26-25,-50 0,25 0,-25 0,25 0,0 0,-25 0,24 0,1 25,0-25,0 0,-25 0,49 0,1 0,-25 0,0 0,-1 0,1 0,-25 0,25 0,0 0,-25 0,25-25,-1 0,26 1,0-1,-26 0,1 0,-25 25,25 0,-25 0,25 0,-25 0,49 0,-24-25,25 25,24 0,25 0,-49 0,0 0,-1 0,-49 0,0 0,0 25,25-25,-25 0,25 0,-25 0,0 0,25 0,-25 0,25 0,-25 0,24 0,1 0,0 0,25 0,-1 0,-24 0,0 0,0 0,-1 0,1 0,25 0,-1-25,1 25,0-24,-26 24,-24 0,25-25,0 25,-25-25,25 25,24-25,-24 25,0 0,-25 0,25 0,-25 0,25 0,-1 0,1 0,-25 0,25 0,-25 0,25 0,-25 25,25-25,-1 0,-24 0,0 0,0 0,0 0,0 25,0-25,25 25,-25-25,25 24,-25-24,0 25,0 0,25-25,-25 25,25-25,0 0,-1 0,-24 0,25 0,0 0,0 0,0 0,-25 0,49 0,-49 0,25 0,-25 0,25 0,-25 0,25 0,-1 0,-24-25,0 25,25 0,-25-25,25 25,-25 0,25 0,-25 0,25 0,-1 0,-24 0,25 0,-25 0,0 0,0 0,25 0,-25 0,0 0,0 0</inkml:trace>
  <inkml:trace contextRef="#ctx0" brushRef="#br0" timeOffset="11219">25 625,'0'0,"24"0,1 0,25 0,24 25,1-25,-1 0,-24 25,-26-25,26 0,-50 0,50 0,-26 0,1 0,0 0,49 0,-49 0,25 0,0 0,-26 0,51 0,-75 0,25 0,-1 0,1 0,0 0,0 0,0 0,24 0,1 0,-50 0,49 0,1 0,0 0,-1 0,26 0,-26 0,26 0,-1 0,-24 0,-1 0,1 0,-1 0,-24 0,0 0,25 0,-25 0,-1 0,26 0,24 0,-24 0,0 0,-1 0,-24 0,25 0,-50 0,24 0,1 0,0 0,25 0,24 0,0 0,1 0,-1 0,1 0,-1 0,-24 0,-1 0,1 0,0 0,-1 0,1 0,24 0,1 0,-26 0,1 0,-1 0,1 0,-25 0,49 0,-49 0,0 0,24 0,1 0,24 0,1 0,-1 0,26 0,-26 0,25 0,-49 0,24 0,-49 0,0 0,0 0,-25 0,49 0,26 0,-1 0,0 0,1 0,24 0,-49 0,-1 0,1 0,-25 0,0 0,-1 0,1 0,50 0,-26 0,26 0,-26 0,1 0,24 0,-49 0,0 0,0 0,-25-25,24 25,1 0,0 0,25 0,-1 0,26-25,-1 25,0 0,1 0,-25 0,-1 0,1 0,-25 0,24 0,1 0,-25 0,24 0,1 0,24 0,1 0,-1 0,-24 0,-26 0,26 0,-25 0,24 0,1 0,0 0,-26 0,26 0,0 0,24 0,1 0,-1-25,0 25,1 0,-26-24,26 24,-26 0,1 0,-25 0,24 0,-24 0,-25 0,25 0,0 0,-25 0,25 0,24 0,-24 0,25 0,24 0,-24 0,-1 0,1 0,-25 0,0 0,-1 0,26 0,0 0,24 0,25 0,0 0,25 0,-74 0,24 0,-49 0,-25 0,25 0,0 0,24 0,1 0,24 0,1 0,-1 0,-24 0,-50 0,25 0,-25 0,49 0,-49 0,25 0,-25 0,25 0,0 0,0 0,-25 0,24 0,1 0,0 0,-25 0,25 0,-25 0,25 0,-1 0,1 0,0 0,0 0,0 0,-25 0,24 0</inkml:trace>
  <inkml:trace contextRef="#ctx0" brushRef="#br0" timeOffset="16078">248 427,'-25'0,"0"0,25 0,-25 25,25-25,-24 24,24-24,0 25,0 0,0-75,-25 26,0-26,0 0,25 50,-25 25,25 0,0 0,0 24,0-24,0-25,0 25,0-50,0 0,0 25,0-24,-24 24,24 24,0 26,0 0,0-26,0-48,0-1,0-25,0-24,0 49,0 25,0 0,0 25,0 0,0-25,0 24,0 1,0-25,24-25,1 1,0 24,0 0,-25 0,49 0,1 0,24 0,-24 0,0 0,-50 0,24 0,-48-25,-1 0,0 0,0 0,-24 25,49-24,-25 24,25 0,-25 0,25 24,-25-24,25 25,0 0,25 0,25 0,-1-25,-49 0,50 0,-50-25,25 25,-25-25,0 0,-25 25,0 0,25-25,-25 25,-24 0,24-24,0 24,0 0,25 0,-25 0,1 24,24-24,0 25,-25-25,25 25,0-25,25 0,-1 25,-24-25,25 0,0 0,-25-25,0 0,0 25,0-25,-25 25,0-24,25 24,-49 0,24 0,0 0,0 0,25 0,0 24,25-24,0 50,0-50,0 25,-25-25,24 0,1 0,-25 0,25 0,-25 0,0 25,50-1,49 51,74-26,-49-24,50-25,-25 0,-99-25,-50 1,0 24,-50 0,50-25,-50 0,-24 25,24 0,1-25,24 25,0 0,-25 0,26 0,-1 0,-25 25,50-25,-25 25,25 0,25-25,0-25,-25 0,0 25,0-25,-25 25,-24-49,-26 49,26 0,-1 0,50 0,0 0,0 24,0-24,25 0,0 0,-25 0,24 0,-24-24,25 24,-25-50,0 25,0 0,0 1,-25 24,1 0,24 0,0 0,0 24,0-24,24 25,1 25,25-50,-1 25,-49-25,0-25,0 0,0 25,-49-50,49 1,-75 24,75 25,-24 0,-1 0,0 25,25 0,-25-25,25 49,0-24,0 0,0 0,0-25,0 0,0-25,0 25,-25 0,1 0,-26 0,50 0,-25 25,25-1,0-24,0 25,0 0,0-25,25 0,0 0,-25 0,25 0,-1 0,-24 0,0-25,-24 0,-1 25,-25 0,1 0,24 0,0 0,25 0,0 25,0-25,25 25,24-25,26 50,-1-26,-24-24,-25 0,24 0,-98 0,24 0,-25 0,25 0,50 0,25 0,99 0,49 25,-24-25,-50 0,0 0,-75 0,-73-25,-26 25,25 0,-24 0,-26 0,75 0,-25 0,25 0,25 0,25 0,49 50,75-25,-50 0,-25-25,-25 0,-49 0,-50-25,0 25,-49-25,0 25,-1 0,26 0,24 0,25 0,49 0,51 0,73 0,1 0,-75 0,-99 0,25 0,-25-25,-50 25,1 0,-26-25,1 25,24 0,25 0,1 0,24-24,24 24,1-25,-74 25,24 0,-50 0,26 0,-1 25,50-25,50 0,-1 0,26 0,-26-25,-24 25,-25-25,0 0,-49 25,-51-25,1 25,0 0,25 0,24 0,25 0,25 0,25 25,0-25,49 0,25 0,-49 0,-25 0,-25 0,-25-25,-49 1,-50-1,-75 25,75 0,50 0,74 25,-25-25,25 0,25 0,49 24,-24-24,-1 0,-24 0,-50-24,-24 24,-50 0,-75 0,50 0,49 24,26 1,49-25,0 25,25-25,24 0,75 25,0 0,25-25,-74 0,-100 0,0 0,-74-25,-75 25,75 0,49 0,75 0,0 0,124 25,99-1,25 26,-100 0,-123-50,-75 0,-25 0,-24 0,0 0,49 0,25 0,25 0,-1-25,76 0,48 0,-73 0,-125 25,25 0,-49 0,0 0,49 0,25 0,25 0,-1 0,26 0,0 0,-50-24,-25 24,0 0,-49 0,-26 0,26 0,24 0,50 0,25 0,99 0,25 0,-25 0,-74 0,-50-25,-50 25,-24 0,-75 0,25-25,-25 25,149 0,25 0,49 0,75 0,49 0,-98 0,-76 0,-48-25,-26 25,-24-25,-125 1,50 24,125 0,24 0,24 0,26 0,49 0,0 0,-24 0,-26 0,-49 0,-24 0,24 0,0 0,24 0,51 0,-26 0,-24 0,0 0,-50 0,0-25,-24 25,-1 0,25 0,25-25,50 25,-25 0,-25-25,-50 25,25-49,-49 24,24 25,50 0,25 25,50-1,49 51,49-26,1 1,-100-25,-49-25,-74-25,-26 25,1 0,74 0,24 0,1 0,25 50,99-26,-50 26,-74-25,-75-50,-24 0,-75 0,0 1,75 24,49 0,25 0,25 0,24 24,75 1,75 0,-50 0,-100-25,-74 0,-49-25,-100 0,-49-24,74 49,124-25,1 25,24 0,24 0,51 0,74 49,49-49,-123 0,-51 0,-73-24,-100-1,-50-25,1 25,124 25,74 0,24 0,26 0,99 25,49 25,-24-25,-50 24,-124-49,-25 0,-49-25,-125 1,1-26,49 25,149 25,-25 0,25-25,-25 25,25-24,0-1,-24 25,-1-25,-50 0,1 25,0 0,74 0,-25 0,25 0,25 25,49-25,50 0,-25 0,-24 0,-100 0,0 0,-25 0,50 0,0 0,75 0,24 0,124 25,50 49,0-49,-149 0,-99-25,-75 0,1 0,-26 0,26 0,-1 0,50 0,25 0,49 0,75 0,-25 0,-50 0,-148 0,0 0,-26 0,26 0,24 0,50 0,25 0,25 0,24 0,25 0,-99 0,-24 0,-26 0,-24 0,24 0,25 0,0 0,1 0,24 0,-25 0,25 25,25-25,24 24,50 1,-24-25,-50 0,-75 0,0-25,-74 25,25 0,25 0,24 0,50 0,25 0,25 0,98 0,76 0,48 0,-123 0,-74 0,-100-24,-25 24,-49-25,-99 25,49 0,99 0,50 0,25 0,25-25,98 25,51 0,-1 0,-74 0,-173 0,-50 0,-25 0,49 0,1 0,49 0,25 0,49 0,51 0,24 0,49 0,-73 0,-76 0,-73-25,-26 25,-24 0,-50 0,75 0,49 0,0 0,25 0,25 0,0 0,49 0,26 0,-1 0,-50-25,-98 25,-1 0,-74 0,0 0,50 0,49 0,25 0,25 0,24-24,51 24,-26-25,25 25,-148 0,-1 0,-24 0,-1 0,50 0,25 0,25 0,0-25,49 0,1 0,-50 25,-50-24,-25 24,-24 0,-26 0,51 24,74-24,24 0,75 0,0 0,-49-24,-50 24,-75 0,0 0,-24 24,24 1,1 0,49-25,25 0,49-50,25 26,-49-1,-75 25,-25 25,-24-25,0 24,24 1,75 0,24-25,51 0,73 0,1 0,-75 25,-74-25,-50 0,0 0,-49 0,-100 0,25-25,75 25,124 0,24 0,25 0,75 25,-1 0,-98-1,-125-24,-24-24,-125-1,26 0,98 25,75-25,0 25,25 0,25 0,24 0,25 0,1 0,-51 0,-98-25,-26 1,-98 24,49-25,49 0,50 25,25 0,25 25,25-25,74 49,25 1,24 24,-98-49,-51-25,-73 0,-26 0,-49 0,25 0,50 0,49 0,24 0,26 0,49 0,25 25,-25-25,-49 0,-75 0,0-25,-74 25,-74 0,73 0,51 0,24 0,25 0,25 0,0 25,24 0,50-25,50 25,-25-1,-49-24,-75 0,-50 0,0 0,-98 0,24 0,49 0,50 0,25 0,0 0,25 0,25 0,24 0,75 0,49 0,-123 0,-75-24,-50 24,-49 0,-25 0,-50 0,100 0,49 0,0 0,25 0,25 0,0 0,74 0,0 0,25 24,-173-24,-26 0,-49 0,50 0,49 0,0 0,1 0,-26 0,50 0,-25 25,0-25,25 0,-24 0,48 0,76 0,148-49,74 49,-49 0,-124 0,-75 0,-99 0,-49 0,-50 0,-25 0,0 0,75 0,74 0,0 0,49 0,51 0,98 0,75 0,-124 0,-100 0,-49 0,-24 0,-51 0,-98 0,-1 0,25 0,50 0,24 0,51 0,48 0,51 0,74-25,74 25,-99 0,-50 0,-123 0,-26 0,-98 0,-1 0,50 0,25-25,49 25,50-25,0 25,25 0,25 0,98 0,1 0,0 0,-124 0,-50 0,-49 0,-26 0,-98-49,74 49,74-25,26 25,48 0,1 0,50 0,98 0,26 25,49-25,-124 0,-75 0,-73 0,-76 0,-48 0,-26 0,75-25,49 25,75 0,0 0,74 0,25 0,74 0,-24 0,-100 0,-123 0,-26 0,-49 0,25 0,50 0,73 0,1 0,50-25,24 25,-50 0,-24 0,-74 0,-1 0,-24 0,24 0,25 0,50 0,-25-25,25 0,0 25,-75 0,50 0,-50 0,1 0,49 0,0 0,25 0,49 0,50-24,0 24,-124 0,-25 0,-24 0,-26 0,-24 0,25 0,49 0,25 0,0 0,25 0,24 0,26 0,-1 0,50 0,-124 0,0 24,-25-24,-24 0,-51 0,1 0,25 0,24 0,50 0,25 0,25 0,24 0,-24 0,-50 0,-25 0,0 0,-25 25,-24 0,49-25,25 0,50 0,74 0,49 0,100 25,-50 0,-24-1,-149-24,-100 0,-24 0,-51 0,1 0,50 0,24 0,100 0,0 0,74 0,49 0,26 0,24 0,-99 0,-99 0,-100 0,-73 0,-51 0,50 0,25 0,75 0,-1 0,50 25,0-25,50 0,74 0,99 0,0 25,-124-25,-123 0,-76 0,-247 0,-99 0,-26 0,175 0,173 0,99 0,25 0,49 0,75 0,125 25,48 0,1-1,-25-24,-174 0,-99 0,-50 0,-24 0,-100 0,-123 0,73 0,51 0,123 0,75 0,0 0,99-24,124-1,74 25,1 25,-26-25,-197 0,-100 0,-50 0,-99-25,-173 25,24 0,75 0,148 0,75-25,25 25,50-25,49 25,-25 0,-25 0,-49 0,-75 0,-74-25,-99 25,50 0,173 0,0 0,24 0,26 0,99 0,148 0,1 0,0 0,-50 0,-174 0,-148-24,24 24,-49 0,-75 0,26 0,73 0,50 0,50-25,0 25,49 0,75-25,25 25,-125 0,-73 0,-1-25,-99 25,0 0,25 0,49 0,25 0,25 0,25 0,25 0,49 0,-25 0,-24 0,-75 0,-74 0,-149 0,-25 0,99 0,174 0,25 0,49 0,75 0,25 0,24 50,-98-50,-76 0,-48 0,-51-25,-123 25,-26 25,125-25,74 0,25 0,50 0,74 0,149 0,74 0,75 25,74 24,-223-24,-248-25,-25 0,-75 0,-98 0,-75-50,-1 50,101 0,98 0,25 0,50 0,0-24,74 24,75-25,-1 25,-123 0,-75 0,-49 0,-125 0,-24 0,-75 0,100 0,124 0,24 0,50 0,25 0,24 0,51 0,-1 0,74 0,-73 0,-51 0,-74 0,1-25,-26 25,-24 0,24 0,50-25,50 0,-1 25,-24 0,-50 0,-24 0,-1 0,0 0,1 0,49 0,0 25,25-25,49 25,50 0,-74 0,-75-1,0 1,-49-25,-1 25,26 0,24 0,25-25,49 0,51 0,98 0,0 0,-24 0,-174 0,-49 0,-51 0,-148 0,50 0,49 0,25 0,74 0,50 0,25 0,74 0,100-50,148 50,50 0,74 0,-173 0,-199 0,-148 0,-51 0,-98 0,-1 25,75-25,50 0,74 0,0 0,50 0,74 0,74-50,75 50,-25 0,-74 0,-150 0,-73 0,-75 0,-99 0,-50 25,74-25,26 0,123 0,50 0,25 0,99 25,74 24,25-24,26 25,-26-25,-99-25,-174 0,-123-25,-150-25,25 50,50 0,149 0,99 0,0 0,75 0,73 0,175 0,49 0,-50 25,-123-25,-174 0,-75 0,-49-25,-199 0,-99-24,25 24,149 25,173 0,50 0,25 0,50-25,123 25,50 0,50 25,-1-25,-197 0,-100 0,-50 0,-24 0,-75 0,-50 0,1 0,123 0,125-25,49 25,50 0,0 0,-99 0,-50-25,-50 25,-74-24,-174-51,-49 50,-25 1,248 24,149 0,24 0,75 0,100 0,48 0,1 24,-49 1,-125-25,-124 0,-25 0,-98-25,-150 25,75 0,-1 25,150-25,124 0,49 0,99 0,25 25,-24 0,-125-25,-49 0,-74 0,-76 0,-48 0,49 0,25 0,99-25,74 0,50 25,-25 0,-49 0,-50 0,-50 0,50 0,-49 25,24-25,25 25,0-25,25 0,24 0,50-25,26 25,-101-25,-24 0,-49 25,-51 0,1 0,-25 0,50 0,74 25,0-25,49 0,51 0,-1-25,50 1,-124 24,-25-25,-25 25,0 0,0 0,25 0,-50 0,50 25,0-1,0 1,25 25,0-50,74 0,50 0,50 0,-51 0,-24-25,-74 25,-50-25,-25 25,0 0,-24 25,49-25,0 25,0-25,25 0,24 0,50-25,25 25,-49-25,-26 0,-73 1,-1 24,-50-25,-24 25,50 0,49 25,-25-25,25 24,0 1,0-25,25 0,-25 0,24 0,51 0,24 0,-25 0,-24-49,-50 49,-50-25,-24 25,-75-25,0 25,75 0,24 0,-24 25,-75 24,75-24,49 0,25 0,0-25,74 0,50-25,50 0,-50 0,-74 1,-50 24,-25 0,-50 0,-49 0,25 49,25-24,74-25,25 0,74 0,74 0,26-50,-125 50,-49-24,-50 24,0 0,25 0,-24 0,-51 24,-24 1,49 25,50-25,0-25,75 0,98 0,100 0,-74 0,-100 0,-99-25,-50 0,1 25,-75 0,25 0,-50 0,49 0,76 0,24 25,0-25,0 0,74 0,75 0,99 25,74-25,-98 0,-150 0,-74-25,-25 25,-99-25,-173 0,-51 0,26 25,148 50,125-50,49 25,0-25,0 25,24-25,51 0,173 0,50 24,49-24,-149 0,-148 0,-125-24,-73 24,24-25,-149 25,74 0,50 0,75 0,49 0,25 0,25 0,0 0,49 0,75 0,25 0,-25 25,-100-25,-74 0,-74 0,-124 0,-50 0,124 0,25 24,75 1,49 0,0-25,24 0,51 25,74 0,49-1,1-24,-125 0,-124-24,-74-1,-99 25,0-50,99 50,99 0,25 0,50-25,98 1,51-1,24-25,-124 25,-74 1,-25 24,-25-25,-24 25,-75-25,-149 0,-74 25,173 0,124 0,50 0,50 0,74 0,50 0,24 0,-24 0,-75 0,-99 0,-25-25,0 25,-49 0,-50 0,0 0,49 25,75 0,0-25,50 0,49 0,75 0,-25 0,-75-25,-74 25,0-25,-50 25,1-24,-125-1,50 25,50 25,74-1,0-24,49 0,26 0,49 0,-25 0,-49-24,-75-1,-50 25,26 25,24-25,25 24,0 1,0-25,25 0,99 0,74 25,1-25,24 0,-49 0,-100-25,-74 0,-25 25,0 0,-24 0,-50 0,-1 0,76 50,24-50,24 0,76 0,48-25,26 25,-100-25,-74 1,-49 24,-50 0,-25 0,49 0,-24 24,25 1,49 0,25-25,0 25,25-25,24 0,50 0,25 0,-49-25,-75 0,-50 0,-99 1,-49-1,24 25,100 0,24 0,50 0,0 25,0-25,25 24,50-24,49 0,74 0,-74 0,-74 0,-50-24,-50 24,-74 0,-50 0,26 0,73 0,26 0,49 24,24-24,100 0,100 0,24 0,0 0,-149-24,-74 24,-50 0,0-25,-99 25,-25 0,25 0,25 0,124-25,49 25,25-25,1 0,-26 1,-99 24,-24 0,24 0,-25 24,50-24,0 25,0 0,25-25,0 0,49 0,25 0,-24-25,-50 25,-25-25,-50 25,-24 0,-26 0,1 0,74 25,1 0,24-25,0 25,24-25,26 0,49 0,50 0,-74 0,-125 0,0 0,-24 0,-1 25,51-1,-1 1,25 0,0 0,25 0,74-25,25 0,50 0,-50-25,-50 0,-148 25,-26 0,-73 0,98 74,50-24,25-50,0 25,0-25,75 0,24 0,25 0,25 0,-124 0,-25-25,0 0,-25 25,-49-25,-174 25,24 25,100-25,25 25,49 0,50 0,0-1,0-24,0 0,50 0,49 0,50-24,-50-1,-49 25,-75-25,-74 25,-50 0,-49 25,24 0,75-25,24 0,51 24,24-24,-25 25,25-25,49 0,75 0,50 0,0 0,-125 0,-74 0,-24 0,-26 0,-49 0,25 0,25 0,24 0,75 25,49-25,75-25,124 25,-75 0,-24-25,49 25,-148 0,-50-24,-25 24,-50 0,-24 0,-50 0,-25 0,49 0,76 0,24 0,24 0,1 0,50 0,24 0,0 0,-24 0,-26 0,-49 0,25 0,-25 0,25 0,0 0,-1 0,-24 0,0-25,0 0,0 25,0-25,0 0,0 1,0 24,0 0,0 24,0 1,0-25,0-25,0 1,0-1,0 25,0-25,0 0,0 25,0 25,0-25,0 25,0-50,25 25,-25-25,0 0,0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269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1B284FC-3ABC-41D1-A3F2-FF136238A8E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12C9D-BC4B-452A-8666-7D9507BE26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5E563-2542-4D44-B72A-93A64F7D84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14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331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3324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3326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CCEA925-E1E9-41E3-9999-BAC457643F7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15065-CBC0-4FCD-AD48-05254E686D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292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35188-8207-40BC-B426-3FFA0FD8279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75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11871-E4A5-469B-B509-96250F1729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235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C0E11-A528-4EEB-B92C-4BA92E188D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243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26769-7A95-47A9-8667-47B19EA86AA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6483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0A91-342A-4ABB-BF77-9F1CD6CDBD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07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4D6E3-06E0-419C-BABE-44228562245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1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FE63A-A54A-4D96-B05F-48A6B3F2B52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867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F737A-D94F-4CCC-8A3B-6510A03671E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5920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753D8-2060-43AC-9C4D-5B61829ACE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8709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FC22A-B976-467A-AFB3-D299F58BCF5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5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6C2A3-1B0E-4570-B848-6C33BC4CDD1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3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C84EB-41BC-4FA4-BA0B-1F6D6AE3A9F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92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79662-8AC1-4775-98F4-37A4A9ABE0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81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485C6-E5FE-47ED-B39E-AFD7F0F096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02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8ED69-3E26-4734-A83D-19A9343BA0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230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2FC44-FDFD-47BA-B15A-FB1130A684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09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6FFC3-4E1D-4A9E-977E-ED2801D821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78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260D02B-0FA6-448C-A33C-0358C846DC69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229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16BDF69F-4860-4859-BD9C-7B943D19FF83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customXml" Target="../ink/ink5.xml"/><Relationship Id="rId19" Type="http://schemas.openxmlformats.org/officeDocument/2006/relationships/image" Target="../media/image9.emf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13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customXml" Target="../ink/ink15.xml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12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9.emf"/><Relationship Id="rId10" Type="http://schemas.openxmlformats.org/officeDocument/2006/relationships/customXml" Target="../ink/ink14.xml"/><Relationship Id="rId4" Type="http://schemas.openxmlformats.org/officeDocument/2006/relationships/customXml" Target="../ink/ink11.xml"/><Relationship Id="rId9" Type="http://schemas.openxmlformats.org/officeDocument/2006/relationships/image" Target="../media/image4.emf"/><Relationship Id="rId14" Type="http://schemas.openxmlformats.org/officeDocument/2006/relationships/customXml" Target="../ink/ink1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13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customXml" Target="../ink/ink22.xml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19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9.emf"/><Relationship Id="rId10" Type="http://schemas.openxmlformats.org/officeDocument/2006/relationships/customXml" Target="../ink/ink21.xml"/><Relationship Id="rId4" Type="http://schemas.openxmlformats.org/officeDocument/2006/relationships/customXml" Target="../ink/ink18.xml"/><Relationship Id="rId9" Type="http://schemas.openxmlformats.org/officeDocument/2006/relationships/image" Target="../media/image4.emf"/><Relationship Id="rId14" Type="http://schemas.openxmlformats.org/officeDocument/2006/relationships/customXml" Target="../ink/ink2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customXml" Target="../ink/ink29.xml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26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9.emf"/><Relationship Id="rId10" Type="http://schemas.openxmlformats.org/officeDocument/2006/relationships/customXml" Target="../ink/ink28.xml"/><Relationship Id="rId4" Type="http://schemas.openxmlformats.org/officeDocument/2006/relationships/customXml" Target="../ink/ink25.xml"/><Relationship Id="rId9" Type="http://schemas.openxmlformats.org/officeDocument/2006/relationships/image" Target="../media/image4.emf"/><Relationship Id="rId14" Type="http://schemas.openxmlformats.org/officeDocument/2006/relationships/customXml" Target="../ink/ink3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.xml"/><Relationship Id="rId13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customXml" Target="../ink/ink36.xml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33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9.emf"/><Relationship Id="rId10" Type="http://schemas.openxmlformats.org/officeDocument/2006/relationships/customXml" Target="../ink/ink35.xml"/><Relationship Id="rId4" Type="http://schemas.openxmlformats.org/officeDocument/2006/relationships/customXml" Target="../ink/ink32.xml"/><Relationship Id="rId9" Type="http://schemas.openxmlformats.org/officeDocument/2006/relationships/image" Target="../media/image4.emf"/><Relationship Id="rId14" Type="http://schemas.openxmlformats.org/officeDocument/2006/relationships/customXml" Target="../ink/ink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300">
                <a:latin typeface="Comic Sans MS" pitchFamily="66" charset="0"/>
              </a:rPr>
              <a:t>Floating and Sinking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4508500"/>
            <a:ext cx="6781800" cy="1752600"/>
          </a:xfrm>
        </p:spPr>
        <p:txBody>
          <a:bodyPr/>
          <a:lstStyle/>
          <a:p>
            <a:r>
              <a:rPr lang="en-GB" sz="6600" b="1">
                <a:solidFill>
                  <a:srgbClr val="FF0000"/>
                </a:solidFill>
              </a:rPr>
              <a:t>Investigation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708400" y="2781300"/>
            <a:ext cx="3527425" cy="3644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22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027488"/>
              <a:ext cx="455612" cy="88900"/>
            </p14:xfrm>
          </p:contentPart>
        </mc:Choice>
        <mc:Fallback>
          <p:pic>
            <p:nvPicPr>
              <p:cNvPr id="922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13285" y="3914407"/>
                <a:ext cx="512879" cy="314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22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1263" y="4054475"/>
              <a:ext cx="266700" cy="61913"/>
            </p14:xfrm>
          </p:contentPart>
        </mc:Choice>
        <mc:Fallback>
          <p:pic>
            <p:nvPicPr>
              <p:cNvPr id="922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2982" y="3943591"/>
                <a:ext cx="323262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22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170363"/>
              <a:ext cx="473075" cy="98425"/>
            </p14:xfrm>
          </p:contentPart>
        </mc:Choice>
        <mc:Fallback>
          <p:pic>
            <p:nvPicPr>
              <p:cNvPr id="922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13339" y="4056960"/>
                <a:ext cx="529873" cy="3248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22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90975" y="4187825"/>
              <a:ext cx="482600" cy="107950"/>
            </p14:xfrm>
          </p:contentPart>
        </mc:Choice>
        <mc:Fallback>
          <p:pic>
            <p:nvPicPr>
              <p:cNvPr id="922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62120" y="4074137"/>
                <a:ext cx="540310" cy="3356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230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09775" y="4303713"/>
              <a:ext cx="6688138" cy="2260600"/>
            </p14:xfrm>
          </p:contentPart>
        </mc:Choice>
        <mc:Fallback>
          <p:pic>
            <p:nvPicPr>
              <p:cNvPr id="9230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81943" y="4193978"/>
                <a:ext cx="6743802" cy="24800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23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3513" y="6018213"/>
              <a:ext cx="9525" cy="19050"/>
            </p14:xfrm>
          </p:contentPart>
        </mc:Choice>
        <mc:Fallback>
          <p:pic>
            <p:nvPicPr>
              <p:cNvPr id="923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44572" y="5899804"/>
                <a:ext cx="67408" cy="2558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23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28813" y="3178175"/>
              <a:ext cx="63500" cy="233363"/>
            </p14:xfrm>
          </p:contentPart>
        </mc:Choice>
        <mc:Fallback>
          <p:pic>
            <p:nvPicPr>
              <p:cNvPr id="923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899278" y="3063661"/>
                <a:ext cx="122570" cy="4627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23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82788" y="3411538"/>
              <a:ext cx="1587" cy="1587"/>
            </p14:xfrm>
          </p:contentPart>
        </mc:Choice>
        <mc:Fallback>
          <p:pic>
            <p:nvPicPr>
              <p:cNvPr id="923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855828" y="2908459"/>
                <a:ext cx="253920" cy="10093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23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14750" y="4152900"/>
              <a:ext cx="3536950" cy="249238"/>
            </p14:xfrm>
          </p:contentPart>
        </mc:Choice>
        <mc:Fallback>
          <p:pic>
            <p:nvPicPr>
              <p:cNvPr id="923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697107" y="4136507"/>
                <a:ext cx="3572237" cy="282024"/>
              </a:xfrm>
              <a:prstGeom prst="rect">
                <a:avLst/>
              </a:prstGeom>
            </p:spPr>
          </p:pic>
        </mc:Fallback>
      </mc:AlternateContent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3708400" y="4365625"/>
            <a:ext cx="3527425" cy="2016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desk1"/>
          <p:cNvSpPr>
            <a:spLocks noEditPoints="1" noChangeArrowheads="1"/>
          </p:cNvSpPr>
          <p:nvPr/>
        </p:nvSpPr>
        <p:spPr bwMode="auto">
          <a:xfrm>
            <a:off x="4211638" y="836613"/>
            <a:ext cx="2592387" cy="1439862"/>
          </a:xfrm>
          <a:custGeom>
            <a:avLst/>
            <a:gdLst>
              <a:gd name="T0" fmla="*/ 0 w 21600"/>
              <a:gd name="T1" fmla="*/ 0 h 21600"/>
              <a:gd name="T2" fmla="*/ 21600 w 21600"/>
              <a:gd name="T3" fmla="*/ 0 h 21600"/>
              <a:gd name="T4" fmla="*/ 21600 w 21600"/>
              <a:gd name="T5" fmla="*/ 21600 h 21600"/>
              <a:gd name="T6" fmla="*/ 0 w 21600"/>
              <a:gd name="T7" fmla="*/ 21600 h 21600"/>
              <a:gd name="T8" fmla="*/ 10800 w 21600"/>
              <a:gd name="T9" fmla="*/ 0 h 21600"/>
              <a:gd name="T10" fmla="*/ 21600 w 21600"/>
              <a:gd name="T11" fmla="*/ 10800 h 21600"/>
              <a:gd name="T12" fmla="*/ 10800 w 21600"/>
              <a:gd name="T13" fmla="*/ 21600 h 21600"/>
              <a:gd name="T14" fmla="*/ 0 w 21600"/>
              <a:gd name="T15" fmla="*/ 10800 h 21600"/>
              <a:gd name="T16" fmla="*/ 1000 w 21600"/>
              <a:gd name="T17" fmla="*/ 1000 h 21600"/>
              <a:gd name="T18" fmla="*/ 20600 w 21600"/>
              <a:gd name="T19" fmla="*/ 20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996633">
              <a:alpha val="33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238" name="WordArt 22"/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2592388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74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wood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7338 L 0.00017 0.3150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708400" y="2781300"/>
            <a:ext cx="3527425" cy="3644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38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027488"/>
              <a:ext cx="455612" cy="88900"/>
            </p14:xfrm>
          </p:contentPart>
        </mc:Choice>
        <mc:Fallback>
          <p:pic>
            <p:nvPicPr>
              <p:cNvPr id="1638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13285" y="3914407"/>
                <a:ext cx="512879" cy="314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39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1263" y="4054475"/>
              <a:ext cx="266700" cy="61913"/>
            </p14:xfrm>
          </p:contentPart>
        </mc:Choice>
        <mc:Fallback>
          <p:pic>
            <p:nvPicPr>
              <p:cNvPr id="1639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2982" y="3943591"/>
                <a:ext cx="323262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39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170363"/>
              <a:ext cx="473075" cy="98425"/>
            </p14:xfrm>
          </p:contentPart>
        </mc:Choice>
        <mc:Fallback>
          <p:pic>
            <p:nvPicPr>
              <p:cNvPr id="1639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13339" y="4056960"/>
                <a:ext cx="529873" cy="3248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39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90975" y="4187825"/>
              <a:ext cx="482600" cy="107950"/>
            </p14:xfrm>
          </p:contentPart>
        </mc:Choice>
        <mc:Fallback>
          <p:pic>
            <p:nvPicPr>
              <p:cNvPr id="1639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62120" y="4074137"/>
                <a:ext cx="540310" cy="3356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39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09775" y="4303713"/>
              <a:ext cx="6688138" cy="2260600"/>
            </p14:xfrm>
          </p:contentPart>
        </mc:Choice>
        <mc:Fallback>
          <p:pic>
            <p:nvPicPr>
              <p:cNvPr id="1639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81943" y="4193978"/>
                <a:ext cx="6743802" cy="24800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39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3513" y="6018213"/>
              <a:ext cx="9525" cy="19050"/>
            </p14:xfrm>
          </p:contentPart>
        </mc:Choice>
        <mc:Fallback>
          <p:pic>
            <p:nvPicPr>
              <p:cNvPr id="1639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44572" y="5899804"/>
                <a:ext cx="67408" cy="2558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39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14750" y="4152900"/>
              <a:ext cx="3536950" cy="249238"/>
            </p14:xfrm>
          </p:contentPart>
        </mc:Choice>
        <mc:Fallback>
          <p:pic>
            <p:nvPicPr>
              <p:cNvPr id="1639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97107" y="4136507"/>
                <a:ext cx="3572237" cy="282024"/>
              </a:xfrm>
              <a:prstGeom prst="rect">
                <a:avLst/>
              </a:prstGeom>
            </p:spPr>
          </p:pic>
        </mc:Fallback>
      </mc:AlternateContent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708400" y="4365625"/>
            <a:ext cx="3527425" cy="2016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WordArt 14"/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2592388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74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Glass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4140200" y="981075"/>
            <a:ext cx="2663825" cy="1295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-1.94444E-6 0.57755 " pathEditMode="relative" ptsTypes="AA">
                                      <p:cBhvr>
                                        <p:cTn id="6" dur="2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708400" y="2781300"/>
            <a:ext cx="3527425" cy="3644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945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027488"/>
              <a:ext cx="455612" cy="88900"/>
            </p14:xfrm>
          </p:contentPart>
        </mc:Choice>
        <mc:Fallback>
          <p:pic>
            <p:nvPicPr>
              <p:cNvPr id="1945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13285" y="3914407"/>
                <a:ext cx="512879" cy="314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46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1263" y="4054475"/>
              <a:ext cx="266700" cy="61913"/>
            </p14:xfrm>
          </p:contentPart>
        </mc:Choice>
        <mc:Fallback>
          <p:pic>
            <p:nvPicPr>
              <p:cNvPr id="1946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2982" y="3943591"/>
                <a:ext cx="323262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461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170363"/>
              <a:ext cx="473075" cy="98425"/>
            </p14:xfrm>
          </p:contentPart>
        </mc:Choice>
        <mc:Fallback>
          <p:pic>
            <p:nvPicPr>
              <p:cNvPr id="19461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13339" y="4056960"/>
                <a:ext cx="529873" cy="3248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46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90975" y="4187825"/>
              <a:ext cx="482600" cy="107950"/>
            </p14:xfrm>
          </p:contentPart>
        </mc:Choice>
        <mc:Fallback>
          <p:pic>
            <p:nvPicPr>
              <p:cNvPr id="1946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62120" y="4074137"/>
                <a:ext cx="540310" cy="3356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946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09775" y="4303713"/>
              <a:ext cx="6688138" cy="2260600"/>
            </p14:xfrm>
          </p:contentPart>
        </mc:Choice>
        <mc:Fallback>
          <p:pic>
            <p:nvPicPr>
              <p:cNvPr id="1946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81943" y="4193978"/>
                <a:ext cx="6743802" cy="24800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46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3513" y="6018213"/>
              <a:ext cx="9525" cy="19050"/>
            </p14:xfrm>
          </p:contentPart>
        </mc:Choice>
        <mc:Fallback>
          <p:pic>
            <p:nvPicPr>
              <p:cNvPr id="1946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44572" y="5899804"/>
                <a:ext cx="67408" cy="2558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46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14750" y="4152900"/>
              <a:ext cx="3536950" cy="249238"/>
            </p14:xfrm>
          </p:contentPart>
        </mc:Choice>
        <mc:Fallback>
          <p:pic>
            <p:nvPicPr>
              <p:cNvPr id="1946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97107" y="4136507"/>
                <a:ext cx="3572237" cy="282024"/>
              </a:xfrm>
              <a:prstGeom prst="rect">
                <a:avLst/>
              </a:prstGeom>
            </p:spPr>
          </p:pic>
        </mc:Fallback>
      </mc:AlternateContent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708400" y="4365625"/>
            <a:ext cx="3527425" cy="2016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WordArt 11"/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2592388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74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Cork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4140200" y="981075"/>
            <a:ext cx="2663825" cy="1295400"/>
          </a:xfrm>
          <a:prstGeom prst="rect">
            <a:avLst/>
          </a:prstGeom>
          <a:solidFill>
            <a:schemeClr val="folHlink">
              <a:alpha val="83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-0.004 0.2939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708400" y="2781300"/>
            <a:ext cx="3527425" cy="3644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048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027488"/>
              <a:ext cx="455612" cy="88900"/>
            </p14:xfrm>
          </p:contentPart>
        </mc:Choice>
        <mc:Fallback>
          <p:pic>
            <p:nvPicPr>
              <p:cNvPr id="2048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13285" y="3914407"/>
                <a:ext cx="512879" cy="314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48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1263" y="4054475"/>
              <a:ext cx="266700" cy="61913"/>
            </p14:xfrm>
          </p:contentPart>
        </mc:Choice>
        <mc:Fallback>
          <p:pic>
            <p:nvPicPr>
              <p:cNvPr id="2048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2982" y="3943591"/>
                <a:ext cx="323262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048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170363"/>
              <a:ext cx="473075" cy="98425"/>
            </p14:xfrm>
          </p:contentPart>
        </mc:Choice>
        <mc:Fallback>
          <p:pic>
            <p:nvPicPr>
              <p:cNvPr id="2048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13339" y="4056960"/>
                <a:ext cx="529873" cy="3248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48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90975" y="4187825"/>
              <a:ext cx="482600" cy="107950"/>
            </p14:xfrm>
          </p:contentPart>
        </mc:Choice>
        <mc:Fallback>
          <p:pic>
            <p:nvPicPr>
              <p:cNvPr id="2048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62120" y="4074137"/>
                <a:ext cx="540310" cy="3356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48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09775" y="4303713"/>
              <a:ext cx="6688138" cy="2260600"/>
            </p14:xfrm>
          </p:contentPart>
        </mc:Choice>
        <mc:Fallback>
          <p:pic>
            <p:nvPicPr>
              <p:cNvPr id="2048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81943" y="4193978"/>
                <a:ext cx="6743802" cy="24800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48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3513" y="6018213"/>
              <a:ext cx="9525" cy="19050"/>
            </p14:xfrm>
          </p:contentPart>
        </mc:Choice>
        <mc:Fallback>
          <p:pic>
            <p:nvPicPr>
              <p:cNvPr id="2048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44572" y="5899804"/>
                <a:ext cx="67408" cy="2558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48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14750" y="4152900"/>
              <a:ext cx="3536950" cy="249238"/>
            </p14:xfrm>
          </p:contentPart>
        </mc:Choice>
        <mc:Fallback>
          <p:pic>
            <p:nvPicPr>
              <p:cNvPr id="2048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97107" y="4136507"/>
                <a:ext cx="3572237" cy="282024"/>
              </a:xfrm>
              <a:prstGeom prst="rect">
                <a:avLst/>
              </a:prstGeom>
            </p:spPr>
          </p:pic>
        </mc:Fallback>
      </mc:AlternateContent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708400" y="4365625"/>
            <a:ext cx="3527425" cy="2016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WordArt 11"/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2592388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74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Brick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4140200" y="1341438"/>
            <a:ext cx="2663825" cy="1295400"/>
          </a:xfrm>
          <a:prstGeom prst="rect">
            <a:avLst/>
          </a:prstGeom>
          <a:gradFill rotWithShape="1">
            <a:gsLst>
              <a:gs pos="0">
                <a:schemeClr val="folHlink">
                  <a:alpha val="83000"/>
                </a:schemeClr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-0.01181 0.546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" y="2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708400" y="2781300"/>
            <a:ext cx="3527425" cy="3644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150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027488"/>
              <a:ext cx="455612" cy="88900"/>
            </p14:xfrm>
          </p:contentPart>
        </mc:Choice>
        <mc:Fallback>
          <p:pic>
            <p:nvPicPr>
              <p:cNvPr id="2150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13285" y="3914407"/>
                <a:ext cx="512879" cy="314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150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1263" y="4054475"/>
              <a:ext cx="266700" cy="61913"/>
            </p14:xfrm>
          </p:contentPart>
        </mc:Choice>
        <mc:Fallback>
          <p:pic>
            <p:nvPicPr>
              <p:cNvPr id="2150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2982" y="3943591"/>
                <a:ext cx="323262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50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41738" y="4170363"/>
              <a:ext cx="473075" cy="98425"/>
            </p14:xfrm>
          </p:contentPart>
        </mc:Choice>
        <mc:Fallback>
          <p:pic>
            <p:nvPicPr>
              <p:cNvPr id="2150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13339" y="4056960"/>
                <a:ext cx="529873" cy="3248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151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90975" y="4187825"/>
              <a:ext cx="482600" cy="107950"/>
            </p14:xfrm>
          </p:contentPart>
        </mc:Choice>
        <mc:Fallback>
          <p:pic>
            <p:nvPicPr>
              <p:cNvPr id="2151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62120" y="4074137"/>
                <a:ext cx="540310" cy="3356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151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09775" y="4303713"/>
              <a:ext cx="6688138" cy="2260600"/>
            </p14:xfrm>
          </p:contentPart>
        </mc:Choice>
        <mc:Fallback>
          <p:pic>
            <p:nvPicPr>
              <p:cNvPr id="2151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81943" y="4193978"/>
                <a:ext cx="6743802" cy="24800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151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3513" y="6018213"/>
              <a:ext cx="9525" cy="19050"/>
            </p14:xfrm>
          </p:contentPart>
        </mc:Choice>
        <mc:Fallback>
          <p:pic>
            <p:nvPicPr>
              <p:cNvPr id="2151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44572" y="5899804"/>
                <a:ext cx="67408" cy="2558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151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14750" y="4152900"/>
              <a:ext cx="3536950" cy="249238"/>
            </p14:xfrm>
          </p:contentPart>
        </mc:Choice>
        <mc:Fallback>
          <p:pic>
            <p:nvPicPr>
              <p:cNvPr id="2151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97107" y="4136507"/>
                <a:ext cx="3572237" cy="282024"/>
              </a:xfrm>
              <a:prstGeom prst="rect">
                <a:avLst/>
              </a:prstGeom>
            </p:spPr>
          </p:pic>
        </mc:Fallback>
      </mc:AlternateContent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708400" y="4365625"/>
            <a:ext cx="3527425" cy="20161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WordArt 11"/>
          <p:cNvSpPr>
            <a:spLocks noChangeArrowheads="1" noChangeShapeType="1" noTextEdit="1"/>
          </p:cNvSpPr>
          <p:nvPr/>
        </p:nvSpPr>
        <p:spPr bwMode="auto">
          <a:xfrm>
            <a:off x="539750" y="-171450"/>
            <a:ext cx="2592388" cy="1584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74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Ice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4140200" y="1341438"/>
            <a:ext cx="2663825" cy="1295400"/>
          </a:xfrm>
          <a:prstGeom prst="rect">
            <a:avLst/>
          </a:prstGeom>
          <a:solidFill>
            <a:srgbClr val="FFFFFF">
              <a:alpha val="96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9.82659E-7 L -0.004 0.356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78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3" name="Group 35"/>
          <p:cNvGraphicFramePr>
            <a:graphicFrameLocks noGrp="1"/>
          </p:cNvGraphicFramePr>
          <p:nvPr/>
        </p:nvGraphicFramePr>
        <p:xfrm>
          <a:off x="827088" y="549275"/>
          <a:ext cx="7369175" cy="5445125"/>
        </p:xfrm>
        <a:graphic>
          <a:graphicData uri="http://schemas.openxmlformats.org/drawingml/2006/table">
            <a:tbl>
              <a:tblPr/>
              <a:tblGrid>
                <a:gridCol w="2455862"/>
                <a:gridCol w="2457450"/>
                <a:gridCol w="2455863"/>
              </a:tblGrid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Object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Sink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Float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Brick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Cork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Wood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10199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Glass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10199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2564" name="Picture 36" descr="j01158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1700213"/>
            <a:ext cx="4318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5" name="Picture 37" descr="j01158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503237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6" name="Picture 38" descr="j01158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429000"/>
            <a:ext cx="503237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7" name="Picture 39" descr="j01158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365625"/>
            <a:ext cx="503237" cy="50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68" name="Picture 40" descr="j01158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300663"/>
            <a:ext cx="4318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5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119</TotalTime>
  <Words>17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Wingdings</vt:lpstr>
      <vt:lpstr>Comic Sans MS</vt:lpstr>
      <vt:lpstr>Refined</vt:lpstr>
      <vt:lpstr>Orbit</vt:lpstr>
      <vt:lpstr>Floating and Sinking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and Sinking</dc:title>
  <dc:creator>Peter</dc:creator>
  <cp:lastModifiedBy>Teacher E-Solutions</cp:lastModifiedBy>
  <cp:revision>6</cp:revision>
  <dcterms:created xsi:type="dcterms:W3CDTF">2006-03-30T19:36:04Z</dcterms:created>
  <dcterms:modified xsi:type="dcterms:W3CDTF">2019-01-18T17:16:24Z</dcterms:modified>
</cp:coreProperties>
</file>