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12291" name="Picture 3" descr="ANABN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2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6247D54D-3B95-4A58-8830-280E8492801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496BB-BA12-4B58-BC95-DF5C600F1479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428098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BCC40-64C7-4A17-80C4-D0F954EEF7B1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624851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413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413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13500"/>
            <a:ext cx="914400" cy="457200"/>
          </a:xfrm>
        </p:spPr>
        <p:txBody>
          <a:bodyPr/>
          <a:lstStyle>
            <a:lvl1pPr>
              <a:defRPr/>
            </a:lvl1pPr>
          </a:lstStyle>
          <a:p>
            <a:fld id="{CCE9A0D8-237B-4298-8A96-8F20C1BE63A2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451982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E3F42-CCFA-4DBC-934C-ACB016075219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63238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44876-79E0-4EE8-9FE5-6E8EFC777355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63373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ECEBA-9E99-4A0E-AFFB-84801CF1453B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79633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9CC86-2202-4EB8-90B1-3F5D580FB71D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423585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DFD75-1B85-4A6F-B132-1C00F758872F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751676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0ABFB-F46C-4577-842D-B27B6DC849DC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5717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A631A-BB3D-4095-9A3F-77818AE4F8BD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404526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70760-D002-4614-B8E8-11CCAE4D73F4}" type="slidenum">
              <a:rPr lang="en-GB"/>
              <a:pPr/>
              <a:t>‹#›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404260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1268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1269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pic>
        <p:nvPicPr>
          <p:cNvPr id="11273" name="Picture 9" descr="anabnr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AF654A33-8B78-4CD1-AD61-D85AE0DA384C}" type="slidenum">
              <a:rPr lang="en-GB"/>
              <a:pPr/>
              <a:t>‹#›</a:t>
            </a:fld>
            <a:endParaRPr lang="en-GB" sz="1400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How a Flower is Pollinated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The purpose of all flowers is to be pollinated and produce seeds</a:t>
            </a:r>
          </a:p>
          <a:p>
            <a:endParaRPr lang="en-GB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What do petals do?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>
                <a:latin typeface="Comic Sans MS" pitchFamily="66" charset="0"/>
              </a:rPr>
              <a:t>Partly used to protect the male and female parts of the plant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Comic Sans MS" pitchFamily="66" charset="0"/>
              </a:rPr>
              <a:t>Some plants use wind to blow the pollen and they have small leaves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Comic Sans MS" pitchFamily="66" charset="0"/>
              </a:rPr>
              <a:t>Plants which use insects to transfer the pollen usually have large petals which smell and are brightly coloured</a:t>
            </a:r>
          </a:p>
        </p:txBody>
      </p:sp>
      <p:pic>
        <p:nvPicPr>
          <p:cNvPr id="3078" name="Picture 6" descr="petal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2728913"/>
            <a:ext cx="3810000" cy="285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What is the male part?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>
                <a:latin typeface="Comic Sans MS" pitchFamily="66" charset="0"/>
              </a:rPr>
              <a:t>The male part of the flower is called the stamen</a:t>
            </a:r>
          </a:p>
          <a:p>
            <a:r>
              <a:rPr lang="en-GB" sz="2800">
                <a:latin typeface="Comic Sans MS" pitchFamily="66" charset="0"/>
              </a:rPr>
              <a:t>It has a long stalk called the filament</a:t>
            </a:r>
          </a:p>
          <a:p>
            <a:r>
              <a:rPr lang="en-GB" sz="2800">
                <a:latin typeface="Comic Sans MS" pitchFamily="66" charset="0"/>
              </a:rPr>
              <a:t>At the top of the filament is the anther</a:t>
            </a:r>
          </a:p>
        </p:txBody>
      </p:sp>
      <p:pic>
        <p:nvPicPr>
          <p:cNvPr id="4102" name="Picture 6" descr="stamen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2730500"/>
            <a:ext cx="3810000" cy="2857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What is the anther?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>
                <a:latin typeface="Comic Sans MS" pitchFamily="66" charset="0"/>
              </a:rPr>
              <a:t>The anther produces pollen</a:t>
            </a:r>
          </a:p>
        </p:txBody>
      </p:sp>
      <p:pic>
        <p:nvPicPr>
          <p:cNvPr id="5126" name="Picture 6" descr="anther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2730500"/>
            <a:ext cx="3810000" cy="2857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What is the female part?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>
                <a:latin typeface="Comic Sans MS" pitchFamily="66" charset="0"/>
              </a:rPr>
              <a:t>Carpels are the female parts</a:t>
            </a:r>
          </a:p>
          <a:p>
            <a:r>
              <a:rPr lang="en-GB" sz="2800">
                <a:latin typeface="Comic Sans MS" pitchFamily="66" charset="0"/>
              </a:rPr>
              <a:t>They are made up of a stigma, style and ovary</a:t>
            </a:r>
          </a:p>
          <a:p>
            <a:endParaRPr lang="en-GB" sz="2800">
              <a:latin typeface="Comic Sans MS" pitchFamily="66" charset="0"/>
            </a:endParaRPr>
          </a:p>
        </p:txBody>
      </p:sp>
      <p:pic>
        <p:nvPicPr>
          <p:cNvPr id="6150" name="Picture 6" descr="carpel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2730500"/>
            <a:ext cx="3810000" cy="2857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What is the stigma?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>
                <a:latin typeface="Comic Sans MS" pitchFamily="66" charset="0"/>
              </a:rPr>
              <a:t>It is at the top of the carpel</a:t>
            </a:r>
          </a:p>
          <a:p>
            <a:r>
              <a:rPr lang="en-GB" sz="2800">
                <a:latin typeface="Comic Sans MS" pitchFamily="66" charset="0"/>
              </a:rPr>
              <a:t>It is sticky which helps catch pollen grains</a:t>
            </a:r>
          </a:p>
        </p:txBody>
      </p:sp>
      <p:pic>
        <p:nvPicPr>
          <p:cNvPr id="7174" name="Picture 6" descr="stigma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2730500"/>
            <a:ext cx="3810000" cy="2857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What are the ovaries?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/>
              <a:t>The ovaries are where the eggs are made</a:t>
            </a:r>
          </a:p>
          <a:p>
            <a:endParaRPr lang="en-GB" sz="2800"/>
          </a:p>
        </p:txBody>
      </p:sp>
      <p:pic>
        <p:nvPicPr>
          <p:cNvPr id="9222" name="Picture 6" descr="overy2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2730500"/>
            <a:ext cx="3810000" cy="2857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How does pollination take place?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sz="280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Pollen grains brush against the insect, it flies to another plant, the grains rub on the stigma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The grain of pollen grows a tube, which goes down the style until it reaches the ovary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The male part joins with the female part to form a seed.  This is called fertilisation.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After fertilisation the petal drop off because they are no longer needed</a:t>
            </a:r>
          </a:p>
          <a:p>
            <a:pPr>
              <a:lnSpc>
                <a:spcPct val="90000"/>
              </a:lnSpc>
            </a:pPr>
            <a:endParaRPr lang="en-GB" sz="28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36</TotalTime>
  <Words>236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 New Roman</vt:lpstr>
      <vt:lpstr>Wingdings</vt:lpstr>
      <vt:lpstr>Comic Sans MS</vt:lpstr>
      <vt:lpstr>Nature</vt:lpstr>
      <vt:lpstr>How a Flower is Pollinated</vt:lpstr>
      <vt:lpstr>What do petals do?</vt:lpstr>
      <vt:lpstr>What is the male part?</vt:lpstr>
      <vt:lpstr>What is the anther?</vt:lpstr>
      <vt:lpstr>What is the female part?</vt:lpstr>
      <vt:lpstr>What is the stigma?</vt:lpstr>
      <vt:lpstr>What are the ovaries?</vt:lpstr>
      <vt:lpstr>How does pollination take place?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 Flower is Pollinated?</dc:title>
  <dc:creator>Home</dc:creator>
  <cp:lastModifiedBy>Teacher E-Solutions</cp:lastModifiedBy>
  <cp:revision>3</cp:revision>
  <dcterms:created xsi:type="dcterms:W3CDTF">2003-06-08T12:17:04Z</dcterms:created>
  <dcterms:modified xsi:type="dcterms:W3CDTF">2019-01-18T17:16:26Z</dcterms:modified>
</cp:coreProperties>
</file>