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7"/>
    <p:restoredTop sz="90929"/>
  </p:normalViewPr>
  <p:slideViewPr>
    <p:cSldViewPr>
      <p:cViewPr varScale="1">
        <p:scale>
          <a:sx n="41" d="100"/>
          <a:sy n="41" d="100"/>
        </p:scale>
        <p:origin x="-283" y="-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ChangeArrowheads="1"/>
          </p:cNvSpPr>
          <p:nvPr/>
        </p:nvSpPr>
        <p:spPr bwMode="hidden">
          <a:xfrm>
            <a:off x="228600" y="3200400"/>
            <a:ext cx="8763000" cy="1341438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en-US"/>
          </a:p>
        </p:txBody>
      </p:sp>
      <p:pic>
        <p:nvPicPr>
          <p:cNvPr id="12291" name="Picture 3" descr="ANABNR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00" t="-1314" r="-2" b="-36961"/>
          <a:stretch>
            <a:fillRect/>
          </a:stretch>
        </p:blipFill>
        <p:spPr bwMode="auto">
          <a:xfrm>
            <a:off x="533400" y="3200400"/>
            <a:ext cx="8458200" cy="1158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292" name="Rectangle 4"/>
          <p:cNvSpPr>
            <a:spLocks noChangeArrowheads="1"/>
          </p:cNvSpPr>
          <p:nvPr/>
        </p:nvSpPr>
        <p:spPr bwMode="hidden">
          <a:xfrm>
            <a:off x="795338" y="2895600"/>
            <a:ext cx="304800" cy="990600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en-US"/>
          </a:p>
        </p:txBody>
      </p:sp>
      <p:sp>
        <p:nvSpPr>
          <p:cNvPr id="12293" name="Rectangle 5"/>
          <p:cNvSpPr>
            <a:spLocks noGrp="1" noChangeArrowheads="1"/>
          </p:cNvSpPr>
          <p:nvPr>
            <p:ph type="ctrTitle"/>
          </p:nvPr>
        </p:nvSpPr>
        <p:spPr>
          <a:xfrm>
            <a:off x="1143000" y="19812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noProof="0" smtClean="0"/>
              <a:t>Click to edit Master title style</a:t>
            </a:r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2038350" y="4351338"/>
            <a:ext cx="6400800" cy="1371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pPr lvl="0"/>
            <a:r>
              <a:rPr lang="en-GB" noProof="0" smtClean="0"/>
              <a:t>Click to edit Master subtitle style</a:t>
            </a:r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dt" sz="half" idx="2"/>
          </p:nvPr>
        </p:nvSpPr>
        <p:spPr>
          <a:xfrm>
            <a:off x="685800" y="63246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12296" name="Rectangle 8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3246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12297" name="Rectangle 9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324600"/>
            <a:ext cx="1905000" cy="457200"/>
          </a:xfrm>
        </p:spPr>
        <p:txBody>
          <a:bodyPr/>
          <a:lstStyle>
            <a:lvl1pPr>
              <a:defRPr sz="1400"/>
            </a:lvl1pPr>
          </a:lstStyle>
          <a:p>
            <a:fld id="{6247D54D-3B95-4A58-8830-280E84928019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A496BB-BA12-4B58-BC95-DF5C600F1479}" type="slidenum">
              <a:rPr lang="en-GB"/>
              <a:pPr/>
              <a:t>‹#›</a:t>
            </a:fld>
            <a:endParaRPr lang="en-GB" sz="1400"/>
          </a:p>
        </p:txBody>
      </p:sp>
    </p:spTree>
    <p:extLst>
      <p:ext uri="{BB962C8B-B14F-4D97-AF65-F5344CB8AC3E}">
        <p14:creationId xmlns:p14="http://schemas.microsoft.com/office/powerpoint/2010/main" val="42809809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96100" y="838200"/>
            <a:ext cx="1943100" cy="53784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838200"/>
            <a:ext cx="5676900" cy="5378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9BCC40-64C7-4A17-80C4-D0F954EEF7B1}" type="slidenum">
              <a:rPr lang="en-GB"/>
              <a:pPr/>
              <a:t>‹#›</a:t>
            </a:fld>
            <a:endParaRPr lang="en-GB" sz="1400"/>
          </a:p>
        </p:txBody>
      </p:sp>
    </p:spTree>
    <p:extLst>
      <p:ext uri="{BB962C8B-B14F-4D97-AF65-F5344CB8AC3E}">
        <p14:creationId xmlns:p14="http://schemas.microsoft.com/office/powerpoint/2010/main" val="6248510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8382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1066800" y="2101850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29200" y="210185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066800" y="64135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429000" y="64135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13500"/>
            <a:ext cx="914400" cy="457200"/>
          </a:xfrm>
        </p:spPr>
        <p:txBody>
          <a:bodyPr/>
          <a:lstStyle>
            <a:lvl1pPr>
              <a:defRPr/>
            </a:lvl1pPr>
          </a:lstStyle>
          <a:p>
            <a:fld id="{CCE9A0D8-237B-4298-8A96-8F20C1BE63A2}" type="slidenum">
              <a:rPr lang="en-GB"/>
              <a:pPr/>
              <a:t>‹#›</a:t>
            </a:fld>
            <a:endParaRPr lang="en-GB" sz="1400"/>
          </a:p>
        </p:txBody>
      </p:sp>
    </p:spTree>
    <p:extLst>
      <p:ext uri="{BB962C8B-B14F-4D97-AF65-F5344CB8AC3E}">
        <p14:creationId xmlns:p14="http://schemas.microsoft.com/office/powerpoint/2010/main" val="2451982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8E3F42-CCFA-4DBC-934C-ACB016075219}" type="slidenum">
              <a:rPr lang="en-GB"/>
              <a:pPr/>
              <a:t>‹#›</a:t>
            </a:fld>
            <a:endParaRPr lang="en-GB" sz="1400"/>
          </a:p>
        </p:txBody>
      </p:sp>
    </p:spTree>
    <p:extLst>
      <p:ext uri="{BB962C8B-B14F-4D97-AF65-F5344CB8AC3E}">
        <p14:creationId xmlns:p14="http://schemas.microsoft.com/office/powerpoint/2010/main" val="16323873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344876-79E0-4EE8-9FE5-6E8EFC777355}" type="slidenum">
              <a:rPr lang="en-GB"/>
              <a:pPr/>
              <a:t>‹#›</a:t>
            </a:fld>
            <a:endParaRPr lang="en-GB" sz="1400"/>
          </a:p>
        </p:txBody>
      </p:sp>
    </p:spTree>
    <p:extLst>
      <p:ext uri="{BB962C8B-B14F-4D97-AF65-F5344CB8AC3E}">
        <p14:creationId xmlns:p14="http://schemas.microsoft.com/office/powerpoint/2010/main" val="26337388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185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29200" y="210185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0ECEBA-9E99-4A0E-AFFB-84801CF1453B}" type="slidenum">
              <a:rPr lang="en-GB"/>
              <a:pPr/>
              <a:t>‹#›</a:t>
            </a:fld>
            <a:endParaRPr lang="en-GB" sz="1400"/>
          </a:p>
        </p:txBody>
      </p:sp>
    </p:spTree>
    <p:extLst>
      <p:ext uri="{BB962C8B-B14F-4D97-AF65-F5344CB8AC3E}">
        <p14:creationId xmlns:p14="http://schemas.microsoft.com/office/powerpoint/2010/main" val="17963354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E9CC86-2202-4EB8-90B1-3F5D580FB71D}" type="slidenum">
              <a:rPr lang="en-GB"/>
              <a:pPr/>
              <a:t>‹#›</a:t>
            </a:fld>
            <a:endParaRPr lang="en-GB" sz="1400"/>
          </a:p>
        </p:txBody>
      </p:sp>
    </p:spTree>
    <p:extLst>
      <p:ext uri="{BB962C8B-B14F-4D97-AF65-F5344CB8AC3E}">
        <p14:creationId xmlns:p14="http://schemas.microsoft.com/office/powerpoint/2010/main" val="42358550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7DFD75-1B85-4A6F-B132-1C00F758872F}" type="slidenum">
              <a:rPr lang="en-GB"/>
              <a:pPr/>
              <a:t>‹#›</a:t>
            </a:fld>
            <a:endParaRPr lang="en-GB" sz="1400"/>
          </a:p>
        </p:txBody>
      </p:sp>
    </p:spTree>
    <p:extLst>
      <p:ext uri="{BB962C8B-B14F-4D97-AF65-F5344CB8AC3E}">
        <p14:creationId xmlns:p14="http://schemas.microsoft.com/office/powerpoint/2010/main" val="27516768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F0ABFB-F46C-4577-842D-B27B6DC849DC}" type="slidenum">
              <a:rPr lang="en-GB"/>
              <a:pPr/>
              <a:t>‹#›</a:t>
            </a:fld>
            <a:endParaRPr lang="en-GB" sz="1400"/>
          </a:p>
        </p:txBody>
      </p:sp>
    </p:spTree>
    <p:extLst>
      <p:ext uri="{BB962C8B-B14F-4D97-AF65-F5344CB8AC3E}">
        <p14:creationId xmlns:p14="http://schemas.microsoft.com/office/powerpoint/2010/main" val="2571788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DA631A-BB3D-4095-9A3F-77818AE4F8BD}" type="slidenum">
              <a:rPr lang="en-GB"/>
              <a:pPr/>
              <a:t>‹#›</a:t>
            </a:fld>
            <a:endParaRPr lang="en-GB" sz="1400"/>
          </a:p>
        </p:txBody>
      </p:sp>
    </p:spTree>
    <p:extLst>
      <p:ext uri="{BB962C8B-B14F-4D97-AF65-F5344CB8AC3E}">
        <p14:creationId xmlns:p14="http://schemas.microsoft.com/office/powerpoint/2010/main" val="40452624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B70760-D002-4614-B8E8-11CCAE4D73F4}" type="slidenum">
              <a:rPr lang="en-GB"/>
              <a:pPr/>
              <a:t>‹#›</a:t>
            </a:fld>
            <a:endParaRPr lang="en-GB" sz="1400"/>
          </a:p>
        </p:txBody>
      </p:sp>
    </p:spTree>
    <p:extLst>
      <p:ext uri="{BB962C8B-B14F-4D97-AF65-F5344CB8AC3E}">
        <p14:creationId xmlns:p14="http://schemas.microsoft.com/office/powerpoint/2010/main" val="40426025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ChangeArrowheads="1"/>
          </p:cNvSpPr>
          <p:nvPr/>
        </p:nvSpPr>
        <p:spPr bwMode="hidden">
          <a:xfrm>
            <a:off x="152400" y="0"/>
            <a:ext cx="1447800" cy="685800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en-US"/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hidden">
          <a:xfrm>
            <a:off x="1676400" y="0"/>
            <a:ext cx="7467600" cy="121920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en-US"/>
          </a:p>
        </p:txBody>
      </p:sp>
      <p:sp>
        <p:nvSpPr>
          <p:cNvPr id="11268" name="Rectangle 4" descr="Stationery"/>
          <p:cNvSpPr>
            <a:spLocks noChangeArrowheads="1"/>
          </p:cNvSpPr>
          <p:nvPr/>
        </p:nvSpPr>
        <p:spPr bwMode="auto">
          <a:xfrm>
            <a:off x="457200" y="0"/>
            <a:ext cx="1219200" cy="762000"/>
          </a:xfrm>
          <a:prstGeom prst="rect">
            <a:avLst/>
          </a:prstGeom>
          <a:blipFill dpi="0" rotWithShape="0">
            <a:blip r:embed="rId14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en-US"/>
          </a:p>
        </p:txBody>
      </p:sp>
      <p:sp>
        <p:nvSpPr>
          <p:cNvPr id="11269" name="Rectangle 5" descr="Stationery"/>
          <p:cNvSpPr>
            <a:spLocks noChangeArrowheads="1"/>
          </p:cNvSpPr>
          <p:nvPr/>
        </p:nvSpPr>
        <p:spPr bwMode="auto">
          <a:xfrm>
            <a:off x="0" y="0"/>
            <a:ext cx="457200" cy="6858000"/>
          </a:xfrm>
          <a:prstGeom prst="rect">
            <a:avLst/>
          </a:prstGeom>
          <a:blipFill dpi="0" rotWithShape="0">
            <a:blip r:embed="rId14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en-US"/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838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4135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11272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4135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pic>
        <p:nvPicPr>
          <p:cNvPr id="11273" name="Picture 9" descr="anabnr2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8725" y="0"/>
            <a:ext cx="7915275" cy="754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274" name="Rectangle 10"/>
          <p:cNvSpPr>
            <a:spLocks noChangeArrowheads="1"/>
          </p:cNvSpPr>
          <p:nvPr/>
        </p:nvSpPr>
        <p:spPr bwMode="auto">
          <a:xfrm>
            <a:off x="304800" y="457200"/>
            <a:ext cx="2514600" cy="304800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en-US"/>
          </a:p>
        </p:txBody>
      </p:sp>
      <p:sp>
        <p:nvSpPr>
          <p:cNvPr id="11275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229600" y="6413500"/>
            <a:ext cx="914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fld id="{AF654A33-8B78-4CD1-AD61-D85AE0DA384C}" type="slidenum">
              <a:rPr lang="en-GB"/>
              <a:pPr/>
              <a:t>‹#›</a:t>
            </a:fld>
            <a:endParaRPr lang="en-GB" sz="1400"/>
          </a:p>
        </p:txBody>
      </p:sp>
      <p:sp>
        <p:nvSpPr>
          <p:cNvPr id="11276" name="Rectangle 1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210185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</p:sldLayoutIdLst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457200" indent="-457200" algn="l" rtl="0" fontAlgn="base">
        <a:spcBef>
          <a:spcPct val="20000"/>
        </a:spcBef>
        <a:spcAft>
          <a:spcPct val="0"/>
        </a:spcAft>
        <a:buClr>
          <a:srgbClr val="A50021"/>
        </a:buClr>
        <a:buSzPct val="75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1027113" indent="-45561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370013" indent="-228600" algn="l" rtl="0" fontAlgn="base">
        <a:spcBef>
          <a:spcPct val="20000"/>
        </a:spcBef>
        <a:spcAft>
          <a:spcPct val="0"/>
        </a:spcAft>
        <a:buClr>
          <a:srgbClr val="666699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712913" indent="-228600" algn="l" rtl="0" fontAlgn="base">
        <a:spcBef>
          <a:spcPct val="20000"/>
        </a:spcBef>
        <a:spcAft>
          <a:spcPct val="0"/>
        </a:spcAft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GB">
                <a:latin typeface="Comic Sans MS" pitchFamily="66" charset="0"/>
              </a:rPr>
              <a:t>How a Flower is Pollinated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>
                <a:latin typeface="Comic Sans MS" pitchFamily="66" charset="0"/>
              </a:rPr>
              <a:t>The purpose of all flowers is to be pollinated and produce seeds</a:t>
            </a:r>
          </a:p>
          <a:p>
            <a:endParaRPr lang="en-GB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build="p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latin typeface="Comic Sans MS" pitchFamily="66" charset="0"/>
              </a:rPr>
              <a:t>What do petals do?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GB" sz="2400">
                <a:latin typeface="Comic Sans MS" pitchFamily="66" charset="0"/>
              </a:rPr>
              <a:t>Partly used to protect the male and female parts of the plant</a:t>
            </a:r>
          </a:p>
          <a:p>
            <a:pPr>
              <a:lnSpc>
                <a:spcPct val="90000"/>
              </a:lnSpc>
            </a:pPr>
            <a:r>
              <a:rPr lang="en-GB" sz="2400">
                <a:latin typeface="Comic Sans MS" pitchFamily="66" charset="0"/>
              </a:rPr>
              <a:t>Some plants use wind to blow the pollen and they have small leaves</a:t>
            </a:r>
          </a:p>
          <a:p>
            <a:pPr>
              <a:lnSpc>
                <a:spcPct val="90000"/>
              </a:lnSpc>
            </a:pPr>
            <a:r>
              <a:rPr lang="en-GB" sz="2400">
                <a:latin typeface="Comic Sans MS" pitchFamily="66" charset="0"/>
              </a:rPr>
              <a:t>Plants which use insects to transfer the pollen usually have large petals which smell and are brightly coloured</a:t>
            </a:r>
          </a:p>
        </p:txBody>
      </p:sp>
      <p:pic>
        <p:nvPicPr>
          <p:cNvPr id="3078" name="Picture 6" descr="petal"/>
          <p:cNvPicPr>
            <a:picLocks noChangeAspect="1" noChangeArrowheads="1"/>
          </p:cNvPicPr>
          <p:nvPr>
            <p:ph type="clipArt"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66800" y="2728913"/>
            <a:ext cx="3810000" cy="28590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0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0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0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6" grpId="0" build="p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latin typeface="Comic Sans MS" pitchFamily="66" charset="0"/>
              </a:rPr>
              <a:t>What is the male part?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GB" sz="2800">
                <a:latin typeface="Comic Sans MS" pitchFamily="66" charset="0"/>
              </a:rPr>
              <a:t>The male part of the flower is called the stamen</a:t>
            </a:r>
          </a:p>
          <a:p>
            <a:r>
              <a:rPr lang="en-GB" sz="2800">
                <a:latin typeface="Comic Sans MS" pitchFamily="66" charset="0"/>
              </a:rPr>
              <a:t>It has a long stalk called the filament</a:t>
            </a:r>
          </a:p>
          <a:p>
            <a:r>
              <a:rPr lang="en-GB" sz="2800">
                <a:latin typeface="Comic Sans MS" pitchFamily="66" charset="0"/>
              </a:rPr>
              <a:t>At the top of the filament is the anther</a:t>
            </a:r>
          </a:p>
        </p:txBody>
      </p:sp>
      <p:pic>
        <p:nvPicPr>
          <p:cNvPr id="4102" name="Picture 6" descr="stamen"/>
          <p:cNvPicPr>
            <a:picLocks noChangeAspect="1" noChangeArrowheads="1"/>
          </p:cNvPicPr>
          <p:nvPr>
            <p:ph type="clipArt"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66800" y="2730500"/>
            <a:ext cx="3810000" cy="28575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0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latin typeface="Comic Sans MS" pitchFamily="66" charset="0"/>
              </a:rPr>
              <a:t>What is the anther?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GB" sz="2800">
                <a:latin typeface="Comic Sans MS" pitchFamily="66" charset="0"/>
              </a:rPr>
              <a:t>The anther produces pollen</a:t>
            </a:r>
          </a:p>
        </p:txBody>
      </p:sp>
      <p:pic>
        <p:nvPicPr>
          <p:cNvPr id="5126" name="Picture 6" descr="anther"/>
          <p:cNvPicPr>
            <a:picLocks noChangeAspect="1" noChangeArrowheads="1"/>
          </p:cNvPicPr>
          <p:nvPr>
            <p:ph type="clipArt"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66800" y="2730500"/>
            <a:ext cx="3810000" cy="28575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4" grpId="0" build="p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latin typeface="Comic Sans MS" pitchFamily="66" charset="0"/>
              </a:rPr>
              <a:t>What is the female part?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GB" sz="2800">
                <a:latin typeface="Comic Sans MS" pitchFamily="66" charset="0"/>
              </a:rPr>
              <a:t>Carpels are the female parts</a:t>
            </a:r>
          </a:p>
          <a:p>
            <a:r>
              <a:rPr lang="en-GB" sz="2800">
                <a:latin typeface="Comic Sans MS" pitchFamily="66" charset="0"/>
              </a:rPr>
              <a:t>They are made up of a stigma, style and ovary</a:t>
            </a:r>
          </a:p>
          <a:p>
            <a:endParaRPr lang="en-GB" sz="2800">
              <a:latin typeface="Comic Sans MS" pitchFamily="66" charset="0"/>
            </a:endParaRPr>
          </a:p>
        </p:txBody>
      </p:sp>
      <p:pic>
        <p:nvPicPr>
          <p:cNvPr id="6150" name="Picture 6" descr="carpel"/>
          <p:cNvPicPr>
            <a:picLocks noChangeAspect="1" noChangeArrowheads="1"/>
          </p:cNvPicPr>
          <p:nvPr>
            <p:ph type="clipArt"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66800" y="2730500"/>
            <a:ext cx="3810000" cy="28575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1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8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latin typeface="Comic Sans MS" pitchFamily="66" charset="0"/>
              </a:rPr>
              <a:t>What is the stigma?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GB" sz="2800">
                <a:latin typeface="Comic Sans MS" pitchFamily="66" charset="0"/>
              </a:rPr>
              <a:t>It is at the top of the carpel</a:t>
            </a:r>
          </a:p>
          <a:p>
            <a:r>
              <a:rPr lang="en-GB" sz="2800">
                <a:latin typeface="Comic Sans MS" pitchFamily="66" charset="0"/>
              </a:rPr>
              <a:t>It is sticky which helps catch pollen grains</a:t>
            </a:r>
          </a:p>
        </p:txBody>
      </p:sp>
      <p:pic>
        <p:nvPicPr>
          <p:cNvPr id="7174" name="Picture 6" descr="stigma"/>
          <p:cNvPicPr>
            <a:picLocks noChangeAspect="1" noChangeArrowheads="1"/>
          </p:cNvPicPr>
          <p:nvPr>
            <p:ph type="clipArt"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66800" y="2730500"/>
            <a:ext cx="3810000" cy="28575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1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2" grpId="0" build="p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latin typeface="Comic Sans MS" pitchFamily="66" charset="0"/>
              </a:rPr>
              <a:t>What are the ovaries?</a:t>
            </a:r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GB" sz="2800"/>
              <a:t>The ovaries are where the eggs are made</a:t>
            </a:r>
          </a:p>
          <a:p>
            <a:endParaRPr lang="en-GB" sz="2800"/>
          </a:p>
        </p:txBody>
      </p:sp>
      <p:pic>
        <p:nvPicPr>
          <p:cNvPr id="9222" name="Picture 6" descr="overy2"/>
          <p:cNvPicPr>
            <a:picLocks noChangeAspect="1" noChangeArrowheads="1"/>
          </p:cNvPicPr>
          <p:nvPr>
            <p:ph type="clipArt"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66800" y="2730500"/>
            <a:ext cx="3810000" cy="28575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latin typeface="Comic Sans MS" pitchFamily="66" charset="0"/>
              </a:rPr>
              <a:t>How does pollination take place?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endParaRPr lang="en-GB" sz="2800">
              <a:latin typeface="Comic Sans MS" pitchFamily="66" charset="0"/>
            </a:endParaRPr>
          </a:p>
          <a:p>
            <a:pPr>
              <a:lnSpc>
                <a:spcPct val="90000"/>
              </a:lnSpc>
            </a:pPr>
            <a:r>
              <a:rPr lang="en-GB" sz="2800">
                <a:latin typeface="Comic Sans MS" pitchFamily="66" charset="0"/>
              </a:rPr>
              <a:t>Pollen grains brush against the insect, it flies to another plant, the grains rub on the stigma</a:t>
            </a:r>
          </a:p>
          <a:p>
            <a:pPr>
              <a:lnSpc>
                <a:spcPct val="90000"/>
              </a:lnSpc>
            </a:pPr>
            <a:r>
              <a:rPr lang="en-GB" sz="2800">
                <a:latin typeface="Comic Sans MS" pitchFamily="66" charset="0"/>
              </a:rPr>
              <a:t>The grain of pollen grows a tube, which goes down the style until it reaches the ovary</a:t>
            </a:r>
          </a:p>
          <a:p>
            <a:pPr>
              <a:lnSpc>
                <a:spcPct val="90000"/>
              </a:lnSpc>
            </a:pPr>
            <a:r>
              <a:rPr lang="en-GB" sz="2800">
                <a:latin typeface="Comic Sans MS" pitchFamily="66" charset="0"/>
              </a:rPr>
              <a:t>The male part joins with the female part to form a seed.  This is called fertilisation.</a:t>
            </a:r>
          </a:p>
          <a:p>
            <a:pPr>
              <a:lnSpc>
                <a:spcPct val="90000"/>
              </a:lnSpc>
            </a:pPr>
            <a:r>
              <a:rPr lang="en-GB" sz="2800">
                <a:latin typeface="Comic Sans MS" pitchFamily="66" charset="0"/>
              </a:rPr>
              <a:t>After fertilisation the petal drop off because they are no longer needed</a:t>
            </a:r>
          </a:p>
          <a:p>
            <a:pPr>
              <a:lnSpc>
                <a:spcPct val="90000"/>
              </a:lnSpc>
            </a:pPr>
            <a:endParaRPr lang="en-GB" sz="280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 build="p" autoUpdateAnimBg="0"/>
    </p:bldLst>
  </p:timing>
</p:sld>
</file>

<file path=ppt/theme/theme1.xml><?xml version="1.0" encoding="utf-8"?>
<a:theme xmlns:a="http://schemas.openxmlformats.org/drawingml/2006/main" name="Nature">
  <a:themeElements>
    <a:clrScheme name="Nature 2">
      <a:dk1>
        <a:srgbClr val="5B5249"/>
      </a:dk1>
      <a:lt1>
        <a:srgbClr val="FFFFFF"/>
      </a:lt1>
      <a:dk2>
        <a:srgbClr val="2A3D7A"/>
      </a:dk2>
      <a:lt2>
        <a:srgbClr val="CEC8BA"/>
      </a:lt2>
      <a:accent1>
        <a:srgbClr val="C9DDF1"/>
      </a:accent1>
      <a:accent2>
        <a:srgbClr val="FAC164"/>
      </a:accent2>
      <a:accent3>
        <a:srgbClr val="FFFFFF"/>
      </a:accent3>
      <a:accent4>
        <a:srgbClr val="4C453D"/>
      </a:accent4>
      <a:accent5>
        <a:srgbClr val="E1EBF7"/>
      </a:accent5>
      <a:accent6>
        <a:srgbClr val="E3AF5A"/>
      </a:accent6>
      <a:hlink>
        <a:srgbClr val="B0AE6A"/>
      </a:hlink>
      <a:folHlink>
        <a:srgbClr val="C3E684"/>
      </a:folHlink>
    </a:clrScheme>
    <a:fontScheme name="Nature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Nature 1">
        <a:dk1>
          <a:srgbClr val="666699"/>
        </a:dk1>
        <a:lt1>
          <a:srgbClr val="FFFFCC"/>
        </a:lt1>
        <a:dk2>
          <a:srgbClr val="687FCA"/>
        </a:dk2>
        <a:lt2>
          <a:srgbClr val="192449"/>
        </a:lt2>
        <a:accent1>
          <a:srgbClr val="C9DDF1"/>
        </a:accent1>
        <a:accent2>
          <a:srgbClr val="FAC164"/>
        </a:accent2>
        <a:accent3>
          <a:srgbClr val="B9C0E1"/>
        </a:accent3>
        <a:accent4>
          <a:srgbClr val="DADAAE"/>
        </a:accent4>
        <a:accent5>
          <a:srgbClr val="E1EBF7"/>
        </a:accent5>
        <a:accent6>
          <a:srgbClr val="E3AF5A"/>
        </a:accent6>
        <a:hlink>
          <a:srgbClr val="B0AE6A"/>
        </a:hlink>
        <a:folHlink>
          <a:srgbClr val="C3E68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ature 2">
        <a:dk1>
          <a:srgbClr val="5B5249"/>
        </a:dk1>
        <a:lt1>
          <a:srgbClr val="FFFFFF"/>
        </a:lt1>
        <a:dk2>
          <a:srgbClr val="2A3D7A"/>
        </a:dk2>
        <a:lt2>
          <a:srgbClr val="CEC8BA"/>
        </a:lt2>
        <a:accent1>
          <a:srgbClr val="C9DDF1"/>
        </a:accent1>
        <a:accent2>
          <a:srgbClr val="FAC164"/>
        </a:accent2>
        <a:accent3>
          <a:srgbClr val="FFFFFF"/>
        </a:accent3>
        <a:accent4>
          <a:srgbClr val="4C453D"/>
        </a:accent4>
        <a:accent5>
          <a:srgbClr val="E1EBF7"/>
        </a:accent5>
        <a:accent6>
          <a:srgbClr val="E3AF5A"/>
        </a:accent6>
        <a:hlink>
          <a:srgbClr val="B0AE6A"/>
        </a:hlink>
        <a:folHlink>
          <a:srgbClr val="C3E68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ature 3">
        <a:dk1>
          <a:srgbClr val="333333"/>
        </a:dk1>
        <a:lt1>
          <a:srgbClr val="FFFFFF"/>
        </a:lt1>
        <a:dk2>
          <a:srgbClr val="000000"/>
        </a:dk2>
        <a:lt2>
          <a:srgbClr val="DDDDDD"/>
        </a:lt2>
        <a:accent1>
          <a:srgbClr val="DDDDDD"/>
        </a:accent1>
        <a:accent2>
          <a:srgbClr val="B2B2B2"/>
        </a:accent2>
        <a:accent3>
          <a:srgbClr val="FFFFFF"/>
        </a:accent3>
        <a:accent4>
          <a:srgbClr val="2A2A2A"/>
        </a:accent4>
        <a:accent5>
          <a:srgbClr val="EBEBEB"/>
        </a:accent5>
        <a:accent6>
          <a:srgbClr val="A1A1A1"/>
        </a:accent6>
        <a:hlink>
          <a:srgbClr val="808080"/>
        </a:hlink>
        <a:folHlink>
          <a:srgbClr val="5F5F5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ature 4">
        <a:dk1>
          <a:srgbClr val="8061A5"/>
        </a:dk1>
        <a:lt1>
          <a:srgbClr val="FFFFCC"/>
        </a:lt1>
        <a:dk2>
          <a:srgbClr val="967DB5"/>
        </a:dk2>
        <a:lt2>
          <a:srgbClr val="192449"/>
        </a:lt2>
        <a:accent1>
          <a:srgbClr val="D6C9F1"/>
        </a:accent1>
        <a:accent2>
          <a:srgbClr val="FAC164"/>
        </a:accent2>
        <a:accent3>
          <a:srgbClr val="C9BFD7"/>
        </a:accent3>
        <a:accent4>
          <a:srgbClr val="DADAAE"/>
        </a:accent4>
        <a:accent5>
          <a:srgbClr val="E8E1F7"/>
        </a:accent5>
        <a:accent6>
          <a:srgbClr val="E3AF5A"/>
        </a:accent6>
        <a:hlink>
          <a:srgbClr val="B0AE6A"/>
        </a:hlink>
        <a:folHlink>
          <a:srgbClr val="C3E68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ature 5">
        <a:dk1>
          <a:srgbClr val="5B5249"/>
        </a:dk1>
        <a:lt1>
          <a:srgbClr val="FFFFFF"/>
        </a:lt1>
        <a:dk2>
          <a:srgbClr val="2A3D7A"/>
        </a:dk2>
        <a:lt2>
          <a:srgbClr val="CEC8BA"/>
        </a:lt2>
        <a:accent1>
          <a:srgbClr val="C9DDF1"/>
        </a:accent1>
        <a:accent2>
          <a:srgbClr val="FAC164"/>
        </a:accent2>
        <a:accent3>
          <a:srgbClr val="FFFFFF"/>
        </a:accent3>
        <a:accent4>
          <a:srgbClr val="4C453D"/>
        </a:accent4>
        <a:accent5>
          <a:srgbClr val="E1EBF7"/>
        </a:accent5>
        <a:accent6>
          <a:srgbClr val="E3AF5A"/>
        </a:accent6>
        <a:hlink>
          <a:srgbClr val="993333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Designs\Nature.pot</Template>
  <TotalTime>36</TotalTime>
  <Words>236</Words>
  <Application>Microsoft Office PowerPoint</Application>
  <PresentationFormat>On-screen Show (4:3)</PresentationFormat>
  <Paragraphs>26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Times New Roman</vt:lpstr>
      <vt:lpstr>Wingdings</vt:lpstr>
      <vt:lpstr>Comic Sans MS</vt:lpstr>
      <vt:lpstr>Nature</vt:lpstr>
      <vt:lpstr>How a Flower is Pollinated</vt:lpstr>
      <vt:lpstr>What do petals do?</vt:lpstr>
      <vt:lpstr>What is the male part?</vt:lpstr>
      <vt:lpstr>What is the anther?</vt:lpstr>
      <vt:lpstr>What is the female part?</vt:lpstr>
      <vt:lpstr>What is the stigma?</vt:lpstr>
      <vt:lpstr>What are the ovaries?</vt:lpstr>
      <vt:lpstr>How does pollination take place?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a Flower is Pollinated?</dc:title>
  <dc:creator>Home</dc:creator>
  <cp:lastModifiedBy>Teacher E-Solutions</cp:lastModifiedBy>
  <cp:revision>3</cp:revision>
  <dcterms:created xsi:type="dcterms:W3CDTF">2003-06-08T12:17:04Z</dcterms:created>
  <dcterms:modified xsi:type="dcterms:W3CDTF">2019-01-18T17:16:26Z</dcterms:modified>
</cp:coreProperties>
</file>