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0F5E8-51EF-4C74-BE2A-5722A0BC4C9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6D67-4DFC-4B86-8927-4CC021E943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8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7C41B-23C7-4F99-BB70-9B7273271DB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5FFC1-6E46-4EDE-8125-31120AD182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93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8C733-0E2E-4BA8-B9B9-0A0187391D9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DE137-9A8B-43DC-A662-2716E85543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08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7B209-E4DF-43F1-BE68-F153B48BB49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4570-D9E2-4C69-97DD-C9F15B17CF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9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EAFAB-6CC6-4485-ADF5-726D64891DF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7ECAA-9584-4B70-A140-09756B1AE8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38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DDAA-FA28-4E76-AFC1-A8F04B958F1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47FCC-1BB2-4128-8DC8-5A189CCB3D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CF4AD-992A-44E0-BD28-FA61F4CD89C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D90A-76F2-4168-9B14-81E387B07C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13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55A2E-7DAA-4997-9571-5CEE12662FF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EFF3F-471A-4E46-A41C-D2E3EA311A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9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91771-0C92-473F-A7E6-CC8864E2A65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D515E-0E42-4404-8981-ACF5E97C49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10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2DF20-04C9-420B-B20E-F9633AD8F46B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2E025-536C-416F-A7B6-B2E7A811CF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88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4342C-F11A-42AB-8948-3DE826C66A9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309D8-E054-41D3-B6B3-3767D28701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81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2F3C17-3811-4FF4-B520-AE3AC5B6261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88C238-6863-4E09-9744-BF009250E2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8.jpeg"/><Relationship Id="rId7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p2.blogger.com/_LbccUVbSRd8/R_OJY7Wq9gI/AAAAAAAAB10/VuqsL1ywifo/s400/Dragon+Fly+Emerging.jpg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2.jpeg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>
                <a:latin typeface="Comic Sans MS" pitchFamily="66" charset="0"/>
              </a:rPr>
              <a:t>WALT – sequence animals in the food chain</a:t>
            </a:r>
          </a:p>
        </p:txBody>
      </p:sp>
      <p:pic>
        <p:nvPicPr>
          <p:cNvPr id="4" name="Picture 3" descr="http://www.ehponline.org/docs/2002/110-4/spin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143000"/>
            <a:ext cx="2786063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www.healthysmilescoalition.org/images/sna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143000"/>
            <a:ext cx="30003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://www.somersetbirds.uko2.co.uk/images/1704%20Tufted%20Duck%20ad%20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4071938"/>
            <a:ext cx="3857625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43000" y="3071813"/>
            <a:ext cx="65008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Which do you think comes first in the food chain?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95400" y="3224213"/>
            <a:ext cx="6500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Which do you think comes next?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47800" y="3376613"/>
            <a:ext cx="6500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200">
                <a:latin typeface="Comic Sans MS" pitchFamily="66" charset="0"/>
              </a:rPr>
              <a:t>So which one comes last?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ehponline.org/docs/2002/110-4/spin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25"/>
            <a:ext cx="1500187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www.healthysmilescoalition.org/images/snai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357438"/>
            <a:ext cx="200025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://www.somersetbirds.uko2.co.uk/images/1704%20Tufted%20Duck%20ad%20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357438"/>
            <a:ext cx="2452688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1785938" y="2714625"/>
            <a:ext cx="1143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4313" y="4286250"/>
            <a:ext cx="1500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Green Plant</a:t>
            </a:r>
            <a:r>
              <a:rPr lang="en-GB">
                <a:latin typeface="Calibri" pitchFamily="34" charset="0"/>
              </a:rPr>
              <a:t>	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15125" y="4286250"/>
            <a:ext cx="1643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Tufted Duck</a:t>
            </a:r>
            <a:r>
              <a:rPr lang="en-GB">
                <a:latin typeface="Calibri" pitchFamily="34" charset="0"/>
              </a:rPr>
              <a:t>	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86125" y="4286250"/>
            <a:ext cx="1500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Snail</a:t>
            </a:r>
            <a:r>
              <a:rPr lang="en-GB">
                <a:latin typeface="Calibri" pitchFamily="34" charset="0"/>
              </a:rPr>
              <a:t>	</a:t>
            </a:r>
          </a:p>
        </p:txBody>
      </p:sp>
      <p:sp>
        <p:nvSpPr>
          <p:cNvPr id="3081" name="TextBox 11"/>
          <p:cNvSpPr txBox="1">
            <a:spLocks noChangeArrowheads="1"/>
          </p:cNvSpPr>
          <p:nvPr/>
        </p:nvSpPr>
        <p:spPr bwMode="auto">
          <a:xfrm>
            <a:off x="2214563" y="1214438"/>
            <a:ext cx="428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800">
                <a:latin typeface="Comic Sans MS" pitchFamily="66" charset="0"/>
              </a:rPr>
              <a:t>The Food Chain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85938" y="2857500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Eaten By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5143500" y="2714625"/>
            <a:ext cx="1143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143500" y="2857500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400">
                <a:latin typeface="Comic Sans MS" pitchFamily="66" charset="0"/>
              </a:rPr>
              <a:t>Eaten By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43188" y="5572125"/>
            <a:ext cx="3571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latin typeface="Comic Sans MS" pitchFamily="66" charset="0"/>
              </a:rPr>
              <a:t>Who is the Producer?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00313" y="5572125"/>
            <a:ext cx="4500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latin typeface="Comic Sans MS" pitchFamily="66" charset="0"/>
              </a:rPr>
              <a:t>Who are the Consumers? 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0" y="4286250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Producer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71813" y="4286250"/>
            <a:ext cx="2214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Primary Consumer 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286500" y="4286250"/>
            <a:ext cx="2490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Secondary Consumer   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9" grpId="1"/>
      <p:bldP spid="10" grpId="0"/>
      <p:bldP spid="10" grpId="1"/>
      <p:bldP spid="11" grpId="0"/>
      <p:bldP spid="11" grpId="1"/>
      <p:bldP spid="16" grpId="0"/>
      <p:bldP spid="19" grpId="0" animBg="1"/>
      <p:bldP spid="20" grpId="0"/>
      <p:bldP spid="21" grpId="0" build="allAtOnce"/>
      <p:bldP spid="22" grpId="0"/>
      <p:bldP spid="22" grpId="1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smtClean="0">
                <a:latin typeface="Comic Sans MS" pitchFamily="66" charset="0"/>
              </a:rPr>
              <a:t>Where would I put a fox in this food chain?</a:t>
            </a:r>
          </a:p>
        </p:txBody>
      </p:sp>
      <p:pic>
        <p:nvPicPr>
          <p:cNvPr id="4099" name="Picture 2" descr="http://tk.files.storage.msn.com/x1pmAkndzHuOfdODYX2tkZhbevCrdmzyTYUHqBTpBCS-Kh-33HevvdqEPJLiD1sEu39g-SfEvdhWIpzx2qdCw_bWl7ac50dZHwBrn4-gCqmjFYvoEgXoYr2KM88ANboMeUSoheQY2FCTS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285875"/>
            <a:ext cx="2714625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://www.ehponline.org/docs/2002/110-4/spina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643313"/>
            <a:ext cx="1500187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www.healthysmilescoalition.org/images/snai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4071938"/>
            <a:ext cx="200025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http://www.somersetbirds.uko2.co.uk/images/1704%20Tufted%20Duck%20ad%20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3857625"/>
            <a:ext cx="2452688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1785938" y="4357688"/>
            <a:ext cx="1143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5214938" y="4357688"/>
            <a:ext cx="1143000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1" name="Picture 10" descr="http://www.ehponline.org/docs/2002/110-4/spinach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795713"/>
            <a:ext cx="9191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ight Arrow 11"/>
          <p:cNvSpPr/>
          <p:nvPr/>
        </p:nvSpPr>
        <p:spPr>
          <a:xfrm>
            <a:off x="1500188" y="4071938"/>
            <a:ext cx="704850" cy="3476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6858000" y="4071938"/>
            <a:ext cx="704850" cy="3476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4071938" y="4000500"/>
            <a:ext cx="704850" cy="347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5" name="Picture 14" descr="http://www.healthysmilescoalition.org/images/snai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786188"/>
            <a:ext cx="142875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http://www.somersetbirds.uko2.co.uk/images/1704%20Tufted%20Duck%20ad%20m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3857625"/>
            <a:ext cx="17049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http://tk.files.storage.msn.com/x1pmAkndzHuOfdODYX2tkZhbevCrdmzyTYUHqBTpBCS-Kh-33HevvdqEPJLiD1sEu39g-SfEvdhWIpzx2qdCw_bWl7ac50dZHwBrn4-gCqmjFYvoEgXoYr2KM88ANboMeUSoheQY2FCTS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550" y="3714750"/>
            <a:ext cx="15684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14563" y="5643563"/>
            <a:ext cx="4643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So is the fox a producer or a consumer?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625" y="1071563"/>
          <a:ext cx="8229600" cy="490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85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Producers</a:t>
                      </a:r>
                      <a:endParaRPr lang="en-GB" sz="1800" dirty="0">
                        <a:latin typeface="Comic Sans MS" pitchFamily="66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Consumers</a:t>
                      </a:r>
                      <a:endParaRPr lang="en-GB" sz="1800" dirty="0">
                        <a:latin typeface="Comic Sans MS" pitchFamily="66" charset="0"/>
                      </a:endParaRPr>
                    </a:p>
                  </a:txBody>
                  <a:tcPr marT="45714" marB="45714"/>
                </a:tc>
              </a:tr>
              <a:tr h="4479979">
                <a:tc>
                  <a:txBody>
                    <a:bodyPr/>
                    <a:lstStyle/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4" marB="45714"/>
                </a:tc>
              </a:tr>
            </a:tbl>
          </a:graphicData>
        </a:graphic>
      </p:graphicFrame>
      <p:pic>
        <p:nvPicPr>
          <p:cNvPr id="5" name="Picture 4" descr="http://www.ehponline.org/docs/2002/110-4/spin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5286375"/>
            <a:ext cx="14287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ttp://claudiarohling.typepad.com/photos/uncategorized/2007/09/19/apple_on_tr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429250"/>
            <a:ext cx="1571625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www.healthysmilescoalition.org/images/snai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5500688"/>
            <a:ext cx="142875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://tk.files.storage.msn.com/x1pmAkndzHuOfdODYX2tkZhbevCrdmzyTYUHqBTpBCS-Kh-33HevvdqEPJLiD1sEu39g-SfEvdhWIpzx2qdCw_bWl7ac50dZHwBrn4-gCqmjFYvoEgXoYr2KM88ANboMeUSoheQY2FCTS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357813"/>
            <a:ext cx="14287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2" descr="http://tbn0.google.com/images?q=tbn:S5mLfaBC7daMcM:http://bp2.blogger.com/_LbccUVbSRd8/R_OJY7Wq9gI/AAAAAAAAB10/VuqsL1ywifo/s400/Dragon%2BFly%2BEmerging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857625"/>
            <a:ext cx="15843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http://digital-photography-school.com/blog/wp-content/uploads/2007/11/flowe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357813"/>
            <a:ext cx="1285875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TextBox 12"/>
          <p:cNvSpPr txBox="1">
            <a:spLocks noChangeArrowheads="1"/>
          </p:cNvSpPr>
          <p:nvPr/>
        </p:nvSpPr>
        <p:spPr bwMode="auto">
          <a:xfrm>
            <a:off x="642938" y="428625"/>
            <a:ext cx="7858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800">
                <a:latin typeface="Comic Sans MS" pitchFamily="66" charset="0"/>
              </a:rPr>
              <a:t>Can you  sort these into the right categories?</a:t>
            </a:r>
          </a:p>
        </p:txBody>
      </p:sp>
      <p:pic>
        <p:nvPicPr>
          <p:cNvPr id="14" name="Picture 13" descr="http://www.somersetbirds.uko2.co.uk/images/1704%20Tufted%20Duck%20ad%20m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4143375"/>
            <a:ext cx="17049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3.31175E-6 L 0.49619 -0.37766 " pathEditMode="relative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7.40056E-7 L -0.05521 -0.30411 " pathEditMode="relative" ptsTypes="AA">
                                      <p:cBhvr>
                                        <p:cTn id="10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4.81036E-7 L 0.03159 -0.56637 " pathEditMode="relative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87604E-6 L 0.2915 -0.36725 " pathEditMode="relative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97687E-6 L 0.36233 -0.26226 " pathEditMode="relative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6.54024E-6 L -0.49618 -0.2833 " pathEditMode="relative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6272E-6 L -0.45677 -0.11517 " pathEditMode="relative" ptsTypes="AA">
                                      <p:cBhvr>
                                        <p:cTn id="30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boxtedberries.com/pickyourown/strawber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0"/>
            <a:ext cx="6572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C:\Users\Sophie\AppData\Local\Microsoft\Windows\Temporary Internet Files\Low\Content.IE5\ORUO21UC\800px-Grilled_sausage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3" y="0"/>
            <a:ext cx="51435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785813"/>
            <a:ext cx="7489825" cy="646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0070C0"/>
                </a:solidFill>
                <a:latin typeface="Comic Sans MS" pitchFamily="66" charset="0"/>
              </a:rPr>
              <a:t>A herbivore eats only plants. Many insects are herbivores but some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0070C0"/>
                </a:solidFill>
                <a:latin typeface="Comic Sans MS" pitchFamily="66" charset="0"/>
              </a:rPr>
              <a:t>large animals are herbivores too, such as cows and deer.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2928938"/>
            <a:ext cx="7500938" cy="646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0070C0"/>
                </a:solidFill>
                <a:latin typeface="Comic Sans MS" pitchFamily="66" charset="0"/>
              </a:rPr>
              <a:t>An omnivore eats both plants (which includes fruit and vegetables) and meat. Humans are omnivores, so are hedgehogs.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5072063"/>
            <a:ext cx="7500938" cy="646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0070C0"/>
                </a:solidFill>
                <a:latin typeface="Comic Sans MS" pitchFamily="66" charset="0"/>
              </a:rPr>
              <a:t>A carnivore eats only meat. Birds of prey like the Peregrine are carnivores along with animals such as snakes and cats.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arlequin ladybi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01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0" y="285750"/>
            <a:ext cx="6929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Can you give me one example of a carnivore that’s not on your sheet?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1563" y="1143000"/>
            <a:ext cx="6929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Can you give me one example of a producer?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71563" y="1714500"/>
            <a:ext cx="6929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Can you give me one example of a consumer?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71563" y="2214563"/>
            <a:ext cx="6929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  Can you tell me what a herbivore is?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71563" y="2928938"/>
            <a:ext cx="6929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Can you tell me what an omnivore is?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71563" y="2571750"/>
            <a:ext cx="6929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Can you tell me what a carnivore is?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0313" y="5643563"/>
            <a:ext cx="4214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latin typeface="Comic Sans MS" pitchFamily="66" charset="0"/>
              </a:rPr>
              <a:t>So what can you tell me about this ladybird now?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320</TotalTime>
  <Words>235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WALT – sequence animals in the food chain</vt:lpstr>
      <vt:lpstr>PowerPoint Presentation</vt:lpstr>
      <vt:lpstr>Where would I put a fox in this food chain?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Sophie</dc:creator>
  <cp:lastModifiedBy>Teacher E-Solutions</cp:lastModifiedBy>
  <cp:revision>38</cp:revision>
  <dcterms:created xsi:type="dcterms:W3CDTF">2008-05-13T16:13:29Z</dcterms:created>
  <dcterms:modified xsi:type="dcterms:W3CDTF">2019-01-18T17:16:31Z</dcterms:modified>
</cp:coreProperties>
</file>