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0F5E8-51EF-4C74-BE2A-5722A0BC4C96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6D67-4DFC-4B86-8927-4CC021E943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788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7C41B-23C7-4F99-BB70-9B7273271DB8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5FFC1-6E46-4EDE-8125-31120AD182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931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8C733-0E2E-4BA8-B9B9-0A0187391D9F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DE137-9A8B-43DC-A662-2716E855432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0089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7B209-E4DF-43F1-BE68-F153B48BB492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94570-D9E2-4C69-97DD-C9F15B17CF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893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EAFAB-6CC6-4485-ADF5-726D64891DFA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7ECAA-9584-4B70-A140-09756B1AE8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2384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CDDAA-FA28-4E76-AFC1-A8F04B958F12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47FCC-1BB2-4128-8DC8-5A189CCB3DF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615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CF4AD-992A-44E0-BD28-FA61F4CD89C1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7D90A-76F2-4168-9B14-81E387B07C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133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55A2E-7DAA-4997-9571-5CEE12662FF7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EFF3F-471A-4E46-A41C-D2E3EA311AF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93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91771-0C92-473F-A7E6-CC8864E2A659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D515E-0E42-4404-8981-ACF5E97C49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101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2DF20-04C9-420B-B20E-F9633AD8F46B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2E025-536C-416F-A7B6-B2E7A811CF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885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4342C-F11A-42AB-8948-3DE826C66A92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309D8-E054-41D3-B6B3-3767D28701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818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2F3C17-3811-4FF4-B520-AE3AC5B62617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688C238-6863-4E09-9744-BF009250E2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8.jpeg"/><Relationship Id="rId7" Type="http://schemas.openxmlformats.org/officeDocument/2006/relationships/image" Target="../media/image9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p2.blogger.com/_LbccUVbSRd8/R_OJY7Wq9gI/AAAAAAAAB10/VuqsL1ywifo/s400/Dragon+Fly+Emerging.jpg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2.jpeg"/><Relationship Id="rId9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2800" smtClean="0">
                <a:latin typeface="Comic Sans MS" pitchFamily="66" charset="0"/>
              </a:rPr>
              <a:t>WALT – sequence animals in the food chain</a:t>
            </a:r>
          </a:p>
        </p:txBody>
      </p:sp>
      <p:pic>
        <p:nvPicPr>
          <p:cNvPr id="4" name="Picture 3" descr="http://www.ehponline.org/docs/2002/110-4/spinac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143000"/>
            <a:ext cx="2786063" cy="207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http://www.healthysmilescoalition.org/images/snai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1143000"/>
            <a:ext cx="300037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http://www.somersetbirds.uko2.co.uk/images/1704%20Tufted%20Duck%20ad%20m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25" y="4071938"/>
            <a:ext cx="3857625" cy="278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143000" y="3071813"/>
            <a:ext cx="6500813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3200">
                <a:latin typeface="Comic Sans MS" pitchFamily="66" charset="0"/>
              </a:rPr>
              <a:t>Which do you think comes first in the food chain?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295400" y="3224213"/>
            <a:ext cx="65008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3200">
                <a:latin typeface="Comic Sans MS" pitchFamily="66" charset="0"/>
              </a:rPr>
              <a:t>Which do you think comes next?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447800" y="3376613"/>
            <a:ext cx="65008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3200">
                <a:latin typeface="Comic Sans MS" pitchFamily="66" charset="0"/>
              </a:rPr>
              <a:t>So which one comes last?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8" grpId="1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www.ehponline.org/docs/2002/110-4/spinac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143125"/>
            <a:ext cx="1500187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http://www.healthysmilescoalition.org/images/snai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2357438"/>
            <a:ext cx="2000250" cy="121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http://www.somersetbirds.uko2.co.uk/images/1704%20Tufted%20Duck%20ad%20m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2357438"/>
            <a:ext cx="2452688" cy="150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ight Arrow 6"/>
          <p:cNvSpPr/>
          <p:nvPr/>
        </p:nvSpPr>
        <p:spPr>
          <a:xfrm>
            <a:off x="1785938" y="2714625"/>
            <a:ext cx="1143000" cy="571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14313" y="4286250"/>
            <a:ext cx="15001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Green Plant</a:t>
            </a:r>
            <a:r>
              <a:rPr lang="en-GB">
                <a:latin typeface="Calibri" pitchFamily="34" charset="0"/>
              </a:rPr>
              <a:t>	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715125" y="4286250"/>
            <a:ext cx="16430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Tufted Duck</a:t>
            </a:r>
            <a:r>
              <a:rPr lang="en-GB">
                <a:latin typeface="Calibri" pitchFamily="34" charset="0"/>
              </a:rPr>
              <a:t>	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286125" y="4286250"/>
            <a:ext cx="15001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latin typeface="Comic Sans MS" pitchFamily="66" charset="0"/>
              </a:rPr>
              <a:t>Snail</a:t>
            </a:r>
            <a:r>
              <a:rPr lang="en-GB">
                <a:latin typeface="Calibri" pitchFamily="34" charset="0"/>
              </a:rPr>
              <a:t>	</a:t>
            </a:r>
          </a:p>
        </p:txBody>
      </p:sp>
      <p:sp>
        <p:nvSpPr>
          <p:cNvPr id="3081" name="TextBox 11"/>
          <p:cNvSpPr txBox="1">
            <a:spLocks noChangeArrowheads="1"/>
          </p:cNvSpPr>
          <p:nvPr/>
        </p:nvSpPr>
        <p:spPr bwMode="auto">
          <a:xfrm>
            <a:off x="2214563" y="1214438"/>
            <a:ext cx="4286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800">
                <a:latin typeface="Comic Sans MS" pitchFamily="66" charset="0"/>
              </a:rPr>
              <a:t>The Food Chain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785938" y="2857500"/>
            <a:ext cx="1143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400">
                <a:latin typeface="Comic Sans MS" pitchFamily="66" charset="0"/>
              </a:rPr>
              <a:t>Eaten By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5143500" y="2714625"/>
            <a:ext cx="1143000" cy="571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143500" y="2857500"/>
            <a:ext cx="1143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400">
                <a:latin typeface="Comic Sans MS" pitchFamily="66" charset="0"/>
              </a:rPr>
              <a:t>Eaten By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643188" y="5572125"/>
            <a:ext cx="3571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latin typeface="Comic Sans MS" pitchFamily="66" charset="0"/>
              </a:rPr>
              <a:t>Who is the Producer?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500313" y="5572125"/>
            <a:ext cx="45005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Who are the Consumers? 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0" y="4286250"/>
            <a:ext cx="2000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latin typeface="Comic Sans MS" pitchFamily="66" charset="0"/>
              </a:rPr>
              <a:t>Producer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071813" y="4286250"/>
            <a:ext cx="22145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Primary Consumer 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6286500" y="4286250"/>
            <a:ext cx="24907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Secondary Consumer   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9" grpId="1"/>
      <p:bldP spid="10" grpId="0"/>
      <p:bldP spid="10" grpId="1"/>
      <p:bldP spid="11" grpId="0"/>
      <p:bldP spid="11" grpId="1"/>
      <p:bldP spid="16" grpId="0"/>
      <p:bldP spid="19" grpId="0" animBg="1"/>
      <p:bldP spid="20" grpId="0"/>
      <p:bldP spid="21" grpId="0" build="allAtOnce"/>
      <p:bldP spid="22" grpId="0"/>
      <p:bldP spid="22" grpId="1"/>
      <p:bldP spid="24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2400" smtClean="0">
                <a:latin typeface="Comic Sans MS" pitchFamily="66" charset="0"/>
              </a:rPr>
              <a:t>Where would I put a fox in this food chain?</a:t>
            </a:r>
          </a:p>
        </p:txBody>
      </p:sp>
      <p:pic>
        <p:nvPicPr>
          <p:cNvPr id="4099" name="Picture 2" descr="http://tk.files.storage.msn.com/x1pmAkndzHuOfdODYX2tkZhbevCrdmzyTYUHqBTpBCS-Kh-33HevvdqEPJLiD1sEu39g-SfEvdhWIpzx2qdCw_bWl7ac50dZHwBrn4-gCqmjFYvoEgXoYr2KM88ANboMeUSoheQY2FCTS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1285875"/>
            <a:ext cx="2714625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http://www.ehponline.org/docs/2002/110-4/spinac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3643313"/>
            <a:ext cx="1500187" cy="178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http://www.healthysmilescoalition.org/images/snai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4071938"/>
            <a:ext cx="2000250" cy="121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http://www.somersetbirds.uko2.co.uk/images/1704%20Tufted%20Duck%20ad%20m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3857625"/>
            <a:ext cx="2452688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ight Arrow 8"/>
          <p:cNvSpPr/>
          <p:nvPr/>
        </p:nvSpPr>
        <p:spPr>
          <a:xfrm>
            <a:off x="1785938" y="4357688"/>
            <a:ext cx="1143000" cy="571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" name="Right Arrow 9"/>
          <p:cNvSpPr/>
          <p:nvPr/>
        </p:nvSpPr>
        <p:spPr>
          <a:xfrm>
            <a:off x="5214938" y="4357688"/>
            <a:ext cx="1143000" cy="571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11" name="Picture 10" descr="http://www.ehponline.org/docs/2002/110-4/spinach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3795713"/>
            <a:ext cx="91916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ight Arrow 11"/>
          <p:cNvSpPr/>
          <p:nvPr/>
        </p:nvSpPr>
        <p:spPr>
          <a:xfrm>
            <a:off x="1500188" y="4071938"/>
            <a:ext cx="704850" cy="3476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3" name="Right Arrow 12"/>
          <p:cNvSpPr/>
          <p:nvPr/>
        </p:nvSpPr>
        <p:spPr>
          <a:xfrm>
            <a:off x="6858000" y="4071938"/>
            <a:ext cx="704850" cy="3476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" name="Right Arrow 13"/>
          <p:cNvSpPr/>
          <p:nvPr/>
        </p:nvSpPr>
        <p:spPr>
          <a:xfrm>
            <a:off x="4071938" y="4000500"/>
            <a:ext cx="704850" cy="3476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15" name="Picture 14" descr="http://www.healthysmilescoalition.org/images/snai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3786188"/>
            <a:ext cx="1428750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 descr="http://www.somersetbirds.uko2.co.uk/images/1704%20Tufted%20Duck%20ad%20m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3" y="3857625"/>
            <a:ext cx="17049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 descr="http://tk.files.storage.msn.com/x1pmAkndzHuOfdODYX2tkZhbevCrdmzyTYUHqBTpBCS-Kh-33HevvdqEPJLiD1sEu39g-SfEvdhWIpzx2qdCw_bWl7ac50dZHwBrn4-gCqmjFYvoEgXoYr2KM88ANboMeUSoheQY2FCTS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5550" y="3714750"/>
            <a:ext cx="1568450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214563" y="5643563"/>
            <a:ext cx="46434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So is the fox a producer or a consumer?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28625" y="1071563"/>
          <a:ext cx="8229600" cy="4908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28571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latin typeface="Comic Sans MS" pitchFamily="66" charset="0"/>
                        </a:rPr>
                        <a:t>Producers</a:t>
                      </a:r>
                      <a:endParaRPr lang="en-GB" sz="1800" dirty="0">
                        <a:latin typeface="Comic Sans MS" pitchFamily="66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latin typeface="Comic Sans MS" pitchFamily="66" charset="0"/>
                        </a:rPr>
                        <a:t>Consumers</a:t>
                      </a:r>
                      <a:endParaRPr lang="en-GB" sz="1800" dirty="0">
                        <a:latin typeface="Comic Sans MS" pitchFamily="66" charset="0"/>
                      </a:endParaRPr>
                    </a:p>
                  </a:txBody>
                  <a:tcPr marT="45714" marB="45714"/>
                </a:tc>
              </a:tr>
              <a:tr h="4479979">
                <a:tc>
                  <a:txBody>
                    <a:bodyPr/>
                    <a:lstStyle/>
                    <a:p>
                      <a:endParaRPr lang="en-GB" sz="1800" dirty="0" smtClean="0"/>
                    </a:p>
                    <a:p>
                      <a:endParaRPr lang="en-GB" sz="1800" dirty="0" smtClean="0"/>
                    </a:p>
                    <a:p>
                      <a:endParaRPr lang="en-GB" sz="1800" dirty="0" smtClean="0"/>
                    </a:p>
                    <a:p>
                      <a:endParaRPr lang="en-GB" sz="1800" dirty="0" smtClean="0"/>
                    </a:p>
                    <a:p>
                      <a:endParaRPr lang="en-GB" sz="1800" dirty="0" smtClean="0"/>
                    </a:p>
                    <a:p>
                      <a:endParaRPr lang="en-GB" sz="1800" dirty="0" smtClean="0"/>
                    </a:p>
                    <a:p>
                      <a:endParaRPr lang="en-GB" sz="1800" dirty="0" smtClean="0"/>
                    </a:p>
                    <a:p>
                      <a:endParaRPr lang="en-GB" sz="1800" dirty="0" smtClean="0"/>
                    </a:p>
                    <a:p>
                      <a:endParaRPr lang="en-GB" sz="1800" dirty="0" smtClean="0"/>
                    </a:p>
                    <a:p>
                      <a:endParaRPr lang="en-GB" sz="1800" dirty="0" smtClean="0"/>
                    </a:p>
                    <a:p>
                      <a:endParaRPr lang="en-GB" sz="1800" dirty="0" smtClean="0"/>
                    </a:p>
                    <a:p>
                      <a:endParaRPr lang="en-GB" sz="1800" dirty="0" smtClean="0"/>
                    </a:p>
                    <a:p>
                      <a:endParaRPr lang="en-GB" sz="1800" dirty="0" smtClean="0"/>
                    </a:p>
                    <a:p>
                      <a:endParaRPr lang="en-GB" sz="1800" dirty="0" smtClean="0"/>
                    </a:p>
                    <a:p>
                      <a:endParaRPr lang="en-GB" sz="1800" dirty="0" smtClean="0"/>
                    </a:p>
                    <a:p>
                      <a:endParaRPr lang="en-GB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14" marB="45714"/>
                </a:tc>
              </a:tr>
            </a:tbl>
          </a:graphicData>
        </a:graphic>
      </p:graphicFrame>
      <p:pic>
        <p:nvPicPr>
          <p:cNvPr id="5" name="Picture 4" descr="http://www.ehponline.org/docs/2002/110-4/spinac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5286375"/>
            <a:ext cx="1428750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 descr="http://claudiarohling.typepad.com/photos/uncategorized/2007/09/19/apple_on_tre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5429250"/>
            <a:ext cx="1571625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http://www.healthysmilescoalition.org/images/snai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5500688"/>
            <a:ext cx="1428750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http://tk.files.storage.msn.com/x1pmAkndzHuOfdODYX2tkZhbevCrdmzyTYUHqBTpBCS-Kh-33HevvdqEPJLiD1sEu39g-SfEvdhWIpzx2qdCw_bWl7ac50dZHwBrn4-gCqmjFYvoEgXoYr2KM88ANboMeUSoheQY2FCTS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5357813"/>
            <a:ext cx="142875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0" name="Picture 2" descr="http://tbn0.google.com/images?q=tbn:S5mLfaBC7daMcM:http://bp2.blogger.com/_LbccUVbSRd8/R_OJY7Wq9gI/AAAAAAAAB10/VuqsL1ywifo/s400/Dragon%2BFly%2BEmerging.jp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063" y="3857625"/>
            <a:ext cx="158432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 descr="http://digital-photography-school.com/blog/wp-content/uploads/2007/11/flower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0" y="5357813"/>
            <a:ext cx="1285875" cy="121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9" name="TextBox 12"/>
          <p:cNvSpPr txBox="1">
            <a:spLocks noChangeArrowheads="1"/>
          </p:cNvSpPr>
          <p:nvPr/>
        </p:nvSpPr>
        <p:spPr bwMode="auto">
          <a:xfrm>
            <a:off x="642938" y="428625"/>
            <a:ext cx="785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800">
                <a:latin typeface="Comic Sans MS" pitchFamily="66" charset="0"/>
              </a:rPr>
              <a:t>Can you  sort these into the right categories?</a:t>
            </a:r>
          </a:p>
        </p:txBody>
      </p:sp>
      <p:pic>
        <p:nvPicPr>
          <p:cNvPr id="14" name="Picture 13" descr="http://www.somersetbirds.uko2.co.uk/images/1704%20Tufted%20Duck%20ad%20m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4143375"/>
            <a:ext cx="17049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11111E-6 3.31175E-6 L 0.49619 -0.37766 " pathEditMode="relative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7.40056E-7 L -0.05521 -0.30411 " pathEditMode="relative" ptsTypes="AA">
                                      <p:cBhvr>
                                        <p:cTn id="10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6 4.81036E-7 L 0.03159 -0.56637 " pathEditMode="relative" ptsTypes="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87604E-6 L 0.2915 -0.36725 " pathEditMode="relative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97687E-6 L 0.36233 -0.26226 " pathEditMode="relative" ptsTypes="AA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6.54024E-6 L -0.49618 -0.2833 " pathEditMode="relative" ptsTypes="AA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6272E-6 L -0.45677 -0.11517 " pathEditMode="relative" ptsTypes="AA">
                                      <p:cBhvr>
                                        <p:cTn id="30" dur="2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www.boxtedberries.com/pickyourown/strawberr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25" y="0"/>
            <a:ext cx="65722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 descr="C:\Users\Sophie\AppData\Local\Microsoft\Windows\Temporary Internet Files\Low\Content.IE5\ORUO21UC\800px-Grilled_sausages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313" y="0"/>
            <a:ext cx="51435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43000" y="785813"/>
            <a:ext cx="7489825" cy="6461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0070C0"/>
                </a:solidFill>
                <a:latin typeface="Comic Sans MS" pitchFamily="66" charset="0"/>
              </a:rPr>
              <a:t>A herbivore eats only plants. Many insects are herbivores but some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0070C0"/>
                </a:solidFill>
                <a:latin typeface="Comic Sans MS" pitchFamily="66" charset="0"/>
              </a:rPr>
              <a:t>large animals are herbivores too, such as cows and deer.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3000" y="2928938"/>
            <a:ext cx="7500938" cy="6461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0070C0"/>
                </a:solidFill>
                <a:latin typeface="Comic Sans MS" pitchFamily="66" charset="0"/>
              </a:rPr>
              <a:t>An omnivore eats both plants (which includes fruit and vegetables) and meat. Humans are omnivores, so are hedgehogs.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" y="5072063"/>
            <a:ext cx="7500938" cy="6461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0070C0"/>
                </a:solidFill>
                <a:latin typeface="Comic Sans MS" pitchFamily="66" charset="0"/>
              </a:rPr>
              <a:t>A carnivore eats only meat. Birds of prey like the Peregrine are carnivores along with animals such as snakes and cats.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arlequin ladybi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901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143000" y="285750"/>
            <a:ext cx="69294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latin typeface="Comic Sans MS" pitchFamily="66" charset="0"/>
              </a:rPr>
              <a:t>Can you give me one example of a carnivore that’s not on your sheet?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71563" y="1143000"/>
            <a:ext cx="69294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latin typeface="Comic Sans MS" pitchFamily="66" charset="0"/>
              </a:rPr>
              <a:t>Can you give me one example of a producer?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71563" y="1714500"/>
            <a:ext cx="69294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latin typeface="Comic Sans MS" pitchFamily="66" charset="0"/>
              </a:rPr>
              <a:t>Can you give me one example of a consumer?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71563" y="2214563"/>
            <a:ext cx="69294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latin typeface="Comic Sans MS" pitchFamily="66" charset="0"/>
              </a:rPr>
              <a:t>  Can you tell me what a herbivore is?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071563" y="2928938"/>
            <a:ext cx="69294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latin typeface="Comic Sans MS" pitchFamily="66" charset="0"/>
              </a:rPr>
              <a:t>Can you tell me what an omnivore is?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071563" y="2571750"/>
            <a:ext cx="69294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latin typeface="Comic Sans MS" pitchFamily="66" charset="0"/>
              </a:rPr>
              <a:t>Can you tell me what a carnivore is?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0313" y="5643563"/>
            <a:ext cx="421481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latin typeface="Comic Sans MS" pitchFamily="66" charset="0"/>
              </a:rPr>
              <a:t>So what can you tell me about this ladybird now?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320</TotalTime>
  <Words>235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Comic Sans MS</vt:lpstr>
      <vt:lpstr>Office Theme</vt:lpstr>
      <vt:lpstr>WALT – sequence animals in the food chain</vt:lpstr>
      <vt:lpstr>PowerPoint Presentation</vt:lpstr>
      <vt:lpstr>Where would I put a fox in this food chain?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Sophie</dc:creator>
  <cp:lastModifiedBy>Teacher E-Solutions</cp:lastModifiedBy>
  <cp:revision>38</cp:revision>
  <dcterms:created xsi:type="dcterms:W3CDTF">2008-05-13T16:13:29Z</dcterms:created>
  <dcterms:modified xsi:type="dcterms:W3CDTF">2019-01-18T17:16:31Z</dcterms:modified>
</cp:coreProperties>
</file>