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4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B39842-8AD5-451F-81B8-8723DD6ABE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202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D816F-0F48-4C8D-AAD4-FABEEEFE99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111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1264C-45DC-42FC-893B-0650F4E97E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473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3E8F3-307D-4950-90AE-9BDF03661E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5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BF9DD9-BB74-401D-B046-3B1D3F9867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412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BBB638-7632-4FE7-A440-F57D4C6FD9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4645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A7C4F-4ECB-41F6-8096-861CD4848B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732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4998E-EE3D-4440-A1B8-C8CE947DDD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537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0D074-44C6-4962-B490-016143FB5B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319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2BB83F-6004-49CA-8363-76B11FE276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665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F99D7-1812-4BD4-8A3B-5BBE114221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229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015E984D-5A9B-4296-96A9-B8BA1920CF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smtClean="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 smtClean="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7400" y="3048000"/>
            <a:ext cx="5105400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Year 3 Forces Edition</a:t>
            </a:r>
          </a:p>
        </p:txBody>
      </p:sp>
      <p:pic>
        <p:nvPicPr>
          <p:cNvPr id="2052" name="Picture 16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3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Gravity of a floating object is balanced by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upthrust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friction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air resistance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downward force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Gravity of a floating object is balanced by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upthrust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friction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air resistance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downward force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4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force is measured using a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thermometer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newtonmeter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ammeter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barometer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force is measured using 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thermometer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newtonmeter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ammeter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barometer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end of a magnet is called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spike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rod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a point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pole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end of a magnet is called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spike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rod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a point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pole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6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These are magnetic materials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iron and copper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iron and steel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aluminium and steel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copper and silver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These are magnetic materials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iron and copper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iron and steel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aluminium and steel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copper and silver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7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Friction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makes things stop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speeds things up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is caused by upthrust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reduces grip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Friction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makes things stop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speeds things up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is caused by upthrust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reduces grip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not a force?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gravity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weight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temperature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friction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8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An iron bar is attracted to which pole of a magnet?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north pole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south pole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north and south poles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is not attracted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An iron bar is attracted to which pole of a magnet?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north pole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south pole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north and south poles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is not attracted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£8,000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9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A copper rod is attracted to which pole of a magnet?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north pole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south pole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north and south poles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is not attracted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A copper rod is attracted to which pole of a magnet?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north pole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south pole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north and south poles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is not attracted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£16,000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10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The south pole of a magnet is attracted to which pole of a second magnet?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north pole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south pole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north and south poles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is not attracted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not a force?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gravity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weight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temperature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friction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The south pole of a magnet is attracted to which pole of a second magnet?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north pole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south pole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north and south poles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is not attracted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11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Boots have lots of ridges to increase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gravity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friction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upthrust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air resistance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Boots have lots of ridges to increase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gravity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friction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upthrust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air resistance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£64,000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12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Skaters slide on ice because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air resistance is high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friction is low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skates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give a good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grip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upthrust is low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Skaters slide on ice because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air resistance is high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friction is low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skates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give a good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grip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upthrust is low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£125,000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13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A parachute slows a person down because it gives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higher air resistance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less friction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more gravity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less upthrust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A parachute slows a person down because it gives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higher air resistance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less friction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more gravity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less upthrust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£250,000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14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The north poles of two magnets placed near each other will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have no effect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spin around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attract each other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repel each other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The north poles of two magnets placed near each other will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have no effect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spin around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attract each other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repel each other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15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The following forces will try to slow down a racing car 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friction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air resistance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friction</a:t>
            </a:r>
            <a:r>
              <a:rPr lang="en-US" sz="3600" smtClean="0">
                <a:solidFill>
                  <a:schemeClr val="bg1"/>
                </a:solidFill>
                <a:latin typeface="Arial" pitchFamily="34" charset="0"/>
              </a:rPr>
              <a:t> &amp;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air resistance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nothing slows it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2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The following forces will try to slow down a racing car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friction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air resistance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friction</a:t>
            </a:r>
            <a:r>
              <a:rPr lang="en-US" sz="3600" smtClean="0">
                <a:solidFill>
                  <a:schemeClr val="bg1"/>
                </a:solidFill>
                <a:latin typeface="Arial" pitchFamily="34" charset="0"/>
              </a:rPr>
              <a:t> &amp;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air resistance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nothing slows it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Force is measured in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grams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kilograms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baseline="50000" smtClean="0">
                <a:solidFill>
                  <a:schemeClr val="bg1"/>
                </a:solidFill>
                <a:latin typeface="Arial" pitchFamily="34" charset="0"/>
              </a:rPr>
              <a:t>o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C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newtons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Force is measured in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grams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kilograms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baseline="50000" smtClean="0">
                <a:solidFill>
                  <a:schemeClr val="bg1"/>
                </a:solidFill>
                <a:latin typeface="Arial" pitchFamily="34" charset="0"/>
              </a:rPr>
              <a:t>o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C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newtons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719</Words>
  <Application>Microsoft Office PowerPoint</Application>
  <PresentationFormat>On-screen Show (4:3)</PresentationFormat>
  <Paragraphs>182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8" baseType="lpstr">
      <vt:lpstr>Times New Roman</vt:lpstr>
      <vt:lpstr>Arial</vt:lpstr>
      <vt:lpstr>Calibri</vt:lpstr>
      <vt:lpstr>Ravie</vt:lpstr>
      <vt:lpstr>Old English Text MT</vt:lpstr>
      <vt:lpstr>Lucida Console</vt:lpstr>
      <vt:lpstr>Default Design</vt:lpstr>
      <vt:lpstr>Who Wants To Be A Millionaire?  </vt:lpstr>
      <vt:lpstr>Question 1</vt:lpstr>
      <vt:lpstr>Which of these is not a force?</vt:lpstr>
      <vt:lpstr>Which of these is not a force?</vt:lpstr>
      <vt:lpstr>£100</vt:lpstr>
      <vt:lpstr>Question 2</vt:lpstr>
      <vt:lpstr>Force is measured in</vt:lpstr>
      <vt:lpstr>Force is measured in</vt:lpstr>
      <vt:lpstr>£200</vt:lpstr>
      <vt:lpstr>Question 3</vt:lpstr>
      <vt:lpstr>Gravity of a floating object is balanced by</vt:lpstr>
      <vt:lpstr>Gravity of a floating object is balanced by</vt:lpstr>
      <vt:lpstr>£300</vt:lpstr>
      <vt:lpstr>Question 4</vt:lpstr>
      <vt:lpstr>A force is measured using a </vt:lpstr>
      <vt:lpstr>A force is measured using a</vt:lpstr>
      <vt:lpstr>£500</vt:lpstr>
      <vt:lpstr>Question 5</vt:lpstr>
      <vt:lpstr>The end of a magnet is called </vt:lpstr>
      <vt:lpstr>The end of a magnet is called</vt:lpstr>
      <vt:lpstr>£1,000</vt:lpstr>
      <vt:lpstr>Question 6</vt:lpstr>
      <vt:lpstr>These are magnetic materials</vt:lpstr>
      <vt:lpstr>These are magnetic materials</vt:lpstr>
      <vt:lpstr>£2,000</vt:lpstr>
      <vt:lpstr>Question 7</vt:lpstr>
      <vt:lpstr>Friction </vt:lpstr>
      <vt:lpstr>Friction</vt:lpstr>
      <vt:lpstr>£4,000</vt:lpstr>
      <vt:lpstr>Question 8</vt:lpstr>
      <vt:lpstr>An iron bar is attracted to which pole of a magnet?</vt:lpstr>
      <vt:lpstr>An iron bar is attracted to which pole of a magnet?</vt:lpstr>
      <vt:lpstr>£8,000</vt:lpstr>
      <vt:lpstr>Question 9</vt:lpstr>
      <vt:lpstr>A copper rod is attracted to which pole of a magnet?</vt:lpstr>
      <vt:lpstr>A copper rod is attracted to which pole of a magnet?</vt:lpstr>
      <vt:lpstr>£16,000</vt:lpstr>
      <vt:lpstr>Question 10</vt:lpstr>
      <vt:lpstr>The south pole of a magnet is attracted to which pole of a second magnet?</vt:lpstr>
      <vt:lpstr>The south pole of a magnet is attracted to which pole of a second magnet?</vt:lpstr>
      <vt:lpstr>£32,000</vt:lpstr>
      <vt:lpstr>Question 11</vt:lpstr>
      <vt:lpstr>Boots have lots of ridges to increase</vt:lpstr>
      <vt:lpstr>Boots have lots of ridges to increase</vt:lpstr>
      <vt:lpstr>£64,000</vt:lpstr>
      <vt:lpstr>Question 12</vt:lpstr>
      <vt:lpstr>Skaters slide on ice because </vt:lpstr>
      <vt:lpstr>Skaters slide on ice because</vt:lpstr>
      <vt:lpstr>£125,000</vt:lpstr>
      <vt:lpstr>Question 13</vt:lpstr>
      <vt:lpstr>A parachute slows a person down because it gives</vt:lpstr>
      <vt:lpstr>A parachute slows a person down because it gives</vt:lpstr>
      <vt:lpstr>£250,000</vt:lpstr>
      <vt:lpstr>Question 14</vt:lpstr>
      <vt:lpstr>The north poles of two magnets placed near each other will</vt:lpstr>
      <vt:lpstr>The north poles of two magnets placed near each other will</vt:lpstr>
      <vt:lpstr>£500,000</vt:lpstr>
      <vt:lpstr>Question 15</vt:lpstr>
      <vt:lpstr>The following forces will try to slow down a racing car </vt:lpstr>
      <vt:lpstr>The following forces will try to slow down a racing car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</dc:title>
  <dc:creator>STNG11</dc:creator>
  <cp:lastModifiedBy>Teacher E-Solutions</cp:lastModifiedBy>
  <cp:revision>27</cp:revision>
  <dcterms:created xsi:type="dcterms:W3CDTF">2003-05-20T13:35:24Z</dcterms:created>
  <dcterms:modified xsi:type="dcterms:W3CDTF">2019-01-18T17:16:35Z</dcterms:modified>
</cp:coreProperties>
</file>