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1" r:id="rId6"/>
    <p:sldId id="263" r:id="rId7"/>
    <p:sldId id="264" r:id="rId8"/>
    <p:sldId id="265" r:id="rId9"/>
    <p:sldId id="266" r:id="rId10"/>
    <p:sldId id="315" r:id="rId11"/>
    <p:sldId id="316" r:id="rId12"/>
    <p:sldId id="317" r:id="rId13"/>
    <p:sldId id="318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45" d="100"/>
          <a:sy n="45" d="100"/>
        </p:scale>
        <p:origin x="-552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4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39842-8AD5-451F-81B8-8723DD6ABE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20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D816F-0F48-4C8D-AAD4-FABEEEFE99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111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1264C-45DC-42FC-893B-0650F4E97E6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473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03E8F3-307D-4950-90AE-9BDF03661E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5592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BF9DD9-BB74-401D-B046-3B1D3F98679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412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BBB638-7632-4FE7-A440-F57D4C6FD9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4645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DA7C4F-4ECB-41F6-8096-861CD4848B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273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4998E-EE3D-4440-A1B8-C8CE947DDD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537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0D074-44C6-4962-B490-016143FB5BC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3199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2BB83F-6004-49CA-8363-76B11FE276B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665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F99D7-1812-4BD4-8A3B-5BBE114221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7229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15E984D-5A9B-4296-96A9-B8BA1920CF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3.xml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763000" cy="2667000"/>
          </a:xfrm>
        </p:spPr>
        <p:txBody>
          <a:bodyPr/>
          <a:lstStyle/>
          <a:p>
            <a:pPr eaLnBrk="1" hangingPunct="1">
              <a:defRPr/>
            </a:pPr>
            <a:r>
              <a:rPr lang="en-GB" sz="5400" smtClean="0">
                <a:solidFill>
                  <a:schemeClr val="bg1"/>
                </a:solidFill>
                <a:effectLst>
                  <a:outerShdw blurRad="38100" dist="38100" dir="2700000" algn="tl">
                    <a:srgbClr val="808080"/>
                  </a:outerShdw>
                </a:effectLst>
                <a:latin typeface="Ravie" pitchFamily="82" charset="0"/>
              </a:rPr>
              <a:t>Who Wants To Be A Millionaire?</a:t>
            </a:r>
            <a: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Old English Text MT" pitchFamily="66" charset="0"/>
              </a:rPr>
            </a:br>
            <a: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  <a:t/>
            </a:r>
            <a:br>
              <a:rPr lang="en-GB" sz="5400" smtClean="0">
                <a:solidFill>
                  <a:schemeClr val="bg1"/>
                </a:solidFill>
                <a:latin typeface="Lucida Console" pitchFamily="49" charset="0"/>
              </a:rPr>
            </a:br>
            <a:endParaRPr lang="en-US" sz="5400" smtClean="0">
              <a:solidFill>
                <a:schemeClr val="bg1"/>
              </a:solidFill>
              <a:latin typeface="Lucida Console" pitchFamily="49" charset="0"/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2057400" y="3048000"/>
            <a:ext cx="5105400" cy="255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sz="5400">
                <a:solidFill>
                  <a:schemeClr val="bg1"/>
                </a:solidFill>
                <a:latin typeface="Ravie" pitchFamily="82" charset="0"/>
              </a:rPr>
              <a:t>Year 3 Forces Edition</a:t>
            </a:r>
          </a:p>
        </p:txBody>
      </p:sp>
      <p:pic>
        <p:nvPicPr>
          <p:cNvPr id="2052" name="Picture 16" descr="ag00317_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0" y="3505200"/>
            <a:ext cx="17208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" descr="ag00315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0"/>
            <a:ext cx="1754188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 thruBlk="1"/>
    <p:sndAc>
      <p:stSnd>
        <p:snd r:embed="rId2" name="stin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3</a:t>
            </a:r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Gravity of a floating object is balanced by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45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upthrust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air resistance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downward force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2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45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45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45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0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Gravity of a floating object is balanced by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upthrust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air resistance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downward force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332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3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4</a:t>
            </a: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force is measured using a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thermometer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newtonmeter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ammeter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barometer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63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force is measured using a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thermometer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newtonmeter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ammeter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barometer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1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84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5</a:t>
            </a:r>
          </a:p>
        </p:txBody>
      </p:sp>
      <p:sp>
        <p:nvSpPr>
          <p:cNvPr id="1946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end of a magnet is called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946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spike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rod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 point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pole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0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9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 end of a magnet is called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spike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rod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 point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 pole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151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25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6</a:t>
            </a: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These are magnetic materials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iron and copper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iron and steel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aluminium and steel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copper and silver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5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9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5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35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35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These are magnetic materials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iron and copper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iron and steel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aluminium and steel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copper and silver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66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7</a:t>
            </a:r>
          </a:p>
        </p:txBody>
      </p:sp>
      <p:sp>
        <p:nvSpPr>
          <p:cNvPr id="2765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76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makes things stop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speeds things 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is caused by upthrust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reduces grip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76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76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76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6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6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makes things stop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speeds things up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is caused by upthrust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reduces grip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07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not a force?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gravity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weight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temperature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1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8</a:t>
            </a:r>
          </a:p>
        </p:txBody>
      </p:sp>
      <p:sp>
        <p:nvSpPr>
          <p:cNvPr id="317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An iron bar is attracted to which pole of a magnet?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175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north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south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north and south poles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is not attracted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27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1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1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1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An iron bar is attracted to which pole of a magnet?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north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south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north and south poles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is not attracted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£8,000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48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9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copper rod is attracted to which pole of a magnet?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58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north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south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north and south poles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is not attracted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68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8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8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58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58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58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8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copper rod is attracted to which pole of a magnet?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north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south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north and south poles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is not attracted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£16,000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891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10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 south pole of a magnet is attracted to which pole of a second magnet?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3994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north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south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north and south poles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is not attracted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096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7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Which of these is not a force?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gravity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weight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temperature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 south pole of a magnet is attracted to which pole of a second magnet?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north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south pole only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north and south poles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it is not attracted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199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£32,000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301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11</a:t>
            </a: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Boots have lots of ridges to increase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404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gravity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upthrust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 resistance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506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5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76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0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0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40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0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Boots have lots of ridges to increase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gravity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upthrust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 resistance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608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£64,000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12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Skaters slide on ice because 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813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 resistance is high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 is low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skates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give a good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grip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upthrust is low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916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7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81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81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81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build="p" autoUpdateAnimBg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7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Skaters slide on ice because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 resistance is high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 is low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skates </a:t>
            </a:r>
            <a:r>
              <a:rPr lang="en-US" sz="4800" smtClean="0">
                <a:solidFill>
                  <a:schemeClr val="bg1"/>
                </a:solidFill>
                <a:latin typeface="Arial" pitchFamily="34" charset="0"/>
              </a:rPr>
              <a:t>give a good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 grip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upthrust is low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018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9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£125,000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120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13</a:t>
            </a:r>
          </a:p>
        </p:txBody>
      </p:sp>
      <p:sp>
        <p:nvSpPr>
          <p:cNvPr id="52228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2229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parachute slows a person down because it gives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223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higher air resistance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less friction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more gravity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less upthrust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7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8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22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22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2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A parachute slows a person down because it gives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higher air resistance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less friction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more gravity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less upthrust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8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429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£250,000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530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14</a:t>
            </a:r>
          </a:p>
        </p:txBody>
      </p:sp>
      <p:sp>
        <p:nvSpPr>
          <p:cNvPr id="5632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 north poles of two magnets placed near each other will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have no effect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spin around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attract each other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repel each other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3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64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63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63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8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1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 north poles of two magnets placed near each other will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have no effect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spin around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attract each other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repel each other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1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3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4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5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8386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£500,000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59396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15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0421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3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5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 following forces will try to slow down a racing car 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04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 resistance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friction</a:t>
            </a:r>
            <a:r>
              <a:rPr lang="en-US" sz="3600" smtClean="0">
                <a:solidFill>
                  <a:schemeClr val="bg1"/>
                </a:solidFill>
                <a:latin typeface="Arial" pitchFamily="34" charset="0"/>
              </a:rPr>
              <a:t> &amp;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air resistance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nothing slows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1449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4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6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7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8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59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1460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04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04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04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04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ChangeArrowheads="1"/>
          </p:cNvSpPr>
          <p:nvPr/>
        </p:nvSpPr>
        <p:spPr bwMode="auto">
          <a:xfrm>
            <a:off x="609600" y="2057400"/>
            <a:ext cx="8001000" cy="2743200"/>
          </a:xfrm>
          <a:prstGeom prst="hexagon">
            <a:avLst>
              <a:gd name="adj" fmla="val 713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US" sz="8000" smtClean="0">
                <a:solidFill>
                  <a:schemeClr val="bg1"/>
                </a:solidFill>
                <a:latin typeface="Arial" pitchFamily="34" charset="0"/>
              </a:rPr>
              <a:t>Question 2</a:t>
            </a:r>
          </a:p>
        </p:txBody>
      </p:sp>
      <p:sp>
        <p:nvSpPr>
          <p:cNvPr id="717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7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9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4800" smtClean="0">
                <a:solidFill>
                  <a:schemeClr val="bg1"/>
                </a:solidFill>
                <a:latin typeface="Arial" pitchFamily="34" charset="0"/>
              </a:rPr>
              <a:t>The following forces will try to slow down a racing car</a:t>
            </a:r>
            <a:endParaRPr lang="en-US" sz="4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friction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air resistance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friction</a:t>
            </a:r>
            <a:r>
              <a:rPr lang="en-US" sz="3600" smtClean="0">
                <a:solidFill>
                  <a:schemeClr val="bg1"/>
                </a:solidFill>
                <a:latin typeface="Arial" pitchFamily="34" charset="0"/>
              </a:rPr>
              <a:t> &amp;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air resistance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nothing slows it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2473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4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5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6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7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8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0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1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2482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£1,000,000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63492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493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Force is measured 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grams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kilograms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baseline="50000" smtClean="0">
                <a:solidFill>
                  <a:schemeClr val="bg1"/>
                </a:solidFill>
                <a:latin typeface="Arial" pitchFamily="34" charset="0"/>
              </a:rPr>
              <a:t>o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newtons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8201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2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9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1" name="AutoShape 1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686800" y="0"/>
            <a:ext cx="457200" cy="4572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12" name="AutoShape 20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686800" y="6324600"/>
            <a:ext cx="457200" cy="533400"/>
          </a:xfrm>
          <a:prstGeom prst="actionButtonBlank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09. Who Correct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2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2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2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7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ChangeArrowheads="1"/>
          </p:cNvSpPr>
          <p:nvPr/>
        </p:nvSpPr>
        <p:spPr bwMode="auto">
          <a:xfrm>
            <a:off x="533400" y="27432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AutoShape 3"/>
          <p:cNvSpPr>
            <a:spLocks noChangeArrowheads="1"/>
          </p:cNvSpPr>
          <p:nvPr/>
        </p:nvSpPr>
        <p:spPr bwMode="auto">
          <a:xfrm>
            <a:off x="533400" y="37338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33400" y="47244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tx2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AutoShape 5"/>
          <p:cNvSpPr>
            <a:spLocks noChangeArrowheads="1"/>
          </p:cNvSpPr>
          <p:nvPr/>
        </p:nvSpPr>
        <p:spPr bwMode="auto">
          <a:xfrm>
            <a:off x="609600" y="228600"/>
            <a:ext cx="8001000" cy="2362200"/>
          </a:xfrm>
          <a:prstGeom prst="hexagon">
            <a:avLst>
              <a:gd name="adj" fmla="val 8280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533400" y="5715000"/>
            <a:ext cx="8153400" cy="838200"/>
          </a:xfrm>
          <a:prstGeom prst="hexagon">
            <a:avLst>
              <a:gd name="adj" fmla="val 30893"/>
              <a:gd name="vf" fmla="val 115470"/>
            </a:avLst>
          </a:prstGeom>
          <a:solidFill>
            <a:schemeClr val="accent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696200" cy="2057400"/>
          </a:xfrm>
          <a:noFill/>
        </p:spPr>
        <p:txBody>
          <a:bodyPr/>
          <a:lstStyle/>
          <a:p>
            <a:pPr eaLnBrk="1" hangingPunct="1"/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Force is measured in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38200" y="2667000"/>
            <a:ext cx="7620000" cy="39624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A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grams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B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kilograms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C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US" sz="5400" baseline="50000" smtClean="0">
                <a:solidFill>
                  <a:schemeClr val="bg1"/>
                </a:solidFill>
                <a:latin typeface="Arial" pitchFamily="34" charset="0"/>
              </a:rPr>
              <a:t>o </a:t>
            </a:r>
            <a:r>
              <a:rPr lang="en-US" sz="5400" smtClean="0">
                <a:solidFill>
                  <a:schemeClr val="bg1"/>
                </a:solidFill>
                <a:latin typeface="Arial" pitchFamily="34" charset="0"/>
              </a:rPr>
              <a:t>C</a:t>
            </a:r>
          </a:p>
          <a:p>
            <a:pPr eaLnBrk="1" hangingPunct="1">
              <a:buFontTx/>
              <a:buNone/>
            </a:pPr>
            <a:r>
              <a:rPr lang="en-US" sz="4800" b="1" baseline="10000" smtClean="0">
                <a:solidFill>
                  <a:srgbClr val="FF9900"/>
                </a:solidFill>
                <a:latin typeface="Arial" pitchFamily="34" charset="0"/>
              </a:rPr>
              <a:t>D </a:t>
            </a:r>
            <a:r>
              <a:rPr lang="en-US" sz="5400" smtClean="0">
                <a:latin typeface="Arial" pitchFamily="34" charset="0"/>
              </a:rPr>
              <a:t> </a:t>
            </a:r>
            <a:r>
              <a:rPr lang="en-GB" sz="5400" smtClean="0">
                <a:solidFill>
                  <a:schemeClr val="bg1"/>
                </a:solidFill>
                <a:latin typeface="Arial" pitchFamily="34" charset="0"/>
              </a:rPr>
              <a:t>newtons</a:t>
            </a:r>
            <a:endParaRPr lang="en-US" sz="54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9225" name="Line 9"/>
          <p:cNvSpPr>
            <a:spLocks noChangeShapeType="1"/>
          </p:cNvSpPr>
          <p:nvPr/>
        </p:nvSpPr>
        <p:spPr bwMode="auto">
          <a:xfrm flipH="1">
            <a:off x="0" y="6172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6" name="Line 10"/>
          <p:cNvSpPr>
            <a:spLocks noChangeShapeType="1"/>
          </p:cNvSpPr>
          <p:nvPr/>
        </p:nvSpPr>
        <p:spPr bwMode="auto">
          <a:xfrm flipH="1">
            <a:off x="0" y="51816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 flipH="1">
            <a:off x="0" y="41910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H="1">
            <a:off x="0" y="32004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 flipH="1">
            <a:off x="8686800" y="61722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 flipH="1">
            <a:off x="8686800" y="51816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H="1">
            <a:off x="8686800" y="41910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 flipH="1">
            <a:off x="8686800" y="3200400"/>
            <a:ext cx="4572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 flipH="1">
            <a:off x="8610600" y="14478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 flipH="1">
            <a:off x="0" y="14478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sndAc>
      <p:stSnd>
        <p:snd r:embed="rId2" name="Tarda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ChangeArrowheads="1"/>
          </p:cNvSpPr>
          <p:nvPr/>
        </p:nvSpPr>
        <p:spPr bwMode="auto">
          <a:xfrm>
            <a:off x="609600" y="2514600"/>
            <a:ext cx="8001000" cy="1905000"/>
          </a:xfrm>
          <a:prstGeom prst="hexagon">
            <a:avLst>
              <a:gd name="adj" fmla="val 10267"/>
              <a:gd name="vf" fmla="val 115470"/>
            </a:avLst>
          </a:prstGeom>
          <a:solidFill>
            <a:schemeClr val="tx1"/>
          </a:solidFill>
          <a:ln w="57150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819400"/>
            <a:ext cx="7772400" cy="1143000"/>
          </a:xfrm>
        </p:spPr>
        <p:txBody>
          <a:bodyPr/>
          <a:lstStyle/>
          <a:p>
            <a:pPr eaLnBrk="1" hangingPunct="1"/>
            <a:r>
              <a:rPr lang="en-GB" sz="8000" smtClean="0">
                <a:solidFill>
                  <a:schemeClr val="bg1"/>
                </a:solidFill>
                <a:latin typeface="Arial" pitchFamily="34" charset="0"/>
              </a:rPr>
              <a:t>£200</a:t>
            </a:r>
            <a:endParaRPr lang="en-US" sz="80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 flipH="1">
            <a:off x="0" y="3505200"/>
            <a:ext cx="6096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 flipH="1">
            <a:off x="8610600" y="3505200"/>
            <a:ext cx="533400" cy="0"/>
          </a:xfrm>
          <a:prstGeom prst="line">
            <a:avLst/>
          </a:prstGeom>
          <a:noFill/>
          <a:ln w="57150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  <p:sndAc>
      <p:stSnd>
        <p:snd r:embed="rId2" name="cashreg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719</Words>
  <Application>Microsoft Office PowerPoint</Application>
  <PresentationFormat>On-screen Show (4:3)</PresentationFormat>
  <Paragraphs>182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8" baseType="lpstr">
      <vt:lpstr>Times New Roman</vt:lpstr>
      <vt:lpstr>Arial</vt:lpstr>
      <vt:lpstr>Calibri</vt:lpstr>
      <vt:lpstr>Ravie</vt:lpstr>
      <vt:lpstr>Old English Text MT</vt:lpstr>
      <vt:lpstr>Lucida Console</vt:lpstr>
      <vt:lpstr>Default Design</vt:lpstr>
      <vt:lpstr>Who Wants To Be A Millionaire?  </vt:lpstr>
      <vt:lpstr>Question 1</vt:lpstr>
      <vt:lpstr>Which of these is not a force?</vt:lpstr>
      <vt:lpstr>Which of these is not a force?</vt:lpstr>
      <vt:lpstr>£100</vt:lpstr>
      <vt:lpstr>Question 2</vt:lpstr>
      <vt:lpstr>Force is measured in</vt:lpstr>
      <vt:lpstr>Force is measured in</vt:lpstr>
      <vt:lpstr>£200</vt:lpstr>
      <vt:lpstr>Question 3</vt:lpstr>
      <vt:lpstr>Gravity of a floating object is balanced by</vt:lpstr>
      <vt:lpstr>Gravity of a floating object is balanced by</vt:lpstr>
      <vt:lpstr>£300</vt:lpstr>
      <vt:lpstr>Question 4</vt:lpstr>
      <vt:lpstr>A force is measured using a </vt:lpstr>
      <vt:lpstr>A force is measured using a</vt:lpstr>
      <vt:lpstr>£500</vt:lpstr>
      <vt:lpstr>Question 5</vt:lpstr>
      <vt:lpstr>The end of a magnet is called </vt:lpstr>
      <vt:lpstr>The end of a magnet is called</vt:lpstr>
      <vt:lpstr>£1,000</vt:lpstr>
      <vt:lpstr>Question 6</vt:lpstr>
      <vt:lpstr>These are magnetic materials</vt:lpstr>
      <vt:lpstr>These are magnetic materials</vt:lpstr>
      <vt:lpstr>£2,000</vt:lpstr>
      <vt:lpstr>Question 7</vt:lpstr>
      <vt:lpstr>Friction </vt:lpstr>
      <vt:lpstr>Friction</vt:lpstr>
      <vt:lpstr>£4,000</vt:lpstr>
      <vt:lpstr>Question 8</vt:lpstr>
      <vt:lpstr>An iron bar is attracted to which pole of a magnet?</vt:lpstr>
      <vt:lpstr>An iron bar is attracted to which pole of a magnet?</vt:lpstr>
      <vt:lpstr>£8,000</vt:lpstr>
      <vt:lpstr>Question 9</vt:lpstr>
      <vt:lpstr>A copper rod is attracted to which pole of a magnet?</vt:lpstr>
      <vt:lpstr>A copper rod is attracted to which pole of a magnet?</vt:lpstr>
      <vt:lpstr>£16,000</vt:lpstr>
      <vt:lpstr>Question 10</vt:lpstr>
      <vt:lpstr>The south pole of a magnet is attracted to which pole of a second magnet?</vt:lpstr>
      <vt:lpstr>The south pole of a magnet is attracted to which pole of a second magnet?</vt:lpstr>
      <vt:lpstr>£32,000</vt:lpstr>
      <vt:lpstr>Question 11</vt:lpstr>
      <vt:lpstr>Boots have lots of ridges to increase</vt:lpstr>
      <vt:lpstr>Boots have lots of ridges to increase</vt:lpstr>
      <vt:lpstr>£64,000</vt:lpstr>
      <vt:lpstr>Question 12</vt:lpstr>
      <vt:lpstr>Skaters slide on ice because </vt:lpstr>
      <vt:lpstr>Skaters slide on ice because</vt:lpstr>
      <vt:lpstr>£125,000</vt:lpstr>
      <vt:lpstr>Question 13</vt:lpstr>
      <vt:lpstr>A parachute slows a person down because it gives</vt:lpstr>
      <vt:lpstr>A parachute slows a person down because it gives</vt:lpstr>
      <vt:lpstr>£250,000</vt:lpstr>
      <vt:lpstr>Question 14</vt:lpstr>
      <vt:lpstr>The north poles of two magnets placed near each other will</vt:lpstr>
      <vt:lpstr>The north poles of two magnets placed near each other will</vt:lpstr>
      <vt:lpstr>£500,000</vt:lpstr>
      <vt:lpstr>Question 15</vt:lpstr>
      <vt:lpstr>The following forces will try to slow down a racing car </vt:lpstr>
      <vt:lpstr>The following forces will try to slow down a racing car</vt:lpstr>
      <vt:lpstr>£1,000,000</vt:lpstr>
    </vt:vector>
  </TitlesOfParts>
  <Company>NETLinc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Wants To Be A Millionaire?</dc:title>
  <dc:creator>STNG11</dc:creator>
  <cp:lastModifiedBy>Teacher E-Solutions</cp:lastModifiedBy>
  <cp:revision>27</cp:revision>
  <dcterms:created xsi:type="dcterms:W3CDTF">2003-05-20T13:35:24Z</dcterms:created>
  <dcterms:modified xsi:type="dcterms:W3CDTF">2019-01-18T17:16:35Z</dcterms:modified>
</cp:coreProperties>
</file>