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675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FF6867-11CD-495E-AC60-8D66BF29EAE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2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E62DFA-E1DD-4F6F-A59E-023AAA9F7DB6}" type="slidenum">
              <a:rPr lang="en-GB"/>
              <a:pPr/>
              <a:t>1</a:t>
            </a:fld>
            <a:endParaRPr lang="en-GB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9A2820-1B98-4015-B0DF-019C91794EF5}" type="slidenum">
              <a:rPr lang="en-GB"/>
              <a:pPr/>
              <a:t>10</a:t>
            </a:fld>
            <a:endParaRPr lang="en-GB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9D207D-58FB-4D84-966A-40AD54144F62}" type="slidenum">
              <a:rPr lang="en-GB"/>
              <a:pPr/>
              <a:t>11</a:t>
            </a:fld>
            <a:endParaRPr lang="en-GB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638CF2-6052-496A-9F22-ECF0DDE7AC2D}" type="slidenum">
              <a:rPr lang="en-GB"/>
              <a:pPr/>
              <a:t>12</a:t>
            </a:fld>
            <a:endParaRPr lang="en-GB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D86AFA-BA58-4C4E-A9C5-3E1A052476F4}" type="slidenum">
              <a:rPr lang="en-GB"/>
              <a:pPr/>
              <a:t>13</a:t>
            </a:fld>
            <a:endParaRPr lang="en-GB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D5488F-75D2-4E0D-B71D-60010BDF7BA3}" type="slidenum">
              <a:rPr lang="en-GB"/>
              <a:pPr/>
              <a:t>14</a:t>
            </a:fld>
            <a:endParaRPr lang="en-GB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11F33A-D21F-4164-964D-BD0C55C70DAC}" type="slidenum">
              <a:rPr lang="en-GB"/>
              <a:pPr/>
              <a:t>15</a:t>
            </a:fld>
            <a:endParaRPr lang="en-GB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9F3B07-3655-40E1-AD4D-4C2AED089FF7}" type="slidenum">
              <a:rPr lang="en-GB"/>
              <a:pPr/>
              <a:t>16</a:t>
            </a:fld>
            <a:endParaRPr lang="en-GB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6090FF-D13A-4EA8-8DF2-83CADC7E42A5}" type="slidenum">
              <a:rPr lang="en-GB"/>
              <a:pPr/>
              <a:t>17</a:t>
            </a:fld>
            <a:endParaRPr lang="en-GB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32E52F-DF05-494A-A4D3-422B036E9F1B}" type="slidenum">
              <a:rPr lang="en-GB"/>
              <a:pPr/>
              <a:t>18</a:t>
            </a:fld>
            <a:endParaRPr lang="en-GB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A983D7-BF1D-42F6-AEC1-0E0BA26229C1}" type="slidenum">
              <a:rPr lang="en-GB"/>
              <a:pPr/>
              <a:t>19</a:t>
            </a:fld>
            <a:endParaRPr lang="en-GB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F203A5-D36A-4DA1-9267-5AECF9792D77}" type="slidenum">
              <a:rPr lang="en-GB"/>
              <a:pPr/>
              <a:t>2</a:t>
            </a:fld>
            <a:endParaRPr lang="en-GB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A905A6-A45D-4125-92FB-3C421D151FE4}" type="slidenum">
              <a:rPr lang="en-GB"/>
              <a:pPr/>
              <a:t>20</a:t>
            </a:fld>
            <a:endParaRPr lang="en-GB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0FF3C3-8757-4886-85DD-9CF74C949810}" type="slidenum">
              <a:rPr lang="en-GB"/>
              <a:pPr/>
              <a:t>21</a:t>
            </a:fld>
            <a:endParaRPr lang="en-GB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73D28C-D540-4663-A723-703AAAA67575}" type="slidenum">
              <a:rPr lang="en-GB"/>
              <a:pPr/>
              <a:t>22</a:t>
            </a:fld>
            <a:endParaRPr lang="en-GB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B60212-9E56-48C4-88CB-3559B672DCC8}" type="slidenum">
              <a:rPr lang="en-GB"/>
              <a:pPr/>
              <a:t>23</a:t>
            </a:fld>
            <a:endParaRPr lang="en-GB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8156AC-BF04-424D-8E20-3A51D4E823DA}" type="slidenum">
              <a:rPr lang="en-GB"/>
              <a:pPr/>
              <a:t>24</a:t>
            </a:fld>
            <a:endParaRPr lang="en-GB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0AB0EB-EDE6-4969-BBAD-DA46A6EC13F3}" type="slidenum">
              <a:rPr lang="en-GB"/>
              <a:pPr/>
              <a:t>25</a:t>
            </a:fld>
            <a:endParaRPr lang="en-GB"/>
          </a:p>
        </p:txBody>
      </p:sp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53524E-EECD-4D94-8357-F76C0DC787B7}" type="slidenum">
              <a:rPr lang="en-GB"/>
              <a:pPr/>
              <a:t>26</a:t>
            </a:fld>
            <a:endParaRPr lang="en-GB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B431FC-6A18-44CF-A3E7-6DEAA5BE8F93}" type="slidenum">
              <a:rPr lang="en-GB"/>
              <a:pPr/>
              <a:t>27</a:t>
            </a:fld>
            <a:endParaRPr lang="en-GB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DCCB68-AF10-4D98-9E1C-3DDA7937CBA1}" type="slidenum">
              <a:rPr lang="en-GB"/>
              <a:pPr/>
              <a:t>28</a:t>
            </a:fld>
            <a:endParaRPr lang="en-GB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B924A2-0896-457B-A484-565016733054}" type="slidenum">
              <a:rPr lang="en-GB"/>
              <a:pPr/>
              <a:t>29</a:t>
            </a:fld>
            <a:endParaRPr lang="en-GB"/>
          </a:p>
        </p:txBody>
      </p:sp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121378-92E0-4DA7-9F65-2FF337317B51}" type="slidenum">
              <a:rPr lang="en-GB"/>
              <a:pPr/>
              <a:t>3</a:t>
            </a:fld>
            <a:endParaRPr lang="en-GB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7B59C1-8976-44CE-A84B-C1046D32437A}" type="slidenum">
              <a:rPr lang="en-GB"/>
              <a:pPr/>
              <a:t>30</a:t>
            </a:fld>
            <a:endParaRPr lang="en-GB"/>
          </a:p>
        </p:txBody>
      </p:sp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C26D65-31BC-4E77-B08A-32B10E0D4FEA}" type="slidenum">
              <a:rPr lang="en-GB"/>
              <a:pPr/>
              <a:t>31</a:t>
            </a:fld>
            <a:endParaRPr lang="en-GB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FD429D-E2F2-4F8C-B61C-A4C05B64B753}" type="slidenum">
              <a:rPr lang="en-GB"/>
              <a:pPr/>
              <a:t>32</a:t>
            </a:fld>
            <a:endParaRPr lang="en-GB"/>
          </a:p>
        </p:txBody>
      </p:sp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7AEA74-EF0E-4F45-A764-973822BF117E}" type="slidenum">
              <a:rPr lang="en-GB"/>
              <a:pPr/>
              <a:t>33</a:t>
            </a:fld>
            <a:endParaRPr lang="en-GB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ABD68C-536C-4351-AD43-536E5DDBDB92}" type="slidenum">
              <a:rPr lang="en-GB"/>
              <a:pPr/>
              <a:t>34</a:t>
            </a:fld>
            <a:endParaRPr lang="en-GB"/>
          </a:p>
        </p:txBody>
      </p:sp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64DAB1-CD5C-4399-98F3-B837831371B3}" type="slidenum">
              <a:rPr lang="en-GB"/>
              <a:pPr/>
              <a:t>35</a:t>
            </a:fld>
            <a:endParaRPr lang="en-GB"/>
          </a:p>
        </p:txBody>
      </p:sp>
      <p:sp>
        <p:nvSpPr>
          <p:cNvPr id="103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0EAB39-D43E-4B2C-8BD3-E3847EB7445A}" type="slidenum">
              <a:rPr lang="en-GB"/>
              <a:pPr/>
              <a:t>36</a:t>
            </a:fld>
            <a:endParaRPr lang="en-GB"/>
          </a:p>
        </p:txBody>
      </p:sp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A2C3A2-1CC4-4396-8EA5-1D3EE6D39F7F}" type="slidenum">
              <a:rPr lang="en-GB"/>
              <a:pPr/>
              <a:t>37</a:t>
            </a:fld>
            <a:endParaRPr lang="en-GB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EAE5D7-B4F1-4E81-8006-5A9C9DD6E949}" type="slidenum">
              <a:rPr lang="en-GB"/>
              <a:pPr/>
              <a:t>38</a:t>
            </a:fld>
            <a:endParaRPr lang="en-GB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79857-6315-4BF1-BB69-9F0C42387F36}" type="slidenum">
              <a:rPr lang="en-GB"/>
              <a:pPr/>
              <a:t>39</a:t>
            </a:fld>
            <a:endParaRPr lang="en-GB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A0A80F-A5B7-404D-BE2D-946CADF42DEB}" type="slidenum">
              <a:rPr lang="en-GB"/>
              <a:pPr/>
              <a:t>4</a:t>
            </a:fld>
            <a:endParaRPr lang="en-GB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6FF480-2618-4F05-8175-195031F37190}" type="slidenum">
              <a:rPr lang="en-GB"/>
              <a:pPr/>
              <a:t>40</a:t>
            </a:fld>
            <a:endParaRPr lang="en-GB"/>
          </a:p>
        </p:txBody>
      </p:sp>
      <p:sp>
        <p:nvSpPr>
          <p:cNvPr id="108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9C319A-0BB2-4CF0-BC37-005527AA9978}" type="slidenum">
              <a:rPr lang="en-GB"/>
              <a:pPr/>
              <a:t>41</a:t>
            </a:fld>
            <a:endParaRPr lang="en-GB"/>
          </a:p>
        </p:txBody>
      </p:sp>
      <p:sp>
        <p:nvSpPr>
          <p:cNvPr id="1095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8CE2EE-E7EC-430E-9DC5-083CDA1C8AD5}" type="slidenum">
              <a:rPr lang="en-GB"/>
              <a:pPr/>
              <a:t>42</a:t>
            </a:fld>
            <a:endParaRPr lang="en-GB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2B579-2C75-41BB-99D7-CDB825D6E6E6}" type="slidenum">
              <a:rPr lang="en-GB"/>
              <a:pPr/>
              <a:t>43</a:t>
            </a:fld>
            <a:endParaRPr lang="en-GB"/>
          </a:p>
        </p:txBody>
      </p:sp>
      <p:sp>
        <p:nvSpPr>
          <p:cNvPr id="111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ED6C4-D985-4679-B404-D48972DDFF62}" type="slidenum">
              <a:rPr lang="en-GB"/>
              <a:pPr/>
              <a:t>44</a:t>
            </a:fld>
            <a:endParaRPr lang="en-GB"/>
          </a:p>
        </p:txBody>
      </p:sp>
      <p:sp>
        <p:nvSpPr>
          <p:cNvPr id="112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B67B8C-BEFC-471B-AF47-CC5BB756C81E}" type="slidenum">
              <a:rPr lang="en-GB"/>
              <a:pPr/>
              <a:t>45</a:t>
            </a:fld>
            <a:endParaRPr lang="en-GB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C133A3-C844-47A4-A89F-321D91C05805}" type="slidenum">
              <a:rPr lang="en-GB"/>
              <a:pPr/>
              <a:t>46</a:t>
            </a:fld>
            <a:endParaRPr lang="en-GB"/>
          </a:p>
        </p:txBody>
      </p:sp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E6A80F-C88B-4459-BCC0-AEE2FEACE613}" type="slidenum">
              <a:rPr lang="en-GB"/>
              <a:pPr/>
              <a:t>47</a:t>
            </a:fld>
            <a:endParaRPr lang="en-GB"/>
          </a:p>
        </p:txBody>
      </p:sp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7CECD1-D134-4A9D-83DA-2857C897F2E6}" type="slidenum">
              <a:rPr lang="en-GB"/>
              <a:pPr/>
              <a:t>48</a:t>
            </a:fld>
            <a:endParaRPr lang="en-GB"/>
          </a:p>
        </p:txBody>
      </p:sp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AA6CD4-6232-4C30-AADA-B6E886B52B9D}" type="slidenum">
              <a:rPr lang="en-GB"/>
              <a:pPr/>
              <a:t>49</a:t>
            </a:fld>
            <a:endParaRPr lang="en-GB"/>
          </a:p>
        </p:txBody>
      </p:sp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96FCA6-1881-4F5E-B35C-3F362833E731}" type="slidenum">
              <a:rPr lang="en-GB"/>
              <a:pPr/>
              <a:t>5</a:t>
            </a:fld>
            <a:endParaRPr lang="en-GB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7F1912-B58B-40B0-8409-E4AB10FD34EB}" type="slidenum">
              <a:rPr lang="en-GB"/>
              <a:pPr/>
              <a:t>50</a:t>
            </a:fld>
            <a:endParaRPr lang="en-GB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472227-F367-43AD-9036-739FBF4DEC7D}" type="slidenum">
              <a:rPr lang="en-GB"/>
              <a:pPr/>
              <a:t>51</a:t>
            </a:fld>
            <a:endParaRPr lang="en-GB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C17AA4-B361-4AB7-9B5C-985B22459DBE}" type="slidenum">
              <a:rPr lang="en-GB"/>
              <a:pPr/>
              <a:t>52</a:t>
            </a:fld>
            <a:endParaRPr lang="en-GB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57D15F-5FF3-4C79-8546-D992A3037605}" type="slidenum">
              <a:rPr lang="en-GB"/>
              <a:pPr/>
              <a:t>53</a:t>
            </a:fld>
            <a:endParaRPr lang="en-GB"/>
          </a:p>
        </p:txBody>
      </p:sp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205C5-F5D1-4EF9-999D-360FA9C42633}" type="slidenum">
              <a:rPr lang="en-GB"/>
              <a:pPr/>
              <a:t>54</a:t>
            </a:fld>
            <a:endParaRPr lang="en-GB"/>
          </a:p>
        </p:txBody>
      </p:sp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781853-09DD-42D6-9C8C-2787E134EED5}" type="slidenum">
              <a:rPr lang="en-GB"/>
              <a:pPr/>
              <a:t>55</a:t>
            </a:fld>
            <a:endParaRPr lang="en-GB"/>
          </a:p>
        </p:txBody>
      </p:sp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B3C614-1264-4DE3-AD7E-093C08429D46}" type="slidenum">
              <a:rPr lang="en-GB"/>
              <a:pPr/>
              <a:t>56</a:t>
            </a:fld>
            <a:endParaRPr lang="en-GB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D3DF7E-3CFC-4AEB-9612-A095C9709FA7}" type="slidenum">
              <a:rPr lang="en-GB"/>
              <a:pPr/>
              <a:t>57</a:t>
            </a:fld>
            <a:endParaRPr lang="en-GB"/>
          </a:p>
        </p:txBody>
      </p:sp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EE770D-E33C-4604-BDB3-3A9C1FF83776}" type="slidenum">
              <a:rPr lang="en-GB"/>
              <a:pPr/>
              <a:t>58</a:t>
            </a:fld>
            <a:endParaRPr lang="en-GB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FA4703-2BF8-4E03-9C5E-55B701D53F22}" type="slidenum">
              <a:rPr lang="en-GB"/>
              <a:pPr/>
              <a:t>59</a:t>
            </a:fld>
            <a:endParaRPr lang="en-GB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76520F-242A-4CCA-868A-862DFDD460AC}" type="slidenum">
              <a:rPr lang="en-GB"/>
              <a:pPr/>
              <a:t>6</a:t>
            </a:fld>
            <a:endParaRPr lang="en-GB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7BCF39-2909-4152-9F93-753C0A08956B}" type="slidenum">
              <a:rPr lang="en-GB"/>
              <a:pPr/>
              <a:t>60</a:t>
            </a:fld>
            <a:endParaRPr lang="en-GB"/>
          </a:p>
        </p:txBody>
      </p:sp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C1959A-EABC-4577-96C3-56CA5ED21E91}" type="slidenum">
              <a:rPr lang="en-GB"/>
              <a:pPr/>
              <a:t>61</a:t>
            </a:fld>
            <a:endParaRPr lang="en-GB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D78FD-8D28-43B8-B1EF-52DBC8120BF3}" type="slidenum">
              <a:rPr lang="en-GB"/>
              <a:pPr/>
              <a:t>7</a:t>
            </a:fld>
            <a:endParaRPr lang="en-GB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98D55-8969-45C0-961B-7DC2DAFBB514}" type="slidenum">
              <a:rPr lang="en-GB"/>
              <a:pPr/>
              <a:t>8</a:t>
            </a:fld>
            <a:endParaRPr lang="en-GB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9F5425-E361-48D2-9C3B-063A57F5EA2A}" type="slidenum">
              <a:rPr lang="en-GB"/>
              <a:pPr/>
              <a:t>9</a:t>
            </a:fld>
            <a:endParaRPr lang="en-GB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56A80-4D79-40A2-94B0-991B7AFF5ED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23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2F5237-F39C-4C07-93BC-556002619B9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63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F15E1-E48E-440D-9B1C-0B820482786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11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AFAD4-F541-4BF4-8820-BA4699C1500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54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82488-4829-45AD-B47F-1D576CF2A4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76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F925E-06FC-4A32-9AD5-D4D1653D31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94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88A6B-036A-48E8-9ED9-3018CA8847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1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5FBFC-BA7E-475F-83D6-EEE1DFA292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86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2A20-695E-4756-8EF5-57CA0493410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33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77815-EA9C-4DA1-ABBF-8AFBD9FEE74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42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9E7C9-421D-43A1-9011-C2F3119B82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90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4C6A35-988A-4838-A8BF-6FB8048857C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  <a:noFill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Forces Edition</a:t>
            </a:r>
          </a:p>
        </p:txBody>
      </p: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is gravity?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sends things into air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Arial" pitchFamily="34" charset="0"/>
              </a:rPr>
              <a:t>pulls objects to ground</a:t>
            </a:r>
            <a:endParaRPr lang="en-US" sz="4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speeds objects up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slows objects down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is gravity?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sends things into air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400">
                <a:solidFill>
                  <a:schemeClr val="bg1"/>
                </a:solidFill>
                <a:latin typeface="Arial" pitchFamily="34" charset="0"/>
              </a:rPr>
              <a:t>pulls objects to ground</a:t>
            </a: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 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speeds objects up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slows objects down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If an object is stationary, the forces are: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unequal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opposite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up and down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equal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If an object is stationary, the forces are: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unequal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opposite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up and down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equal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does air resistance do to falling objects?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make them rise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speeds them up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slows them down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makes them go POP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does air resistance do to falling objects?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make them rise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speeds them up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slows them down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makes them go POP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is the name of the upward force in water?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Downthrust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Gravity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Friction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Upthrust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is the name of the upward force in water?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Downthrust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Gravity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Friction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Upthrust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 following objects have low friction?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Ice skates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Car Tyres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Goal Keeper’s Gloves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All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27813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 following objects have low friction?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Ice skates</a:t>
            </a: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 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Car Tyres</a:t>
            </a: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 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Goal Keeper’s Gloves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All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type of force is friction?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852738"/>
            <a:ext cx="7981950" cy="385762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4800">
                <a:latin typeface="Arial" pitchFamily="34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How we swim.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4800">
                <a:latin typeface="Arial" pitchFamily="34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How things fall through the air.</a:t>
            </a:r>
            <a:endParaRPr lang="en-US" sz="40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4800">
                <a:latin typeface="Arial" pitchFamily="34" charset="0"/>
              </a:rPr>
              <a:t>  </a:t>
            </a:r>
            <a:r>
              <a:rPr lang="en-US" sz="4800">
                <a:solidFill>
                  <a:schemeClr val="bg1"/>
                </a:solidFill>
                <a:latin typeface="Arial" pitchFamily="34" charset="0"/>
              </a:rPr>
              <a:t>A contact force.</a:t>
            </a: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4800">
                <a:latin typeface="Arial" pitchFamily="34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.</a:t>
            </a:r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speeding up and slowing down</a:t>
            </a:r>
            <a:endParaRPr lang="en-US" sz="4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 following objects have high friction?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Skis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Rubber shoe soles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Children’s slide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All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 following objects have high friction?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Skis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Rubber shoe soles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Children’s slide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All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 following materials are magnetic?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wood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cotton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rubber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none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 following materials are magnetic?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wood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cotton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rubber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none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If magnets join together, what is that called?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repel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attract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magnetic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iron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type of force is friction?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27088" y="28956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400">
                <a:solidFill>
                  <a:schemeClr val="bg1"/>
                </a:solidFill>
                <a:latin typeface="Arial" pitchFamily="34" charset="0"/>
              </a:rPr>
              <a:t>How we swim..</a:t>
            </a:r>
            <a:endParaRPr lang="en-US" sz="4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How things fall through the air</a:t>
            </a:r>
            <a:r>
              <a:rPr lang="en-GB" sz="4400">
                <a:solidFill>
                  <a:schemeClr val="bg1"/>
                </a:solidFill>
                <a:latin typeface="Arial" pitchFamily="34" charset="0"/>
              </a:rPr>
              <a:t>.</a:t>
            </a:r>
            <a:endParaRPr lang="en-US" sz="4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4400">
                <a:solidFill>
                  <a:schemeClr val="bg1"/>
                </a:solidFill>
                <a:latin typeface="Arial" pitchFamily="34" charset="0"/>
              </a:rPr>
              <a:t>A contact force.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speeding up and slowing down</a:t>
            </a:r>
            <a:r>
              <a:rPr lang="en-GB" sz="4400">
                <a:solidFill>
                  <a:schemeClr val="bg1"/>
                </a:solidFill>
                <a:latin typeface="Arial" pitchFamily="34" charset="0"/>
              </a:rPr>
              <a:t>.</a:t>
            </a:r>
            <a:endParaRPr lang="en-US" sz="4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If magnets join together, what is that called?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repel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attract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magnetic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iron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are the ends of magnets called?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points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pullers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poles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polish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are the ends of magnets called?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points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pullers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poles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polish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poles of a magnet will repel?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East and West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West and West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North and North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South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poles of a magnet will repel?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East and West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West and West</a:t>
            </a: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 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North and North</a:t>
            </a: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 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South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type of lines do you use in Force diagrams?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squiggly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straight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zig-zag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arrows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type of lines do you use in Force diagrams?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squiggly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straight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zig-zag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arrows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happens when a person goes to the moon?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mass changes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weight changes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both of the above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neither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happens when a person goes to the moon?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>
                <a:solidFill>
                  <a:schemeClr val="bg1"/>
                </a:solidFill>
                <a:latin typeface="Arial" pitchFamily="34" charset="0"/>
              </a:rPr>
              <a:t>mass changes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8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8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>
                <a:solidFill>
                  <a:schemeClr val="bg1"/>
                </a:solidFill>
                <a:latin typeface="Arial" pitchFamily="34" charset="0"/>
              </a:rPr>
              <a:t>weight changes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8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8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>
                <a:latin typeface="Arial" pitchFamily="34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pitchFamily="34" charset="0"/>
              </a:rPr>
              <a:t>both of the above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>
                <a:latin typeface="Arial" pitchFamily="34" charset="0"/>
              </a:rPr>
              <a:t> </a:t>
            </a:r>
            <a:r>
              <a:rPr lang="en-GB">
                <a:solidFill>
                  <a:schemeClr val="bg1"/>
                </a:solidFill>
                <a:latin typeface="Arial" pitchFamily="34" charset="0"/>
              </a:rPr>
              <a:t>neither of the above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Arial" pitchFamily="34" charset="0"/>
              </a:rPr>
              <a:t>Why do elastic bands or springs stretch as weights are added?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4800">
                <a:latin typeface="Arial" pitchFamily="34" charset="0"/>
              </a:rPr>
              <a:t> </a:t>
            </a:r>
            <a:r>
              <a:rPr lang="en-GB">
                <a:solidFill>
                  <a:schemeClr val="bg1"/>
                </a:solidFill>
                <a:latin typeface="Arial" pitchFamily="34" charset="0"/>
              </a:rPr>
              <a:t>downward pull (gravity) increases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44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>
                <a:solidFill>
                  <a:schemeClr val="bg1"/>
                </a:solidFill>
                <a:latin typeface="Arial" pitchFamily="34" charset="0"/>
              </a:rPr>
              <a:t>downward pull (friction) increases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44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>
                <a:solidFill>
                  <a:schemeClr val="bg1"/>
                </a:solidFill>
                <a:latin typeface="Arial" pitchFamily="34" charset="0"/>
              </a:rPr>
              <a:t>downward pull (gravity) decreases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44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>
                <a:solidFill>
                  <a:schemeClr val="bg1"/>
                </a:solidFill>
                <a:latin typeface="Arial" pitchFamily="34" charset="0"/>
              </a:rPr>
              <a:t>downward pull (friction) decreases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27813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Arial" pitchFamily="34" charset="0"/>
              </a:rPr>
              <a:t>Why do elastic bands or springs stretch as weights are added?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downward pull (gravity) increases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endParaRPr lang="en-US" sz="48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downward pull (friction) increases</a:t>
            </a: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 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downward pull (gravity) decreases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endParaRPr lang="en-US" sz="48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downward pull (friction) decreases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are forces measured in?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Grams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Centimetres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Newtons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Litres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are forces measured in?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Grams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Centimetres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Newtons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Litres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814</Words>
  <Application>Microsoft Office PowerPoint</Application>
  <PresentationFormat>On-screen Show (4:3)</PresentationFormat>
  <Paragraphs>255</Paragraphs>
  <Slides>61</Slides>
  <Notes>61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Ravie</vt:lpstr>
      <vt:lpstr>Old English Text MT</vt:lpstr>
      <vt:lpstr>Lucida Console</vt:lpstr>
      <vt:lpstr>Arial</vt:lpstr>
      <vt:lpstr>Default Design</vt:lpstr>
      <vt:lpstr>Who Wants To Be A Millionaire?  </vt:lpstr>
      <vt:lpstr>Question 1</vt:lpstr>
      <vt:lpstr>What type of force is friction?</vt:lpstr>
      <vt:lpstr>What type of force is friction?</vt:lpstr>
      <vt:lpstr>£100</vt:lpstr>
      <vt:lpstr>Question 2</vt:lpstr>
      <vt:lpstr>What are forces measured in?</vt:lpstr>
      <vt:lpstr>What are forces measured in?</vt:lpstr>
      <vt:lpstr>£200</vt:lpstr>
      <vt:lpstr>Question 3</vt:lpstr>
      <vt:lpstr>What is gravity?</vt:lpstr>
      <vt:lpstr>What is gravity?</vt:lpstr>
      <vt:lpstr>£300</vt:lpstr>
      <vt:lpstr>Question 4</vt:lpstr>
      <vt:lpstr>If an object is stationary, the forces are:</vt:lpstr>
      <vt:lpstr>If an object is stationary, the forces are:</vt:lpstr>
      <vt:lpstr>£500</vt:lpstr>
      <vt:lpstr>Question 5</vt:lpstr>
      <vt:lpstr>What does air resistance do to falling objects?</vt:lpstr>
      <vt:lpstr>What does air resistance do to falling objects?</vt:lpstr>
      <vt:lpstr>£1,000</vt:lpstr>
      <vt:lpstr>Question 6</vt:lpstr>
      <vt:lpstr>What is the name of the upward force in water?</vt:lpstr>
      <vt:lpstr>What is the name of the upward force in water?</vt:lpstr>
      <vt:lpstr>£2,000</vt:lpstr>
      <vt:lpstr>Question 7</vt:lpstr>
      <vt:lpstr>Which of the following objects have low friction?</vt:lpstr>
      <vt:lpstr>Which of the following objects have low friction?</vt:lpstr>
      <vt:lpstr>£4,000</vt:lpstr>
      <vt:lpstr>Question 8</vt:lpstr>
      <vt:lpstr>Which of the following objects have high friction?</vt:lpstr>
      <vt:lpstr>Which of the following objects have high friction?</vt:lpstr>
      <vt:lpstr>£8,000</vt:lpstr>
      <vt:lpstr>Question 9</vt:lpstr>
      <vt:lpstr>Which of the following materials are magnetic?</vt:lpstr>
      <vt:lpstr>Which of the following materials are magnetic?</vt:lpstr>
      <vt:lpstr>£16,000</vt:lpstr>
      <vt:lpstr>Question 10</vt:lpstr>
      <vt:lpstr>If magnets join together, what is that called?</vt:lpstr>
      <vt:lpstr>If magnets join together, what is that called?</vt:lpstr>
      <vt:lpstr>£32,000</vt:lpstr>
      <vt:lpstr>Question 11</vt:lpstr>
      <vt:lpstr>What are the ends of magnets called?</vt:lpstr>
      <vt:lpstr>What are the ends of magnets called?</vt:lpstr>
      <vt:lpstr>£64,000</vt:lpstr>
      <vt:lpstr>Question 12</vt:lpstr>
      <vt:lpstr>Which poles of a magnet will repel?</vt:lpstr>
      <vt:lpstr>Which poles of a magnet will repel?</vt:lpstr>
      <vt:lpstr>£125,000</vt:lpstr>
      <vt:lpstr>Question 13</vt:lpstr>
      <vt:lpstr>What type of lines do you use in Force diagrams?</vt:lpstr>
      <vt:lpstr>What type of lines do you use in Force diagrams?</vt:lpstr>
      <vt:lpstr>£250,000</vt:lpstr>
      <vt:lpstr>Question 14</vt:lpstr>
      <vt:lpstr>What happens when a person goes to the moon?</vt:lpstr>
      <vt:lpstr>What happens when a person goes to the moon?</vt:lpstr>
      <vt:lpstr>£500,000</vt:lpstr>
      <vt:lpstr>Question 15</vt:lpstr>
      <vt:lpstr>Why do elastic bands or springs stretch as weights are added?</vt:lpstr>
      <vt:lpstr>Why do elastic bands or springs stretch as weights are added?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  </dc:title>
  <dc:creator>STNG11</dc:creator>
  <cp:lastModifiedBy>Teacher E-Solutions</cp:lastModifiedBy>
  <cp:revision>30</cp:revision>
  <dcterms:created xsi:type="dcterms:W3CDTF">2003-05-20T13:35:24Z</dcterms:created>
  <dcterms:modified xsi:type="dcterms:W3CDTF">2019-01-18T17:16:38Z</dcterms:modified>
</cp:coreProperties>
</file>