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7" r:id="rId16"/>
    <p:sldId id="278" r:id="rId17"/>
    <p:sldId id="279" r:id="rId18"/>
    <p:sldId id="276" r:id="rId19"/>
    <p:sldId id="272" r:id="rId20"/>
    <p:sldId id="273" r:id="rId21"/>
    <p:sldId id="275" r:id="rId22"/>
    <p:sldId id="274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custShowLst>
    <p:custShow name="自訂放映 1" id="0">
      <p:sldLst>
        <p:sld r:id="rId2"/>
        <p:sld r:id="rId4"/>
        <p:sld r:id="rId5"/>
        <p:sld r:id="rId7"/>
        <p:sld r:id="rId8"/>
        <p:sld r:id="rId9"/>
        <p:sld r:id="rId10"/>
        <p:sld r:id="rId11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2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2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2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2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pitchFamily="2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2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2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2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pitchFamily="2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99CCFF"/>
    <a:srgbClr val="FFFFFF"/>
    <a:srgbClr val="6699FF"/>
    <a:srgbClr val="CC00FF"/>
    <a:srgbClr val="FF9933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40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 snapToGrid="0">
      <p:cViewPr varScale="1">
        <p:scale>
          <a:sx n="35" d="100"/>
          <a:sy n="35" d="100"/>
        </p:scale>
        <p:origin x="-151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fld id="{46E1732D-7FA2-4A4A-AAAF-B9CCC8858CD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134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64" name="Rectangle 4"/>
          <p:cNvSpPr>
            <a:spLocks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fld id="{CAFB5292-B08A-453F-8E24-27EC1B77D9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47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2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2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2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2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新細明體" pitchFamily="2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fld id="{BF8307FC-6BCD-4BC4-8535-3C15552539A7}" type="slidenum">
              <a:rPr lang="zh-TW" altLang="en-US" sz="1200" smtClean="0"/>
              <a:pPr/>
              <a:t>7</a:t>
            </a:fld>
            <a:endParaRPr lang="en-US" altLang="zh-TW" sz="1200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TW" alt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-1"/>
              <a:ext cx="5760" cy="201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TW" alt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2016"/>
              <a:ext cx="5760" cy="260"/>
              <a:chOff x="0" y="115"/>
              <a:chExt cx="5760" cy="464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TW" alt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TW" alt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TW" alt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TW" altLang="en-US">
                  <a:latin typeface="Times New Roman" charset="0"/>
                </a:endParaRPr>
              </a:p>
            </p:txBody>
          </p:sp>
        </p:grpSp>
      </p:grp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1712913"/>
            <a:ext cx="7772400" cy="1143000"/>
          </a:xfrm>
        </p:spPr>
        <p:txBody>
          <a:bodyPr/>
          <a:lstStyle>
            <a:lvl1pPr algn="l">
              <a:defRPr kumimoji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>
              <a:spcBef>
                <a:spcPct val="0"/>
              </a:spcBef>
              <a:buClrTx/>
              <a:buSzTx/>
              <a:buFontTx/>
              <a:buNone/>
              <a:defRPr kumimoji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按一下以編輯母片次標題樣式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217110-4845-47BE-BD72-56F7E40373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119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A5C9-FF63-45A2-9211-DE5EADEAF3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899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9B2E1-3684-49D8-88CD-A5D97B8E2C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427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3C87A-04D7-4630-BE9C-E7ACBE6CAC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325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86CC5-E600-4B0D-8D89-EB449EBD6D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055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9FEEE-D1BF-4D51-8F3E-3D93B4C5F39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461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58D9B-F10A-443D-BEF0-04CEE601CE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553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4171D-DAC3-4451-8821-82CA3E0A0C1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842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05A8-8672-4FE3-B180-1BAE6B59E3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86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8787-6370-4046-BA21-41F8977679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404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CE69-F104-4800-8624-35D5D3ECA8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254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BFCE-3EA3-4CA3-B9EA-CDECB795B8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714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-1588"/>
            <a:ext cx="9144000" cy="6859588"/>
            <a:chOff x="0" y="-1"/>
            <a:chExt cx="5760" cy="4321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white">
            <a:xfrm>
              <a:off x="0" y="4125"/>
              <a:ext cx="5760" cy="19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TW" altLang="en-US">
                <a:latin typeface="Times New Roman" charset="0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white">
            <a:xfrm>
              <a:off x="0" y="-1"/>
              <a:ext cx="5760" cy="10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TW" altLang="en-US">
                <a:latin typeface="Times New Roman" charset="0"/>
              </a:endParaRPr>
            </a:p>
          </p:txBody>
        </p:sp>
        <p:grpSp>
          <p:nvGrpSpPr>
            <p:cNvPr id="12298" name="Group 5"/>
            <p:cNvGrpSpPr>
              <a:grpSpLocks/>
            </p:cNvGrpSpPr>
            <p:nvPr/>
          </p:nvGrpSpPr>
          <p:grpSpPr bwMode="auto">
            <a:xfrm>
              <a:off x="0" y="1014"/>
              <a:ext cx="5760" cy="261"/>
              <a:chOff x="0" y="115"/>
              <a:chExt cx="5760" cy="464"/>
            </a:xfrm>
          </p:grpSpPr>
          <p:sp>
            <p:nvSpPr>
              <p:cNvPr id="2054" name="Rectangle 6"/>
              <p:cNvSpPr>
                <a:spLocks noChangeArrowheads="1"/>
              </p:cNvSpPr>
              <p:nvPr/>
            </p:nvSpPr>
            <p:spPr bwMode="ltGray">
              <a:xfrm>
                <a:off x="0" y="115"/>
                <a:ext cx="5760" cy="11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TW" altLang="en-US">
                  <a:latin typeface="Times New Roman" charset="0"/>
                </a:endParaRPr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ltGray">
              <a:xfrm>
                <a:off x="0" y="231"/>
                <a:ext cx="5760" cy="117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TW" altLang="en-US">
                  <a:latin typeface="Times New Roman" charset="0"/>
                </a:endParaRPr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ltGray">
              <a:xfrm>
                <a:off x="0" y="348"/>
                <a:ext cx="5760" cy="11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TW" altLang="en-US">
                  <a:latin typeface="Times New Roman" charset="0"/>
                </a:endParaRPr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ltGray">
              <a:xfrm>
                <a:off x="0" y="463"/>
                <a:ext cx="5760" cy="11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TW" altLang="en-US">
                  <a:latin typeface="Times New Roman" charset="0"/>
                </a:endParaRPr>
              </a:p>
            </p:txBody>
          </p:sp>
        </p:grpSp>
      </p:grpSp>
      <p:sp>
        <p:nvSpPr>
          <p:cNvPr id="1229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229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按一下以編輯母片本文樣式</a:t>
            </a:r>
          </a:p>
          <a:p>
            <a:pPr lvl="1"/>
            <a:r>
              <a:rPr lang="zh-TW" altLang="en-US" smtClean="0"/>
              <a:t>第二階層</a:t>
            </a:r>
          </a:p>
          <a:p>
            <a:pPr lvl="2"/>
            <a:r>
              <a:rPr lang="zh-TW" altLang="en-US" smtClean="0"/>
              <a:t>第三階層</a:t>
            </a:r>
          </a:p>
          <a:p>
            <a:pPr lvl="3"/>
            <a:r>
              <a:rPr lang="zh-TW" altLang="en-US" smtClean="0"/>
              <a:t>第四階層</a:t>
            </a:r>
          </a:p>
          <a:p>
            <a:pPr lvl="4"/>
            <a:r>
              <a:rPr lang="zh-TW" altLang="en-US" smtClean="0"/>
              <a:t>第五階層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chemeClr val="tx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chemeClr val="tx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chemeClr val="tx2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146B83F7-EEFE-4C18-B350-8D1020216C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2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2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2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2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2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2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2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新細明體" pitchFamily="2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l"/>
        <a:defRPr kumimoji="1"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kumimoji="1" sz="24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1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17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wmf"/><Relationship Id="rId5" Type="http://schemas.openxmlformats.org/officeDocument/2006/relationships/audio" Target="../media/audio20.wav"/><Relationship Id="rId4" Type="http://schemas.openxmlformats.org/officeDocument/2006/relationships/audio" Target="../media/audio19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audio" Target="../media/audio20.wav"/><Relationship Id="rId4" Type="http://schemas.openxmlformats.org/officeDocument/2006/relationships/audio" Target="../media/audio16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1.wav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5.png"/><Relationship Id="rId4" Type="http://schemas.openxmlformats.org/officeDocument/2006/relationships/audio" Target="../media/audio22.wav"/><Relationship Id="rId9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7.wav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3.png"/><Relationship Id="rId4" Type="http://schemas.openxmlformats.org/officeDocument/2006/relationships/audio" Target="../media/audio16.wav"/><Relationship Id="rId9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audio" Target="../media/audio17.wav"/><Relationship Id="rId4" Type="http://schemas.openxmlformats.org/officeDocument/2006/relationships/audio" Target="../media/audio2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audio" Target="../media/audio25.wav"/><Relationship Id="rId7" Type="http://schemas.openxmlformats.org/officeDocument/2006/relationships/audio" Target="../media/audio19.wav"/><Relationship Id="rId12" Type="http://schemas.openxmlformats.org/officeDocument/2006/relationships/image" Target="../media/image10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7.wav"/><Relationship Id="rId11" Type="http://schemas.openxmlformats.org/officeDocument/2006/relationships/image" Target="../media/image17.wmf"/><Relationship Id="rId5" Type="http://schemas.openxmlformats.org/officeDocument/2006/relationships/audio" Target="../media/audio22.wav"/><Relationship Id="rId15" Type="http://schemas.openxmlformats.org/officeDocument/2006/relationships/image" Target="../media/image16.wmf"/><Relationship Id="rId10" Type="http://schemas.openxmlformats.org/officeDocument/2006/relationships/image" Target="../media/image15.wmf"/><Relationship Id="rId4" Type="http://schemas.openxmlformats.org/officeDocument/2006/relationships/audio" Target="../media/audio13.wav"/><Relationship Id="rId9" Type="http://schemas.openxmlformats.org/officeDocument/2006/relationships/image" Target="../media/image14.wmf"/><Relationship Id="rId1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5.wav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audio" Target="../media/audio19.wav"/><Relationship Id="rId5" Type="http://schemas.openxmlformats.org/officeDocument/2006/relationships/audio" Target="../media/audio20.wav"/><Relationship Id="rId4" Type="http://schemas.openxmlformats.org/officeDocument/2006/relationships/audio" Target="../media/audio1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0.wmf"/><Relationship Id="rId3" Type="http://schemas.openxmlformats.org/officeDocument/2006/relationships/audio" Target="../media/audio13.wav"/><Relationship Id="rId7" Type="http://schemas.openxmlformats.org/officeDocument/2006/relationships/audio" Target="../media/audio19.wav"/><Relationship Id="rId12" Type="http://schemas.openxmlformats.org/officeDocument/2006/relationships/image" Target="../media/image17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1.wav"/><Relationship Id="rId11" Type="http://schemas.openxmlformats.org/officeDocument/2006/relationships/image" Target="../media/image16.wmf"/><Relationship Id="rId5" Type="http://schemas.openxmlformats.org/officeDocument/2006/relationships/audio" Target="../media/audio17.wav"/><Relationship Id="rId15" Type="http://schemas.openxmlformats.org/officeDocument/2006/relationships/image" Target="../media/image12.wmf"/><Relationship Id="rId10" Type="http://schemas.openxmlformats.org/officeDocument/2006/relationships/image" Target="../media/image15.wmf"/><Relationship Id="rId4" Type="http://schemas.openxmlformats.org/officeDocument/2006/relationships/audio" Target="../media/audio22.wav"/><Relationship Id="rId9" Type="http://schemas.openxmlformats.org/officeDocument/2006/relationships/image" Target="../media/image14.wmf"/><Relationship Id="rId1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audio" Target="../media/audio13.wav"/><Relationship Id="rId4" Type="http://schemas.openxmlformats.org/officeDocument/2006/relationships/audio" Target="../media/audio1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5.bin"/><Relationship Id="rId4" Type="http://schemas.openxmlformats.org/officeDocument/2006/relationships/audio" Target="../media/audio20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audio" Target="../media/audio25.wav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audio" Target="../media/audio24.wav"/><Relationship Id="rId5" Type="http://schemas.openxmlformats.org/officeDocument/2006/relationships/audio" Target="../media/audio26.wav"/><Relationship Id="rId10" Type="http://schemas.openxmlformats.org/officeDocument/2006/relationships/image" Target="../media/image31.wmf"/><Relationship Id="rId4" Type="http://schemas.openxmlformats.org/officeDocument/2006/relationships/audio" Target="../media/audio12.wav"/><Relationship Id="rId9" Type="http://schemas.openxmlformats.org/officeDocument/2006/relationships/oleObject" Target="../embeddings/oleObject1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audio" Target="../media/audio7.wav"/><Relationship Id="rId7" Type="http://schemas.openxmlformats.org/officeDocument/2006/relationships/image" Target="../media/image33.wmf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wmf"/><Relationship Id="rId5" Type="http://schemas.openxmlformats.org/officeDocument/2006/relationships/audio" Target="../media/audio17.wav"/><Relationship Id="rId4" Type="http://schemas.openxmlformats.org/officeDocument/2006/relationships/audio" Target="../media/audio2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3" Type="http://schemas.openxmlformats.org/officeDocument/2006/relationships/audio" Target="../media/audio10.wav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audio" Target="../media/audio12.wav"/><Relationship Id="rId10" Type="http://schemas.openxmlformats.org/officeDocument/2006/relationships/image" Target="../media/image9.wmf"/><Relationship Id="rId4" Type="http://schemas.openxmlformats.org/officeDocument/2006/relationships/audio" Target="../media/audio11.wav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1.wmf"/><Relationship Id="rId3" Type="http://schemas.openxmlformats.org/officeDocument/2006/relationships/audio" Target="../media/audio13.wav"/><Relationship Id="rId7" Type="http://schemas.openxmlformats.org/officeDocument/2006/relationships/image" Target="../media/image13.wmf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11" Type="http://schemas.openxmlformats.org/officeDocument/2006/relationships/image" Target="../media/image17.wmf"/><Relationship Id="rId5" Type="http://schemas.openxmlformats.org/officeDocument/2006/relationships/audio" Target="../media/audio3.wav"/><Relationship Id="rId10" Type="http://schemas.openxmlformats.org/officeDocument/2006/relationships/image" Target="../media/image16.wmf"/><Relationship Id="rId4" Type="http://schemas.openxmlformats.org/officeDocument/2006/relationships/audio" Target="../media/audio7.wav"/><Relationship Id="rId9" Type="http://schemas.openxmlformats.org/officeDocument/2006/relationships/image" Target="../media/image15.wmf"/><Relationship Id="rId1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6.wmf"/><Relationship Id="rId3" Type="http://schemas.openxmlformats.org/officeDocument/2006/relationships/audio" Target="../media/audio7.wav"/><Relationship Id="rId7" Type="http://schemas.openxmlformats.org/officeDocument/2006/relationships/image" Target="../media/image14.wmf"/><Relationship Id="rId12" Type="http://schemas.openxmlformats.org/officeDocument/2006/relationships/image" Target="../media/image12.wm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11.wmf"/><Relationship Id="rId5" Type="http://schemas.openxmlformats.org/officeDocument/2006/relationships/audio" Target="../media/audio15.wav"/><Relationship Id="rId10" Type="http://schemas.openxmlformats.org/officeDocument/2006/relationships/image" Target="../media/image10.wmf"/><Relationship Id="rId4" Type="http://schemas.openxmlformats.org/officeDocument/2006/relationships/audio" Target="../media/audio8.wav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8.wmf"/><Relationship Id="rId3" Type="http://schemas.openxmlformats.org/officeDocument/2006/relationships/audio" Target="../media/audio5.wav"/><Relationship Id="rId7" Type="http://schemas.openxmlformats.org/officeDocument/2006/relationships/image" Target="../media/image14.wmf"/><Relationship Id="rId12" Type="http://schemas.openxmlformats.org/officeDocument/2006/relationships/image" Target="../media/image12.wmf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11" Type="http://schemas.openxmlformats.org/officeDocument/2006/relationships/image" Target="../media/image10.wmf"/><Relationship Id="rId5" Type="http://schemas.openxmlformats.org/officeDocument/2006/relationships/audio" Target="../media/audio1.wav"/><Relationship Id="rId10" Type="http://schemas.openxmlformats.org/officeDocument/2006/relationships/image" Target="../media/image16.wmf"/><Relationship Id="rId4" Type="http://schemas.openxmlformats.org/officeDocument/2006/relationships/audio" Target="../media/audio11.wav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30" descr="C:\Documents and Settings\tutor6\My Documents\My Pictures\Bunse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2022475"/>
            <a:ext cx="5259388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Bunsen flame 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What will be the colour of the flame when the air hole is closed?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66725" y="4046538"/>
            <a:ext cx="7856538" cy="2430462"/>
            <a:chOff x="294" y="2549"/>
            <a:chExt cx="4949" cy="1531"/>
          </a:xfrm>
        </p:grpSpPr>
        <p:sp>
          <p:nvSpPr>
            <p:cNvPr id="32779" name="Text Box 16"/>
            <p:cNvSpPr txBox="1">
              <a:spLocks noChangeArrowheads="1"/>
            </p:cNvSpPr>
            <p:nvPr/>
          </p:nvSpPr>
          <p:spPr bwMode="auto">
            <a:xfrm>
              <a:off x="294" y="3585"/>
              <a:ext cx="271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9pPr>
            </a:lstStyle>
            <a:p>
              <a:pPr eaLnBrk="1" hangingPunct="1"/>
              <a:r>
                <a:rPr kumimoji="1" lang="en-US" altLang="zh-TW" sz="3200">
                  <a:solidFill>
                    <a:schemeClr val="tx2"/>
                  </a:solidFill>
                </a:rPr>
                <a:t>This is a luminous flame.</a:t>
              </a:r>
              <a:endParaRPr kumimoji="1" lang="zh-TW" altLang="en-US" sz="3200">
                <a:solidFill>
                  <a:schemeClr val="tx2"/>
                </a:solidFill>
              </a:endParaRPr>
            </a:p>
          </p:txBody>
        </p:sp>
        <p:sp>
          <p:nvSpPr>
            <p:cNvPr id="32780" name="Freeform 17"/>
            <p:cNvSpPr>
              <a:spLocks/>
            </p:cNvSpPr>
            <p:nvPr/>
          </p:nvSpPr>
          <p:spPr bwMode="auto">
            <a:xfrm>
              <a:off x="4442" y="3683"/>
              <a:ext cx="801" cy="397"/>
            </a:xfrm>
            <a:custGeom>
              <a:avLst/>
              <a:gdLst>
                <a:gd name="T0" fmla="*/ 439 w 801"/>
                <a:gd name="T1" fmla="*/ 0 h 397"/>
                <a:gd name="T2" fmla="*/ 544 w 801"/>
                <a:gd name="T3" fmla="*/ 12 h 397"/>
                <a:gd name="T4" fmla="*/ 629 w 801"/>
                <a:gd name="T5" fmla="*/ 36 h 397"/>
                <a:gd name="T6" fmla="*/ 527 w 801"/>
                <a:gd name="T7" fmla="*/ 36 h 397"/>
                <a:gd name="T8" fmla="*/ 419 w 801"/>
                <a:gd name="T9" fmla="*/ 24 h 397"/>
                <a:gd name="T10" fmla="*/ 310 w 801"/>
                <a:gd name="T11" fmla="*/ 28 h 397"/>
                <a:gd name="T12" fmla="*/ 227 w 801"/>
                <a:gd name="T13" fmla="*/ 46 h 397"/>
                <a:gd name="T14" fmla="*/ 154 w 801"/>
                <a:gd name="T15" fmla="*/ 79 h 397"/>
                <a:gd name="T16" fmla="*/ 106 w 801"/>
                <a:gd name="T17" fmla="*/ 124 h 397"/>
                <a:gd name="T18" fmla="*/ 94 w 801"/>
                <a:gd name="T19" fmla="*/ 173 h 397"/>
                <a:gd name="T20" fmla="*/ 118 w 801"/>
                <a:gd name="T21" fmla="*/ 158 h 397"/>
                <a:gd name="T22" fmla="*/ 176 w 801"/>
                <a:gd name="T23" fmla="*/ 125 h 397"/>
                <a:gd name="T24" fmla="*/ 256 w 801"/>
                <a:gd name="T25" fmla="*/ 102 h 397"/>
                <a:gd name="T26" fmla="*/ 239 w 801"/>
                <a:gd name="T27" fmla="*/ 67 h 397"/>
                <a:gd name="T28" fmla="*/ 315 w 801"/>
                <a:gd name="T29" fmla="*/ 75 h 397"/>
                <a:gd name="T30" fmla="*/ 358 w 801"/>
                <a:gd name="T31" fmla="*/ 104 h 397"/>
                <a:gd name="T32" fmla="*/ 448 w 801"/>
                <a:gd name="T33" fmla="*/ 104 h 397"/>
                <a:gd name="T34" fmla="*/ 526 w 801"/>
                <a:gd name="T35" fmla="*/ 79 h 397"/>
                <a:gd name="T36" fmla="*/ 531 w 801"/>
                <a:gd name="T37" fmla="*/ 50 h 397"/>
                <a:gd name="T38" fmla="*/ 574 w 801"/>
                <a:gd name="T39" fmla="*/ 69 h 397"/>
                <a:gd name="T40" fmla="*/ 610 w 801"/>
                <a:gd name="T41" fmla="*/ 97 h 397"/>
                <a:gd name="T42" fmla="*/ 671 w 801"/>
                <a:gd name="T43" fmla="*/ 135 h 397"/>
                <a:gd name="T44" fmla="*/ 618 w 801"/>
                <a:gd name="T45" fmla="*/ 77 h 397"/>
                <a:gd name="T46" fmla="*/ 629 w 801"/>
                <a:gd name="T47" fmla="*/ 36 h 397"/>
                <a:gd name="T48" fmla="*/ 699 w 801"/>
                <a:gd name="T49" fmla="*/ 67 h 397"/>
                <a:gd name="T50" fmla="*/ 770 w 801"/>
                <a:gd name="T51" fmla="*/ 122 h 397"/>
                <a:gd name="T52" fmla="*/ 800 w 801"/>
                <a:gd name="T53" fmla="*/ 181 h 397"/>
                <a:gd name="T54" fmla="*/ 787 w 801"/>
                <a:gd name="T55" fmla="*/ 247 h 397"/>
                <a:gd name="T56" fmla="*/ 733 w 801"/>
                <a:gd name="T57" fmla="*/ 304 h 397"/>
                <a:gd name="T58" fmla="*/ 653 w 801"/>
                <a:gd name="T59" fmla="*/ 348 h 397"/>
                <a:gd name="T60" fmla="*/ 563 w 801"/>
                <a:gd name="T61" fmla="*/ 378 h 397"/>
                <a:gd name="T62" fmla="*/ 444 w 801"/>
                <a:gd name="T63" fmla="*/ 394 h 397"/>
                <a:gd name="T64" fmla="*/ 435 w 801"/>
                <a:gd name="T65" fmla="*/ 306 h 397"/>
                <a:gd name="T66" fmla="*/ 542 w 801"/>
                <a:gd name="T67" fmla="*/ 290 h 397"/>
                <a:gd name="T68" fmla="*/ 620 w 801"/>
                <a:gd name="T69" fmla="*/ 257 h 397"/>
                <a:gd name="T70" fmla="*/ 642 w 801"/>
                <a:gd name="T71" fmla="*/ 220 h 397"/>
                <a:gd name="T72" fmla="*/ 606 w 801"/>
                <a:gd name="T73" fmla="*/ 168 h 397"/>
                <a:gd name="T74" fmla="*/ 540 w 801"/>
                <a:gd name="T75" fmla="*/ 137 h 397"/>
                <a:gd name="T76" fmla="*/ 447 w 801"/>
                <a:gd name="T77" fmla="*/ 151 h 397"/>
                <a:gd name="T78" fmla="*/ 365 w 801"/>
                <a:gd name="T79" fmla="*/ 147 h 397"/>
                <a:gd name="T80" fmla="*/ 299 w 801"/>
                <a:gd name="T81" fmla="*/ 131 h 397"/>
                <a:gd name="T82" fmla="*/ 244 w 801"/>
                <a:gd name="T83" fmla="*/ 161 h 397"/>
                <a:gd name="T84" fmla="*/ 197 w 801"/>
                <a:gd name="T85" fmla="*/ 224 h 397"/>
                <a:gd name="T86" fmla="*/ 202 w 801"/>
                <a:gd name="T87" fmla="*/ 276 h 397"/>
                <a:gd name="T88" fmla="*/ 280 w 801"/>
                <a:gd name="T89" fmla="*/ 298 h 397"/>
                <a:gd name="T90" fmla="*/ 383 w 801"/>
                <a:gd name="T91" fmla="*/ 306 h 397"/>
                <a:gd name="T92" fmla="*/ 381 w 801"/>
                <a:gd name="T93" fmla="*/ 396 h 397"/>
                <a:gd name="T94" fmla="*/ 257 w 801"/>
                <a:gd name="T95" fmla="*/ 381 h 397"/>
                <a:gd name="T96" fmla="*/ 151 w 801"/>
                <a:gd name="T97" fmla="*/ 351 h 397"/>
                <a:gd name="T98" fmla="*/ 70 w 801"/>
                <a:gd name="T99" fmla="*/ 307 h 397"/>
                <a:gd name="T100" fmla="*/ 19 w 801"/>
                <a:gd name="T101" fmla="*/ 256 h 397"/>
                <a:gd name="T102" fmla="*/ 2 w 801"/>
                <a:gd name="T103" fmla="*/ 209 h 397"/>
                <a:gd name="T104" fmla="*/ 9 w 801"/>
                <a:gd name="T105" fmla="*/ 156 h 397"/>
                <a:gd name="T106" fmla="*/ 41 w 801"/>
                <a:gd name="T107" fmla="*/ 108 h 397"/>
                <a:gd name="T108" fmla="*/ 105 w 801"/>
                <a:gd name="T109" fmla="*/ 64 h 397"/>
                <a:gd name="T110" fmla="*/ 175 w 801"/>
                <a:gd name="T111" fmla="*/ 34 h 397"/>
                <a:gd name="T112" fmla="*/ 264 w 801"/>
                <a:gd name="T113" fmla="*/ 10 h 3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1"/>
                <a:gd name="T172" fmla="*/ 0 h 397"/>
                <a:gd name="T173" fmla="*/ 801 w 801"/>
                <a:gd name="T174" fmla="*/ 397 h 3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1" h="397">
                  <a:moveTo>
                    <a:pt x="339" y="1"/>
                  </a:moveTo>
                  <a:lnTo>
                    <a:pt x="377" y="0"/>
                  </a:lnTo>
                  <a:lnTo>
                    <a:pt x="439" y="0"/>
                  </a:lnTo>
                  <a:lnTo>
                    <a:pt x="472" y="1"/>
                  </a:lnTo>
                  <a:lnTo>
                    <a:pt x="511" y="6"/>
                  </a:lnTo>
                  <a:lnTo>
                    <a:pt x="544" y="12"/>
                  </a:lnTo>
                  <a:lnTo>
                    <a:pt x="576" y="19"/>
                  </a:lnTo>
                  <a:lnTo>
                    <a:pt x="602" y="27"/>
                  </a:lnTo>
                  <a:lnTo>
                    <a:pt x="629" y="36"/>
                  </a:lnTo>
                  <a:lnTo>
                    <a:pt x="579" y="54"/>
                  </a:lnTo>
                  <a:lnTo>
                    <a:pt x="556" y="46"/>
                  </a:lnTo>
                  <a:lnTo>
                    <a:pt x="527" y="36"/>
                  </a:lnTo>
                  <a:lnTo>
                    <a:pt x="487" y="30"/>
                  </a:lnTo>
                  <a:lnTo>
                    <a:pt x="457" y="27"/>
                  </a:lnTo>
                  <a:lnTo>
                    <a:pt x="419" y="24"/>
                  </a:lnTo>
                  <a:lnTo>
                    <a:pt x="368" y="24"/>
                  </a:lnTo>
                  <a:lnTo>
                    <a:pt x="331" y="27"/>
                  </a:lnTo>
                  <a:lnTo>
                    <a:pt x="310" y="28"/>
                  </a:lnTo>
                  <a:lnTo>
                    <a:pt x="280" y="33"/>
                  </a:lnTo>
                  <a:lnTo>
                    <a:pt x="252" y="39"/>
                  </a:lnTo>
                  <a:lnTo>
                    <a:pt x="227" y="46"/>
                  </a:lnTo>
                  <a:lnTo>
                    <a:pt x="204" y="54"/>
                  </a:lnTo>
                  <a:lnTo>
                    <a:pt x="183" y="63"/>
                  </a:lnTo>
                  <a:lnTo>
                    <a:pt x="154" y="79"/>
                  </a:lnTo>
                  <a:lnTo>
                    <a:pt x="135" y="94"/>
                  </a:lnTo>
                  <a:lnTo>
                    <a:pt x="120" y="107"/>
                  </a:lnTo>
                  <a:lnTo>
                    <a:pt x="106" y="124"/>
                  </a:lnTo>
                  <a:lnTo>
                    <a:pt x="97" y="141"/>
                  </a:lnTo>
                  <a:lnTo>
                    <a:pt x="92" y="160"/>
                  </a:lnTo>
                  <a:lnTo>
                    <a:pt x="94" y="173"/>
                  </a:lnTo>
                  <a:lnTo>
                    <a:pt x="99" y="186"/>
                  </a:lnTo>
                  <a:lnTo>
                    <a:pt x="106" y="173"/>
                  </a:lnTo>
                  <a:lnTo>
                    <a:pt x="118" y="158"/>
                  </a:lnTo>
                  <a:lnTo>
                    <a:pt x="135" y="146"/>
                  </a:lnTo>
                  <a:lnTo>
                    <a:pt x="154" y="134"/>
                  </a:lnTo>
                  <a:lnTo>
                    <a:pt x="176" y="125"/>
                  </a:lnTo>
                  <a:lnTo>
                    <a:pt x="202" y="116"/>
                  </a:lnTo>
                  <a:lnTo>
                    <a:pt x="227" y="108"/>
                  </a:lnTo>
                  <a:lnTo>
                    <a:pt x="256" y="102"/>
                  </a:lnTo>
                  <a:lnTo>
                    <a:pt x="247" y="91"/>
                  </a:lnTo>
                  <a:lnTo>
                    <a:pt x="242" y="81"/>
                  </a:lnTo>
                  <a:lnTo>
                    <a:pt x="239" y="67"/>
                  </a:lnTo>
                  <a:lnTo>
                    <a:pt x="244" y="48"/>
                  </a:lnTo>
                  <a:lnTo>
                    <a:pt x="315" y="48"/>
                  </a:lnTo>
                  <a:lnTo>
                    <a:pt x="315" y="75"/>
                  </a:lnTo>
                  <a:lnTo>
                    <a:pt x="317" y="88"/>
                  </a:lnTo>
                  <a:lnTo>
                    <a:pt x="333" y="99"/>
                  </a:lnTo>
                  <a:lnTo>
                    <a:pt x="358" y="104"/>
                  </a:lnTo>
                  <a:lnTo>
                    <a:pt x="384" y="105"/>
                  </a:lnTo>
                  <a:lnTo>
                    <a:pt x="415" y="107"/>
                  </a:lnTo>
                  <a:lnTo>
                    <a:pt x="448" y="104"/>
                  </a:lnTo>
                  <a:lnTo>
                    <a:pt x="480" y="99"/>
                  </a:lnTo>
                  <a:lnTo>
                    <a:pt x="510" y="90"/>
                  </a:lnTo>
                  <a:lnTo>
                    <a:pt x="526" y="79"/>
                  </a:lnTo>
                  <a:lnTo>
                    <a:pt x="527" y="61"/>
                  </a:lnTo>
                  <a:lnTo>
                    <a:pt x="513" y="46"/>
                  </a:lnTo>
                  <a:lnTo>
                    <a:pt x="531" y="50"/>
                  </a:lnTo>
                  <a:lnTo>
                    <a:pt x="547" y="55"/>
                  </a:lnTo>
                  <a:lnTo>
                    <a:pt x="560" y="60"/>
                  </a:lnTo>
                  <a:lnTo>
                    <a:pt x="574" y="69"/>
                  </a:lnTo>
                  <a:lnTo>
                    <a:pt x="581" y="79"/>
                  </a:lnTo>
                  <a:lnTo>
                    <a:pt x="591" y="93"/>
                  </a:lnTo>
                  <a:lnTo>
                    <a:pt x="610" y="97"/>
                  </a:lnTo>
                  <a:lnTo>
                    <a:pt x="631" y="104"/>
                  </a:lnTo>
                  <a:lnTo>
                    <a:pt x="650" y="116"/>
                  </a:lnTo>
                  <a:lnTo>
                    <a:pt x="671" y="135"/>
                  </a:lnTo>
                  <a:lnTo>
                    <a:pt x="653" y="105"/>
                  </a:lnTo>
                  <a:lnTo>
                    <a:pt x="635" y="91"/>
                  </a:lnTo>
                  <a:lnTo>
                    <a:pt x="618" y="77"/>
                  </a:lnTo>
                  <a:lnTo>
                    <a:pt x="600" y="65"/>
                  </a:lnTo>
                  <a:lnTo>
                    <a:pt x="579" y="54"/>
                  </a:lnTo>
                  <a:lnTo>
                    <a:pt x="629" y="36"/>
                  </a:lnTo>
                  <a:lnTo>
                    <a:pt x="644" y="41"/>
                  </a:lnTo>
                  <a:lnTo>
                    <a:pt x="674" y="54"/>
                  </a:lnTo>
                  <a:lnTo>
                    <a:pt x="699" y="67"/>
                  </a:lnTo>
                  <a:lnTo>
                    <a:pt x="724" y="82"/>
                  </a:lnTo>
                  <a:lnTo>
                    <a:pt x="749" y="100"/>
                  </a:lnTo>
                  <a:lnTo>
                    <a:pt x="770" y="122"/>
                  </a:lnTo>
                  <a:lnTo>
                    <a:pt x="788" y="146"/>
                  </a:lnTo>
                  <a:lnTo>
                    <a:pt x="795" y="162"/>
                  </a:lnTo>
                  <a:lnTo>
                    <a:pt x="800" y="181"/>
                  </a:lnTo>
                  <a:lnTo>
                    <a:pt x="801" y="204"/>
                  </a:lnTo>
                  <a:lnTo>
                    <a:pt x="797" y="226"/>
                  </a:lnTo>
                  <a:lnTo>
                    <a:pt x="787" y="247"/>
                  </a:lnTo>
                  <a:lnTo>
                    <a:pt x="771" y="270"/>
                  </a:lnTo>
                  <a:lnTo>
                    <a:pt x="754" y="287"/>
                  </a:lnTo>
                  <a:lnTo>
                    <a:pt x="733" y="304"/>
                  </a:lnTo>
                  <a:lnTo>
                    <a:pt x="709" y="321"/>
                  </a:lnTo>
                  <a:lnTo>
                    <a:pt x="682" y="334"/>
                  </a:lnTo>
                  <a:lnTo>
                    <a:pt x="653" y="348"/>
                  </a:lnTo>
                  <a:lnTo>
                    <a:pt x="622" y="360"/>
                  </a:lnTo>
                  <a:lnTo>
                    <a:pt x="596" y="369"/>
                  </a:lnTo>
                  <a:lnTo>
                    <a:pt x="563" y="378"/>
                  </a:lnTo>
                  <a:lnTo>
                    <a:pt x="518" y="387"/>
                  </a:lnTo>
                  <a:lnTo>
                    <a:pt x="479" y="391"/>
                  </a:lnTo>
                  <a:lnTo>
                    <a:pt x="444" y="394"/>
                  </a:lnTo>
                  <a:lnTo>
                    <a:pt x="403" y="397"/>
                  </a:lnTo>
                  <a:lnTo>
                    <a:pt x="403" y="306"/>
                  </a:lnTo>
                  <a:lnTo>
                    <a:pt x="435" y="306"/>
                  </a:lnTo>
                  <a:lnTo>
                    <a:pt x="469" y="303"/>
                  </a:lnTo>
                  <a:lnTo>
                    <a:pt x="506" y="298"/>
                  </a:lnTo>
                  <a:lnTo>
                    <a:pt x="542" y="290"/>
                  </a:lnTo>
                  <a:lnTo>
                    <a:pt x="572" y="281"/>
                  </a:lnTo>
                  <a:lnTo>
                    <a:pt x="598" y="270"/>
                  </a:lnTo>
                  <a:lnTo>
                    <a:pt x="620" y="257"/>
                  </a:lnTo>
                  <a:lnTo>
                    <a:pt x="635" y="243"/>
                  </a:lnTo>
                  <a:lnTo>
                    <a:pt x="641" y="233"/>
                  </a:lnTo>
                  <a:lnTo>
                    <a:pt x="642" y="220"/>
                  </a:lnTo>
                  <a:lnTo>
                    <a:pt x="636" y="205"/>
                  </a:lnTo>
                  <a:lnTo>
                    <a:pt x="627" y="191"/>
                  </a:lnTo>
                  <a:lnTo>
                    <a:pt x="606" y="168"/>
                  </a:lnTo>
                  <a:lnTo>
                    <a:pt x="586" y="152"/>
                  </a:lnTo>
                  <a:lnTo>
                    <a:pt x="565" y="143"/>
                  </a:lnTo>
                  <a:lnTo>
                    <a:pt x="540" y="137"/>
                  </a:lnTo>
                  <a:lnTo>
                    <a:pt x="512" y="143"/>
                  </a:lnTo>
                  <a:lnTo>
                    <a:pt x="480" y="148"/>
                  </a:lnTo>
                  <a:lnTo>
                    <a:pt x="447" y="151"/>
                  </a:lnTo>
                  <a:lnTo>
                    <a:pt x="417" y="153"/>
                  </a:lnTo>
                  <a:lnTo>
                    <a:pt x="389" y="150"/>
                  </a:lnTo>
                  <a:lnTo>
                    <a:pt x="365" y="147"/>
                  </a:lnTo>
                  <a:lnTo>
                    <a:pt x="343" y="143"/>
                  </a:lnTo>
                  <a:lnTo>
                    <a:pt x="319" y="137"/>
                  </a:lnTo>
                  <a:lnTo>
                    <a:pt x="299" y="131"/>
                  </a:lnTo>
                  <a:lnTo>
                    <a:pt x="280" y="137"/>
                  </a:lnTo>
                  <a:lnTo>
                    <a:pt x="261" y="147"/>
                  </a:lnTo>
                  <a:lnTo>
                    <a:pt x="244" y="161"/>
                  </a:lnTo>
                  <a:lnTo>
                    <a:pt x="225" y="178"/>
                  </a:lnTo>
                  <a:lnTo>
                    <a:pt x="207" y="203"/>
                  </a:lnTo>
                  <a:lnTo>
                    <a:pt x="197" y="224"/>
                  </a:lnTo>
                  <a:lnTo>
                    <a:pt x="188" y="247"/>
                  </a:lnTo>
                  <a:lnTo>
                    <a:pt x="183" y="266"/>
                  </a:lnTo>
                  <a:lnTo>
                    <a:pt x="202" y="276"/>
                  </a:lnTo>
                  <a:lnTo>
                    <a:pt x="226" y="286"/>
                  </a:lnTo>
                  <a:lnTo>
                    <a:pt x="250" y="292"/>
                  </a:lnTo>
                  <a:lnTo>
                    <a:pt x="280" y="298"/>
                  </a:lnTo>
                  <a:lnTo>
                    <a:pt x="311" y="301"/>
                  </a:lnTo>
                  <a:lnTo>
                    <a:pt x="347" y="304"/>
                  </a:lnTo>
                  <a:lnTo>
                    <a:pt x="383" y="306"/>
                  </a:lnTo>
                  <a:lnTo>
                    <a:pt x="403" y="306"/>
                  </a:lnTo>
                  <a:lnTo>
                    <a:pt x="403" y="396"/>
                  </a:lnTo>
                  <a:lnTo>
                    <a:pt x="381" y="396"/>
                  </a:lnTo>
                  <a:lnTo>
                    <a:pt x="342" y="393"/>
                  </a:lnTo>
                  <a:lnTo>
                    <a:pt x="298" y="387"/>
                  </a:lnTo>
                  <a:lnTo>
                    <a:pt x="257" y="381"/>
                  </a:lnTo>
                  <a:lnTo>
                    <a:pt x="223" y="373"/>
                  </a:lnTo>
                  <a:lnTo>
                    <a:pt x="185" y="363"/>
                  </a:lnTo>
                  <a:lnTo>
                    <a:pt x="151" y="351"/>
                  </a:lnTo>
                  <a:lnTo>
                    <a:pt x="121" y="338"/>
                  </a:lnTo>
                  <a:lnTo>
                    <a:pt x="94" y="324"/>
                  </a:lnTo>
                  <a:lnTo>
                    <a:pt x="70" y="307"/>
                  </a:lnTo>
                  <a:lnTo>
                    <a:pt x="52" y="293"/>
                  </a:lnTo>
                  <a:lnTo>
                    <a:pt x="33" y="275"/>
                  </a:lnTo>
                  <a:lnTo>
                    <a:pt x="19" y="256"/>
                  </a:lnTo>
                  <a:lnTo>
                    <a:pt x="11" y="240"/>
                  </a:lnTo>
                  <a:lnTo>
                    <a:pt x="5" y="224"/>
                  </a:lnTo>
                  <a:lnTo>
                    <a:pt x="2" y="209"/>
                  </a:lnTo>
                  <a:lnTo>
                    <a:pt x="0" y="191"/>
                  </a:lnTo>
                  <a:lnTo>
                    <a:pt x="3" y="173"/>
                  </a:lnTo>
                  <a:lnTo>
                    <a:pt x="9" y="156"/>
                  </a:lnTo>
                  <a:lnTo>
                    <a:pt x="19" y="138"/>
                  </a:lnTo>
                  <a:lnTo>
                    <a:pt x="28" y="123"/>
                  </a:lnTo>
                  <a:lnTo>
                    <a:pt x="41" y="108"/>
                  </a:lnTo>
                  <a:lnTo>
                    <a:pt x="61" y="93"/>
                  </a:lnTo>
                  <a:lnTo>
                    <a:pt x="80" y="80"/>
                  </a:lnTo>
                  <a:lnTo>
                    <a:pt x="105" y="64"/>
                  </a:lnTo>
                  <a:lnTo>
                    <a:pt x="126" y="54"/>
                  </a:lnTo>
                  <a:lnTo>
                    <a:pt x="150" y="43"/>
                  </a:lnTo>
                  <a:lnTo>
                    <a:pt x="175" y="34"/>
                  </a:lnTo>
                  <a:lnTo>
                    <a:pt x="201" y="25"/>
                  </a:lnTo>
                  <a:lnTo>
                    <a:pt x="230" y="18"/>
                  </a:lnTo>
                  <a:lnTo>
                    <a:pt x="264" y="10"/>
                  </a:lnTo>
                  <a:lnTo>
                    <a:pt x="302" y="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81" name="Group 18"/>
            <p:cNvGrpSpPr>
              <a:grpSpLocks/>
            </p:cNvGrpSpPr>
            <p:nvPr/>
          </p:nvGrpSpPr>
          <p:grpSpPr bwMode="auto">
            <a:xfrm>
              <a:off x="4703" y="2549"/>
              <a:ext cx="304" cy="823"/>
              <a:chOff x="4703" y="2549"/>
              <a:chExt cx="304" cy="823"/>
            </a:xfrm>
          </p:grpSpPr>
          <p:grpSp>
            <p:nvGrpSpPr>
              <p:cNvPr id="32793" name="Group 19"/>
              <p:cNvGrpSpPr>
                <a:grpSpLocks/>
              </p:cNvGrpSpPr>
              <p:nvPr/>
            </p:nvGrpSpPr>
            <p:grpSpPr bwMode="auto">
              <a:xfrm>
                <a:off x="4703" y="2549"/>
                <a:ext cx="304" cy="823"/>
                <a:chOff x="4703" y="2549"/>
                <a:chExt cx="304" cy="823"/>
              </a:xfrm>
            </p:grpSpPr>
            <p:sp>
              <p:nvSpPr>
                <p:cNvPr id="32797" name="Freeform 20"/>
                <p:cNvSpPr>
                  <a:spLocks/>
                </p:cNvSpPr>
                <p:nvPr/>
              </p:nvSpPr>
              <p:spPr bwMode="auto">
                <a:xfrm>
                  <a:off x="4703" y="2585"/>
                  <a:ext cx="300" cy="787"/>
                </a:xfrm>
                <a:custGeom>
                  <a:avLst/>
                  <a:gdLst>
                    <a:gd name="T0" fmla="*/ 0 w 300"/>
                    <a:gd name="T1" fmla="*/ 0 h 787"/>
                    <a:gd name="T2" fmla="*/ 83 w 300"/>
                    <a:gd name="T3" fmla="*/ 787 h 787"/>
                    <a:gd name="T4" fmla="*/ 228 w 300"/>
                    <a:gd name="T5" fmla="*/ 787 h 787"/>
                    <a:gd name="T6" fmla="*/ 300 w 300"/>
                    <a:gd name="T7" fmla="*/ 1 h 787"/>
                    <a:gd name="T8" fmla="*/ 0 w 300"/>
                    <a:gd name="T9" fmla="*/ 0 h 7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0"/>
                    <a:gd name="T16" fmla="*/ 0 h 787"/>
                    <a:gd name="T17" fmla="*/ 300 w 300"/>
                    <a:gd name="T18" fmla="*/ 787 h 7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0" h="787">
                      <a:moveTo>
                        <a:pt x="0" y="0"/>
                      </a:moveTo>
                      <a:lnTo>
                        <a:pt x="83" y="787"/>
                      </a:lnTo>
                      <a:lnTo>
                        <a:pt x="228" y="787"/>
                      </a:lnTo>
                      <a:lnTo>
                        <a:pt x="30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8" name="Oval 21"/>
                <p:cNvSpPr>
                  <a:spLocks noChangeArrowheads="1"/>
                </p:cNvSpPr>
                <p:nvPr/>
              </p:nvSpPr>
              <p:spPr bwMode="auto">
                <a:xfrm>
                  <a:off x="4704" y="2549"/>
                  <a:ext cx="303" cy="75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94" name="Group 22"/>
              <p:cNvGrpSpPr>
                <a:grpSpLocks/>
              </p:cNvGrpSpPr>
              <p:nvPr/>
            </p:nvGrpSpPr>
            <p:grpSpPr bwMode="auto">
              <a:xfrm>
                <a:off x="4731" y="2654"/>
                <a:ext cx="240" cy="664"/>
                <a:chOff x="4731" y="2654"/>
                <a:chExt cx="240" cy="664"/>
              </a:xfrm>
            </p:grpSpPr>
            <p:sp>
              <p:nvSpPr>
                <p:cNvPr id="32795" name="Freeform 23"/>
                <p:cNvSpPr>
                  <a:spLocks/>
                </p:cNvSpPr>
                <p:nvPr/>
              </p:nvSpPr>
              <p:spPr bwMode="auto">
                <a:xfrm>
                  <a:off x="4731" y="2654"/>
                  <a:ext cx="240" cy="27"/>
                </a:xfrm>
                <a:custGeom>
                  <a:avLst/>
                  <a:gdLst>
                    <a:gd name="T0" fmla="*/ 0 w 240"/>
                    <a:gd name="T1" fmla="*/ 6 h 27"/>
                    <a:gd name="T2" fmla="*/ 17 w 240"/>
                    <a:gd name="T3" fmla="*/ 12 h 27"/>
                    <a:gd name="T4" fmla="*/ 40 w 240"/>
                    <a:gd name="T5" fmla="*/ 18 h 27"/>
                    <a:gd name="T6" fmla="*/ 62 w 240"/>
                    <a:gd name="T7" fmla="*/ 22 h 27"/>
                    <a:gd name="T8" fmla="*/ 88 w 240"/>
                    <a:gd name="T9" fmla="*/ 24 h 27"/>
                    <a:gd name="T10" fmla="*/ 115 w 240"/>
                    <a:gd name="T11" fmla="*/ 27 h 27"/>
                    <a:gd name="T12" fmla="*/ 142 w 240"/>
                    <a:gd name="T13" fmla="*/ 24 h 27"/>
                    <a:gd name="T14" fmla="*/ 169 w 240"/>
                    <a:gd name="T15" fmla="*/ 21 h 27"/>
                    <a:gd name="T16" fmla="*/ 193 w 240"/>
                    <a:gd name="T17" fmla="*/ 18 h 27"/>
                    <a:gd name="T18" fmla="*/ 217 w 240"/>
                    <a:gd name="T19" fmla="*/ 12 h 27"/>
                    <a:gd name="T20" fmla="*/ 240 w 240"/>
                    <a:gd name="T21" fmla="*/ 0 h 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0"/>
                    <a:gd name="T34" fmla="*/ 0 h 27"/>
                    <a:gd name="T35" fmla="*/ 240 w 240"/>
                    <a:gd name="T36" fmla="*/ 27 h 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0" h="27">
                      <a:moveTo>
                        <a:pt x="0" y="6"/>
                      </a:moveTo>
                      <a:lnTo>
                        <a:pt x="17" y="12"/>
                      </a:lnTo>
                      <a:lnTo>
                        <a:pt x="40" y="18"/>
                      </a:lnTo>
                      <a:lnTo>
                        <a:pt x="62" y="22"/>
                      </a:lnTo>
                      <a:lnTo>
                        <a:pt x="88" y="24"/>
                      </a:lnTo>
                      <a:lnTo>
                        <a:pt x="115" y="27"/>
                      </a:lnTo>
                      <a:lnTo>
                        <a:pt x="142" y="24"/>
                      </a:lnTo>
                      <a:lnTo>
                        <a:pt x="169" y="21"/>
                      </a:lnTo>
                      <a:lnTo>
                        <a:pt x="193" y="18"/>
                      </a:lnTo>
                      <a:lnTo>
                        <a:pt x="217" y="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12700">
                  <a:solidFill>
                    <a:srgbClr val="40404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6" name="Line 24"/>
                <p:cNvSpPr>
                  <a:spLocks noChangeShapeType="1"/>
                </p:cNvSpPr>
                <p:nvPr/>
              </p:nvSpPr>
              <p:spPr bwMode="auto">
                <a:xfrm>
                  <a:off x="4763" y="2736"/>
                  <a:ext cx="66" cy="582"/>
                </a:xfrm>
                <a:prstGeom prst="line">
                  <a:avLst/>
                </a:prstGeom>
                <a:noFill/>
                <a:ln w="12700">
                  <a:solidFill>
                    <a:srgbClr val="40404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782" name="Group 25"/>
            <p:cNvGrpSpPr>
              <a:grpSpLocks/>
            </p:cNvGrpSpPr>
            <p:nvPr/>
          </p:nvGrpSpPr>
          <p:grpSpPr bwMode="auto">
            <a:xfrm>
              <a:off x="4748" y="3339"/>
              <a:ext cx="228" cy="461"/>
              <a:chOff x="4748" y="3339"/>
              <a:chExt cx="228" cy="461"/>
            </a:xfrm>
          </p:grpSpPr>
          <p:grpSp>
            <p:nvGrpSpPr>
              <p:cNvPr id="32789" name="Group 26"/>
              <p:cNvGrpSpPr>
                <a:grpSpLocks/>
              </p:cNvGrpSpPr>
              <p:nvPr/>
            </p:nvGrpSpPr>
            <p:grpSpPr bwMode="auto">
              <a:xfrm>
                <a:off x="4748" y="3437"/>
                <a:ext cx="228" cy="363"/>
                <a:chOff x="4748" y="3437"/>
                <a:chExt cx="228" cy="363"/>
              </a:xfrm>
            </p:grpSpPr>
            <p:sp>
              <p:nvSpPr>
                <p:cNvPr id="32791" name="Freeform 27"/>
                <p:cNvSpPr>
                  <a:spLocks/>
                </p:cNvSpPr>
                <p:nvPr/>
              </p:nvSpPr>
              <p:spPr bwMode="auto">
                <a:xfrm>
                  <a:off x="4748" y="3437"/>
                  <a:ext cx="228" cy="234"/>
                </a:xfrm>
                <a:custGeom>
                  <a:avLst/>
                  <a:gdLst>
                    <a:gd name="T0" fmla="*/ 15 w 228"/>
                    <a:gd name="T1" fmla="*/ 1 h 234"/>
                    <a:gd name="T2" fmla="*/ 0 w 228"/>
                    <a:gd name="T3" fmla="*/ 195 h 234"/>
                    <a:gd name="T4" fmla="*/ 22 w 228"/>
                    <a:gd name="T5" fmla="*/ 234 h 234"/>
                    <a:gd name="T6" fmla="*/ 202 w 228"/>
                    <a:gd name="T7" fmla="*/ 234 h 234"/>
                    <a:gd name="T8" fmla="*/ 228 w 228"/>
                    <a:gd name="T9" fmla="*/ 189 h 234"/>
                    <a:gd name="T10" fmla="*/ 211 w 228"/>
                    <a:gd name="T11" fmla="*/ 0 h 234"/>
                    <a:gd name="T12" fmla="*/ 15 w 228"/>
                    <a:gd name="T13" fmla="*/ 1 h 2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8"/>
                    <a:gd name="T22" fmla="*/ 0 h 234"/>
                    <a:gd name="T23" fmla="*/ 228 w 228"/>
                    <a:gd name="T24" fmla="*/ 234 h 2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8" h="234">
                      <a:moveTo>
                        <a:pt x="15" y="1"/>
                      </a:moveTo>
                      <a:lnTo>
                        <a:pt x="0" y="195"/>
                      </a:lnTo>
                      <a:lnTo>
                        <a:pt x="22" y="234"/>
                      </a:lnTo>
                      <a:lnTo>
                        <a:pt x="202" y="234"/>
                      </a:lnTo>
                      <a:lnTo>
                        <a:pt x="228" y="189"/>
                      </a:lnTo>
                      <a:lnTo>
                        <a:pt x="211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2" name="Freeform 28"/>
                <p:cNvSpPr>
                  <a:spLocks/>
                </p:cNvSpPr>
                <p:nvPr/>
              </p:nvSpPr>
              <p:spPr bwMode="auto">
                <a:xfrm>
                  <a:off x="4748" y="3625"/>
                  <a:ext cx="228" cy="175"/>
                </a:xfrm>
                <a:custGeom>
                  <a:avLst/>
                  <a:gdLst>
                    <a:gd name="T0" fmla="*/ 0 w 228"/>
                    <a:gd name="T1" fmla="*/ 6 h 175"/>
                    <a:gd name="T2" fmla="*/ 0 w 228"/>
                    <a:gd name="T3" fmla="*/ 136 h 175"/>
                    <a:gd name="T4" fmla="*/ 8 w 228"/>
                    <a:gd name="T5" fmla="*/ 148 h 175"/>
                    <a:gd name="T6" fmla="*/ 17 w 228"/>
                    <a:gd name="T7" fmla="*/ 156 h 175"/>
                    <a:gd name="T8" fmla="*/ 30 w 228"/>
                    <a:gd name="T9" fmla="*/ 162 h 175"/>
                    <a:gd name="T10" fmla="*/ 46 w 228"/>
                    <a:gd name="T11" fmla="*/ 167 h 175"/>
                    <a:gd name="T12" fmla="*/ 60 w 228"/>
                    <a:gd name="T13" fmla="*/ 171 h 175"/>
                    <a:gd name="T14" fmla="*/ 77 w 228"/>
                    <a:gd name="T15" fmla="*/ 173 h 175"/>
                    <a:gd name="T16" fmla="*/ 100 w 228"/>
                    <a:gd name="T17" fmla="*/ 175 h 175"/>
                    <a:gd name="T18" fmla="*/ 127 w 228"/>
                    <a:gd name="T19" fmla="*/ 175 h 175"/>
                    <a:gd name="T20" fmla="*/ 152 w 228"/>
                    <a:gd name="T21" fmla="*/ 173 h 175"/>
                    <a:gd name="T22" fmla="*/ 170 w 228"/>
                    <a:gd name="T23" fmla="*/ 170 h 175"/>
                    <a:gd name="T24" fmla="*/ 183 w 228"/>
                    <a:gd name="T25" fmla="*/ 167 h 175"/>
                    <a:gd name="T26" fmla="*/ 198 w 228"/>
                    <a:gd name="T27" fmla="*/ 161 h 175"/>
                    <a:gd name="T28" fmla="*/ 213 w 228"/>
                    <a:gd name="T29" fmla="*/ 152 h 175"/>
                    <a:gd name="T30" fmla="*/ 224 w 228"/>
                    <a:gd name="T31" fmla="*/ 144 h 175"/>
                    <a:gd name="T32" fmla="*/ 228 w 228"/>
                    <a:gd name="T33" fmla="*/ 133 h 175"/>
                    <a:gd name="T34" fmla="*/ 228 w 228"/>
                    <a:gd name="T35" fmla="*/ 0 h 175"/>
                    <a:gd name="T36" fmla="*/ 221 w 228"/>
                    <a:gd name="T37" fmla="*/ 12 h 175"/>
                    <a:gd name="T38" fmla="*/ 211 w 228"/>
                    <a:gd name="T39" fmla="*/ 22 h 175"/>
                    <a:gd name="T40" fmla="*/ 202 w 228"/>
                    <a:gd name="T41" fmla="*/ 28 h 175"/>
                    <a:gd name="T42" fmla="*/ 189 w 228"/>
                    <a:gd name="T43" fmla="*/ 34 h 175"/>
                    <a:gd name="T44" fmla="*/ 174 w 228"/>
                    <a:gd name="T45" fmla="*/ 38 h 175"/>
                    <a:gd name="T46" fmla="*/ 153 w 228"/>
                    <a:gd name="T47" fmla="*/ 42 h 175"/>
                    <a:gd name="T48" fmla="*/ 131 w 228"/>
                    <a:gd name="T49" fmla="*/ 44 h 175"/>
                    <a:gd name="T50" fmla="*/ 98 w 228"/>
                    <a:gd name="T51" fmla="*/ 44 h 175"/>
                    <a:gd name="T52" fmla="*/ 75 w 228"/>
                    <a:gd name="T53" fmla="*/ 42 h 175"/>
                    <a:gd name="T54" fmla="*/ 57 w 228"/>
                    <a:gd name="T55" fmla="*/ 39 h 175"/>
                    <a:gd name="T56" fmla="*/ 40 w 228"/>
                    <a:gd name="T57" fmla="*/ 35 h 175"/>
                    <a:gd name="T58" fmla="*/ 24 w 228"/>
                    <a:gd name="T59" fmla="*/ 29 h 175"/>
                    <a:gd name="T60" fmla="*/ 12 w 228"/>
                    <a:gd name="T61" fmla="*/ 19 h 175"/>
                    <a:gd name="T62" fmla="*/ 0 w 228"/>
                    <a:gd name="T63" fmla="*/ 6 h 17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28"/>
                    <a:gd name="T97" fmla="*/ 0 h 175"/>
                    <a:gd name="T98" fmla="*/ 228 w 228"/>
                    <a:gd name="T99" fmla="*/ 175 h 17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28" h="175">
                      <a:moveTo>
                        <a:pt x="0" y="6"/>
                      </a:moveTo>
                      <a:lnTo>
                        <a:pt x="0" y="136"/>
                      </a:lnTo>
                      <a:lnTo>
                        <a:pt x="8" y="148"/>
                      </a:lnTo>
                      <a:lnTo>
                        <a:pt x="17" y="156"/>
                      </a:lnTo>
                      <a:lnTo>
                        <a:pt x="30" y="162"/>
                      </a:lnTo>
                      <a:lnTo>
                        <a:pt x="46" y="167"/>
                      </a:lnTo>
                      <a:lnTo>
                        <a:pt x="60" y="171"/>
                      </a:lnTo>
                      <a:lnTo>
                        <a:pt x="77" y="173"/>
                      </a:lnTo>
                      <a:lnTo>
                        <a:pt x="100" y="175"/>
                      </a:lnTo>
                      <a:lnTo>
                        <a:pt x="127" y="175"/>
                      </a:lnTo>
                      <a:lnTo>
                        <a:pt x="152" y="173"/>
                      </a:lnTo>
                      <a:lnTo>
                        <a:pt x="170" y="170"/>
                      </a:lnTo>
                      <a:lnTo>
                        <a:pt x="183" y="167"/>
                      </a:lnTo>
                      <a:lnTo>
                        <a:pt x="198" y="161"/>
                      </a:lnTo>
                      <a:lnTo>
                        <a:pt x="213" y="152"/>
                      </a:lnTo>
                      <a:lnTo>
                        <a:pt x="224" y="144"/>
                      </a:lnTo>
                      <a:lnTo>
                        <a:pt x="228" y="133"/>
                      </a:lnTo>
                      <a:lnTo>
                        <a:pt x="228" y="0"/>
                      </a:lnTo>
                      <a:lnTo>
                        <a:pt x="221" y="12"/>
                      </a:lnTo>
                      <a:lnTo>
                        <a:pt x="211" y="22"/>
                      </a:lnTo>
                      <a:lnTo>
                        <a:pt x="202" y="28"/>
                      </a:lnTo>
                      <a:lnTo>
                        <a:pt x="189" y="34"/>
                      </a:lnTo>
                      <a:lnTo>
                        <a:pt x="174" y="38"/>
                      </a:lnTo>
                      <a:lnTo>
                        <a:pt x="153" y="42"/>
                      </a:lnTo>
                      <a:lnTo>
                        <a:pt x="131" y="44"/>
                      </a:lnTo>
                      <a:lnTo>
                        <a:pt x="98" y="44"/>
                      </a:lnTo>
                      <a:lnTo>
                        <a:pt x="75" y="42"/>
                      </a:lnTo>
                      <a:lnTo>
                        <a:pt x="57" y="39"/>
                      </a:lnTo>
                      <a:lnTo>
                        <a:pt x="40" y="35"/>
                      </a:lnTo>
                      <a:lnTo>
                        <a:pt x="24" y="29"/>
                      </a:lnTo>
                      <a:lnTo>
                        <a:pt x="12" y="1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790" name="Freeform 29"/>
              <p:cNvSpPr>
                <a:spLocks/>
              </p:cNvSpPr>
              <p:nvPr/>
            </p:nvSpPr>
            <p:spPr bwMode="auto">
              <a:xfrm>
                <a:off x="4761" y="3339"/>
                <a:ext cx="200" cy="141"/>
              </a:xfrm>
              <a:custGeom>
                <a:avLst/>
                <a:gdLst>
                  <a:gd name="T0" fmla="*/ 0 w 200"/>
                  <a:gd name="T1" fmla="*/ 119 h 141"/>
                  <a:gd name="T2" fmla="*/ 16 w 200"/>
                  <a:gd name="T3" fmla="*/ 128 h 141"/>
                  <a:gd name="T4" fmla="*/ 32 w 200"/>
                  <a:gd name="T5" fmla="*/ 133 h 141"/>
                  <a:gd name="T6" fmla="*/ 47 w 200"/>
                  <a:gd name="T7" fmla="*/ 137 h 141"/>
                  <a:gd name="T8" fmla="*/ 63 w 200"/>
                  <a:gd name="T9" fmla="*/ 139 h 141"/>
                  <a:gd name="T10" fmla="*/ 86 w 200"/>
                  <a:gd name="T11" fmla="*/ 141 h 141"/>
                  <a:gd name="T12" fmla="*/ 113 w 200"/>
                  <a:gd name="T13" fmla="*/ 141 h 141"/>
                  <a:gd name="T14" fmla="*/ 138 w 200"/>
                  <a:gd name="T15" fmla="*/ 139 h 141"/>
                  <a:gd name="T16" fmla="*/ 155 w 200"/>
                  <a:gd name="T17" fmla="*/ 136 h 141"/>
                  <a:gd name="T18" fmla="*/ 170 w 200"/>
                  <a:gd name="T19" fmla="*/ 132 h 141"/>
                  <a:gd name="T20" fmla="*/ 185 w 200"/>
                  <a:gd name="T21" fmla="*/ 126 h 141"/>
                  <a:gd name="T22" fmla="*/ 200 w 200"/>
                  <a:gd name="T23" fmla="*/ 116 h 141"/>
                  <a:gd name="T24" fmla="*/ 197 w 200"/>
                  <a:gd name="T25" fmla="*/ 96 h 141"/>
                  <a:gd name="T26" fmla="*/ 172 w 200"/>
                  <a:gd name="T27" fmla="*/ 0 h 141"/>
                  <a:gd name="T28" fmla="*/ 157 w 200"/>
                  <a:gd name="T29" fmla="*/ 4 h 141"/>
                  <a:gd name="T30" fmla="*/ 139 w 200"/>
                  <a:gd name="T31" fmla="*/ 8 h 141"/>
                  <a:gd name="T32" fmla="*/ 117 w 200"/>
                  <a:gd name="T33" fmla="*/ 10 h 141"/>
                  <a:gd name="T34" fmla="*/ 98 w 200"/>
                  <a:gd name="T35" fmla="*/ 11 h 141"/>
                  <a:gd name="T36" fmla="*/ 80 w 200"/>
                  <a:gd name="T37" fmla="*/ 10 h 141"/>
                  <a:gd name="T38" fmla="*/ 61 w 200"/>
                  <a:gd name="T39" fmla="*/ 8 h 141"/>
                  <a:gd name="T40" fmla="*/ 43 w 200"/>
                  <a:gd name="T41" fmla="*/ 5 h 141"/>
                  <a:gd name="T42" fmla="*/ 23 w 200"/>
                  <a:gd name="T43" fmla="*/ 1 h 141"/>
                  <a:gd name="T44" fmla="*/ 2 w 200"/>
                  <a:gd name="T45" fmla="*/ 97 h 141"/>
                  <a:gd name="T46" fmla="*/ 0 w 200"/>
                  <a:gd name="T47" fmla="*/ 119 h 1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0"/>
                  <a:gd name="T73" fmla="*/ 0 h 141"/>
                  <a:gd name="T74" fmla="*/ 200 w 200"/>
                  <a:gd name="T75" fmla="*/ 141 h 14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0" h="141">
                    <a:moveTo>
                      <a:pt x="0" y="119"/>
                    </a:moveTo>
                    <a:lnTo>
                      <a:pt x="16" y="128"/>
                    </a:lnTo>
                    <a:lnTo>
                      <a:pt x="32" y="133"/>
                    </a:lnTo>
                    <a:lnTo>
                      <a:pt x="47" y="137"/>
                    </a:lnTo>
                    <a:lnTo>
                      <a:pt x="63" y="139"/>
                    </a:lnTo>
                    <a:lnTo>
                      <a:pt x="86" y="141"/>
                    </a:lnTo>
                    <a:lnTo>
                      <a:pt x="113" y="141"/>
                    </a:lnTo>
                    <a:lnTo>
                      <a:pt x="138" y="139"/>
                    </a:lnTo>
                    <a:lnTo>
                      <a:pt x="155" y="136"/>
                    </a:lnTo>
                    <a:lnTo>
                      <a:pt x="170" y="132"/>
                    </a:lnTo>
                    <a:lnTo>
                      <a:pt x="185" y="126"/>
                    </a:lnTo>
                    <a:lnTo>
                      <a:pt x="200" y="116"/>
                    </a:lnTo>
                    <a:lnTo>
                      <a:pt x="197" y="96"/>
                    </a:lnTo>
                    <a:lnTo>
                      <a:pt x="172" y="0"/>
                    </a:lnTo>
                    <a:lnTo>
                      <a:pt x="157" y="4"/>
                    </a:lnTo>
                    <a:lnTo>
                      <a:pt x="139" y="8"/>
                    </a:lnTo>
                    <a:lnTo>
                      <a:pt x="117" y="10"/>
                    </a:lnTo>
                    <a:lnTo>
                      <a:pt x="98" y="11"/>
                    </a:lnTo>
                    <a:lnTo>
                      <a:pt x="80" y="10"/>
                    </a:lnTo>
                    <a:lnTo>
                      <a:pt x="61" y="8"/>
                    </a:lnTo>
                    <a:lnTo>
                      <a:pt x="43" y="5"/>
                    </a:lnTo>
                    <a:lnTo>
                      <a:pt x="23" y="1"/>
                    </a:lnTo>
                    <a:lnTo>
                      <a:pt x="2" y="9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4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83" name="Group 30"/>
            <p:cNvGrpSpPr>
              <a:grpSpLocks/>
            </p:cNvGrpSpPr>
            <p:nvPr/>
          </p:nvGrpSpPr>
          <p:grpSpPr bwMode="auto">
            <a:xfrm>
              <a:off x="4805" y="3504"/>
              <a:ext cx="108" cy="139"/>
              <a:chOff x="4805" y="3504"/>
              <a:chExt cx="108" cy="139"/>
            </a:xfrm>
          </p:grpSpPr>
          <p:sp>
            <p:nvSpPr>
              <p:cNvPr id="32787" name="Line 31"/>
              <p:cNvSpPr>
                <a:spLocks noChangeShapeType="1"/>
              </p:cNvSpPr>
              <p:nvPr/>
            </p:nvSpPr>
            <p:spPr bwMode="auto">
              <a:xfrm>
                <a:off x="4912" y="3504"/>
                <a:ext cx="1" cy="139"/>
              </a:xfrm>
              <a:prstGeom prst="line">
                <a:avLst/>
              </a:prstGeom>
              <a:noFill/>
              <a:ln w="12700">
                <a:solidFill>
                  <a:srgbClr val="4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8" name="Line 32"/>
              <p:cNvSpPr>
                <a:spLocks noChangeShapeType="1"/>
              </p:cNvSpPr>
              <p:nvPr/>
            </p:nvSpPr>
            <p:spPr bwMode="auto">
              <a:xfrm flipV="1">
                <a:off x="4805" y="3504"/>
                <a:ext cx="1" cy="139"/>
              </a:xfrm>
              <a:prstGeom prst="line">
                <a:avLst/>
              </a:prstGeom>
              <a:noFill/>
              <a:ln w="12700">
                <a:solidFill>
                  <a:srgbClr val="4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84" name="Freeform 33"/>
            <p:cNvSpPr>
              <a:spLocks/>
            </p:cNvSpPr>
            <p:nvPr/>
          </p:nvSpPr>
          <p:spPr bwMode="auto">
            <a:xfrm>
              <a:off x="3684" y="3684"/>
              <a:ext cx="855" cy="361"/>
            </a:xfrm>
            <a:custGeom>
              <a:avLst/>
              <a:gdLst>
                <a:gd name="T0" fmla="*/ 855 w 855"/>
                <a:gd name="T1" fmla="*/ 1 h 361"/>
                <a:gd name="T2" fmla="*/ 794 w 855"/>
                <a:gd name="T3" fmla="*/ 0 h 361"/>
                <a:gd name="T4" fmla="*/ 705 w 855"/>
                <a:gd name="T5" fmla="*/ 3 h 361"/>
                <a:gd name="T6" fmla="*/ 630 w 855"/>
                <a:gd name="T7" fmla="*/ 5 h 361"/>
                <a:gd name="T8" fmla="*/ 547 w 855"/>
                <a:gd name="T9" fmla="*/ 8 h 361"/>
                <a:gd name="T10" fmla="*/ 481 w 855"/>
                <a:gd name="T11" fmla="*/ 14 h 361"/>
                <a:gd name="T12" fmla="*/ 427 w 855"/>
                <a:gd name="T13" fmla="*/ 17 h 361"/>
                <a:gd name="T14" fmla="*/ 380 w 855"/>
                <a:gd name="T15" fmla="*/ 26 h 361"/>
                <a:gd name="T16" fmla="*/ 337 w 855"/>
                <a:gd name="T17" fmla="*/ 37 h 361"/>
                <a:gd name="T18" fmla="*/ 288 w 855"/>
                <a:gd name="T19" fmla="*/ 55 h 361"/>
                <a:gd name="T20" fmla="*/ 242 w 855"/>
                <a:gd name="T21" fmla="*/ 74 h 361"/>
                <a:gd name="T22" fmla="*/ 204 w 855"/>
                <a:gd name="T23" fmla="*/ 96 h 361"/>
                <a:gd name="T24" fmla="*/ 165 w 855"/>
                <a:gd name="T25" fmla="*/ 120 h 361"/>
                <a:gd name="T26" fmla="*/ 133 w 855"/>
                <a:gd name="T27" fmla="*/ 145 h 361"/>
                <a:gd name="T28" fmla="*/ 107 w 855"/>
                <a:gd name="T29" fmla="*/ 172 h 361"/>
                <a:gd name="T30" fmla="*/ 84 w 855"/>
                <a:gd name="T31" fmla="*/ 196 h 361"/>
                <a:gd name="T32" fmla="*/ 61 w 855"/>
                <a:gd name="T33" fmla="*/ 225 h 361"/>
                <a:gd name="T34" fmla="*/ 43 w 855"/>
                <a:gd name="T35" fmla="*/ 250 h 361"/>
                <a:gd name="T36" fmla="*/ 25 w 855"/>
                <a:gd name="T37" fmla="*/ 279 h 361"/>
                <a:gd name="T38" fmla="*/ 13 w 855"/>
                <a:gd name="T39" fmla="*/ 306 h 361"/>
                <a:gd name="T40" fmla="*/ 3 w 855"/>
                <a:gd name="T41" fmla="*/ 336 h 361"/>
                <a:gd name="T42" fmla="*/ 0 w 855"/>
                <a:gd name="T43" fmla="*/ 361 h 361"/>
                <a:gd name="T44" fmla="*/ 108 w 855"/>
                <a:gd name="T45" fmla="*/ 361 h 361"/>
                <a:gd name="T46" fmla="*/ 114 w 855"/>
                <a:gd name="T47" fmla="*/ 332 h 361"/>
                <a:gd name="T48" fmla="*/ 125 w 855"/>
                <a:gd name="T49" fmla="*/ 306 h 361"/>
                <a:gd name="T50" fmla="*/ 142 w 855"/>
                <a:gd name="T51" fmla="*/ 279 h 361"/>
                <a:gd name="T52" fmla="*/ 163 w 855"/>
                <a:gd name="T53" fmla="*/ 256 h 361"/>
                <a:gd name="T54" fmla="*/ 188 w 855"/>
                <a:gd name="T55" fmla="*/ 231 h 361"/>
                <a:gd name="T56" fmla="*/ 222 w 855"/>
                <a:gd name="T57" fmla="*/ 203 h 361"/>
                <a:gd name="T58" fmla="*/ 265 w 855"/>
                <a:gd name="T59" fmla="*/ 177 h 361"/>
                <a:gd name="T60" fmla="*/ 304 w 855"/>
                <a:gd name="T61" fmla="*/ 158 h 361"/>
                <a:gd name="T62" fmla="*/ 349 w 855"/>
                <a:gd name="T63" fmla="*/ 142 h 361"/>
                <a:gd name="T64" fmla="*/ 398 w 855"/>
                <a:gd name="T65" fmla="*/ 128 h 361"/>
                <a:gd name="T66" fmla="*/ 452 w 855"/>
                <a:gd name="T67" fmla="*/ 116 h 361"/>
                <a:gd name="T68" fmla="*/ 508 w 855"/>
                <a:gd name="T69" fmla="*/ 105 h 361"/>
                <a:gd name="T70" fmla="*/ 588 w 855"/>
                <a:gd name="T71" fmla="*/ 94 h 361"/>
                <a:gd name="T72" fmla="*/ 668 w 855"/>
                <a:gd name="T73" fmla="*/ 86 h 361"/>
                <a:gd name="T74" fmla="*/ 770 w 855"/>
                <a:gd name="T75" fmla="*/ 74 h 361"/>
                <a:gd name="T76" fmla="*/ 855 w 855"/>
                <a:gd name="T77" fmla="*/ 66 h 361"/>
                <a:gd name="T78" fmla="*/ 855 w 855"/>
                <a:gd name="T79" fmla="*/ 1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5"/>
                <a:gd name="T121" fmla="*/ 0 h 361"/>
                <a:gd name="T122" fmla="*/ 855 w 855"/>
                <a:gd name="T123" fmla="*/ 361 h 3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5" h="361">
                  <a:moveTo>
                    <a:pt x="855" y="1"/>
                  </a:moveTo>
                  <a:lnTo>
                    <a:pt x="794" y="0"/>
                  </a:lnTo>
                  <a:lnTo>
                    <a:pt x="705" y="3"/>
                  </a:lnTo>
                  <a:lnTo>
                    <a:pt x="630" y="5"/>
                  </a:lnTo>
                  <a:lnTo>
                    <a:pt x="547" y="8"/>
                  </a:lnTo>
                  <a:lnTo>
                    <a:pt x="481" y="14"/>
                  </a:lnTo>
                  <a:lnTo>
                    <a:pt x="427" y="17"/>
                  </a:lnTo>
                  <a:lnTo>
                    <a:pt x="380" y="26"/>
                  </a:lnTo>
                  <a:lnTo>
                    <a:pt x="337" y="37"/>
                  </a:lnTo>
                  <a:lnTo>
                    <a:pt x="288" y="55"/>
                  </a:lnTo>
                  <a:lnTo>
                    <a:pt x="242" y="74"/>
                  </a:lnTo>
                  <a:lnTo>
                    <a:pt x="204" y="96"/>
                  </a:lnTo>
                  <a:lnTo>
                    <a:pt x="165" y="120"/>
                  </a:lnTo>
                  <a:lnTo>
                    <a:pt x="133" y="145"/>
                  </a:lnTo>
                  <a:lnTo>
                    <a:pt x="107" y="172"/>
                  </a:lnTo>
                  <a:lnTo>
                    <a:pt x="84" y="196"/>
                  </a:lnTo>
                  <a:lnTo>
                    <a:pt x="61" y="225"/>
                  </a:lnTo>
                  <a:lnTo>
                    <a:pt x="43" y="250"/>
                  </a:lnTo>
                  <a:lnTo>
                    <a:pt x="25" y="279"/>
                  </a:lnTo>
                  <a:lnTo>
                    <a:pt x="13" y="306"/>
                  </a:lnTo>
                  <a:lnTo>
                    <a:pt x="3" y="336"/>
                  </a:lnTo>
                  <a:lnTo>
                    <a:pt x="0" y="361"/>
                  </a:lnTo>
                  <a:lnTo>
                    <a:pt x="108" y="361"/>
                  </a:lnTo>
                  <a:lnTo>
                    <a:pt x="114" y="332"/>
                  </a:lnTo>
                  <a:lnTo>
                    <a:pt x="125" y="306"/>
                  </a:lnTo>
                  <a:lnTo>
                    <a:pt x="142" y="279"/>
                  </a:lnTo>
                  <a:lnTo>
                    <a:pt x="163" y="256"/>
                  </a:lnTo>
                  <a:lnTo>
                    <a:pt x="188" y="231"/>
                  </a:lnTo>
                  <a:lnTo>
                    <a:pt x="222" y="203"/>
                  </a:lnTo>
                  <a:lnTo>
                    <a:pt x="265" y="177"/>
                  </a:lnTo>
                  <a:lnTo>
                    <a:pt x="304" y="158"/>
                  </a:lnTo>
                  <a:lnTo>
                    <a:pt x="349" y="142"/>
                  </a:lnTo>
                  <a:lnTo>
                    <a:pt x="398" y="128"/>
                  </a:lnTo>
                  <a:lnTo>
                    <a:pt x="452" y="116"/>
                  </a:lnTo>
                  <a:lnTo>
                    <a:pt x="508" y="105"/>
                  </a:lnTo>
                  <a:lnTo>
                    <a:pt x="588" y="94"/>
                  </a:lnTo>
                  <a:lnTo>
                    <a:pt x="668" y="86"/>
                  </a:lnTo>
                  <a:lnTo>
                    <a:pt x="770" y="74"/>
                  </a:lnTo>
                  <a:lnTo>
                    <a:pt x="855" y="66"/>
                  </a:lnTo>
                  <a:lnTo>
                    <a:pt x="855" y="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Freeform 34"/>
            <p:cNvSpPr>
              <a:spLocks/>
            </p:cNvSpPr>
            <p:nvPr/>
          </p:nvSpPr>
          <p:spPr bwMode="auto">
            <a:xfrm>
              <a:off x="4536" y="3675"/>
              <a:ext cx="62" cy="82"/>
            </a:xfrm>
            <a:custGeom>
              <a:avLst/>
              <a:gdLst>
                <a:gd name="T0" fmla="*/ 0 w 62"/>
                <a:gd name="T1" fmla="*/ 9 h 82"/>
                <a:gd name="T2" fmla="*/ 62 w 62"/>
                <a:gd name="T3" fmla="*/ 0 h 82"/>
                <a:gd name="T4" fmla="*/ 62 w 62"/>
                <a:gd name="T5" fmla="*/ 82 h 82"/>
                <a:gd name="T6" fmla="*/ 0 w 62"/>
                <a:gd name="T7" fmla="*/ 73 h 82"/>
                <a:gd name="T8" fmla="*/ 0 w 62"/>
                <a:gd name="T9" fmla="*/ 9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82"/>
                <a:gd name="T17" fmla="*/ 62 w 62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82">
                  <a:moveTo>
                    <a:pt x="0" y="9"/>
                  </a:moveTo>
                  <a:lnTo>
                    <a:pt x="62" y="0"/>
                  </a:lnTo>
                  <a:lnTo>
                    <a:pt x="62" y="82"/>
                  </a:lnTo>
                  <a:lnTo>
                    <a:pt x="0" y="7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Rectangle 35"/>
            <p:cNvSpPr>
              <a:spLocks noChangeArrowheads="1"/>
            </p:cNvSpPr>
            <p:nvPr/>
          </p:nvSpPr>
          <p:spPr bwMode="auto">
            <a:xfrm>
              <a:off x="4595" y="3674"/>
              <a:ext cx="169" cy="8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7519988" y="3317875"/>
            <a:ext cx="373062" cy="811213"/>
            <a:chOff x="4737" y="2090"/>
            <a:chExt cx="235" cy="511"/>
          </a:xfrm>
        </p:grpSpPr>
        <p:sp>
          <p:nvSpPr>
            <p:cNvPr id="32774" name="Freeform 37"/>
            <p:cNvSpPr>
              <a:spLocks/>
            </p:cNvSpPr>
            <p:nvPr/>
          </p:nvSpPr>
          <p:spPr bwMode="auto">
            <a:xfrm>
              <a:off x="4737" y="2090"/>
              <a:ext cx="235" cy="511"/>
            </a:xfrm>
            <a:custGeom>
              <a:avLst/>
              <a:gdLst>
                <a:gd name="T0" fmla="*/ 41 w 235"/>
                <a:gd name="T1" fmla="*/ 232 h 511"/>
                <a:gd name="T2" fmla="*/ 45 w 235"/>
                <a:gd name="T3" fmla="*/ 253 h 511"/>
                <a:gd name="T4" fmla="*/ 44 w 235"/>
                <a:gd name="T5" fmla="*/ 271 h 511"/>
                <a:gd name="T6" fmla="*/ 41 w 235"/>
                <a:gd name="T7" fmla="*/ 285 h 511"/>
                <a:gd name="T8" fmla="*/ 34 w 235"/>
                <a:gd name="T9" fmla="*/ 301 h 511"/>
                <a:gd name="T10" fmla="*/ 24 w 235"/>
                <a:gd name="T11" fmla="*/ 317 h 511"/>
                <a:gd name="T12" fmla="*/ 14 w 235"/>
                <a:gd name="T13" fmla="*/ 334 h 511"/>
                <a:gd name="T14" fmla="*/ 6 w 235"/>
                <a:gd name="T15" fmla="*/ 357 h 511"/>
                <a:gd name="T16" fmla="*/ 2 w 235"/>
                <a:gd name="T17" fmla="*/ 376 h 511"/>
                <a:gd name="T18" fmla="*/ 0 w 235"/>
                <a:gd name="T19" fmla="*/ 398 h 511"/>
                <a:gd name="T20" fmla="*/ 1 w 235"/>
                <a:gd name="T21" fmla="*/ 420 h 511"/>
                <a:gd name="T22" fmla="*/ 4 w 235"/>
                <a:gd name="T23" fmla="*/ 437 h 511"/>
                <a:gd name="T24" fmla="*/ 11 w 235"/>
                <a:gd name="T25" fmla="*/ 456 h 511"/>
                <a:gd name="T26" fmla="*/ 20 w 235"/>
                <a:gd name="T27" fmla="*/ 472 h 511"/>
                <a:gd name="T28" fmla="*/ 34 w 235"/>
                <a:gd name="T29" fmla="*/ 486 h 511"/>
                <a:gd name="T30" fmla="*/ 54 w 235"/>
                <a:gd name="T31" fmla="*/ 496 h 511"/>
                <a:gd name="T32" fmla="*/ 73 w 235"/>
                <a:gd name="T33" fmla="*/ 504 h 511"/>
                <a:gd name="T34" fmla="*/ 97 w 235"/>
                <a:gd name="T35" fmla="*/ 509 h 511"/>
                <a:gd name="T36" fmla="*/ 120 w 235"/>
                <a:gd name="T37" fmla="*/ 511 h 511"/>
                <a:gd name="T38" fmla="*/ 144 w 235"/>
                <a:gd name="T39" fmla="*/ 509 h 511"/>
                <a:gd name="T40" fmla="*/ 163 w 235"/>
                <a:gd name="T41" fmla="*/ 504 h 511"/>
                <a:gd name="T42" fmla="*/ 179 w 235"/>
                <a:gd name="T43" fmla="*/ 495 h 511"/>
                <a:gd name="T44" fmla="*/ 193 w 235"/>
                <a:gd name="T45" fmla="*/ 481 h 511"/>
                <a:gd name="T46" fmla="*/ 205 w 235"/>
                <a:gd name="T47" fmla="*/ 464 h 511"/>
                <a:gd name="T48" fmla="*/ 215 w 235"/>
                <a:gd name="T49" fmla="*/ 444 h 511"/>
                <a:gd name="T50" fmla="*/ 222 w 235"/>
                <a:gd name="T51" fmla="*/ 420 h 511"/>
                <a:gd name="T52" fmla="*/ 227 w 235"/>
                <a:gd name="T53" fmla="*/ 396 h 511"/>
                <a:gd name="T54" fmla="*/ 231 w 235"/>
                <a:gd name="T55" fmla="*/ 365 h 511"/>
                <a:gd name="T56" fmla="*/ 232 w 235"/>
                <a:gd name="T57" fmla="*/ 334 h 511"/>
                <a:gd name="T58" fmla="*/ 235 w 235"/>
                <a:gd name="T59" fmla="*/ 265 h 511"/>
                <a:gd name="T60" fmla="*/ 229 w 235"/>
                <a:gd name="T61" fmla="*/ 190 h 511"/>
                <a:gd name="T62" fmla="*/ 222 w 235"/>
                <a:gd name="T63" fmla="*/ 156 h 511"/>
                <a:gd name="T64" fmla="*/ 215 w 235"/>
                <a:gd name="T65" fmla="*/ 136 h 511"/>
                <a:gd name="T66" fmla="*/ 210 w 235"/>
                <a:gd name="T67" fmla="*/ 122 h 511"/>
                <a:gd name="T68" fmla="*/ 202 w 235"/>
                <a:gd name="T69" fmla="*/ 109 h 511"/>
                <a:gd name="T70" fmla="*/ 192 w 235"/>
                <a:gd name="T71" fmla="*/ 96 h 511"/>
                <a:gd name="T72" fmla="*/ 194 w 235"/>
                <a:gd name="T73" fmla="*/ 110 h 511"/>
                <a:gd name="T74" fmla="*/ 193 w 235"/>
                <a:gd name="T75" fmla="*/ 125 h 511"/>
                <a:gd name="T76" fmla="*/ 191 w 235"/>
                <a:gd name="T77" fmla="*/ 139 h 511"/>
                <a:gd name="T78" fmla="*/ 182 w 235"/>
                <a:gd name="T79" fmla="*/ 161 h 511"/>
                <a:gd name="T80" fmla="*/ 176 w 235"/>
                <a:gd name="T81" fmla="*/ 117 h 511"/>
                <a:gd name="T82" fmla="*/ 172 w 235"/>
                <a:gd name="T83" fmla="*/ 94 h 511"/>
                <a:gd name="T84" fmla="*/ 164 w 235"/>
                <a:gd name="T85" fmla="*/ 78 h 511"/>
                <a:gd name="T86" fmla="*/ 155 w 235"/>
                <a:gd name="T87" fmla="*/ 57 h 511"/>
                <a:gd name="T88" fmla="*/ 144 w 235"/>
                <a:gd name="T89" fmla="*/ 39 h 511"/>
                <a:gd name="T90" fmla="*/ 130 w 235"/>
                <a:gd name="T91" fmla="*/ 20 h 511"/>
                <a:gd name="T92" fmla="*/ 114 w 235"/>
                <a:gd name="T93" fmla="*/ 0 h 511"/>
                <a:gd name="T94" fmla="*/ 122 w 235"/>
                <a:gd name="T95" fmla="*/ 27 h 511"/>
                <a:gd name="T96" fmla="*/ 127 w 235"/>
                <a:gd name="T97" fmla="*/ 51 h 511"/>
                <a:gd name="T98" fmla="*/ 130 w 235"/>
                <a:gd name="T99" fmla="*/ 79 h 511"/>
                <a:gd name="T100" fmla="*/ 127 w 235"/>
                <a:gd name="T101" fmla="*/ 105 h 511"/>
                <a:gd name="T102" fmla="*/ 120 w 235"/>
                <a:gd name="T103" fmla="*/ 134 h 511"/>
                <a:gd name="T104" fmla="*/ 114 w 235"/>
                <a:gd name="T105" fmla="*/ 156 h 511"/>
                <a:gd name="T106" fmla="*/ 103 w 235"/>
                <a:gd name="T107" fmla="*/ 180 h 511"/>
                <a:gd name="T108" fmla="*/ 95 w 235"/>
                <a:gd name="T109" fmla="*/ 204 h 511"/>
                <a:gd name="T110" fmla="*/ 84 w 235"/>
                <a:gd name="T111" fmla="*/ 222 h 511"/>
                <a:gd name="T112" fmla="*/ 80 w 235"/>
                <a:gd name="T113" fmla="*/ 229 h 511"/>
                <a:gd name="T114" fmla="*/ 72 w 235"/>
                <a:gd name="T115" fmla="*/ 234 h 511"/>
                <a:gd name="T116" fmla="*/ 62 w 235"/>
                <a:gd name="T117" fmla="*/ 235 h 511"/>
                <a:gd name="T118" fmla="*/ 54 w 235"/>
                <a:gd name="T119" fmla="*/ 230 h 511"/>
                <a:gd name="T120" fmla="*/ 46 w 235"/>
                <a:gd name="T121" fmla="*/ 223 h 511"/>
                <a:gd name="T122" fmla="*/ 35 w 235"/>
                <a:gd name="T123" fmla="*/ 214 h 511"/>
                <a:gd name="T124" fmla="*/ 41 w 235"/>
                <a:gd name="T125" fmla="*/ 232 h 5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5"/>
                <a:gd name="T190" fmla="*/ 0 h 511"/>
                <a:gd name="T191" fmla="*/ 235 w 235"/>
                <a:gd name="T192" fmla="*/ 511 h 5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5" h="511">
                  <a:moveTo>
                    <a:pt x="41" y="232"/>
                  </a:moveTo>
                  <a:lnTo>
                    <a:pt x="45" y="253"/>
                  </a:lnTo>
                  <a:lnTo>
                    <a:pt x="44" y="271"/>
                  </a:lnTo>
                  <a:lnTo>
                    <a:pt x="41" y="285"/>
                  </a:lnTo>
                  <a:lnTo>
                    <a:pt x="34" y="301"/>
                  </a:lnTo>
                  <a:lnTo>
                    <a:pt x="24" y="317"/>
                  </a:lnTo>
                  <a:lnTo>
                    <a:pt x="14" y="334"/>
                  </a:lnTo>
                  <a:lnTo>
                    <a:pt x="6" y="357"/>
                  </a:lnTo>
                  <a:lnTo>
                    <a:pt x="2" y="376"/>
                  </a:lnTo>
                  <a:lnTo>
                    <a:pt x="0" y="398"/>
                  </a:lnTo>
                  <a:lnTo>
                    <a:pt x="1" y="420"/>
                  </a:lnTo>
                  <a:lnTo>
                    <a:pt x="4" y="437"/>
                  </a:lnTo>
                  <a:lnTo>
                    <a:pt x="11" y="456"/>
                  </a:lnTo>
                  <a:lnTo>
                    <a:pt x="20" y="472"/>
                  </a:lnTo>
                  <a:lnTo>
                    <a:pt x="34" y="486"/>
                  </a:lnTo>
                  <a:lnTo>
                    <a:pt x="54" y="496"/>
                  </a:lnTo>
                  <a:lnTo>
                    <a:pt x="73" y="504"/>
                  </a:lnTo>
                  <a:lnTo>
                    <a:pt x="97" y="509"/>
                  </a:lnTo>
                  <a:lnTo>
                    <a:pt x="120" y="511"/>
                  </a:lnTo>
                  <a:lnTo>
                    <a:pt x="144" y="509"/>
                  </a:lnTo>
                  <a:lnTo>
                    <a:pt x="163" y="504"/>
                  </a:lnTo>
                  <a:lnTo>
                    <a:pt x="179" y="495"/>
                  </a:lnTo>
                  <a:lnTo>
                    <a:pt x="193" y="481"/>
                  </a:lnTo>
                  <a:lnTo>
                    <a:pt x="205" y="464"/>
                  </a:lnTo>
                  <a:lnTo>
                    <a:pt x="215" y="444"/>
                  </a:lnTo>
                  <a:lnTo>
                    <a:pt x="222" y="420"/>
                  </a:lnTo>
                  <a:lnTo>
                    <a:pt x="227" y="396"/>
                  </a:lnTo>
                  <a:lnTo>
                    <a:pt x="231" y="365"/>
                  </a:lnTo>
                  <a:lnTo>
                    <a:pt x="232" y="334"/>
                  </a:lnTo>
                  <a:lnTo>
                    <a:pt x="235" y="265"/>
                  </a:lnTo>
                  <a:lnTo>
                    <a:pt x="229" y="190"/>
                  </a:lnTo>
                  <a:lnTo>
                    <a:pt x="222" y="156"/>
                  </a:lnTo>
                  <a:lnTo>
                    <a:pt x="215" y="136"/>
                  </a:lnTo>
                  <a:lnTo>
                    <a:pt x="210" y="122"/>
                  </a:lnTo>
                  <a:lnTo>
                    <a:pt x="202" y="109"/>
                  </a:lnTo>
                  <a:lnTo>
                    <a:pt x="192" y="96"/>
                  </a:lnTo>
                  <a:lnTo>
                    <a:pt x="194" y="110"/>
                  </a:lnTo>
                  <a:lnTo>
                    <a:pt x="193" y="125"/>
                  </a:lnTo>
                  <a:lnTo>
                    <a:pt x="191" y="139"/>
                  </a:lnTo>
                  <a:lnTo>
                    <a:pt x="182" y="161"/>
                  </a:lnTo>
                  <a:lnTo>
                    <a:pt x="176" y="117"/>
                  </a:lnTo>
                  <a:lnTo>
                    <a:pt x="172" y="94"/>
                  </a:lnTo>
                  <a:lnTo>
                    <a:pt x="164" y="78"/>
                  </a:lnTo>
                  <a:lnTo>
                    <a:pt x="155" y="57"/>
                  </a:lnTo>
                  <a:lnTo>
                    <a:pt x="144" y="39"/>
                  </a:lnTo>
                  <a:lnTo>
                    <a:pt x="130" y="20"/>
                  </a:lnTo>
                  <a:lnTo>
                    <a:pt x="114" y="0"/>
                  </a:lnTo>
                  <a:lnTo>
                    <a:pt x="122" y="27"/>
                  </a:lnTo>
                  <a:lnTo>
                    <a:pt x="127" y="51"/>
                  </a:lnTo>
                  <a:lnTo>
                    <a:pt x="130" y="79"/>
                  </a:lnTo>
                  <a:lnTo>
                    <a:pt x="127" y="105"/>
                  </a:lnTo>
                  <a:lnTo>
                    <a:pt x="120" y="134"/>
                  </a:lnTo>
                  <a:lnTo>
                    <a:pt x="114" y="156"/>
                  </a:lnTo>
                  <a:lnTo>
                    <a:pt x="103" y="180"/>
                  </a:lnTo>
                  <a:lnTo>
                    <a:pt x="95" y="204"/>
                  </a:lnTo>
                  <a:lnTo>
                    <a:pt x="84" y="222"/>
                  </a:lnTo>
                  <a:lnTo>
                    <a:pt x="80" y="229"/>
                  </a:lnTo>
                  <a:lnTo>
                    <a:pt x="72" y="234"/>
                  </a:lnTo>
                  <a:lnTo>
                    <a:pt x="62" y="235"/>
                  </a:lnTo>
                  <a:lnTo>
                    <a:pt x="54" y="230"/>
                  </a:lnTo>
                  <a:lnTo>
                    <a:pt x="46" y="223"/>
                  </a:lnTo>
                  <a:lnTo>
                    <a:pt x="35" y="214"/>
                  </a:lnTo>
                  <a:lnTo>
                    <a:pt x="41" y="23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75" name="Group 38"/>
            <p:cNvGrpSpPr>
              <a:grpSpLocks/>
            </p:cNvGrpSpPr>
            <p:nvPr/>
          </p:nvGrpSpPr>
          <p:grpSpPr bwMode="auto">
            <a:xfrm>
              <a:off x="4785" y="2263"/>
              <a:ext cx="155" cy="267"/>
              <a:chOff x="4785" y="2263"/>
              <a:chExt cx="155" cy="267"/>
            </a:xfrm>
          </p:grpSpPr>
          <p:sp>
            <p:nvSpPr>
              <p:cNvPr id="32776" name="Arc 39"/>
              <p:cNvSpPr>
                <a:spLocks/>
              </p:cNvSpPr>
              <p:nvPr/>
            </p:nvSpPr>
            <p:spPr bwMode="auto">
              <a:xfrm>
                <a:off x="4870" y="2269"/>
                <a:ext cx="40" cy="261"/>
              </a:xfrm>
              <a:custGeom>
                <a:avLst/>
                <a:gdLst>
                  <a:gd name="T0" fmla="*/ 0 w 21600"/>
                  <a:gd name="T1" fmla="*/ 0 h 41400"/>
                  <a:gd name="T2" fmla="*/ 0 w 21600"/>
                  <a:gd name="T3" fmla="*/ 2 h 41400"/>
                  <a:gd name="T4" fmla="*/ 0 w 21600"/>
                  <a:gd name="T5" fmla="*/ 1 h 414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00"/>
                  <a:gd name="T11" fmla="*/ 21600 w 21600"/>
                  <a:gd name="T12" fmla="*/ 41400 h 414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00" fill="none" extrusionOk="0">
                    <a:moveTo>
                      <a:pt x="7327" y="-1"/>
                    </a:moveTo>
                    <a:cubicBezTo>
                      <a:pt x="15891" y="3088"/>
                      <a:pt x="21600" y="11214"/>
                      <a:pt x="21600" y="20319"/>
                    </a:cubicBezTo>
                    <a:cubicBezTo>
                      <a:pt x="21600" y="30433"/>
                      <a:pt x="14580" y="39194"/>
                      <a:pt x="4708" y="41399"/>
                    </a:cubicBezTo>
                  </a:path>
                  <a:path w="21600" h="41400" stroke="0" extrusionOk="0">
                    <a:moveTo>
                      <a:pt x="7327" y="-1"/>
                    </a:moveTo>
                    <a:cubicBezTo>
                      <a:pt x="15891" y="3088"/>
                      <a:pt x="21600" y="11214"/>
                      <a:pt x="21600" y="20319"/>
                    </a:cubicBezTo>
                    <a:cubicBezTo>
                      <a:pt x="21600" y="30433"/>
                      <a:pt x="14580" y="39194"/>
                      <a:pt x="4708" y="41399"/>
                    </a:cubicBezTo>
                    <a:lnTo>
                      <a:pt x="0" y="20319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A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7" name="Arc 40"/>
              <p:cNvSpPr>
                <a:spLocks/>
              </p:cNvSpPr>
              <p:nvPr/>
            </p:nvSpPr>
            <p:spPr bwMode="auto">
              <a:xfrm>
                <a:off x="4785" y="2432"/>
                <a:ext cx="18" cy="70"/>
              </a:xfrm>
              <a:custGeom>
                <a:avLst/>
                <a:gdLst>
                  <a:gd name="T0" fmla="*/ 0 w 21600"/>
                  <a:gd name="T1" fmla="*/ 0 h 42082"/>
                  <a:gd name="T2" fmla="*/ 0 w 21600"/>
                  <a:gd name="T3" fmla="*/ 0 h 42082"/>
                  <a:gd name="T4" fmla="*/ 0 w 21600"/>
                  <a:gd name="T5" fmla="*/ 0 h 4208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82"/>
                  <a:gd name="T11" fmla="*/ 21600 w 21600"/>
                  <a:gd name="T12" fmla="*/ 42082 h 420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82" fill="none" extrusionOk="0">
                    <a:moveTo>
                      <a:pt x="17259" y="42082"/>
                    </a:moveTo>
                    <a:cubicBezTo>
                      <a:pt x="7212" y="40021"/>
                      <a:pt x="0" y="31179"/>
                      <a:pt x="0" y="20923"/>
                    </a:cubicBezTo>
                    <a:cubicBezTo>
                      <a:pt x="-1" y="11059"/>
                      <a:pt x="6681" y="2449"/>
                      <a:pt x="16234" y="-1"/>
                    </a:cubicBezTo>
                  </a:path>
                  <a:path w="21600" h="42082" stroke="0" extrusionOk="0">
                    <a:moveTo>
                      <a:pt x="17259" y="42082"/>
                    </a:moveTo>
                    <a:cubicBezTo>
                      <a:pt x="7212" y="40021"/>
                      <a:pt x="0" y="31179"/>
                      <a:pt x="0" y="20923"/>
                    </a:cubicBezTo>
                    <a:cubicBezTo>
                      <a:pt x="-1" y="11059"/>
                      <a:pt x="6681" y="2449"/>
                      <a:pt x="16234" y="-1"/>
                    </a:cubicBezTo>
                    <a:lnTo>
                      <a:pt x="21600" y="20923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A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8" name="Arc 41"/>
              <p:cNvSpPr>
                <a:spLocks/>
              </p:cNvSpPr>
              <p:nvPr/>
            </p:nvSpPr>
            <p:spPr bwMode="auto">
              <a:xfrm>
                <a:off x="4906" y="2263"/>
                <a:ext cx="34" cy="130"/>
              </a:xfrm>
              <a:custGeom>
                <a:avLst/>
                <a:gdLst>
                  <a:gd name="T0" fmla="*/ 0 w 18535"/>
                  <a:gd name="T1" fmla="*/ 0 h 20683"/>
                  <a:gd name="T2" fmla="*/ 0 w 18535"/>
                  <a:gd name="T3" fmla="*/ 0 h 20683"/>
                  <a:gd name="T4" fmla="*/ 0 w 18535"/>
                  <a:gd name="T5" fmla="*/ 1 h 20683"/>
                  <a:gd name="T6" fmla="*/ 0 60000 65536"/>
                  <a:gd name="T7" fmla="*/ 0 60000 65536"/>
                  <a:gd name="T8" fmla="*/ 0 60000 65536"/>
                  <a:gd name="T9" fmla="*/ 0 w 18535"/>
                  <a:gd name="T10" fmla="*/ 0 h 20683"/>
                  <a:gd name="T11" fmla="*/ 18535 w 18535"/>
                  <a:gd name="T12" fmla="*/ 20683 h 20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535" h="20683" fill="none" extrusionOk="0">
                    <a:moveTo>
                      <a:pt x="6227" y="0"/>
                    </a:moveTo>
                    <a:cubicBezTo>
                      <a:pt x="11382" y="1552"/>
                      <a:pt x="15771" y="4972"/>
                      <a:pt x="18535" y="9591"/>
                    </a:cubicBezTo>
                  </a:path>
                  <a:path w="18535" h="20683" stroke="0" extrusionOk="0">
                    <a:moveTo>
                      <a:pt x="6227" y="0"/>
                    </a:moveTo>
                    <a:cubicBezTo>
                      <a:pt x="11382" y="1552"/>
                      <a:pt x="15771" y="4972"/>
                      <a:pt x="18535" y="9591"/>
                    </a:cubicBezTo>
                    <a:lnTo>
                      <a:pt x="0" y="20683"/>
                    </a:lnTo>
                    <a:close/>
                  </a:path>
                </a:pathLst>
              </a:custGeom>
              <a:solidFill>
                <a:srgbClr val="FFFF00"/>
              </a:solidFill>
              <a:ln w="12700">
                <a:solidFill>
                  <a:srgbClr val="FFA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/>
              <a:t>The Bunsen flame II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/>
              <a:t>Open the air hole slowly.</a:t>
            </a:r>
          </a:p>
          <a:p>
            <a:pPr eaLnBrk="1" hangingPunct="1"/>
            <a:r>
              <a:rPr lang="en-US" altLang="zh-TW" smtClean="0"/>
              <a:t>What will be the colour of the flame when the air hole is opened?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66725" y="4046538"/>
            <a:ext cx="7856538" cy="2430462"/>
            <a:chOff x="294" y="2549"/>
            <a:chExt cx="4949" cy="1531"/>
          </a:xfrm>
        </p:grpSpPr>
        <p:sp>
          <p:nvSpPr>
            <p:cNvPr id="33803" name="Text Box 10"/>
            <p:cNvSpPr txBox="1">
              <a:spLocks noChangeArrowheads="1"/>
            </p:cNvSpPr>
            <p:nvPr/>
          </p:nvSpPr>
          <p:spPr bwMode="auto">
            <a:xfrm>
              <a:off x="294" y="3585"/>
              <a:ext cx="318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9pPr>
            </a:lstStyle>
            <a:p>
              <a:pPr eaLnBrk="1" hangingPunct="1"/>
              <a:r>
                <a:rPr kumimoji="1" lang="en-US" altLang="zh-TW" sz="3200">
                  <a:solidFill>
                    <a:schemeClr val="tx2"/>
                  </a:solidFill>
                </a:rPr>
                <a:t>This is a non-luminous flame.</a:t>
              </a:r>
              <a:endParaRPr kumimoji="1" lang="zh-TW" altLang="en-US" sz="3200">
                <a:solidFill>
                  <a:schemeClr val="tx2"/>
                </a:solidFill>
              </a:endParaRPr>
            </a:p>
          </p:txBody>
        </p:sp>
        <p:sp>
          <p:nvSpPr>
            <p:cNvPr id="33804" name="Freeform 14"/>
            <p:cNvSpPr>
              <a:spLocks/>
            </p:cNvSpPr>
            <p:nvPr/>
          </p:nvSpPr>
          <p:spPr bwMode="auto">
            <a:xfrm>
              <a:off x="4442" y="3683"/>
              <a:ext cx="801" cy="397"/>
            </a:xfrm>
            <a:custGeom>
              <a:avLst/>
              <a:gdLst>
                <a:gd name="T0" fmla="*/ 439 w 801"/>
                <a:gd name="T1" fmla="*/ 0 h 397"/>
                <a:gd name="T2" fmla="*/ 544 w 801"/>
                <a:gd name="T3" fmla="*/ 12 h 397"/>
                <a:gd name="T4" fmla="*/ 629 w 801"/>
                <a:gd name="T5" fmla="*/ 36 h 397"/>
                <a:gd name="T6" fmla="*/ 527 w 801"/>
                <a:gd name="T7" fmla="*/ 36 h 397"/>
                <a:gd name="T8" fmla="*/ 419 w 801"/>
                <a:gd name="T9" fmla="*/ 24 h 397"/>
                <a:gd name="T10" fmla="*/ 310 w 801"/>
                <a:gd name="T11" fmla="*/ 28 h 397"/>
                <a:gd name="T12" fmla="*/ 227 w 801"/>
                <a:gd name="T13" fmla="*/ 46 h 397"/>
                <a:gd name="T14" fmla="*/ 154 w 801"/>
                <a:gd name="T15" fmla="*/ 79 h 397"/>
                <a:gd name="T16" fmla="*/ 106 w 801"/>
                <a:gd name="T17" fmla="*/ 124 h 397"/>
                <a:gd name="T18" fmla="*/ 94 w 801"/>
                <a:gd name="T19" fmla="*/ 173 h 397"/>
                <a:gd name="T20" fmla="*/ 118 w 801"/>
                <a:gd name="T21" fmla="*/ 158 h 397"/>
                <a:gd name="T22" fmla="*/ 176 w 801"/>
                <a:gd name="T23" fmla="*/ 125 h 397"/>
                <a:gd name="T24" fmla="*/ 256 w 801"/>
                <a:gd name="T25" fmla="*/ 102 h 397"/>
                <a:gd name="T26" fmla="*/ 239 w 801"/>
                <a:gd name="T27" fmla="*/ 67 h 397"/>
                <a:gd name="T28" fmla="*/ 315 w 801"/>
                <a:gd name="T29" fmla="*/ 75 h 397"/>
                <a:gd name="T30" fmla="*/ 358 w 801"/>
                <a:gd name="T31" fmla="*/ 104 h 397"/>
                <a:gd name="T32" fmla="*/ 448 w 801"/>
                <a:gd name="T33" fmla="*/ 104 h 397"/>
                <a:gd name="T34" fmla="*/ 526 w 801"/>
                <a:gd name="T35" fmla="*/ 79 h 397"/>
                <a:gd name="T36" fmla="*/ 531 w 801"/>
                <a:gd name="T37" fmla="*/ 50 h 397"/>
                <a:gd name="T38" fmla="*/ 574 w 801"/>
                <a:gd name="T39" fmla="*/ 69 h 397"/>
                <a:gd name="T40" fmla="*/ 610 w 801"/>
                <a:gd name="T41" fmla="*/ 97 h 397"/>
                <a:gd name="T42" fmla="*/ 671 w 801"/>
                <a:gd name="T43" fmla="*/ 135 h 397"/>
                <a:gd name="T44" fmla="*/ 618 w 801"/>
                <a:gd name="T45" fmla="*/ 77 h 397"/>
                <a:gd name="T46" fmla="*/ 629 w 801"/>
                <a:gd name="T47" fmla="*/ 36 h 397"/>
                <a:gd name="T48" fmla="*/ 699 w 801"/>
                <a:gd name="T49" fmla="*/ 67 h 397"/>
                <a:gd name="T50" fmla="*/ 770 w 801"/>
                <a:gd name="T51" fmla="*/ 122 h 397"/>
                <a:gd name="T52" fmla="*/ 800 w 801"/>
                <a:gd name="T53" fmla="*/ 181 h 397"/>
                <a:gd name="T54" fmla="*/ 787 w 801"/>
                <a:gd name="T55" fmla="*/ 247 h 397"/>
                <a:gd name="T56" fmla="*/ 733 w 801"/>
                <a:gd name="T57" fmla="*/ 304 h 397"/>
                <a:gd name="T58" fmla="*/ 653 w 801"/>
                <a:gd name="T59" fmla="*/ 348 h 397"/>
                <a:gd name="T60" fmla="*/ 563 w 801"/>
                <a:gd name="T61" fmla="*/ 378 h 397"/>
                <a:gd name="T62" fmla="*/ 444 w 801"/>
                <a:gd name="T63" fmla="*/ 394 h 397"/>
                <a:gd name="T64" fmla="*/ 435 w 801"/>
                <a:gd name="T65" fmla="*/ 306 h 397"/>
                <a:gd name="T66" fmla="*/ 542 w 801"/>
                <a:gd name="T67" fmla="*/ 290 h 397"/>
                <a:gd name="T68" fmla="*/ 620 w 801"/>
                <a:gd name="T69" fmla="*/ 257 h 397"/>
                <a:gd name="T70" fmla="*/ 642 w 801"/>
                <a:gd name="T71" fmla="*/ 220 h 397"/>
                <a:gd name="T72" fmla="*/ 606 w 801"/>
                <a:gd name="T73" fmla="*/ 168 h 397"/>
                <a:gd name="T74" fmla="*/ 540 w 801"/>
                <a:gd name="T75" fmla="*/ 137 h 397"/>
                <a:gd name="T76" fmla="*/ 447 w 801"/>
                <a:gd name="T77" fmla="*/ 151 h 397"/>
                <a:gd name="T78" fmla="*/ 365 w 801"/>
                <a:gd name="T79" fmla="*/ 147 h 397"/>
                <a:gd name="T80" fmla="*/ 299 w 801"/>
                <a:gd name="T81" fmla="*/ 131 h 397"/>
                <a:gd name="T82" fmla="*/ 244 w 801"/>
                <a:gd name="T83" fmla="*/ 161 h 397"/>
                <a:gd name="T84" fmla="*/ 197 w 801"/>
                <a:gd name="T85" fmla="*/ 224 h 397"/>
                <a:gd name="T86" fmla="*/ 202 w 801"/>
                <a:gd name="T87" fmla="*/ 276 h 397"/>
                <a:gd name="T88" fmla="*/ 280 w 801"/>
                <a:gd name="T89" fmla="*/ 298 h 397"/>
                <a:gd name="T90" fmla="*/ 383 w 801"/>
                <a:gd name="T91" fmla="*/ 306 h 397"/>
                <a:gd name="T92" fmla="*/ 381 w 801"/>
                <a:gd name="T93" fmla="*/ 396 h 397"/>
                <a:gd name="T94" fmla="*/ 257 w 801"/>
                <a:gd name="T95" fmla="*/ 381 h 397"/>
                <a:gd name="T96" fmla="*/ 151 w 801"/>
                <a:gd name="T97" fmla="*/ 351 h 397"/>
                <a:gd name="T98" fmla="*/ 70 w 801"/>
                <a:gd name="T99" fmla="*/ 307 h 397"/>
                <a:gd name="T100" fmla="*/ 19 w 801"/>
                <a:gd name="T101" fmla="*/ 256 h 397"/>
                <a:gd name="T102" fmla="*/ 2 w 801"/>
                <a:gd name="T103" fmla="*/ 209 h 397"/>
                <a:gd name="T104" fmla="*/ 9 w 801"/>
                <a:gd name="T105" fmla="*/ 156 h 397"/>
                <a:gd name="T106" fmla="*/ 41 w 801"/>
                <a:gd name="T107" fmla="*/ 108 h 397"/>
                <a:gd name="T108" fmla="*/ 105 w 801"/>
                <a:gd name="T109" fmla="*/ 64 h 397"/>
                <a:gd name="T110" fmla="*/ 175 w 801"/>
                <a:gd name="T111" fmla="*/ 34 h 397"/>
                <a:gd name="T112" fmla="*/ 264 w 801"/>
                <a:gd name="T113" fmla="*/ 10 h 3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01"/>
                <a:gd name="T172" fmla="*/ 0 h 397"/>
                <a:gd name="T173" fmla="*/ 801 w 801"/>
                <a:gd name="T174" fmla="*/ 397 h 3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01" h="397">
                  <a:moveTo>
                    <a:pt x="339" y="1"/>
                  </a:moveTo>
                  <a:lnTo>
                    <a:pt x="377" y="0"/>
                  </a:lnTo>
                  <a:lnTo>
                    <a:pt x="439" y="0"/>
                  </a:lnTo>
                  <a:lnTo>
                    <a:pt x="472" y="1"/>
                  </a:lnTo>
                  <a:lnTo>
                    <a:pt x="511" y="6"/>
                  </a:lnTo>
                  <a:lnTo>
                    <a:pt x="544" y="12"/>
                  </a:lnTo>
                  <a:lnTo>
                    <a:pt x="576" y="19"/>
                  </a:lnTo>
                  <a:lnTo>
                    <a:pt x="602" y="27"/>
                  </a:lnTo>
                  <a:lnTo>
                    <a:pt x="629" y="36"/>
                  </a:lnTo>
                  <a:lnTo>
                    <a:pt x="579" y="54"/>
                  </a:lnTo>
                  <a:lnTo>
                    <a:pt x="556" y="46"/>
                  </a:lnTo>
                  <a:lnTo>
                    <a:pt x="527" y="36"/>
                  </a:lnTo>
                  <a:lnTo>
                    <a:pt x="487" y="30"/>
                  </a:lnTo>
                  <a:lnTo>
                    <a:pt x="457" y="27"/>
                  </a:lnTo>
                  <a:lnTo>
                    <a:pt x="419" y="24"/>
                  </a:lnTo>
                  <a:lnTo>
                    <a:pt x="368" y="24"/>
                  </a:lnTo>
                  <a:lnTo>
                    <a:pt x="331" y="27"/>
                  </a:lnTo>
                  <a:lnTo>
                    <a:pt x="310" y="28"/>
                  </a:lnTo>
                  <a:lnTo>
                    <a:pt x="280" y="33"/>
                  </a:lnTo>
                  <a:lnTo>
                    <a:pt x="252" y="39"/>
                  </a:lnTo>
                  <a:lnTo>
                    <a:pt x="227" y="46"/>
                  </a:lnTo>
                  <a:lnTo>
                    <a:pt x="204" y="54"/>
                  </a:lnTo>
                  <a:lnTo>
                    <a:pt x="183" y="63"/>
                  </a:lnTo>
                  <a:lnTo>
                    <a:pt x="154" y="79"/>
                  </a:lnTo>
                  <a:lnTo>
                    <a:pt x="135" y="94"/>
                  </a:lnTo>
                  <a:lnTo>
                    <a:pt x="120" y="107"/>
                  </a:lnTo>
                  <a:lnTo>
                    <a:pt x="106" y="124"/>
                  </a:lnTo>
                  <a:lnTo>
                    <a:pt x="97" y="141"/>
                  </a:lnTo>
                  <a:lnTo>
                    <a:pt x="92" y="160"/>
                  </a:lnTo>
                  <a:lnTo>
                    <a:pt x="94" y="173"/>
                  </a:lnTo>
                  <a:lnTo>
                    <a:pt x="99" y="186"/>
                  </a:lnTo>
                  <a:lnTo>
                    <a:pt x="106" y="173"/>
                  </a:lnTo>
                  <a:lnTo>
                    <a:pt x="118" y="158"/>
                  </a:lnTo>
                  <a:lnTo>
                    <a:pt x="135" y="146"/>
                  </a:lnTo>
                  <a:lnTo>
                    <a:pt x="154" y="134"/>
                  </a:lnTo>
                  <a:lnTo>
                    <a:pt x="176" y="125"/>
                  </a:lnTo>
                  <a:lnTo>
                    <a:pt x="202" y="116"/>
                  </a:lnTo>
                  <a:lnTo>
                    <a:pt x="227" y="108"/>
                  </a:lnTo>
                  <a:lnTo>
                    <a:pt x="256" y="102"/>
                  </a:lnTo>
                  <a:lnTo>
                    <a:pt x="247" y="91"/>
                  </a:lnTo>
                  <a:lnTo>
                    <a:pt x="242" y="81"/>
                  </a:lnTo>
                  <a:lnTo>
                    <a:pt x="239" y="67"/>
                  </a:lnTo>
                  <a:lnTo>
                    <a:pt x="244" y="48"/>
                  </a:lnTo>
                  <a:lnTo>
                    <a:pt x="315" y="48"/>
                  </a:lnTo>
                  <a:lnTo>
                    <a:pt x="315" y="75"/>
                  </a:lnTo>
                  <a:lnTo>
                    <a:pt x="317" y="88"/>
                  </a:lnTo>
                  <a:lnTo>
                    <a:pt x="333" y="99"/>
                  </a:lnTo>
                  <a:lnTo>
                    <a:pt x="358" y="104"/>
                  </a:lnTo>
                  <a:lnTo>
                    <a:pt x="384" y="105"/>
                  </a:lnTo>
                  <a:lnTo>
                    <a:pt x="415" y="107"/>
                  </a:lnTo>
                  <a:lnTo>
                    <a:pt x="448" y="104"/>
                  </a:lnTo>
                  <a:lnTo>
                    <a:pt x="480" y="99"/>
                  </a:lnTo>
                  <a:lnTo>
                    <a:pt x="510" y="90"/>
                  </a:lnTo>
                  <a:lnTo>
                    <a:pt x="526" y="79"/>
                  </a:lnTo>
                  <a:lnTo>
                    <a:pt x="527" y="61"/>
                  </a:lnTo>
                  <a:lnTo>
                    <a:pt x="513" y="46"/>
                  </a:lnTo>
                  <a:lnTo>
                    <a:pt x="531" y="50"/>
                  </a:lnTo>
                  <a:lnTo>
                    <a:pt x="547" y="55"/>
                  </a:lnTo>
                  <a:lnTo>
                    <a:pt x="560" y="60"/>
                  </a:lnTo>
                  <a:lnTo>
                    <a:pt x="574" y="69"/>
                  </a:lnTo>
                  <a:lnTo>
                    <a:pt x="581" y="79"/>
                  </a:lnTo>
                  <a:lnTo>
                    <a:pt x="591" y="93"/>
                  </a:lnTo>
                  <a:lnTo>
                    <a:pt x="610" y="97"/>
                  </a:lnTo>
                  <a:lnTo>
                    <a:pt x="631" y="104"/>
                  </a:lnTo>
                  <a:lnTo>
                    <a:pt x="650" y="116"/>
                  </a:lnTo>
                  <a:lnTo>
                    <a:pt x="671" y="135"/>
                  </a:lnTo>
                  <a:lnTo>
                    <a:pt x="653" y="105"/>
                  </a:lnTo>
                  <a:lnTo>
                    <a:pt x="635" y="91"/>
                  </a:lnTo>
                  <a:lnTo>
                    <a:pt x="618" y="77"/>
                  </a:lnTo>
                  <a:lnTo>
                    <a:pt x="600" y="65"/>
                  </a:lnTo>
                  <a:lnTo>
                    <a:pt x="579" y="54"/>
                  </a:lnTo>
                  <a:lnTo>
                    <a:pt x="629" y="36"/>
                  </a:lnTo>
                  <a:lnTo>
                    <a:pt x="644" y="41"/>
                  </a:lnTo>
                  <a:lnTo>
                    <a:pt x="674" y="54"/>
                  </a:lnTo>
                  <a:lnTo>
                    <a:pt x="699" y="67"/>
                  </a:lnTo>
                  <a:lnTo>
                    <a:pt x="724" y="82"/>
                  </a:lnTo>
                  <a:lnTo>
                    <a:pt x="749" y="100"/>
                  </a:lnTo>
                  <a:lnTo>
                    <a:pt x="770" y="122"/>
                  </a:lnTo>
                  <a:lnTo>
                    <a:pt x="788" y="146"/>
                  </a:lnTo>
                  <a:lnTo>
                    <a:pt x="795" y="162"/>
                  </a:lnTo>
                  <a:lnTo>
                    <a:pt x="800" y="181"/>
                  </a:lnTo>
                  <a:lnTo>
                    <a:pt x="801" y="204"/>
                  </a:lnTo>
                  <a:lnTo>
                    <a:pt x="797" y="226"/>
                  </a:lnTo>
                  <a:lnTo>
                    <a:pt x="787" y="247"/>
                  </a:lnTo>
                  <a:lnTo>
                    <a:pt x="771" y="270"/>
                  </a:lnTo>
                  <a:lnTo>
                    <a:pt x="754" y="287"/>
                  </a:lnTo>
                  <a:lnTo>
                    <a:pt x="733" y="304"/>
                  </a:lnTo>
                  <a:lnTo>
                    <a:pt x="709" y="321"/>
                  </a:lnTo>
                  <a:lnTo>
                    <a:pt x="682" y="334"/>
                  </a:lnTo>
                  <a:lnTo>
                    <a:pt x="653" y="348"/>
                  </a:lnTo>
                  <a:lnTo>
                    <a:pt x="622" y="360"/>
                  </a:lnTo>
                  <a:lnTo>
                    <a:pt x="596" y="369"/>
                  </a:lnTo>
                  <a:lnTo>
                    <a:pt x="563" y="378"/>
                  </a:lnTo>
                  <a:lnTo>
                    <a:pt x="518" y="387"/>
                  </a:lnTo>
                  <a:lnTo>
                    <a:pt x="479" y="391"/>
                  </a:lnTo>
                  <a:lnTo>
                    <a:pt x="444" y="394"/>
                  </a:lnTo>
                  <a:lnTo>
                    <a:pt x="403" y="397"/>
                  </a:lnTo>
                  <a:lnTo>
                    <a:pt x="403" y="306"/>
                  </a:lnTo>
                  <a:lnTo>
                    <a:pt x="435" y="306"/>
                  </a:lnTo>
                  <a:lnTo>
                    <a:pt x="469" y="303"/>
                  </a:lnTo>
                  <a:lnTo>
                    <a:pt x="506" y="298"/>
                  </a:lnTo>
                  <a:lnTo>
                    <a:pt x="542" y="290"/>
                  </a:lnTo>
                  <a:lnTo>
                    <a:pt x="572" y="281"/>
                  </a:lnTo>
                  <a:lnTo>
                    <a:pt x="598" y="270"/>
                  </a:lnTo>
                  <a:lnTo>
                    <a:pt x="620" y="257"/>
                  </a:lnTo>
                  <a:lnTo>
                    <a:pt x="635" y="243"/>
                  </a:lnTo>
                  <a:lnTo>
                    <a:pt x="641" y="233"/>
                  </a:lnTo>
                  <a:lnTo>
                    <a:pt x="642" y="220"/>
                  </a:lnTo>
                  <a:lnTo>
                    <a:pt x="636" y="205"/>
                  </a:lnTo>
                  <a:lnTo>
                    <a:pt x="627" y="191"/>
                  </a:lnTo>
                  <a:lnTo>
                    <a:pt x="606" y="168"/>
                  </a:lnTo>
                  <a:lnTo>
                    <a:pt x="586" y="152"/>
                  </a:lnTo>
                  <a:lnTo>
                    <a:pt x="565" y="143"/>
                  </a:lnTo>
                  <a:lnTo>
                    <a:pt x="540" y="137"/>
                  </a:lnTo>
                  <a:lnTo>
                    <a:pt x="512" y="143"/>
                  </a:lnTo>
                  <a:lnTo>
                    <a:pt x="480" y="148"/>
                  </a:lnTo>
                  <a:lnTo>
                    <a:pt x="447" y="151"/>
                  </a:lnTo>
                  <a:lnTo>
                    <a:pt x="417" y="153"/>
                  </a:lnTo>
                  <a:lnTo>
                    <a:pt x="389" y="150"/>
                  </a:lnTo>
                  <a:lnTo>
                    <a:pt x="365" y="147"/>
                  </a:lnTo>
                  <a:lnTo>
                    <a:pt x="343" y="143"/>
                  </a:lnTo>
                  <a:lnTo>
                    <a:pt x="319" y="137"/>
                  </a:lnTo>
                  <a:lnTo>
                    <a:pt x="299" y="131"/>
                  </a:lnTo>
                  <a:lnTo>
                    <a:pt x="280" y="137"/>
                  </a:lnTo>
                  <a:lnTo>
                    <a:pt x="261" y="147"/>
                  </a:lnTo>
                  <a:lnTo>
                    <a:pt x="244" y="161"/>
                  </a:lnTo>
                  <a:lnTo>
                    <a:pt x="225" y="178"/>
                  </a:lnTo>
                  <a:lnTo>
                    <a:pt x="207" y="203"/>
                  </a:lnTo>
                  <a:lnTo>
                    <a:pt x="197" y="224"/>
                  </a:lnTo>
                  <a:lnTo>
                    <a:pt x="188" y="247"/>
                  </a:lnTo>
                  <a:lnTo>
                    <a:pt x="183" y="266"/>
                  </a:lnTo>
                  <a:lnTo>
                    <a:pt x="202" y="276"/>
                  </a:lnTo>
                  <a:lnTo>
                    <a:pt x="226" y="286"/>
                  </a:lnTo>
                  <a:lnTo>
                    <a:pt x="250" y="292"/>
                  </a:lnTo>
                  <a:lnTo>
                    <a:pt x="280" y="298"/>
                  </a:lnTo>
                  <a:lnTo>
                    <a:pt x="311" y="301"/>
                  </a:lnTo>
                  <a:lnTo>
                    <a:pt x="347" y="304"/>
                  </a:lnTo>
                  <a:lnTo>
                    <a:pt x="383" y="306"/>
                  </a:lnTo>
                  <a:lnTo>
                    <a:pt x="403" y="306"/>
                  </a:lnTo>
                  <a:lnTo>
                    <a:pt x="403" y="396"/>
                  </a:lnTo>
                  <a:lnTo>
                    <a:pt x="381" y="396"/>
                  </a:lnTo>
                  <a:lnTo>
                    <a:pt x="342" y="393"/>
                  </a:lnTo>
                  <a:lnTo>
                    <a:pt x="298" y="387"/>
                  </a:lnTo>
                  <a:lnTo>
                    <a:pt x="257" y="381"/>
                  </a:lnTo>
                  <a:lnTo>
                    <a:pt x="223" y="373"/>
                  </a:lnTo>
                  <a:lnTo>
                    <a:pt x="185" y="363"/>
                  </a:lnTo>
                  <a:lnTo>
                    <a:pt x="151" y="351"/>
                  </a:lnTo>
                  <a:lnTo>
                    <a:pt x="121" y="338"/>
                  </a:lnTo>
                  <a:lnTo>
                    <a:pt x="94" y="324"/>
                  </a:lnTo>
                  <a:lnTo>
                    <a:pt x="70" y="307"/>
                  </a:lnTo>
                  <a:lnTo>
                    <a:pt x="52" y="293"/>
                  </a:lnTo>
                  <a:lnTo>
                    <a:pt x="33" y="275"/>
                  </a:lnTo>
                  <a:lnTo>
                    <a:pt x="19" y="256"/>
                  </a:lnTo>
                  <a:lnTo>
                    <a:pt x="11" y="240"/>
                  </a:lnTo>
                  <a:lnTo>
                    <a:pt x="5" y="224"/>
                  </a:lnTo>
                  <a:lnTo>
                    <a:pt x="2" y="209"/>
                  </a:lnTo>
                  <a:lnTo>
                    <a:pt x="0" y="191"/>
                  </a:lnTo>
                  <a:lnTo>
                    <a:pt x="3" y="173"/>
                  </a:lnTo>
                  <a:lnTo>
                    <a:pt x="9" y="156"/>
                  </a:lnTo>
                  <a:lnTo>
                    <a:pt x="19" y="138"/>
                  </a:lnTo>
                  <a:lnTo>
                    <a:pt x="28" y="123"/>
                  </a:lnTo>
                  <a:lnTo>
                    <a:pt x="41" y="108"/>
                  </a:lnTo>
                  <a:lnTo>
                    <a:pt x="61" y="93"/>
                  </a:lnTo>
                  <a:lnTo>
                    <a:pt x="80" y="80"/>
                  </a:lnTo>
                  <a:lnTo>
                    <a:pt x="105" y="64"/>
                  </a:lnTo>
                  <a:lnTo>
                    <a:pt x="126" y="54"/>
                  </a:lnTo>
                  <a:lnTo>
                    <a:pt x="150" y="43"/>
                  </a:lnTo>
                  <a:lnTo>
                    <a:pt x="175" y="34"/>
                  </a:lnTo>
                  <a:lnTo>
                    <a:pt x="201" y="25"/>
                  </a:lnTo>
                  <a:lnTo>
                    <a:pt x="230" y="18"/>
                  </a:lnTo>
                  <a:lnTo>
                    <a:pt x="264" y="10"/>
                  </a:lnTo>
                  <a:lnTo>
                    <a:pt x="302" y="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05" name="Group 21"/>
            <p:cNvGrpSpPr>
              <a:grpSpLocks/>
            </p:cNvGrpSpPr>
            <p:nvPr/>
          </p:nvGrpSpPr>
          <p:grpSpPr bwMode="auto">
            <a:xfrm>
              <a:off x="4703" y="2549"/>
              <a:ext cx="304" cy="823"/>
              <a:chOff x="4703" y="2549"/>
              <a:chExt cx="304" cy="823"/>
            </a:xfrm>
          </p:grpSpPr>
          <p:grpSp>
            <p:nvGrpSpPr>
              <p:cNvPr id="33817" name="Group 17"/>
              <p:cNvGrpSpPr>
                <a:grpSpLocks/>
              </p:cNvGrpSpPr>
              <p:nvPr/>
            </p:nvGrpSpPr>
            <p:grpSpPr bwMode="auto">
              <a:xfrm>
                <a:off x="4703" y="2549"/>
                <a:ext cx="304" cy="823"/>
                <a:chOff x="4703" y="2549"/>
                <a:chExt cx="304" cy="823"/>
              </a:xfrm>
            </p:grpSpPr>
            <p:sp>
              <p:nvSpPr>
                <p:cNvPr id="33821" name="Freeform 15"/>
                <p:cNvSpPr>
                  <a:spLocks/>
                </p:cNvSpPr>
                <p:nvPr/>
              </p:nvSpPr>
              <p:spPr bwMode="auto">
                <a:xfrm>
                  <a:off x="4703" y="2585"/>
                  <a:ext cx="300" cy="787"/>
                </a:xfrm>
                <a:custGeom>
                  <a:avLst/>
                  <a:gdLst>
                    <a:gd name="T0" fmla="*/ 0 w 300"/>
                    <a:gd name="T1" fmla="*/ 0 h 787"/>
                    <a:gd name="T2" fmla="*/ 83 w 300"/>
                    <a:gd name="T3" fmla="*/ 787 h 787"/>
                    <a:gd name="T4" fmla="*/ 228 w 300"/>
                    <a:gd name="T5" fmla="*/ 787 h 787"/>
                    <a:gd name="T6" fmla="*/ 300 w 300"/>
                    <a:gd name="T7" fmla="*/ 1 h 787"/>
                    <a:gd name="T8" fmla="*/ 0 w 300"/>
                    <a:gd name="T9" fmla="*/ 0 h 7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0"/>
                    <a:gd name="T16" fmla="*/ 0 h 787"/>
                    <a:gd name="T17" fmla="*/ 300 w 300"/>
                    <a:gd name="T18" fmla="*/ 787 h 7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0" h="787">
                      <a:moveTo>
                        <a:pt x="0" y="0"/>
                      </a:moveTo>
                      <a:lnTo>
                        <a:pt x="83" y="787"/>
                      </a:lnTo>
                      <a:lnTo>
                        <a:pt x="228" y="787"/>
                      </a:lnTo>
                      <a:lnTo>
                        <a:pt x="30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2" name="Oval 16"/>
                <p:cNvSpPr>
                  <a:spLocks noChangeArrowheads="1"/>
                </p:cNvSpPr>
                <p:nvPr/>
              </p:nvSpPr>
              <p:spPr bwMode="auto">
                <a:xfrm>
                  <a:off x="4704" y="2549"/>
                  <a:ext cx="303" cy="75"/>
                </a:xfrm>
                <a:prstGeom prst="ellipse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818" name="Group 20"/>
              <p:cNvGrpSpPr>
                <a:grpSpLocks/>
              </p:cNvGrpSpPr>
              <p:nvPr/>
            </p:nvGrpSpPr>
            <p:grpSpPr bwMode="auto">
              <a:xfrm>
                <a:off x="4731" y="2654"/>
                <a:ext cx="240" cy="664"/>
                <a:chOff x="4731" y="2654"/>
                <a:chExt cx="240" cy="664"/>
              </a:xfrm>
            </p:grpSpPr>
            <p:sp>
              <p:nvSpPr>
                <p:cNvPr id="33819" name="Freeform 18"/>
                <p:cNvSpPr>
                  <a:spLocks/>
                </p:cNvSpPr>
                <p:nvPr/>
              </p:nvSpPr>
              <p:spPr bwMode="auto">
                <a:xfrm>
                  <a:off x="4731" y="2654"/>
                  <a:ext cx="240" cy="27"/>
                </a:xfrm>
                <a:custGeom>
                  <a:avLst/>
                  <a:gdLst>
                    <a:gd name="T0" fmla="*/ 0 w 240"/>
                    <a:gd name="T1" fmla="*/ 6 h 27"/>
                    <a:gd name="T2" fmla="*/ 17 w 240"/>
                    <a:gd name="T3" fmla="*/ 12 h 27"/>
                    <a:gd name="T4" fmla="*/ 40 w 240"/>
                    <a:gd name="T5" fmla="*/ 18 h 27"/>
                    <a:gd name="T6" fmla="*/ 62 w 240"/>
                    <a:gd name="T7" fmla="*/ 22 h 27"/>
                    <a:gd name="T8" fmla="*/ 88 w 240"/>
                    <a:gd name="T9" fmla="*/ 24 h 27"/>
                    <a:gd name="T10" fmla="*/ 115 w 240"/>
                    <a:gd name="T11" fmla="*/ 27 h 27"/>
                    <a:gd name="T12" fmla="*/ 142 w 240"/>
                    <a:gd name="T13" fmla="*/ 24 h 27"/>
                    <a:gd name="T14" fmla="*/ 169 w 240"/>
                    <a:gd name="T15" fmla="*/ 21 h 27"/>
                    <a:gd name="T16" fmla="*/ 193 w 240"/>
                    <a:gd name="T17" fmla="*/ 18 h 27"/>
                    <a:gd name="T18" fmla="*/ 217 w 240"/>
                    <a:gd name="T19" fmla="*/ 12 h 27"/>
                    <a:gd name="T20" fmla="*/ 240 w 240"/>
                    <a:gd name="T21" fmla="*/ 0 h 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0"/>
                    <a:gd name="T34" fmla="*/ 0 h 27"/>
                    <a:gd name="T35" fmla="*/ 240 w 240"/>
                    <a:gd name="T36" fmla="*/ 27 h 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0" h="27">
                      <a:moveTo>
                        <a:pt x="0" y="6"/>
                      </a:moveTo>
                      <a:lnTo>
                        <a:pt x="17" y="12"/>
                      </a:lnTo>
                      <a:lnTo>
                        <a:pt x="40" y="18"/>
                      </a:lnTo>
                      <a:lnTo>
                        <a:pt x="62" y="22"/>
                      </a:lnTo>
                      <a:lnTo>
                        <a:pt x="88" y="24"/>
                      </a:lnTo>
                      <a:lnTo>
                        <a:pt x="115" y="27"/>
                      </a:lnTo>
                      <a:lnTo>
                        <a:pt x="142" y="24"/>
                      </a:lnTo>
                      <a:lnTo>
                        <a:pt x="169" y="21"/>
                      </a:lnTo>
                      <a:lnTo>
                        <a:pt x="193" y="18"/>
                      </a:lnTo>
                      <a:lnTo>
                        <a:pt x="217" y="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12700">
                  <a:solidFill>
                    <a:srgbClr val="40404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0" name="Line 19"/>
                <p:cNvSpPr>
                  <a:spLocks noChangeShapeType="1"/>
                </p:cNvSpPr>
                <p:nvPr/>
              </p:nvSpPr>
              <p:spPr bwMode="auto">
                <a:xfrm>
                  <a:off x="4763" y="2736"/>
                  <a:ext cx="66" cy="582"/>
                </a:xfrm>
                <a:prstGeom prst="line">
                  <a:avLst/>
                </a:prstGeom>
                <a:noFill/>
                <a:ln w="12700">
                  <a:solidFill>
                    <a:srgbClr val="40404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806" name="Group 33"/>
            <p:cNvGrpSpPr>
              <a:grpSpLocks/>
            </p:cNvGrpSpPr>
            <p:nvPr/>
          </p:nvGrpSpPr>
          <p:grpSpPr bwMode="auto">
            <a:xfrm>
              <a:off x="4748" y="3339"/>
              <a:ext cx="228" cy="461"/>
              <a:chOff x="4748" y="3339"/>
              <a:chExt cx="228" cy="461"/>
            </a:xfrm>
          </p:grpSpPr>
          <p:grpSp>
            <p:nvGrpSpPr>
              <p:cNvPr id="33813" name="Group 31"/>
              <p:cNvGrpSpPr>
                <a:grpSpLocks/>
              </p:cNvGrpSpPr>
              <p:nvPr/>
            </p:nvGrpSpPr>
            <p:grpSpPr bwMode="auto">
              <a:xfrm>
                <a:off x="4748" y="3437"/>
                <a:ext cx="228" cy="363"/>
                <a:chOff x="4748" y="3437"/>
                <a:chExt cx="228" cy="363"/>
              </a:xfrm>
            </p:grpSpPr>
            <p:sp>
              <p:nvSpPr>
                <p:cNvPr id="33815" name="Freeform 29"/>
                <p:cNvSpPr>
                  <a:spLocks/>
                </p:cNvSpPr>
                <p:nvPr/>
              </p:nvSpPr>
              <p:spPr bwMode="auto">
                <a:xfrm>
                  <a:off x="4748" y="3437"/>
                  <a:ext cx="228" cy="234"/>
                </a:xfrm>
                <a:custGeom>
                  <a:avLst/>
                  <a:gdLst>
                    <a:gd name="T0" fmla="*/ 15 w 228"/>
                    <a:gd name="T1" fmla="*/ 1 h 234"/>
                    <a:gd name="T2" fmla="*/ 0 w 228"/>
                    <a:gd name="T3" fmla="*/ 195 h 234"/>
                    <a:gd name="T4" fmla="*/ 22 w 228"/>
                    <a:gd name="T5" fmla="*/ 234 h 234"/>
                    <a:gd name="T6" fmla="*/ 202 w 228"/>
                    <a:gd name="T7" fmla="*/ 234 h 234"/>
                    <a:gd name="T8" fmla="*/ 228 w 228"/>
                    <a:gd name="T9" fmla="*/ 189 h 234"/>
                    <a:gd name="T10" fmla="*/ 211 w 228"/>
                    <a:gd name="T11" fmla="*/ 0 h 234"/>
                    <a:gd name="T12" fmla="*/ 15 w 228"/>
                    <a:gd name="T13" fmla="*/ 1 h 2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8"/>
                    <a:gd name="T22" fmla="*/ 0 h 234"/>
                    <a:gd name="T23" fmla="*/ 228 w 228"/>
                    <a:gd name="T24" fmla="*/ 234 h 2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8" h="234">
                      <a:moveTo>
                        <a:pt x="15" y="1"/>
                      </a:moveTo>
                      <a:lnTo>
                        <a:pt x="0" y="195"/>
                      </a:lnTo>
                      <a:lnTo>
                        <a:pt x="22" y="234"/>
                      </a:lnTo>
                      <a:lnTo>
                        <a:pt x="202" y="234"/>
                      </a:lnTo>
                      <a:lnTo>
                        <a:pt x="228" y="189"/>
                      </a:lnTo>
                      <a:lnTo>
                        <a:pt x="211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6" name="Freeform 30"/>
                <p:cNvSpPr>
                  <a:spLocks/>
                </p:cNvSpPr>
                <p:nvPr/>
              </p:nvSpPr>
              <p:spPr bwMode="auto">
                <a:xfrm>
                  <a:off x="4748" y="3625"/>
                  <a:ext cx="228" cy="175"/>
                </a:xfrm>
                <a:custGeom>
                  <a:avLst/>
                  <a:gdLst>
                    <a:gd name="T0" fmla="*/ 0 w 228"/>
                    <a:gd name="T1" fmla="*/ 6 h 175"/>
                    <a:gd name="T2" fmla="*/ 0 w 228"/>
                    <a:gd name="T3" fmla="*/ 136 h 175"/>
                    <a:gd name="T4" fmla="*/ 8 w 228"/>
                    <a:gd name="T5" fmla="*/ 148 h 175"/>
                    <a:gd name="T6" fmla="*/ 17 w 228"/>
                    <a:gd name="T7" fmla="*/ 156 h 175"/>
                    <a:gd name="T8" fmla="*/ 30 w 228"/>
                    <a:gd name="T9" fmla="*/ 162 h 175"/>
                    <a:gd name="T10" fmla="*/ 46 w 228"/>
                    <a:gd name="T11" fmla="*/ 167 h 175"/>
                    <a:gd name="T12" fmla="*/ 60 w 228"/>
                    <a:gd name="T13" fmla="*/ 171 h 175"/>
                    <a:gd name="T14" fmla="*/ 77 w 228"/>
                    <a:gd name="T15" fmla="*/ 173 h 175"/>
                    <a:gd name="T16" fmla="*/ 100 w 228"/>
                    <a:gd name="T17" fmla="*/ 175 h 175"/>
                    <a:gd name="T18" fmla="*/ 127 w 228"/>
                    <a:gd name="T19" fmla="*/ 175 h 175"/>
                    <a:gd name="T20" fmla="*/ 152 w 228"/>
                    <a:gd name="T21" fmla="*/ 173 h 175"/>
                    <a:gd name="T22" fmla="*/ 170 w 228"/>
                    <a:gd name="T23" fmla="*/ 170 h 175"/>
                    <a:gd name="T24" fmla="*/ 183 w 228"/>
                    <a:gd name="T25" fmla="*/ 167 h 175"/>
                    <a:gd name="T26" fmla="*/ 198 w 228"/>
                    <a:gd name="T27" fmla="*/ 161 h 175"/>
                    <a:gd name="T28" fmla="*/ 213 w 228"/>
                    <a:gd name="T29" fmla="*/ 152 h 175"/>
                    <a:gd name="T30" fmla="*/ 224 w 228"/>
                    <a:gd name="T31" fmla="*/ 144 h 175"/>
                    <a:gd name="T32" fmla="*/ 228 w 228"/>
                    <a:gd name="T33" fmla="*/ 133 h 175"/>
                    <a:gd name="T34" fmla="*/ 228 w 228"/>
                    <a:gd name="T35" fmla="*/ 0 h 175"/>
                    <a:gd name="T36" fmla="*/ 221 w 228"/>
                    <a:gd name="T37" fmla="*/ 12 h 175"/>
                    <a:gd name="T38" fmla="*/ 211 w 228"/>
                    <a:gd name="T39" fmla="*/ 22 h 175"/>
                    <a:gd name="T40" fmla="*/ 202 w 228"/>
                    <a:gd name="T41" fmla="*/ 28 h 175"/>
                    <a:gd name="T42" fmla="*/ 189 w 228"/>
                    <a:gd name="T43" fmla="*/ 34 h 175"/>
                    <a:gd name="T44" fmla="*/ 174 w 228"/>
                    <a:gd name="T45" fmla="*/ 38 h 175"/>
                    <a:gd name="T46" fmla="*/ 153 w 228"/>
                    <a:gd name="T47" fmla="*/ 42 h 175"/>
                    <a:gd name="T48" fmla="*/ 131 w 228"/>
                    <a:gd name="T49" fmla="*/ 44 h 175"/>
                    <a:gd name="T50" fmla="*/ 98 w 228"/>
                    <a:gd name="T51" fmla="*/ 44 h 175"/>
                    <a:gd name="T52" fmla="*/ 75 w 228"/>
                    <a:gd name="T53" fmla="*/ 42 h 175"/>
                    <a:gd name="T54" fmla="*/ 57 w 228"/>
                    <a:gd name="T55" fmla="*/ 39 h 175"/>
                    <a:gd name="T56" fmla="*/ 40 w 228"/>
                    <a:gd name="T57" fmla="*/ 35 h 175"/>
                    <a:gd name="T58" fmla="*/ 24 w 228"/>
                    <a:gd name="T59" fmla="*/ 29 h 175"/>
                    <a:gd name="T60" fmla="*/ 12 w 228"/>
                    <a:gd name="T61" fmla="*/ 19 h 175"/>
                    <a:gd name="T62" fmla="*/ 0 w 228"/>
                    <a:gd name="T63" fmla="*/ 6 h 17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28"/>
                    <a:gd name="T97" fmla="*/ 0 h 175"/>
                    <a:gd name="T98" fmla="*/ 228 w 228"/>
                    <a:gd name="T99" fmla="*/ 175 h 17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28" h="175">
                      <a:moveTo>
                        <a:pt x="0" y="6"/>
                      </a:moveTo>
                      <a:lnTo>
                        <a:pt x="0" y="136"/>
                      </a:lnTo>
                      <a:lnTo>
                        <a:pt x="8" y="148"/>
                      </a:lnTo>
                      <a:lnTo>
                        <a:pt x="17" y="156"/>
                      </a:lnTo>
                      <a:lnTo>
                        <a:pt x="30" y="162"/>
                      </a:lnTo>
                      <a:lnTo>
                        <a:pt x="46" y="167"/>
                      </a:lnTo>
                      <a:lnTo>
                        <a:pt x="60" y="171"/>
                      </a:lnTo>
                      <a:lnTo>
                        <a:pt x="77" y="173"/>
                      </a:lnTo>
                      <a:lnTo>
                        <a:pt x="100" y="175"/>
                      </a:lnTo>
                      <a:lnTo>
                        <a:pt x="127" y="175"/>
                      </a:lnTo>
                      <a:lnTo>
                        <a:pt x="152" y="173"/>
                      </a:lnTo>
                      <a:lnTo>
                        <a:pt x="170" y="170"/>
                      </a:lnTo>
                      <a:lnTo>
                        <a:pt x="183" y="167"/>
                      </a:lnTo>
                      <a:lnTo>
                        <a:pt x="198" y="161"/>
                      </a:lnTo>
                      <a:lnTo>
                        <a:pt x="213" y="152"/>
                      </a:lnTo>
                      <a:lnTo>
                        <a:pt x="224" y="144"/>
                      </a:lnTo>
                      <a:lnTo>
                        <a:pt x="228" y="133"/>
                      </a:lnTo>
                      <a:lnTo>
                        <a:pt x="228" y="0"/>
                      </a:lnTo>
                      <a:lnTo>
                        <a:pt x="221" y="12"/>
                      </a:lnTo>
                      <a:lnTo>
                        <a:pt x="211" y="22"/>
                      </a:lnTo>
                      <a:lnTo>
                        <a:pt x="202" y="28"/>
                      </a:lnTo>
                      <a:lnTo>
                        <a:pt x="189" y="34"/>
                      </a:lnTo>
                      <a:lnTo>
                        <a:pt x="174" y="38"/>
                      </a:lnTo>
                      <a:lnTo>
                        <a:pt x="153" y="42"/>
                      </a:lnTo>
                      <a:lnTo>
                        <a:pt x="131" y="44"/>
                      </a:lnTo>
                      <a:lnTo>
                        <a:pt x="98" y="44"/>
                      </a:lnTo>
                      <a:lnTo>
                        <a:pt x="75" y="42"/>
                      </a:lnTo>
                      <a:lnTo>
                        <a:pt x="57" y="39"/>
                      </a:lnTo>
                      <a:lnTo>
                        <a:pt x="40" y="35"/>
                      </a:lnTo>
                      <a:lnTo>
                        <a:pt x="24" y="29"/>
                      </a:lnTo>
                      <a:lnTo>
                        <a:pt x="12" y="19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3814" name="Freeform 32"/>
              <p:cNvSpPr>
                <a:spLocks/>
              </p:cNvSpPr>
              <p:nvPr/>
            </p:nvSpPr>
            <p:spPr bwMode="auto">
              <a:xfrm>
                <a:off x="4761" y="3339"/>
                <a:ext cx="200" cy="141"/>
              </a:xfrm>
              <a:custGeom>
                <a:avLst/>
                <a:gdLst>
                  <a:gd name="T0" fmla="*/ 0 w 200"/>
                  <a:gd name="T1" fmla="*/ 119 h 141"/>
                  <a:gd name="T2" fmla="*/ 16 w 200"/>
                  <a:gd name="T3" fmla="*/ 128 h 141"/>
                  <a:gd name="T4" fmla="*/ 32 w 200"/>
                  <a:gd name="T5" fmla="*/ 133 h 141"/>
                  <a:gd name="T6" fmla="*/ 47 w 200"/>
                  <a:gd name="T7" fmla="*/ 137 h 141"/>
                  <a:gd name="T8" fmla="*/ 63 w 200"/>
                  <a:gd name="T9" fmla="*/ 139 h 141"/>
                  <a:gd name="T10" fmla="*/ 86 w 200"/>
                  <a:gd name="T11" fmla="*/ 141 h 141"/>
                  <a:gd name="T12" fmla="*/ 113 w 200"/>
                  <a:gd name="T13" fmla="*/ 141 h 141"/>
                  <a:gd name="T14" fmla="*/ 138 w 200"/>
                  <a:gd name="T15" fmla="*/ 139 h 141"/>
                  <a:gd name="T16" fmla="*/ 155 w 200"/>
                  <a:gd name="T17" fmla="*/ 136 h 141"/>
                  <a:gd name="T18" fmla="*/ 170 w 200"/>
                  <a:gd name="T19" fmla="*/ 132 h 141"/>
                  <a:gd name="T20" fmla="*/ 185 w 200"/>
                  <a:gd name="T21" fmla="*/ 126 h 141"/>
                  <a:gd name="T22" fmla="*/ 200 w 200"/>
                  <a:gd name="T23" fmla="*/ 116 h 141"/>
                  <a:gd name="T24" fmla="*/ 197 w 200"/>
                  <a:gd name="T25" fmla="*/ 96 h 141"/>
                  <a:gd name="T26" fmla="*/ 172 w 200"/>
                  <a:gd name="T27" fmla="*/ 0 h 141"/>
                  <a:gd name="T28" fmla="*/ 157 w 200"/>
                  <a:gd name="T29" fmla="*/ 4 h 141"/>
                  <a:gd name="T30" fmla="*/ 139 w 200"/>
                  <a:gd name="T31" fmla="*/ 8 h 141"/>
                  <a:gd name="T32" fmla="*/ 117 w 200"/>
                  <a:gd name="T33" fmla="*/ 10 h 141"/>
                  <a:gd name="T34" fmla="*/ 98 w 200"/>
                  <a:gd name="T35" fmla="*/ 11 h 141"/>
                  <a:gd name="T36" fmla="*/ 80 w 200"/>
                  <a:gd name="T37" fmla="*/ 10 h 141"/>
                  <a:gd name="T38" fmla="*/ 61 w 200"/>
                  <a:gd name="T39" fmla="*/ 8 h 141"/>
                  <a:gd name="T40" fmla="*/ 43 w 200"/>
                  <a:gd name="T41" fmla="*/ 5 h 141"/>
                  <a:gd name="T42" fmla="*/ 23 w 200"/>
                  <a:gd name="T43" fmla="*/ 1 h 141"/>
                  <a:gd name="T44" fmla="*/ 2 w 200"/>
                  <a:gd name="T45" fmla="*/ 97 h 141"/>
                  <a:gd name="T46" fmla="*/ 0 w 200"/>
                  <a:gd name="T47" fmla="*/ 119 h 1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0"/>
                  <a:gd name="T73" fmla="*/ 0 h 141"/>
                  <a:gd name="T74" fmla="*/ 200 w 200"/>
                  <a:gd name="T75" fmla="*/ 141 h 14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0" h="141">
                    <a:moveTo>
                      <a:pt x="0" y="119"/>
                    </a:moveTo>
                    <a:lnTo>
                      <a:pt x="16" y="128"/>
                    </a:lnTo>
                    <a:lnTo>
                      <a:pt x="32" y="133"/>
                    </a:lnTo>
                    <a:lnTo>
                      <a:pt x="47" y="137"/>
                    </a:lnTo>
                    <a:lnTo>
                      <a:pt x="63" y="139"/>
                    </a:lnTo>
                    <a:lnTo>
                      <a:pt x="86" y="141"/>
                    </a:lnTo>
                    <a:lnTo>
                      <a:pt x="113" y="141"/>
                    </a:lnTo>
                    <a:lnTo>
                      <a:pt x="138" y="139"/>
                    </a:lnTo>
                    <a:lnTo>
                      <a:pt x="155" y="136"/>
                    </a:lnTo>
                    <a:lnTo>
                      <a:pt x="170" y="132"/>
                    </a:lnTo>
                    <a:lnTo>
                      <a:pt x="185" y="126"/>
                    </a:lnTo>
                    <a:lnTo>
                      <a:pt x="200" y="116"/>
                    </a:lnTo>
                    <a:lnTo>
                      <a:pt x="197" y="96"/>
                    </a:lnTo>
                    <a:lnTo>
                      <a:pt x="172" y="0"/>
                    </a:lnTo>
                    <a:lnTo>
                      <a:pt x="157" y="4"/>
                    </a:lnTo>
                    <a:lnTo>
                      <a:pt x="139" y="8"/>
                    </a:lnTo>
                    <a:lnTo>
                      <a:pt x="117" y="10"/>
                    </a:lnTo>
                    <a:lnTo>
                      <a:pt x="98" y="11"/>
                    </a:lnTo>
                    <a:lnTo>
                      <a:pt x="80" y="10"/>
                    </a:lnTo>
                    <a:lnTo>
                      <a:pt x="61" y="8"/>
                    </a:lnTo>
                    <a:lnTo>
                      <a:pt x="43" y="5"/>
                    </a:lnTo>
                    <a:lnTo>
                      <a:pt x="23" y="1"/>
                    </a:lnTo>
                    <a:lnTo>
                      <a:pt x="2" y="9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4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807" name="Group 36"/>
            <p:cNvGrpSpPr>
              <a:grpSpLocks/>
            </p:cNvGrpSpPr>
            <p:nvPr/>
          </p:nvGrpSpPr>
          <p:grpSpPr bwMode="auto">
            <a:xfrm>
              <a:off x="4805" y="3504"/>
              <a:ext cx="108" cy="139"/>
              <a:chOff x="4805" y="3504"/>
              <a:chExt cx="108" cy="139"/>
            </a:xfrm>
          </p:grpSpPr>
          <p:sp>
            <p:nvSpPr>
              <p:cNvPr id="33811" name="Line 34"/>
              <p:cNvSpPr>
                <a:spLocks noChangeShapeType="1"/>
              </p:cNvSpPr>
              <p:nvPr/>
            </p:nvSpPr>
            <p:spPr bwMode="auto">
              <a:xfrm>
                <a:off x="4912" y="3504"/>
                <a:ext cx="1" cy="139"/>
              </a:xfrm>
              <a:prstGeom prst="line">
                <a:avLst/>
              </a:prstGeom>
              <a:noFill/>
              <a:ln w="12700">
                <a:solidFill>
                  <a:srgbClr val="4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2" name="Line 35"/>
              <p:cNvSpPr>
                <a:spLocks noChangeShapeType="1"/>
              </p:cNvSpPr>
              <p:nvPr/>
            </p:nvSpPr>
            <p:spPr bwMode="auto">
              <a:xfrm flipV="1">
                <a:off x="4805" y="3504"/>
                <a:ext cx="1" cy="139"/>
              </a:xfrm>
              <a:prstGeom prst="line">
                <a:avLst/>
              </a:prstGeom>
              <a:noFill/>
              <a:ln w="12700">
                <a:solidFill>
                  <a:srgbClr val="4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08" name="Freeform 40"/>
            <p:cNvSpPr>
              <a:spLocks/>
            </p:cNvSpPr>
            <p:nvPr/>
          </p:nvSpPr>
          <p:spPr bwMode="auto">
            <a:xfrm>
              <a:off x="3684" y="3684"/>
              <a:ext cx="855" cy="361"/>
            </a:xfrm>
            <a:custGeom>
              <a:avLst/>
              <a:gdLst>
                <a:gd name="T0" fmla="*/ 855 w 855"/>
                <a:gd name="T1" fmla="*/ 1 h 361"/>
                <a:gd name="T2" fmla="*/ 794 w 855"/>
                <a:gd name="T3" fmla="*/ 0 h 361"/>
                <a:gd name="T4" fmla="*/ 705 w 855"/>
                <a:gd name="T5" fmla="*/ 3 h 361"/>
                <a:gd name="T6" fmla="*/ 630 w 855"/>
                <a:gd name="T7" fmla="*/ 5 h 361"/>
                <a:gd name="T8" fmla="*/ 547 w 855"/>
                <a:gd name="T9" fmla="*/ 8 h 361"/>
                <a:gd name="T10" fmla="*/ 481 w 855"/>
                <a:gd name="T11" fmla="*/ 14 h 361"/>
                <a:gd name="T12" fmla="*/ 427 w 855"/>
                <a:gd name="T13" fmla="*/ 17 h 361"/>
                <a:gd name="T14" fmla="*/ 380 w 855"/>
                <a:gd name="T15" fmla="*/ 26 h 361"/>
                <a:gd name="T16" fmla="*/ 337 w 855"/>
                <a:gd name="T17" fmla="*/ 37 h 361"/>
                <a:gd name="T18" fmla="*/ 288 w 855"/>
                <a:gd name="T19" fmla="*/ 55 h 361"/>
                <a:gd name="T20" fmla="*/ 242 w 855"/>
                <a:gd name="T21" fmla="*/ 74 h 361"/>
                <a:gd name="T22" fmla="*/ 204 w 855"/>
                <a:gd name="T23" fmla="*/ 96 h 361"/>
                <a:gd name="T24" fmla="*/ 165 w 855"/>
                <a:gd name="T25" fmla="*/ 120 h 361"/>
                <a:gd name="T26" fmla="*/ 133 w 855"/>
                <a:gd name="T27" fmla="*/ 145 h 361"/>
                <a:gd name="T28" fmla="*/ 107 w 855"/>
                <a:gd name="T29" fmla="*/ 172 h 361"/>
                <a:gd name="T30" fmla="*/ 84 w 855"/>
                <a:gd name="T31" fmla="*/ 196 h 361"/>
                <a:gd name="T32" fmla="*/ 61 w 855"/>
                <a:gd name="T33" fmla="*/ 225 h 361"/>
                <a:gd name="T34" fmla="*/ 43 w 855"/>
                <a:gd name="T35" fmla="*/ 250 h 361"/>
                <a:gd name="T36" fmla="*/ 25 w 855"/>
                <a:gd name="T37" fmla="*/ 279 h 361"/>
                <a:gd name="T38" fmla="*/ 13 w 855"/>
                <a:gd name="T39" fmla="*/ 306 h 361"/>
                <a:gd name="T40" fmla="*/ 3 w 855"/>
                <a:gd name="T41" fmla="*/ 336 h 361"/>
                <a:gd name="T42" fmla="*/ 0 w 855"/>
                <a:gd name="T43" fmla="*/ 361 h 361"/>
                <a:gd name="T44" fmla="*/ 108 w 855"/>
                <a:gd name="T45" fmla="*/ 361 h 361"/>
                <a:gd name="T46" fmla="*/ 114 w 855"/>
                <a:gd name="T47" fmla="*/ 332 h 361"/>
                <a:gd name="T48" fmla="*/ 125 w 855"/>
                <a:gd name="T49" fmla="*/ 306 h 361"/>
                <a:gd name="T50" fmla="*/ 142 w 855"/>
                <a:gd name="T51" fmla="*/ 279 h 361"/>
                <a:gd name="T52" fmla="*/ 163 w 855"/>
                <a:gd name="T53" fmla="*/ 256 h 361"/>
                <a:gd name="T54" fmla="*/ 188 w 855"/>
                <a:gd name="T55" fmla="*/ 231 h 361"/>
                <a:gd name="T56" fmla="*/ 222 w 855"/>
                <a:gd name="T57" fmla="*/ 203 h 361"/>
                <a:gd name="T58" fmla="*/ 265 w 855"/>
                <a:gd name="T59" fmla="*/ 177 h 361"/>
                <a:gd name="T60" fmla="*/ 304 w 855"/>
                <a:gd name="T61" fmla="*/ 158 h 361"/>
                <a:gd name="T62" fmla="*/ 349 w 855"/>
                <a:gd name="T63" fmla="*/ 142 h 361"/>
                <a:gd name="T64" fmla="*/ 398 w 855"/>
                <a:gd name="T65" fmla="*/ 128 h 361"/>
                <a:gd name="T66" fmla="*/ 452 w 855"/>
                <a:gd name="T67" fmla="*/ 116 h 361"/>
                <a:gd name="T68" fmla="*/ 508 w 855"/>
                <a:gd name="T69" fmla="*/ 105 h 361"/>
                <a:gd name="T70" fmla="*/ 588 w 855"/>
                <a:gd name="T71" fmla="*/ 94 h 361"/>
                <a:gd name="T72" fmla="*/ 668 w 855"/>
                <a:gd name="T73" fmla="*/ 86 h 361"/>
                <a:gd name="T74" fmla="*/ 770 w 855"/>
                <a:gd name="T75" fmla="*/ 74 h 361"/>
                <a:gd name="T76" fmla="*/ 855 w 855"/>
                <a:gd name="T77" fmla="*/ 66 h 361"/>
                <a:gd name="T78" fmla="*/ 855 w 855"/>
                <a:gd name="T79" fmla="*/ 1 h 3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55"/>
                <a:gd name="T121" fmla="*/ 0 h 361"/>
                <a:gd name="T122" fmla="*/ 855 w 855"/>
                <a:gd name="T123" fmla="*/ 361 h 3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55" h="361">
                  <a:moveTo>
                    <a:pt x="855" y="1"/>
                  </a:moveTo>
                  <a:lnTo>
                    <a:pt x="794" y="0"/>
                  </a:lnTo>
                  <a:lnTo>
                    <a:pt x="705" y="3"/>
                  </a:lnTo>
                  <a:lnTo>
                    <a:pt x="630" y="5"/>
                  </a:lnTo>
                  <a:lnTo>
                    <a:pt x="547" y="8"/>
                  </a:lnTo>
                  <a:lnTo>
                    <a:pt x="481" y="14"/>
                  </a:lnTo>
                  <a:lnTo>
                    <a:pt x="427" y="17"/>
                  </a:lnTo>
                  <a:lnTo>
                    <a:pt x="380" y="26"/>
                  </a:lnTo>
                  <a:lnTo>
                    <a:pt x="337" y="37"/>
                  </a:lnTo>
                  <a:lnTo>
                    <a:pt x="288" y="55"/>
                  </a:lnTo>
                  <a:lnTo>
                    <a:pt x="242" y="74"/>
                  </a:lnTo>
                  <a:lnTo>
                    <a:pt x="204" y="96"/>
                  </a:lnTo>
                  <a:lnTo>
                    <a:pt x="165" y="120"/>
                  </a:lnTo>
                  <a:lnTo>
                    <a:pt x="133" y="145"/>
                  </a:lnTo>
                  <a:lnTo>
                    <a:pt x="107" y="172"/>
                  </a:lnTo>
                  <a:lnTo>
                    <a:pt x="84" y="196"/>
                  </a:lnTo>
                  <a:lnTo>
                    <a:pt x="61" y="225"/>
                  </a:lnTo>
                  <a:lnTo>
                    <a:pt x="43" y="250"/>
                  </a:lnTo>
                  <a:lnTo>
                    <a:pt x="25" y="279"/>
                  </a:lnTo>
                  <a:lnTo>
                    <a:pt x="13" y="306"/>
                  </a:lnTo>
                  <a:lnTo>
                    <a:pt x="3" y="336"/>
                  </a:lnTo>
                  <a:lnTo>
                    <a:pt x="0" y="361"/>
                  </a:lnTo>
                  <a:lnTo>
                    <a:pt x="108" y="361"/>
                  </a:lnTo>
                  <a:lnTo>
                    <a:pt x="114" y="332"/>
                  </a:lnTo>
                  <a:lnTo>
                    <a:pt x="125" y="306"/>
                  </a:lnTo>
                  <a:lnTo>
                    <a:pt x="142" y="279"/>
                  </a:lnTo>
                  <a:lnTo>
                    <a:pt x="163" y="256"/>
                  </a:lnTo>
                  <a:lnTo>
                    <a:pt x="188" y="231"/>
                  </a:lnTo>
                  <a:lnTo>
                    <a:pt x="222" y="203"/>
                  </a:lnTo>
                  <a:lnTo>
                    <a:pt x="265" y="177"/>
                  </a:lnTo>
                  <a:lnTo>
                    <a:pt x="304" y="158"/>
                  </a:lnTo>
                  <a:lnTo>
                    <a:pt x="349" y="142"/>
                  </a:lnTo>
                  <a:lnTo>
                    <a:pt x="398" y="128"/>
                  </a:lnTo>
                  <a:lnTo>
                    <a:pt x="452" y="116"/>
                  </a:lnTo>
                  <a:lnTo>
                    <a:pt x="508" y="105"/>
                  </a:lnTo>
                  <a:lnTo>
                    <a:pt x="588" y="94"/>
                  </a:lnTo>
                  <a:lnTo>
                    <a:pt x="668" y="86"/>
                  </a:lnTo>
                  <a:lnTo>
                    <a:pt x="770" y="74"/>
                  </a:lnTo>
                  <a:lnTo>
                    <a:pt x="855" y="66"/>
                  </a:lnTo>
                  <a:lnTo>
                    <a:pt x="855" y="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Freeform 41"/>
            <p:cNvSpPr>
              <a:spLocks/>
            </p:cNvSpPr>
            <p:nvPr/>
          </p:nvSpPr>
          <p:spPr bwMode="auto">
            <a:xfrm>
              <a:off x="4536" y="3675"/>
              <a:ext cx="62" cy="82"/>
            </a:xfrm>
            <a:custGeom>
              <a:avLst/>
              <a:gdLst>
                <a:gd name="T0" fmla="*/ 0 w 62"/>
                <a:gd name="T1" fmla="*/ 9 h 82"/>
                <a:gd name="T2" fmla="*/ 62 w 62"/>
                <a:gd name="T3" fmla="*/ 0 h 82"/>
                <a:gd name="T4" fmla="*/ 62 w 62"/>
                <a:gd name="T5" fmla="*/ 82 h 82"/>
                <a:gd name="T6" fmla="*/ 0 w 62"/>
                <a:gd name="T7" fmla="*/ 73 h 82"/>
                <a:gd name="T8" fmla="*/ 0 w 62"/>
                <a:gd name="T9" fmla="*/ 9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82"/>
                <a:gd name="T17" fmla="*/ 62 w 62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82">
                  <a:moveTo>
                    <a:pt x="0" y="9"/>
                  </a:moveTo>
                  <a:lnTo>
                    <a:pt x="62" y="0"/>
                  </a:lnTo>
                  <a:lnTo>
                    <a:pt x="62" y="82"/>
                  </a:lnTo>
                  <a:lnTo>
                    <a:pt x="0" y="7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Rectangle 42"/>
            <p:cNvSpPr>
              <a:spLocks noChangeArrowheads="1"/>
            </p:cNvSpPr>
            <p:nvPr/>
          </p:nvSpPr>
          <p:spPr bwMode="auto">
            <a:xfrm>
              <a:off x="4595" y="3674"/>
              <a:ext cx="169" cy="89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7519988" y="3317875"/>
            <a:ext cx="373062" cy="811213"/>
            <a:chOff x="4737" y="2090"/>
            <a:chExt cx="235" cy="511"/>
          </a:xfrm>
        </p:grpSpPr>
        <p:sp>
          <p:nvSpPr>
            <p:cNvPr id="33798" name="Freeform 22"/>
            <p:cNvSpPr>
              <a:spLocks/>
            </p:cNvSpPr>
            <p:nvPr/>
          </p:nvSpPr>
          <p:spPr bwMode="auto">
            <a:xfrm>
              <a:off x="4737" y="2090"/>
              <a:ext cx="235" cy="511"/>
            </a:xfrm>
            <a:custGeom>
              <a:avLst/>
              <a:gdLst>
                <a:gd name="T0" fmla="*/ 41 w 235"/>
                <a:gd name="T1" fmla="*/ 232 h 511"/>
                <a:gd name="T2" fmla="*/ 45 w 235"/>
                <a:gd name="T3" fmla="*/ 253 h 511"/>
                <a:gd name="T4" fmla="*/ 44 w 235"/>
                <a:gd name="T5" fmla="*/ 271 h 511"/>
                <a:gd name="T6" fmla="*/ 41 w 235"/>
                <a:gd name="T7" fmla="*/ 285 h 511"/>
                <a:gd name="T8" fmla="*/ 34 w 235"/>
                <a:gd name="T9" fmla="*/ 301 h 511"/>
                <a:gd name="T10" fmla="*/ 24 w 235"/>
                <a:gd name="T11" fmla="*/ 317 h 511"/>
                <a:gd name="T12" fmla="*/ 14 w 235"/>
                <a:gd name="T13" fmla="*/ 334 h 511"/>
                <a:gd name="T14" fmla="*/ 6 w 235"/>
                <a:gd name="T15" fmla="*/ 357 h 511"/>
                <a:gd name="T16" fmla="*/ 2 w 235"/>
                <a:gd name="T17" fmla="*/ 376 h 511"/>
                <a:gd name="T18" fmla="*/ 0 w 235"/>
                <a:gd name="T19" fmla="*/ 398 h 511"/>
                <a:gd name="T20" fmla="*/ 1 w 235"/>
                <a:gd name="T21" fmla="*/ 420 h 511"/>
                <a:gd name="T22" fmla="*/ 4 w 235"/>
                <a:gd name="T23" fmla="*/ 437 h 511"/>
                <a:gd name="T24" fmla="*/ 11 w 235"/>
                <a:gd name="T25" fmla="*/ 456 h 511"/>
                <a:gd name="T26" fmla="*/ 20 w 235"/>
                <a:gd name="T27" fmla="*/ 472 h 511"/>
                <a:gd name="T28" fmla="*/ 34 w 235"/>
                <a:gd name="T29" fmla="*/ 486 h 511"/>
                <a:gd name="T30" fmla="*/ 54 w 235"/>
                <a:gd name="T31" fmla="*/ 496 h 511"/>
                <a:gd name="T32" fmla="*/ 73 w 235"/>
                <a:gd name="T33" fmla="*/ 504 h 511"/>
                <a:gd name="T34" fmla="*/ 97 w 235"/>
                <a:gd name="T35" fmla="*/ 509 h 511"/>
                <a:gd name="T36" fmla="*/ 120 w 235"/>
                <a:gd name="T37" fmla="*/ 511 h 511"/>
                <a:gd name="T38" fmla="*/ 144 w 235"/>
                <a:gd name="T39" fmla="*/ 509 h 511"/>
                <a:gd name="T40" fmla="*/ 163 w 235"/>
                <a:gd name="T41" fmla="*/ 504 h 511"/>
                <a:gd name="T42" fmla="*/ 179 w 235"/>
                <a:gd name="T43" fmla="*/ 495 h 511"/>
                <a:gd name="T44" fmla="*/ 193 w 235"/>
                <a:gd name="T45" fmla="*/ 481 h 511"/>
                <a:gd name="T46" fmla="*/ 205 w 235"/>
                <a:gd name="T47" fmla="*/ 464 h 511"/>
                <a:gd name="T48" fmla="*/ 215 w 235"/>
                <a:gd name="T49" fmla="*/ 444 h 511"/>
                <a:gd name="T50" fmla="*/ 222 w 235"/>
                <a:gd name="T51" fmla="*/ 420 h 511"/>
                <a:gd name="T52" fmla="*/ 227 w 235"/>
                <a:gd name="T53" fmla="*/ 396 h 511"/>
                <a:gd name="T54" fmla="*/ 231 w 235"/>
                <a:gd name="T55" fmla="*/ 365 h 511"/>
                <a:gd name="T56" fmla="*/ 232 w 235"/>
                <a:gd name="T57" fmla="*/ 334 h 511"/>
                <a:gd name="T58" fmla="*/ 235 w 235"/>
                <a:gd name="T59" fmla="*/ 265 h 511"/>
                <a:gd name="T60" fmla="*/ 229 w 235"/>
                <a:gd name="T61" fmla="*/ 190 h 511"/>
                <a:gd name="T62" fmla="*/ 222 w 235"/>
                <a:gd name="T63" fmla="*/ 156 h 511"/>
                <a:gd name="T64" fmla="*/ 215 w 235"/>
                <a:gd name="T65" fmla="*/ 136 h 511"/>
                <a:gd name="T66" fmla="*/ 210 w 235"/>
                <a:gd name="T67" fmla="*/ 122 h 511"/>
                <a:gd name="T68" fmla="*/ 202 w 235"/>
                <a:gd name="T69" fmla="*/ 109 h 511"/>
                <a:gd name="T70" fmla="*/ 192 w 235"/>
                <a:gd name="T71" fmla="*/ 96 h 511"/>
                <a:gd name="T72" fmla="*/ 194 w 235"/>
                <a:gd name="T73" fmla="*/ 110 h 511"/>
                <a:gd name="T74" fmla="*/ 193 w 235"/>
                <a:gd name="T75" fmla="*/ 125 h 511"/>
                <a:gd name="T76" fmla="*/ 191 w 235"/>
                <a:gd name="T77" fmla="*/ 139 h 511"/>
                <a:gd name="T78" fmla="*/ 182 w 235"/>
                <a:gd name="T79" fmla="*/ 161 h 511"/>
                <a:gd name="T80" fmla="*/ 176 w 235"/>
                <a:gd name="T81" fmla="*/ 117 h 511"/>
                <a:gd name="T82" fmla="*/ 172 w 235"/>
                <a:gd name="T83" fmla="*/ 94 h 511"/>
                <a:gd name="T84" fmla="*/ 164 w 235"/>
                <a:gd name="T85" fmla="*/ 78 h 511"/>
                <a:gd name="T86" fmla="*/ 155 w 235"/>
                <a:gd name="T87" fmla="*/ 57 h 511"/>
                <a:gd name="T88" fmla="*/ 144 w 235"/>
                <a:gd name="T89" fmla="*/ 39 h 511"/>
                <a:gd name="T90" fmla="*/ 130 w 235"/>
                <a:gd name="T91" fmla="*/ 20 h 511"/>
                <a:gd name="T92" fmla="*/ 114 w 235"/>
                <a:gd name="T93" fmla="*/ 0 h 511"/>
                <a:gd name="T94" fmla="*/ 122 w 235"/>
                <a:gd name="T95" fmla="*/ 27 h 511"/>
                <a:gd name="T96" fmla="*/ 127 w 235"/>
                <a:gd name="T97" fmla="*/ 51 h 511"/>
                <a:gd name="T98" fmla="*/ 130 w 235"/>
                <a:gd name="T99" fmla="*/ 79 h 511"/>
                <a:gd name="T100" fmla="*/ 127 w 235"/>
                <a:gd name="T101" fmla="*/ 105 h 511"/>
                <a:gd name="T102" fmla="*/ 120 w 235"/>
                <a:gd name="T103" fmla="*/ 134 h 511"/>
                <a:gd name="T104" fmla="*/ 114 w 235"/>
                <a:gd name="T105" fmla="*/ 156 h 511"/>
                <a:gd name="T106" fmla="*/ 103 w 235"/>
                <a:gd name="T107" fmla="*/ 180 h 511"/>
                <a:gd name="T108" fmla="*/ 95 w 235"/>
                <a:gd name="T109" fmla="*/ 204 h 511"/>
                <a:gd name="T110" fmla="*/ 84 w 235"/>
                <a:gd name="T111" fmla="*/ 222 h 511"/>
                <a:gd name="T112" fmla="*/ 80 w 235"/>
                <a:gd name="T113" fmla="*/ 229 h 511"/>
                <a:gd name="T114" fmla="*/ 72 w 235"/>
                <a:gd name="T115" fmla="*/ 234 h 511"/>
                <a:gd name="T116" fmla="*/ 62 w 235"/>
                <a:gd name="T117" fmla="*/ 235 h 511"/>
                <a:gd name="T118" fmla="*/ 54 w 235"/>
                <a:gd name="T119" fmla="*/ 230 h 511"/>
                <a:gd name="T120" fmla="*/ 46 w 235"/>
                <a:gd name="T121" fmla="*/ 223 h 511"/>
                <a:gd name="T122" fmla="*/ 35 w 235"/>
                <a:gd name="T123" fmla="*/ 214 h 511"/>
                <a:gd name="T124" fmla="*/ 41 w 235"/>
                <a:gd name="T125" fmla="*/ 232 h 5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5"/>
                <a:gd name="T190" fmla="*/ 0 h 511"/>
                <a:gd name="T191" fmla="*/ 235 w 235"/>
                <a:gd name="T192" fmla="*/ 511 h 5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5" h="511">
                  <a:moveTo>
                    <a:pt x="41" y="232"/>
                  </a:moveTo>
                  <a:lnTo>
                    <a:pt x="45" y="253"/>
                  </a:lnTo>
                  <a:lnTo>
                    <a:pt x="44" y="271"/>
                  </a:lnTo>
                  <a:lnTo>
                    <a:pt x="41" y="285"/>
                  </a:lnTo>
                  <a:lnTo>
                    <a:pt x="34" y="301"/>
                  </a:lnTo>
                  <a:lnTo>
                    <a:pt x="24" y="317"/>
                  </a:lnTo>
                  <a:lnTo>
                    <a:pt x="14" y="334"/>
                  </a:lnTo>
                  <a:lnTo>
                    <a:pt x="6" y="357"/>
                  </a:lnTo>
                  <a:lnTo>
                    <a:pt x="2" y="376"/>
                  </a:lnTo>
                  <a:lnTo>
                    <a:pt x="0" y="398"/>
                  </a:lnTo>
                  <a:lnTo>
                    <a:pt x="1" y="420"/>
                  </a:lnTo>
                  <a:lnTo>
                    <a:pt x="4" y="437"/>
                  </a:lnTo>
                  <a:lnTo>
                    <a:pt x="11" y="456"/>
                  </a:lnTo>
                  <a:lnTo>
                    <a:pt x="20" y="472"/>
                  </a:lnTo>
                  <a:lnTo>
                    <a:pt x="34" y="486"/>
                  </a:lnTo>
                  <a:lnTo>
                    <a:pt x="54" y="496"/>
                  </a:lnTo>
                  <a:lnTo>
                    <a:pt x="73" y="504"/>
                  </a:lnTo>
                  <a:lnTo>
                    <a:pt x="97" y="509"/>
                  </a:lnTo>
                  <a:lnTo>
                    <a:pt x="120" y="511"/>
                  </a:lnTo>
                  <a:lnTo>
                    <a:pt x="144" y="509"/>
                  </a:lnTo>
                  <a:lnTo>
                    <a:pt x="163" y="504"/>
                  </a:lnTo>
                  <a:lnTo>
                    <a:pt x="179" y="495"/>
                  </a:lnTo>
                  <a:lnTo>
                    <a:pt x="193" y="481"/>
                  </a:lnTo>
                  <a:lnTo>
                    <a:pt x="205" y="464"/>
                  </a:lnTo>
                  <a:lnTo>
                    <a:pt x="215" y="444"/>
                  </a:lnTo>
                  <a:lnTo>
                    <a:pt x="222" y="420"/>
                  </a:lnTo>
                  <a:lnTo>
                    <a:pt x="227" y="396"/>
                  </a:lnTo>
                  <a:lnTo>
                    <a:pt x="231" y="365"/>
                  </a:lnTo>
                  <a:lnTo>
                    <a:pt x="232" y="334"/>
                  </a:lnTo>
                  <a:lnTo>
                    <a:pt x="235" y="265"/>
                  </a:lnTo>
                  <a:lnTo>
                    <a:pt x="229" y="190"/>
                  </a:lnTo>
                  <a:lnTo>
                    <a:pt x="222" y="156"/>
                  </a:lnTo>
                  <a:lnTo>
                    <a:pt x="215" y="136"/>
                  </a:lnTo>
                  <a:lnTo>
                    <a:pt x="210" y="122"/>
                  </a:lnTo>
                  <a:lnTo>
                    <a:pt x="202" y="109"/>
                  </a:lnTo>
                  <a:lnTo>
                    <a:pt x="192" y="96"/>
                  </a:lnTo>
                  <a:lnTo>
                    <a:pt x="194" y="110"/>
                  </a:lnTo>
                  <a:lnTo>
                    <a:pt x="193" y="125"/>
                  </a:lnTo>
                  <a:lnTo>
                    <a:pt x="191" y="139"/>
                  </a:lnTo>
                  <a:lnTo>
                    <a:pt x="182" y="161"/>
                  </a:lnTo>
                  <a:lnTo>
                    <a:pt x="176" y="117"/>
                  </a:lnTo>
                  <a:lnTo>
                    <a:pt x="172" y="94"/>
                  </a:lnTo>
                  <a:lnTo>
                    <a:pt x="164" y="78"/>
                  </a:lnTo>
                  <a:lnTo>
                    <a:pt x="155" y="57"/>
                  </a:lnTo>
                  <a:lnTo>
                    <a:pt x="144" y="39"/>
                  </a:lnTo>
                  <a:lnTo>
                    <a:pt x="130" y="20"/>
                  </a:lnTo>
                  <a:lnTo>
                    <a:pt x="114" y="0"/>
                  </a:lnTo>
                  <a:lnTo>
                    <a:pt x="122" y="27"/>
                  </a:lnTo>
                  <a:lnTo>
                    <a:pt x="127" y="51"/>
                  </a:lnTo>
                  <a:lnTo>
                    <a:pt x="130" y="79"/>
                  </a:lnTo>
                  <a:lnTo>
                    <a:pt x="127" y="105"/>
                  </a:lnTo>
                  <a:lnTo>
                    <a:pt x="120" y="134"/>
                  </a:lnTo>
                  <a:lnTo>
                    <a:pt x="114" y="156"/>
                  </a:lnTo>
                  <a:lnTo>
                    <a:pt x="103" y="180"/>
                  </a:lnTo>
                  <a:lnTo>
                    <a:pt x="95" y="204"/>
                  </a:lnTo>
                  <a:lnTo>
                    <a:pt x="84" y="222"/>
                  </a:lnTo>
                  <a:lnTo>
                    <a:pt x="80" y="229"/>
                  </a:lnTo>
                  <a:lnTo>
                    <a:pt x="72" y="234"/>
                  </a:lnTo>
                  <a:lnTo>
                    <a:pt x="62" y="235"/>
                  </a:lnTo>
                  <a:lnTo>
                    <a:pt x="54" y="230"/>
                  </a:lnTo>
                  <a:lnTo>
                    <a:pt x="46" y="223"/>
                  </a:lnTo>
                  <a:lnTo>
                    <a:pt x="35" y="214"/>
                  </a:lnTo>
                  <a:lnTo>
                    <a:pt x="41" y="232"/>
                  </a:ln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799" name="Group 26"/>
            <p:cNvGrpSpPr>
              <a:grpSpLocks/>
            </p:cNvGrpSpPr>
            <p:nvPr/>
          </p:nvGrpSpPr>
          <p:grpSpPr bwMode="auto">
            <a:xfrm>
              <a:off x="4785" y="2263"/>
              <a:ext cx="155" cy="267"/>
              <a:chOff x="4785" y="2263"/>
              <a:chExt cx="155" cy="267"/>
            </a:xfrm>
          </p:grpSpPr>
          <p:sp>
            <p:nvSpPr>
              <p:cNvPr id="33800" name="Arc 23"/>
              <p:cNvSpPr>
                <a:spLocks/>
              </p:cNvSpPr>
              <p:nvPr/>
            </p:nvSpPr>
            <p:spPr bwMode="auto">
              <a:xfrm>
                <a:off x="4870" y="2269"/>
                <a:ext cx="40" cy="261"/>
              </a:xfrm>
              <a:custGeom>
                <a:avLst/>
                <a:gdLst>
                  <a:gd name="T0" fmla="*/ 0 w 21600"/>
                  <a:gd name="T1" fmla="*/ 0 h 41400"/>
                  <a:gd name="T2" fmla="*/ 0 w 21600"/>
                  <a:gd name="T3" fmla="*/ 2 h 41400"/>
                  <a:gd name="T4" fmla="*/ 0 w 21600"/>
                  <a:gd name="T5" fmla="*/ 1 h 414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00"/>
                  <a:gd name="T11" fmla="*/ 21600 w 21600"/>
                  <a:gd name="T12" fmla="*/ 41400 h 414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00" fill="none" extrusionOk="0">
                    <a:moveTo>
                      <a:pt x="7327" y="-1"/>
                    </a:moveTo>
                    <a:cubicBezTo>
                      <a:pt x="15891" y="3088"/>
                      <a:pt x="21600" y="11214"/>
                      <a:pt x="21600" y="20319"/>
                    </a:cubicBezTo>
                    <a:cubicBezTo>
                      <a:pt x="21600" y="30433"/>
                      <a:pt x="14580" y="39194"/>
                      <a:pt x="4708" y="41399"/>
                    </a:cubicBezTo>
                  </a:path>
                  <a:path w="21600" h="41400" stroke="0" extrusionOk="0">
                    <a:moveTo>
                      <a:pt x="7327" y="-1"/>
                    </a:moveTo>
                    <a:cubicBezTo>
                      <a:pt x="15891" y="3088"/>
                      <a:pt x="21600" y="11214"/>
                      <a:pt x="21600" y="20319"/>
                    </a:cubicBezTo>
                    <a:cubicBezTo>
                      <a:pt x="21600" y="30433"/>
                      <a:pt x="14580" y="39194"/>
                      <a:pt x="4708" y="41399"/>
                    </a:cubicBezTo>
                    <a:lnTo>
                      <a:pt x="0" y="20319"/>
                    </a:lnTo>
                    <a:close/>
                  </a:path>
                </a:pathLst>
              </a:custGeom>
              <a:solidFill>
                <a:srgbClr val="6699FF"/>
              </a:solidFill>
              <a:ln w="12700">
                <a:solidFill>
                  <a:srgbClr val="FFA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1" name="Arc 24"/>
              <p:cNvSpPr>
                <a:spLocks/>
              </p:cNvSpPr>
              <p:nvPr/>
            </p:nvSpPr>
            <p:spPr bwMode="auto">
              <a:xfrm>
                <a:off x="4785" y="2432"/>
                <a:ext cx="18" cy="70"/>
              </a:xfrm>
              <a:custGeom>
                <a:avLst/>
                <a:gdLst>
                  <a:gd name="T0" fmla="*/ 0 w 21600"/>
                  <a:gd name="T1" fmla="*/ 0 h 42082"/>
                  <a:gd name="T2" fmla="*/ 0 w 21600"/>
                  <a:gd name="T3" fmla="*/ 0 h 42082"/>
                  <a:gd name="T4" fmla="*/ 0 w 21600"/>
                  <a:gd name="T5" fmla="*/ 0 h 4208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082"/>
                  <a:gd name="T11" fmla="*/ 21600 w 21600"/>
                  <a:gd name="T12" fmla="*/ 42082 h 420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082" fill="none" extrusionOk="0">
                    <a:moveTo>
                      <a:pt x="17259" y="42082"/>
                    </a:moveTo>
                    <a:cubicBezTo>
                      <a:pt x="7212" y="40021"/>
                      <a:pt x="0" y="31179"/>
                      <a:pt x="0" y="20923"/>
                    </a:cubicBezTo>
                    <a:cubicBezTo>
                      <a:pt x="-1" y="11059"/>
                      <a:pt x="6681" y="2449"/>
                      <a:pt x="16234" y="-1"/>
                    </a:cubicBezTo>
                  </a:path>
                  <a:path w="21600" h="42082" stroke="0" extrusionOk="0">
                    <a:moveTo>
                      <a:pt x="17259" y="42082"/>
                    </a:moveTo>
                    <a:cubicBezTo>
                      <a:pt x="7212" y="40021"/>
                      <a:pt x="0" y="31179"/>
                      <a:pt x="0" y="20923"/>
                    </a:cubicBezTo>
                    <a:cubicBezTo>
                      <a:pt x="-1" y="11059"/>
                      <a:pt x="6681" y="2449"/>
                      <a:pt x="16234" y="-1"/>
                    </a:cubicBezTo>
                    <a:lnTo>
                      <a:pt x="21600" y="20923"/>
                    </a:lnTo>
                    <a:close/>
                  </a:path>
                </a:pathLst>
              </a:custGeom>
              <a:solidFill>
                <a:srgbClr val="6699FF"/>
              </a:solidFill>
              <a:ln w="12700">
                <a:solidFill>
                  <a:srgbClr val="FFA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2" name="Arc 25"/>
              <p:cNvSpPr>
                <a:spLocks/>
              </p:cNvSpPr>
              <p:nvPr/>
            </p:nvSpPr>
            <p:spPr bwMode="auto">
              <a:xfrm>
                <a:off x="4906" y="2263"/>
                <a:ext cx="34" cy="130"/>
              </a:xfrm>
              <a:custGeom>
                <a:avLst/>
                <a:gdLst>
                  <a:gd name="T0" fmla="*/ 0 w 18535"/>
                  <a:gd name="T1" fmla="*/ 0 h 20683"/>
                  <a:gd name="T2" fmla="*/ 0 w 18535"/>
                  <a:gd name="T3" fmla="*/ 0 h 20683"/>
                  <a:gd name="T4" fmla="*/ 0 w 18535"/>
                  <a:gd name="T5" fmla="*/ 1 h 20683"/>
                  <a:gd name="T6" fmla="*/ 0 60000 65536"/>
                  <a:gd name="T7" fmla="*/ 0 60000 65536"/>
                  <a:gd name="T8" fmla="*/ 0 60000 65536"/>
                  <a:gd name="T9" fmla="*/ 0 w 18535"/>
                  <a:gd name="T10" fmla="*/ 0 h 20683"/>
                  <a:gd name="T11" fmla="*/ 18535 w 18535"/>
                  <a:gd name="T12" fmla="*/ 20683 h 206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535" h="20683" fill="none" extrusionOk="0">
                    <a:moveTo>
                      <a:pt x="6227" y="0"/>
                    </a:moveTo>
                    <a:cubicBezTo>
                      <a:pt x="11382" y="1552"/>
                      <a:pt x="15771" y="4972"/>
                      <a:pt x="18535" y="9591"/>
                    </a:cubicBezTo>
                  </a:path>
                  <a:path w="18535" h="20683" stroke="0" extrusionOk="0">
                    <a:moveTo>
                      <a:pt x="6227" y="0"/>
                    </a:moveTo>
                    <a:cubicBezTo>
                      <a:pt x="11382" y="1552"/>
                      <a:pt x="15771" y="4972"/>
                      <a:pt x="18535" y="9591"/>
                    </a:cubicBezTo>
                    <a:lnTo>
                      <a:pt x="0" y="20683"/>
                    </a:lnTo>
                    <a:close/>
                  </a:path>
                </a:pathLst>
              </a:custGeom>
              <a:solidFill>
                <a:srgbClr val="6699FF"/>
              </a:solidFill>
              <a:ln w="12700">
                <a:solidFill>
                  <a:srgbClr val="FFA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utoUpdateAnimBg="0"/>
      <p:bldP spid="5222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Check point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zh-TW" smtClean="0"/>
              <a:t>Use suitable words to fill in the blanks.</a:t>
            </a:r>
          </a:p>
          <a:p>
            <a:pPr eaLnBrk="1" hangingPunct="1"/>
            <a:r>
              <a:rPr lang="en-US" altLang="zh-TW" smtClean="0"/>
              <a:t>The non-luminous flame is (a) in colour.</a:t>
            </a:r>
          </a:p>
          <a:p>
            <a:pPr eaLnBrk="1" hangingPunct="1"/>
            <a:r>
              <a:rPr lang="en-US" altLang="zh-TW" smtClean="0"/>
              <a:t>The luminous flame is (b) in colour.</a:t>
            </a:r>
          </a:p>
          <a:p>
            <a:pPr eaLnBrk="1" hangingPunct="1"/>
            <a:r>
              <a:rPr lang="en-US" altLang="zh-TW" smtClean="0"/>
              <a:t>The (c) flame is easier to see.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8975" y="3965575"/>
            <a:ext cx="7916863" cy="2179638"/>
            <a:chOff x="434" y="2498"/>
            <a:chExt cx="4987" cy="1373"/>
          </a:xfrm>
        </p:grpSpPr>
        <p:pic>
          <p:nvPicPr>
            <p:cNvPr id="3482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" y="2498"/>
              <a:ext cx="1147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Text Box 5"/>
            <p:cNvSpPr txBox="1">
              <a:spLocks noChangeArrowheads="1"/>
            </p:cNvSpPr>
            <p:nvPr/>
          </p:nvSpPr>
          <p:spPr bwMode="auto">
            <a:xfrm>
              <a:off x="434" y="2892"/>
              <a:ext cx="1645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2" charset="-120"/>
                </a:defRPr>
              </a:lvl9pPr>
            </a:lstStyle>
            <a:p>
              <a:pPr eaLnBrk="1" hangingPunct="1"/>
              <a:r>
                <a:rPr kumimoji="1" lang="zh-TW" altLang="en-US" sz="3200">
                  <a:solidFill>
                    <a:srgbClr val="FF0066"/>
                  </a:solidFill>
                </a:rPr>
                <a:t>(</a:t>
              </a:r>
              <a:r>
                <a:rPr kumimoji="1" lang="en-US" altLang="zh-TW" sz="3200">
                  <a:solidFill>
                    <a:srgbClr val="FF0066"/>
                  </a:solidFill>
                </a:rPr>
                <a:t>a)	yellow</a:t>
              </a:r>
            </a:p>
            <a:p>
              <a:pPr eaLnBrk="1" hangingPunct="1"/>
              <a:r>
                <a:rPr kumimoji="1" lang="en-US" altLang="zh-TW" sz="3200">
                  <a:solidFill>
                    <a:srgbClr val="FF0066"/>
                  </a:solidFill>
                </a:rPr>
                <a:t>(b)	blue</a:t>
              </a:r>
            </a:p>
            <a:p>
              <a:pPr eaLnBrk="1" hangingPunct="1"/>
              <a:r>
                <a:rPr kumimoji="1" lang="en-US" altLang="zh-TW" sz="3200">
                  <a:solidFill>
                    <a:srgbClr val="FF0066"/>
                  </a:solidFill>
                </a:rPr>
                <a:t>(c)	luminous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538" y="2116138"/>
            <a:ext cx="3827462" cy="4041775"/>
          </a:xfrm>
          <a:ln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n-US" altLang="zh-TW" smtClean="0">
                <a:solidFill>
                  <a:schemeClr val="tx1"/>
                </a:solidFill>
              </a:rPr>
              <a:t>Flame I</a:t>
            </a:r>
            <a:endParaRPr lang="en-US" altLang="zh-TW" smtClean="0"/>
          </a:p>
          <a:p>
            <a:pPr eaLnBrk="1" hangingPunct="1"/>
            <a:r>
              <a:rPr lang="en-US" altLang="zh-TW" smtClean="0">
                <a:solidFill>
                  <a:schemeClr val="accent1"/>
                </a:solidFill>
              </a:rPr>
              <a:t>with air hole CLOSED</a:t>
            </a:r>
          </a:p>
          <a:p>
            <a:pPr eaLnBrk="1" hangingPunct="1"/>
            <a:r>
              <a:rPr lang="en-US" altLang="zh-TW" smtClean="0">
                <a:solidFill>
                  <a:srgbClr val="FF9933"/>
                </a:solidFill>
              </a:rPr>
              <a:t>yellow</a:t>
            </a:r>
            <a:r>
              <a:rPr lang="en-US" altLang="zh-TW" smtClean="0">
                <a:solidFill>
                  <a:schemeClr val="accent1"/>
                </a:solidFill>
              </a:rPr>
              <a:t> in colour</a:t>
            </a:r>
          </a:p>
          <a:p>
            <a:pPr eaLnBrk="1" hangingPunct="1"/>
            <a:r>
              <a:rPr lang="en-US" altLang="zh-TW" smtClean="0">
                <a:solidFill>
                  <a:schemeClr val="accent1"/>
                </a:solidFill>
              </a:rPr>
              <a:t>luminous</a:t>
            </a:r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975" y="2114550"/>
            <a:ext cx="3846513" cy="3990975"/>
          </a:xfrm>
          <a:ln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n-US" altLang="zh-TW" smtClean="0">
                <a:solidFill>
                  <a:schemeClr val="tx1"/>
                </a:solidFill>
              </a:rPr>
              <a:t>Flame II</a:t>
            </a:r>
            <a:endParaRPr lang="en-US" altLang="zh-TW" smtClean="0"/>
          </a:p>
          <a:p>
            <a:pPr eaLnBrk="1" hangingPunct="1"/>
            <a:r>
              <a:rPr lang="en-US" altLang="zh-TW" smtClean="0">
                <a:solidFill>
                  <a:schemeClr val="accent1"/>
                </a:solidFill>
              </a:rPr>
              <a:t>with air hole OPENED</a:t>
            </a:r>
          </a:p>
          <a:p>
            <a:pPr eaLnBrk="1" hangingPunct="1"/>
            <a:r>
              <a:rPr lang="en-US" altLang="zh-TW" smtClean="0">
                <a:solidFill>
                  <a:srgbClr val="3366FF"/>
                </a:solidFill>
              </a:rPr>
              <a:t>blue</a:t>
            </a:r>
            <a:r>
              <a:rPr lang="en-US" altLang="zh-TW" smtClean="0">
                <a:solidFill>
                  <a:schemeClr val="accent1"/>
                </a:solidFill>
              </a:rPr>
              <a:t> in colour</a:t>
            </a:r>
          </a:p>
          <a:p>
            <a:pPr eaLnBrk="1" hangingPunct="1"/>
            <a:r>
              <a:rPr lang="en-US" altLang="zh-TW" smtClean="0">
                <a:solidFill>
                  <a:schemeClr val="accent1"/>
                </a:solidFill>
              </a:rPr>
              <a:t>non-luminous</a:t>
            </a:r>
            <a:endParaRPr lang="en-US" altLang="zh-TW" smtClean="0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941638" y="3386138"/>
          <a:ext cx="2033587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多媒體項目" r:id="rId5" imgW="3848040" imgH="5478120" progId="MS_ClipArt_Gallery.2">
                  <p:embed/>
                </p:oleObj>
              </mc:Choice>
              <mc:Fallback>
                <p:oleObj name="多媒體項目" r:id="rId5" imgW="3848040" imgH="547812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386138"/>
                        <a:ext cx="2033587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/>
              <a:t>Which kind of flame is hotter?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3738563" y="3144838"/>
            <a:ext cx="341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3200" b="1"/>
              <a:t>?</a:t>
            </a:r>
            <a:endParaRPr kumimoji="1" lang="zh-TW" altLang="en-US"/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 rot="1549418">
            <a:off x="4159250" y="3190875"/>
            <a:ext cx="341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3200" b="1"/>
              <a:t>?</a:t>
            </a:r>
            <a:endParaRPr kumimoji="1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  <p:bldP spid="56324" grpId="0" build="p" autoUpdateAnimBg="0"/>
      <p:bldP spid="5632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How to know which flame is </a:t>
            </a:r>
            <a:r>
              <a:rPr lang="en-US" altLang="zh-TW" smtClean="0">
                <a:solidFill>
                  <a:srgbClr val="FFFF00"/>
                </a:solidFill>
              </a:rPr>
              <a:t>hotter</a:t>
            </a:r>
            <a:r>
              <a:rPr lang="en-US" altLang="zh-TW" smtClean="0"/>
              <a:t>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5925" y="2170113"/>
            <a:ext cx="5913438" cy="736600"/>
          </a:xfrm>
        </p:spPr>
        <p:txBody>
          <a:bodyPr/>
          <a:lstStyle/>
          <a:p>
            <a:pPr eaLnBrk="1" hangingPunct="1"/>
            <a:r>
              <a:rPr lang="en-US" altLang="zh-TW" smtClean="0"/>
              <a:t>To contact the flame with your hand?						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163" y="3030538"/>
            <a:ext cx="5749925" cy="866775"/>
          </a:xfrm>
        </p:spPr>
        <p:txBody>
          <a:bodyPr/>
          <a:lstStyle/>
          <a:p>
            <a:pPr eaLnBrk="1" hangingPunct="1"/>
            <a:r>
              <a:rPr lang="en-US" altLang="zh-TW" smtClean="0"/>
              <a:t>To measure the temperature by a thermometer?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7224713" y="2173288"/>
            <a:ext cx="447675" cy="588962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/>
              <a:t>X</a:t>
            </a:r>
            <a:endParaRPr kumimoji="1" lang="en-US" altLang="zh-TW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7215188" y="3135313"/>
            <a:ext cx="447675" cy="588962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3200"/>
              <a:t>X</a:t>
            </a:r>
            <a:endParaRPr kumimoji="1" lang="en-US" altLang="zh-TW"/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419100" y="4206875"/>
            <a:ext cx="58229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</a:pPr>
            <a:endParaRPr kumimoji="1" lang="zh-TW" altLang="en-US" sz="2800">
              <a:solidFill>
                <a:srgbClr val="FFFFFF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438150" y="4171950"/>
            <a:ext cx="574992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</a:pPr>
            <a:r>
              <a:rPr kumimoji="1" lang="en-US" altLang="zh-TW" sz="2800">
                <a:solidFill>
                  <a:srgbClr val="FFFFFF"/>
                </a:solidFill>
              </a:rPr>
              <a:t>To compare the time taken to make the water boiled 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l"/>
            </a:pPr>
            <a:endParaRPr kumimoji="1" lang="zh-TW" altLang="en-US" sz="2800">
              <a:solidFill>
                <a:srgbClr val="FFFFFF"/>
              </a:solidFill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7185025" y="4257675"/>
            <a:ext cx="484188" cy="46672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zh-TW" altLang="zh-TW"/>
          </a:p>
        </p:txBody>
      </p:sp>
      <p:sp>
        <p:nvSpPr>
          <p:cNvPr id="57363" name="Freeform 19"/>
          <p:cNvSpPr>
            <a:spLocks/>
          </p:cNvSpPr>
          <p:nvPr/>
        </p:nvSpPr>
        <p:spPr bwMode="auto">
          <a:xfrm>
            <a:off x="7223125" y="4313238"/>
            <a:ext cx="358775" cy="358775"/>
          </a:xfrm>
          <a:custGeom>
            <a:avLst/>
            <a:gdLst>
              <a:gd name="T0" fmla="*/ 0 w 215"/>
              <a:gd name="T1" fmla="*/ 179388 h 182"/>
              <a:gd name="T2" fmla="*/ 151854 w 215"/>
              <a:gd name="T3" fmla="*/ 358775 h 182"/>
              <a:gd name="T4" fmla="*/ 208590 w 215"/>
              <a:gd name="T5" fmla="*/ 313435 h 182"/>
              <a:gd name="T6" fmla="*/ 245302 w 215"/>
              <a:gd name="T7" fmla="*/ 179388 h 182"/>
              <a:gd name="T8" fmla="*/ 302039 w 215"/>
              <a:gd name="T9" fmla="*/ 90679 h 182"/>
              <a:gd name="T10" fmla="*/ 358775 w 215"/>
              <a:gd name="T11" fmla="*/ 0 h 1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5"/>
              <a:gd name="T19" fmla="*/ 0 h 182"/>
              <a:gd name="T20" fmla="*/ 215 w 215"/>
              <a:gd name="T21" fmla="*/ 182 h 1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5" h="182">
                <a:moveTo>
                  <a:pt x="0" y="91"/>
                </a:moveTo>
                <a:cubicBezTo>
                  <a:pt x="39" y="117"/>
                  <a:pt x="65" y="143"/>
                  <a:pt x="91" y="182"/>
                </a:cubicBezTo>
                <a:cubicBezTo>
                  <a:pt x="102" y="174"/>
                  <a:pt x="118" y="171"/>
                  <a:pt x="125" y="159"/>
                </a:cubicBezTo>
                <a:cubicBezTo>
                  <a:pt x="137" y="139"/>
                  <a:pt x="133" y="110"/>
                  <a:pt x="147" y="91"/>
                </a:cubicBezTo>
                <a:cubicBezTo>
                  <a:pt x="158" y="76"/>
                  <a:pt x="170" y="61"/>
                  <a:pt x="181" y="46"/>
                </a:cubicBezTo>
                <a:cubicBezTo>
                  <a:pt x="196" y="4"/>
                  <a:pt x="182" y="18"/>
                  <a:pt x="215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51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5467350"/>
            <a:ext cx="30718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utoUpdateAnimBg="0"/>
      <p:bldP spid="57348" grpId="0" build="p" autoUpdateAnimBg="0"/>
      <p:bldP spid="57351" grpId="0" animBg="1" autoUpdateAnimBg="0"/>
      <p:bldP spid="57352" grpId="0" animBg="1" autoUpdateAnimBg="0"/>
      <p:bldP spid="57356" grpId="0" build="p" autoUpdateAnimBg="0"/>
      <p:bldP spid="57358" grpId="0" build="p" autoUpdateAnimBg="0"/>
      <p:bldP spid="57359" grpId="0" animBg="1" autoUpdateAnimBg="0"/>
      <p:bldP spid="573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How to heat an object? (1)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52650"/>
            <a:ext cx="8839200" cy="85725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zh-TW" altLang="zh-TW" b="1" smtClean="0">
                <a:solidFill>
                  <a:schemeClr val="accent2"/>
                </a:solidFill>
              </a:rPr>
              <a:t>	  </a:t>
            </a:r>
            <a:r>
              <a:rPr lang="en-US" altLang="zh-TW" b="1" smtClean="0">
                <a:solidFill>
                  <a:schemeClr val="accent2"/>
                </a:solidFill>
              </a:rPr>
              <a:t>The apparatus used in the procedure of heating</a:t>
            </a:r>
            <a:r>
              <a:rPr lang="en-US" altLang="zh-TW" smtClean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zh-TW" smtClean="0">
                <a:solidFill>
                  <a:schemeClr val="accent2"/>
                </a:solidFill>
              </a:rPr>
              <a:t>				</a:t>
            </a:r>
            <a:r>
              <a:rPr lang="en-US" altLang="zh-TW" b="1" smtClean="0">
                <a:solidFill>
                  <a:schemeClr val="accent1"/>
                </a:solidFill>
              </a:rPr>
              <a:t>What are these?</a:t>
            </a:r>
            <a:endParaRPr lang="en-US" altLang="zh-TW" smtClean="0"/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366713" y="3271838"/>
          <a:ext cx="8326437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點陣圖影像" r:id="rId6" imgW="3724138" imgH="1038168" progId="Paint.Picture">
                  <p:embed/>
                </p:oleObj>
              </mc:Choice>
              <mc:Fallback>
                <p:oleObj name="點陣圖影像" r:id="rId6" imgW="3724138" imgH="103816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3271838"/>
                        <a:ext cx="8326437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990600" y="5505450"/>
            <a:ext cx="1219200" cy="528638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/>
              <a:t>Tripod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448050" y="5372100"/>
            <a:ext cx="1295400" cy="955675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/>
              <a:t>Bunsen Burner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5353050" y="5353050"/>
            <a:ext cx="1085850" cy="955675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/>
              <a:t>Wire gauze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7181850" y="5372100"/>
            <a:ext cx="1219200" cy="528638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/>
              <a:t>Beaker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build="p" autoUpdateAnimBg="0"/>
      <p:bldP spid="63494" grpId="0" animBg="1" autoUpdateAnimBg="0"/>
      <p:bldP spid="63495" grpId="0" animBg="1" autoUpdateAnimBg="0"/>
      <p:bldP spid="63496" grpId="0" animBg="1" autoUpdateAnimBg="0"/>
      <p:bldP spid="6349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How to heat an object? (2)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>
            <p:ph type="body" sz="half" idx="1"/>
          </p:nvPr>
        </p:nvGraphicFramePr>
        <p:xfrm>
          <a:off x="3219450" y="3703638"/>
          <a:ext cx="2030413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點陣圖影像" r:id="rId5" imgW="1038168" imgH="1085682" progId="Paint.Picture">
                  <p:embed/>
                </p:oleObj>
              </mc:Choice>
              <mc:Fallback>
                <p:oleObj name="點陣圖影像" r:id="rId5" imgW="1038168" imgH="1085682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3703638"/>
                        <a:ext cx="2030413" cy="212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>
            <p:ph type="body" sz="half" idx="2"/>
          </p:nvPr>
        </p:nvGraphicFramePr>
        <p:xfrm>
          <a:off x="3676650" y="3505200"/>
          <a:ext cx="12001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點陣圖影像" r:id="rId7" imgW="733411" imgH="285813" progId="Paint.Picture">
                  <p:embed/>
                </p:oleObj>
              </mc:Choice>
              <mc:Fallback>
                <p:oleObj name="點陣圖影像" r:id="rId7" imgW="733411" imgH="28581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3505200"/>
                        <a:ext cx="1200150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3719513" y="4043363"/>
          <a:ext cx="10763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點陣圖影像" r:id="rId9" imgW="752395" imgH="1057328" progId="Paint.Picture">
                  <p:embed/>
                </p:oleObj>
              </mc:Choice>
              <mc:Fallback>
                <p:oleObj name="點陣圖影像" r:id="rId9" imgW="752395" imgH="105732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13" y="4043363"/>
                        <a:ext cx="107632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924050" y="5772150"/>
            <a:ext cx="4819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zh-TW" sz="2800" b="1">
                <a:solidFill>
                  <a:srgbClr val="CC00FF"/>
                </a:solidFill>
              </a:rPr>
              <a:t>1 .</a:t>
            </a:r>
            <a:r>
              <a:rPr kumimoji="1" lang="en-US" altLang="zh-TW" sz="2800" b="1">
                <a:solidFill>
                  <a:srgbClr val="CC00FF"/>
                </a:solidFill>
              </a:rPr>
              <a:t>Prepare a Bunsen Burner</a:t>
            </a:r>
            <a:endParaRPr kumimoji="1" lang="en-US" altLang="zh-TW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5257800" y="3981450"/>
            <a:ext cx="33718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zh-TW" sz="2800" b="1">
                <a:solidFill>
                  <a:srgbClr val="CC00FF"/>
                </a:solidFill>
              </a:rPr>
              <a:t>2.  </a:t>
            </a:r>
            <a:r>
              <a:rPr kumimoji="1" lang="en-US" altLang="zh-TW" sz="2800" b="1">
                <a:solidFill>
                  <a:srgbClr val="CC00FF"/>
                </a:solidFill>
              </a:rPr>
              <a:t>Put a tripod over the Bunsen Burner                             	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1276350" y="2324100"/>
            <a:ext cx="6381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zh-TW" sz="2800" b="1">
                <a:solidFill>
                  <a:srgbClr val="CC00FF"/>
                </a:solidFill>
              </a:rPr>
              <a:t>3 </a:t>
            </a:r>
            <a:r>
              <a:rPr kumimoji="1" lang="en-US" altLang="zh-TW" sz="2800" b="1">
                <a:solidFill>
                  <a:srgbClr val="CC00FF"/>
                </a:solidFill>
              </a:rPr>
              <a:t>Place a wire gauze onto the tripod</a:t>
            </a:r>
            <a:endParaRPr kumimoji="1"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20" grpId="0" autoUpdateAnimBg="0"/>
      <p:bldP spid="64522" grpId="0" autoUpdateAnimBg="0"/>
      <p:bldP spid="6452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How to heat an object? (3)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600700" y="2747963"/>
            <a:ext cx="3270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zh-TW" altLang="en-US" sz="2800" b="1">
                <a:solidFill>
                  <a:srgbClr val="CC00FF"/>
                </a:solidFill>
              </a:rPr>
              <a:t>4. </a:t>
            </a:r>
            <a:r>
              <a:rPr kumimoji="1" lang="en-US" altLang="zh-TW" sz="2800" b="1">
                <a:solidFill>
                  <a:srgbClr val="CC00FF"/>
                </a:solidFill>
              </a:rPr>
              <a:t>Put a beaker onto the wire gauze</a:t>
            </a:r>
            <a:endParaRPr kumimoji="1" lang="zh-TW" altLang="en-US" sz="2800" b="1">
              <a:solidFill>
                <a:srgbClr val="CC00FF"/>
              </a:solidFill>
            </a:endParaRPr>
          </a:p>
        </p:txBody>
      </p:sp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4000500" y="2354263"/>
          <a:ext cx="142875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點陣圖影像" r:id="rId5" imgW="647597" imgH="619217" progId="Paint.Picture">
                  <p:embed/>
                </p:oleObj>
              </mc:Choice>
              <mc:Fallback>
                <p:oleObj name="點陣圖影像" r:id="rId5" imgW="647597" imgH="619217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2354263"/>
                        <a:ext cx="142875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7" name="Object 11"/>
          <p:cNvGraphicFramePr>
            <a:graphicFrameLocks noChangeAspect="1"/>
          </p:cNvGraphicFramePr>
          <p:nvPr/>
        </p:nvGraphicFramePr>
        <p:xfrm>
          <a:off x="3943350" y="3700463"/>
          <a:ext cx="142398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點陣圖影像" r:id="rId7" imgW="733411" imgH="285813" progId="Paint.Picture">
                  <p:embed/>
                </p:oleObj>
              </mc:Choice>
              <mc:Fallback>
                <p:oleObj name="點陣圖影像" r:id="rId7" imgW="733411" imgH="285813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700463"/>
                        <a:ext cx="142398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4" name="Object 18"/>
          <p:cNvGraphicFramePr>
            <a:graphicFrameLocks noChangeAspect="1"/>
          </p:cNvGraphicFramePr>
          <p:nvPr/>
        </p:nvGraphicFramePr>
        <p:xfrm>
          <a:off x="3638550" y="3970338"/>
          <a:ext cx="2030413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點陣圖影像" r:id="rId9" imgW="1038168" imgH="1085682" progId="Paint.Picture">
                  <p:embed/>
                </p:oleObj>
              </mc:Choice>
              <mc:Fallback>
                <p:oleObj name="點陣圖影像" r:id="rId9" imgW="1038168" imgH="1085682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3970338"/>
                        <a:ext cx="2030413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5" name="Object 19"/>
          <p:cNvGraphicFramePr>
            <a:graphicFrameLocks noChangeAspect="1"/>
          </p:cNvGraphicFramePr>
          <p:nvPr/>
        </p:nvGraphicFramePr>
        <p:xfrm>
          <a:off x="4176713" y="4271963"/>
          <a:ext cx="10763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點陣圖影像" r:id="rId11" imgW="752395" imgH="1057328" progId="Paint.Picture">
                  <p:embed/>
                </p:oleObj>
              </mc:Choice>
              <mc:Fallback>
                <p:oleObj name="點陣圖影像" r:id="rId11" imgW="752395" imgH="1057328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4271963"/>
                        <a:ext cx="107632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6" name="Text Box 20"/>
          <p:cNvSpPr>
            <a:spLocks noChangeArrowheads="1"/>
          </p:cNvSpPr>
          <p:nvPr>
            <p:ph type="body" sz="half" idx="1"/>
          </p:nvPr>
        </p:nvSpPr>
        <p:spPr>
          <a:xfrm>
            <a:off x="152400" y="2343150"/>
            <a:ext cx="3810000" cy="13716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 typeface="Monotype Sorts" pitchFamily="2" charset="2"/>
              <a:buNone/>
            </a:pPr>
            <a:r>
              <a:rPr lang="zh-TW" altLang="en-US" b="1" smtClean="0">
                <a:solidFill>
                  <a:srgbClr val="CC00FF"/>
                </a:solidFill>
              </a:rPr>
              <a:t>5. </a:t>
            </a:r>
            <a:r>
              <a:rPr lang="en-US" altLang="zh-TW" b="1" smtClean="0">
                <a:solidFill>
                  <a:srgbClr val="CC00FF"/>
                </a:solidFill>
              </a:rPr>
              <a:t>Then add water into the beaker</a:t>
            </a:r>
            <a:endParaRPr lang="en-US" altLang="zh-TW" smtClean="0"/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4210050" y="3048000"/>
            <a:ext cx="952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>
            <a:off x="4362450" y="3200400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Line 25"/>
          <p:cNvSpPr>
            <a:spLocks noChangeShapeType="1"/>
          </p:cNvSpPr>
          <p:nvPr/>
        </p:nvSpPr>
        <p:spPr bwMode="auto">
          <a:xfrm>
            <a:off x="4533900" y="34671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>
            <a:off x="4876800" y="3200400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>
            <a:off x="4895850" y="3562350"/>
            <a:ext cx="13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 flipV="1">
            <a:off x="4457700" y="3333750"/>
            <a:ext cx="1524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43" grpId="0" autoUpdateAnimBg="0"/>
      <p:bldP spid="65556" grpId="0" build="p" autoUpdateAnimBg="0"/>
      <p:bldP spid="65557" grpId="0" animBg="1"/>
      <p:bldP spid="65558" grpId="0" animBg="1"/>
      <p:bldP spid="65561" grpId="0" animBg="1"/>
      <p:bldP spid="65562" grpId="0" animBg="1"/>
      <p:bldP spid="65563" grpId="0" animBg="1"/>
      <p:bldP spid="655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Measuring the time taken to boil a certain amount of water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000250"/>
            <a:ext cx="4210050" cy="4114800"/>
          </a:xfrm>
        </p:spPr>
        <p:txBody>
          <a:bodyPr/>
          <a:lstStyle/>
          <a:p>
            <a:pPr eaLnBrk="1" hangingPunct="1"/>
            <a:r>
              <a:rPr lang="en-US" altLang="zh-TW" smtClean="0"/>
              <a:t>Fill a beaker with 50 cm</a:t>
            </a:r>
            <a:r>
              <a:rPr lang="en-US" altLang="zh-TW" baseline="30000" smtClean="0"/>
              <a:t>3</a:t>
            </a:r>
            <a:r>
              <a:rPr lang="en-US" altLang="zh-TW" smtClean="0"/>
              <a:t> of tap water</a:t>
            </a:r>
          </a:p>
          <a:p>
            <a:pPr eaLnBrk="1" hangingPunct="1"/>
            <a:r>
              <a:rPr lang="en-US" altLang="zh-TW" smtClean="0"/>
              <a:t>Set up the apparatus as shown in the diagram</a:t>
            </a:r>
          </a:p>
          <a:p>
            <a:pPr eaLnBrk="1" hangingPunct="1"/>
            <a:r>
              <a:rPr lang="en-US" altLang="zh-TW" smtClean="0"/>
              <a:t>Heat the water with a flame of Bunsen Burner until it boils</a:t>
            </a:r>
          </a:p>
          <a:p>
            <a:pPr eaLnBrk="1" hangingPunct="1"/>
            <a:r>
              <a:rPr lang="en-US" altLang="zh-TW" smtClean="0"/>
              <a:t>Use stop-watch to find out the time taken </a:t>
            </a:r>
          </a:p>
        </p:txBody>
      </p:sp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3952875" y="3148013"/>
          <a:ext cx="4943475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點陣圖影像" r:id="rId6" imgW="2762473" imgH="1295397" progId="Paint.Picture">
                  <p:embed/>
                </p:oleObj>
              </mc:Choice>
              <mc:Fallback>
                <p:oleObj name="點陣圖影像" r:id="rId6" imgW="2762473" imgH="1295397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3148013"/>
                        <a:ext cx="4943475" cy="279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6019800" y="4838700"/>
            <a:ext cx="838200" cy="127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6819900" y="5943600"/>
            <a:ext cx="192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b="1"/>
              <a:t>Stop-watch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8" grpId="0" build="p" autoUpdateAnimBg="0"/>
      <p:bldP spid="62474" grpId="0" animBg="1"/>
      <p:bldP spid="6247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Experiments to compare </a:t>
            </a:r>
            <a:br>
              <a:rPr lang="en-US" altLang="zh-TW" smtClean="0"/>
            </a:br>
            <a:r>
              <a:rPr lang="en-US" altLang="zh-TW" smtClean="0"/>
              <a:t>which flame is hotter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1338" y="2133600"/>
            <a:ext cx="3810000" cy="4114800"/>
          </a:xfrm>
        </p:spPr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n-US" altLang="zh-TW" smtClean="0">
                <a:solidFill>
                  <a:srgbClr val="3366FF"/>
                </a:solidFill>
              </a:rPr>
              <a:t>Experiment 1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with the air hole of Bunsen Burner CLOSED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zh-TW" smtClean="0"/>
              <a:t>		yellow flame</a:t>
            </a:r>
          </a:p>
          <a:p>
            <a:pPr eaLnBrk="1" hangingPunct="1"/>
            <a:endParaRPr lang="zh-TW" altLang="zh-TW" smtClean="0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Monotype Sorts" pitchFamily="2" charset="2"/>
              <a:buNone/>
            </a:pPr>
            <a:r>
              <a:rPr lang="en-US" altLang="zh-TW" smtClean="0">
                <a:solidFill>
                  <a:srgbClr val="3366FF"/>
                </a:solidFill>
              </a:rPr>
              <a:t>Experiment 2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with the air hole of Bunsen Burner OPENED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zh-TW" smtClean="0"/>
              <a:t> 		blue flame</a:t>
            </a: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735013" y="4330700"/>
            <a:ext cx="647700" cy="174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V="1">
            <a:off x="4821238" y="4286250"/>
            <a:ext cx="647700" cy="174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build="p" autoUpdateAnimBg="0"/>
      <p:bldP spid="58372" grpId="0" build="p" autoUpdateAnimBg="0"/>
      <p:bldP spid="58373" grpId="0" animBg="1"/>
      <p:bldP spid="583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 this chapter, you will learn: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What is a Bunsen burner.</a:t>
            </a:r>
          </a:p>
          <a:p>
            <a:pPr eaLnBrk="1" hangingPunct="1"/>
            <a:r>
              <a:rPr lang="en-US" altLang="zh-TW" smtClean="0"/>
              <a:t>How to use the Bunsen burner.</a:t>
            </a:r>
          </a:p>
          <a:p>
            <a:pPr eaLnBrk="1" hangingPunct="1"/>
            <a:r>
              <a:rPr lang="en-US" altLang="zh-TW" smtClean="0"/>
              <a:t>Heating substances with a Bunsen burner.</a:t>
            </a:r>
          </a:p>
          <a:p>
            <a:pPr eaLnBrk="1" hangingPunct="1"/>
            <a:r>
              <a:rPr lang="en-US" altLang="zh-TW" smtClean="0"/>
              <a:t>Find out which flame is hotter.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Experiment 1 (a)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SzPct val="110000"/>
              <a:buFont typeface="Monotype Sorts" pitchFamily="2" charset="2"/>
              <a:buChar char="À"/>
            </a:pPr>
            <a:r>
              <a:rPr lang="en-US" altLang="zh-TW" sz="2800" smtClean="0"/>
              <a:t>Light a Bunsen Burner with the air hole </a:t>
            </a:r>
            <a:r>
              <a:rPr lang="en-US" altLang="zh-TW" sz="2800" smtClean="0">
                <a:solidFill>
                  <a:srgbClr val="3366FF"/>
                </a:solidFill>
              </a:rPr>
              <a:t>closed</a:t>
            </a:r>
            <a:endParaRPr lang="en-US" altLang="zh-TW" sz="2800" smtClean="0"/>
          </a:p>
          <a:p>
            <a:pPr eaLnBrk="1" hangingPunct="1">
              <a:buSzPct val="110000"/>
              <a:buFont typeface="Monotype Sorts" pitchFamily="2" charset="2"/>
              <a:buChar char="Á"/>
            </a:pPr>
            <a:r>
              <a:rPr lang="en-US" altLang="zh-TW" sz="2800" smtClean="0"/>
              <a:t>Light a match and hold it over the chimney.</a:t>
            </a:r>
          </a:p>
          <a:p>
            <a:pPr eaLnBrk="1" hangingPunct="1">
              <a:buSzPct val="110000"/>
              <a:buFont typeface="Monotype Sorts" pitchFamily="2" charset="2"/>
              <a:buChar char="Â"/>
            </a:pPr>
            <a:r>
              <a:rPr lang="en-US" altLang="zh-TW" sz="2800" smtClean="0"/>
              <a:t>Turn on the gas tap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837363" y="1741488"/>
            <a:ext cx="1093787" cy="473075"/>
            <a:chOff x="3544" y="522"/>
            <a:chExt cx="1433" cy="898"/>
          </a:xfrm>
        </p:grpSpPr>
        <p:sp>
          <p:nvSpPr>
            <p:cNvPr id="37929" name="AutoShape 36"/>
            <p:cNvSpPr>
              <a:spLocks noChangeArrowheads="1"/>
            </p:cNvSpPr>
            <p:nvPr/>
          </p:nvSpPr>
          <p:spPr bwMode="auto">
            <a:xfrm>
              <a:off x="3918" y="1326"/>
              <a:ext cx="1059" cy="69"/>
            </a:xfrm>
            <a:prstGeom prst="cube">
              <a:avLst>
                <a:gd name="adj" fmla="val 24991"/>
              </a:avLst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0" name="Oval 37"/>
            <p:cNvSpPr>
              <a:spLocks noChangeArrowheads="1"/>
            </p:cNvSpPr>
            <p:nvPr/>
          </p:nvSpPr>
          <p:spPr bwMode="auto">
            <a:xfrm>
              <a:off x="3768" y="1308"/>
              <a:ext cx="234" cy="10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1" name="Freeform 38"/>
            <p:cNvSpPr>
              <a:spLocks/>
            </p:cNvSpPr>
            <p:nvPr/>
          </p:nvSpPr>
          <p:spPr bwMode="auto">
            <a:xfrm>
              <a:off x="3544" y="522"/>
              <a:ext cx="464" cy="898"/>
            </a:xfrm>
            <a:custGeom>
              <a:avLst/>
              <a:gdLst>
                <a:gd name="T0" fmla="*/ 186 w 464"/>
                <a:gd name="T1" fmla="*/ 808 h 898"/>
                <a:gd name="T2" fmla="*/ 103 w 464"/>
                <a:gd name="T3" fmla="*/ 744 h 898"/>
                <a:gd name="T4" fmla="*/ 64 w 464"/>
                <a:gd name="T5" fmla="*/ 669 h 898"/>
                <a:gd name="T6" fmla="*/ 84 w 464"/>
                <a:gd name="T7" fmla="*/ 585 h 898"/>
                <a:gd name="T8" fmla="*/ 122 w 464"/>
                <a:gd name="T9" fmla="*/ 509 h 898"/>
                <a:gd name="T10" fmla="*/ 186 w 464"/>
                <a:gd name="T11" fmla="*/ 441 h 898"/>
                <a:gd name="T12" fmla="*/ 212 w 464"/>
                <a:gd name="T13" fmla="*/ 382 h 898"/>
                <a:gd name="T14" fmla="*/ 199 w 464"/>
                <a:gd name="T15" fmla="*/ 329 h 898"/>
                <a:gd name="T16" fmla="*/ 161 w 464"/>
                <a:gd name="T17" fmla="*/ 281 h 898"/>
                <a:gd name="T18" fmla="*/ 84 w 464"/>
                <a:gd name="T19" fmla="*/ 217 h 898"/>
                <a:gd name="T20" fmla="*/ 13 w 464"/>
                <a:gd name="T21" fmla="*/ 153 h 898"/>
                <a:gd name="T22" fmla="*/ 7 w 464"/>
                <a:gd name="T23" fmla="*/ 112 h 898"/>
                <a:gd name="T24" fmla="*/ 39 w 464"/>
                <a:gd name="T25" fmla="*/ 71 h 898"/>
                <a:gd name="T26" fmla="*/ 90 w 464"/>
                <a:gd name="T27" fmla="*/ 30 h 898"/>
                <a:gd name="T28" fmla="*/ 129 w 464"/>
                <a:gd name="T29" fmla="*/ 5 h 898"/>
                <a:gd name="T30" fmla="*/ 135 w 464"/>
                <a:gd name="T31" fmla="*/ 3 h 898"/>
                <a:gd name="T32" fmla="*/ 103 w 464"/>
                <a:gd name="T33" fmla="*/ 21 h 898"/>
                <a:gd name="T34" fmla="*/ 64 w 464"/>
                <a:gd name="T35" fmla="*/ 53 h 898"/>
                <a:gd name="T36" fmla="*/ 45 w 464"/>
                <a:gd name="T37" fmla="*/ 89 h 898"/>
                <a:gd name="T38" fmla="*/ 71 w 464"/>
                <a:gd name="T39" fmla="*/ 124 h 898"/>
                <a:gd name="T40" fmla="*/ 142 w 464"/>
                <a:gd name="T41" fmla="*/ 158 h 898"/>
                <a:gd name="T42" fmla="*/ 270 w 464"/>
                <a:gd name="T43" fmla="*/ 215 h 898"/>
                <a:gd name="T44" fmla="*/ 341 w 464"/>
                <a:gd name="T45" fmla="*/ 258 h 898"/>
                <a:gd name="T46" fmla="*/ 411 w 464"/>
                <a:gd name="T47" fmla="*/ 361 h 898"/>
                <a:gd name="T48" fmla="*/ 443 w 464"/>
                <a:gd name="T49" fmla="*/ 468 h 898"/>
                <a:gd name="T50" fmla="*/ 443 w 464"/>
                <a:gd name="T51" fmla="*/ 521 h 898"/>
                <a:gd name="T52" fmla="*/ 405 w 464"/>
                <a:gd name="T53" fmla="*/ 623 h 898"/>
                <a:gd name="T54" fmla="*/ 398 w 464"/>
                <a:gd name="T55" fmla="*/ 694 h 898"/>
                <a:gd name="T56" fmla="*/ 430 w 464"/>
                <a:gd name="T57" fmla="*/ 758 h 898"/>
                <a:gd name="T58" fmla="*/ 463 w 464"/>
                <a:gd name="T59" fmla="*/ 813 h 898"/>
                <a:gd name="T60" fmla="*/ 450 w 464"/>
                <a:gd name="T61" fmla="*/ 854 h 898"/>
                <a:gd name="T62" fmla="*/ 392 w 464"/>
                <a:gd name="T63" fmla="*/ 886 h 898"/>
                <a:gd name="T64" fmla="*/ 347 w 464"/>
                <a:gd name="T65" fmla="*/ 897 h 898"/>
                <a:gd name="T66" fmla="*/ 308 w 464"/>
                <a:gd name="T67" fmla="*/ 888 h 898"/>
                <a:gd name="T68" fmla="*/ 270 w 464"/>
                <a:gd name="T69" fmla="*/ 874 h 898"/>
                <a:gd name="T70" fmla="*/ 244 w 464"/>
                <a:gd name="T71" fmla="*/ 852 h 8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4"/>
                <a:gd name="T109" fmla="*/ 0 h 898"/>
                <a:gd name="T110" fmla="*/ 464 w 464"/>
                <a:gd name="T111" fmla="*/ 898 h 8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4" h="898">
                  <a:moveTo>
                    <a:pt x="225" y="833"/>
                  </a:moveTo>
                  <a:lnTo>
                    <a:pt x="186" y="808"/>
                  </a:lnTo>
                  <a:lnTo>
                    <a:pt x="142" y="779"/>
                  </a:lnTo>
                  <a:lnTo>
                    <a:pt x="103" y="744"/>
                  </a:lnTo>
                  <a:lnTo>
                    <a:pt x="71" y="708"/>
                  </a:lnTo>
                  <a:lnTo>
                    <a:pt x="64" y="669"/>
                  </a:lnTo>
                  <a:lnTo>
                    <a:pt x="71" y="628"/>
                  </a:lnTo>
                  <a:lnTo>
                    <a:pt x="84" y="585"/>
                  </a:lnTo>
                  <a:lnTo>
                    <a:pt x="97" y="546"/>
                  </a:lnTo>
                  <a:lnTo>
                    <a:pt x="122" y="509"/>
                  </a:lnTo>
                  <a:lnTo>
                    <a:pt x="154" y="475"/>
                  </a:lnTo>
                  <a:lnTo>
                    <a:pt x="186" y="441"/>
                  </a:lnTo>
                  <a:lnTo>
                    <a:pt x="206" y="409"/>
                  </a:lnTo>
                  <a:lnTo>
                    <a:pt x="212" y="382"/>
                  </a:lnTo>
                  <a:lnTo>
                    <a:pt x="212" y="356"/>
                  </a:lnTo>
                  <a:lnTo>
                    <a:pt x="199" y="329"/>
                  </a:lnTo>
                  <a:lnTo>
                    <a:pt x="180" y="299"/>
                  </a:lnTo>
                  <a:lnTo>
                    <a:pt x="161" y="281"/>
                  </a:lnTo>
                  <a:lnTo>
                    <a:pt x="142" y="261"/>
                  </a:lnTo>
                  <a:lnTo>
                    <a:pt x="84" y="217"/>
                  </a:lnTo>
                  <a:lnTo>
                    <a:pt x="32" y="174"/>
                  </a:lnTo>
                  <a:lnTo>
                    <a:pt x="13" y="153"/>
                  </a:lnTo>
                  <a:lnTo>
                    <a:pt x="0" y="133"/>
                  </a:lnTo>
                  <a:lnTo>
                    <a:pt x="7" y="112"/>
                  </a:lnTo>
                  <a:lnTo>
                    <a:pt x="20" y="92"/>
                  </a:lnTo>
                  <a:lnTo>
                    <a:pt x="39" y="71"/>
                  </a:lnTo>
                  <a:lnTo>
                    <a:pt x="64" y="51"/>
                  </a:lnTo>
                  <a:lnTo>
                    <a:pt x="90" y="30"/>
                  </a:lnTo>
                  <a:lnTo>
                    <a:pt x="109" y="16"/>
                  </a:lnTo>
                  <a:lnTo>
                    <a:pt x="129" y="5"/>
                  </a:lnTo>
                  <a:lnTo>
                    <a:pt x="135" y="0"/>
                  </a:lnTo>
                  <a:lnTo>
                    <a:pt x="135" y="3"/>
                  </a:lnTo>
                  <a:lnTo>
                    <a:pt x="122" y="10"/>
                  </a:lnTo>
                  <a:lnTo>
                    <a:pt x="103" y="21"/>
                  </a:lnTo>
                  <a:lnTo>
                    <a:pt x="84" y="37"/>
                  </a:lnTo>
                  <a:lnTo>
                    <a:pt x="64" y="53"/>
                  </a:lnTo>
                  <a:lnTo>
                    <a:pt x="52" y="71"/>
                  </a:lnTo>
                  <a:lnTo>
                    <a:pt x="45" y="89"/>
                  </a:lnTo>
                  <a:lnTo>
                    <a:pt x="52" y="108"/>
                  </a:lnTo>
                  <a:lnTo>
                    <a:pt x="71" y="124"/>
                  </a:lnTo>
                  <a:lnTo>
                    <a:pt x="103" y="142"/>
                  </a:lnTo>
                  <a:lnTo>
                    <a:pt x="142" y="158"/>
                  </a:lnTo>
                  <a:lnTo>
                    <a:pt x="180" y="176"/>
                  </a:lnTo>
                  <a:lnTo>
                    <a:pt x="270" y="215"/>
                  </a:lnTo>
                  <a:lnTo>
                    <a:pt x="308" y="238"/>
                  </a:lnTo>
                  <a:lnTo>
                    <a:pt x="341" y="258"/>
                  </a:lnTo>
                  <a:lnTo>
                    <a:pt x="386" y="306"/>
                  </a:lnTo>
                  <a:lnTo>
                    <a:pt x="411" y="361"/>
                  </a:lnTo>
                  <a:lnTo>
                    <a:pt x="437" y="416"/>
                  </a:lnTo>
                  <a:lnTo>
                    <a:pt x="443" y="468"/>
                  </a:lnTo>
                  <a:lnTo>
                    <a:pt x="443" y="493"/>
                  </a:lnTo>
                  <a:lnTo>
                    <a:pt x="443" y="521"/>
                  </a:lnTo>
                  <a:lnTo>
                    <a:pt x="424" y="573"/>
                  </a:lnTo>
                  <a:lnTo>
                    <a:pt x="405" y="623"/>
                  </a:lnTo>
                  <a:lnTo>
                    <a:pt x="392" y="671"/>
                  </a:lnTo>
                  <a:lnTo>
                    <a:pt x="398" y="694"/>
                  </a:lnTo>
                  <a:lnTo>
                    <a:pt x="405" y="717"/>
                  </a:lnTo>
                  <a:lnTo>
                    <a:pt x="430" y="758"/>
                  </a:lnTo>
                  <a:lnTo>
                    <a:pt x="456" y="797"/>
                  </a:lnTo>
                  <a:lnTo>
                    <a:pt x="463" y="813"/>
                  </a:lnTo>
                  <a:lnTo>
                    <a:pt x="463" y="829"/>
                  </a:lnTo>
                  <a:lnTo>
                    <a:pt x="450" y="854"/>
                  </a:lnTo>
                  <a:lnTo>
                    <a:pt x="424" y="872"/>
                  </a:lnTo>
                  <a:lnTo>
                    <a:pt x="392" y="886"/>
                  </a:lnTo>
                  <a:lnTo>
                    <a:pt x="366" y="895"/>
                  </a:lnTo>
                  <a:lnTo>
                    <a:pt x="347" y="897"/>
                  </a:lnTo>
                  <a:lnTo>
                    <a:pt x="328" y="895"/>
                  </a:lnTo>
                  <a:lnTo>
                    <a:pt x="308" y="888"/>
                  </a:lnTo>
                  <a:lnTo>
                    <a:pt x="283" y="881"/>
                  </a:lnTo>
                  <a:lnTo>
                    <a:pt x="270" y="874"/>
                  </a:lnTo>
                  <a:lnTo>
                    <a:pt x="257" y="865"/>
                  </a:lnTo>
                  <a:lnTo>
                    <a:pt x="244" y="852"/>
                  </a:lnTo>
                  <a:lnTo>
                    <a:pt x="225" y="833"/>
                  </a:lnTo>
                </a:path>
              </a:pathLst>
            </a:custGeom>
            <a:solidFill>
              <a:srgbClr val="FFFF00">
                <a:alpha val="50195"/>
              </a:srgb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4541838" y="2238375"/>
            <a:ext cx="3244850" cy="2054225"/>
            <a:chOff x="1274" y="1761"/>
            <a:chExt cx="3234" cy="2009"/>
          </a:xfrm>
        </p:grpSpPr>
        <p:sp>
          <p:nvSpPr>
            <p:cNvPr id="37916" name="Rectangle 66"/>
            <p:cNvSpPr>
              <a:spLocks noChangeArrowheads="1"/>
            </p:cNvSpPr>
            <p:nvPr/>
          </p:nvSpPr>
          <p:spPr bwMode="auto">
            <a:xfrm>
              <a:off x="1274" y="1761"/>
              <a:ext cx="3234" cy="2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TW" altLang="en-US"/>
            </a:p>
          </p:txBody>
        </p:sp>
        <p:pic>
          <p:nvPicPr>
            <p:cNvPr id="37917" name="Picture 67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3407"/>
              <a:ext cx="93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8" name="Picture 68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" y="3251"/>
              <a:ext cx="27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9" name="Picture 69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7" y="3000"/>
              <a:ext cx="350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0" name="Oval 70"/>
            <p:cNvSpPr>
              <a:spLocks noChangeArrowheads="1"/>
            </p:cNvSpPr>
            <p:nvPr/>
          </p:nvSpPr>
          <p:spPr bwMode="auto">
            <a:xfrm>
              <a:off x="3683" y="3128"/>
              <a:ext cx="170" cy="14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21" name="Picture 71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" y="3328"/>
              <a:ext cx="26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2" name="Picture 72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" y="3152"/>
              <a:ext cx="253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3" name="Picture 7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" y="3073"/>
              <a:ext cx="26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4" name="Picture 7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3248"/>
              <a:ext cx="26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25" name="Freeform 75"/>
            <p:cNvSpPr>
              <a:spLocks/>
            </p:cNvSpPr>
            <p:nvPr/>
          </p:nvSpPr>
          <p:spPr bwMode="auto">
            <a:xfrm>
              <a:off x="2106" y="3263"/>
              <a:ext cx="1382" cy="68"/>
            </a:xfrm>
            <a:custGeom>
              <a:avLst/>
              <a:gdLst>
                <a:gd name="T0" fmla="*/ 0 w 1827"/>
                <a:gd name="T1" fmla="*/ 0 h 105"/>
                <a:gd name="T2" fmla="*/ 123 w 1827"/>
                <a:gd name="T3" fmla="*/ 0 h 105"/>
                <a:gd name="T4" fmla="*/ 241 w 1827"/>
                <a:gd name="T5" fmla="*/ 3 h 105"/>
                <a:gd name="T6" fmla="*/ 354 w 1827"/>
                <a:gd name="T7" fmla="*/ 6 h 105"/>
                <a:gd name="T8" fmla="*/ 452 w 1827"/>
                <a:gd name="T9" fmla="*/ 10 h 105"/>
                <a:gd name="T10" fmla="*/ 536 w 1827"/>
                <a:gd name="T11" fmla="*/ 13 h 105"/>
                <a:gd name="T12" fmla="*/ 570 w 1827"/>
                <a:gd name="T13" fmla="*/ 17 h 105"/>
                <a:gd name="T14" fmla="*/ 604 w 1827"/>
                <a:gd name="T15" fmla="*/ 20 h 105"/>
                <a:gd name="T16" fmla="*/ 624 w 1827"/>
                <a:gd name="T17" fmla="*/ 23 h 105"/>
                <a:gd name="T18" fmla="*/ 644 w 1827"/>
                <a:gd name="T19" fmla="*/ 27 h 105"/>
                <a:gd name="T20" fmla="*/ 654 w 1827"/>
                <a:gd name="T21" fmla="*/ 30 h 105"/>
                <a:gd name="T22" fmla="*/ 659 w 1827"/>
                <a:gd name="T23" fmla="*/ 34 h 105"/>
                <a:gd name="T24" fmla="*/ 663 w 1827"/>
                <a:gd name="T25" fmla="*/ 37 h 105"/>
                <a:gd name="T26" fmla="*/ 673 w 1827"/>
                <a:gd name="T27" fmla="*/ 40 h 105"/>
                <a:gd name="T28" fmla="*/ 693 w 1827"/>
                <a:gd name="T29" fmla="*/ 43 h 105"/>
                <a:gd name="T30" fmla="*/ 722 w 1827"/>
                <a:gd name="T31" fmla="*/ 47 h 105"/>
                <a:gd name="T32" fmla="*/ 752 w 1827"/>
                <a:gd name="T33" fmla="*/ 51 h 105"/>
                <a:gd name="T34" fmla="*/ 791 w 1827"/>
                <a:gd name="T35" fmla="*/ 51 h 105"/>
                <a:gd name="T36" fmla="*/ 836 w 1827"/>
                <a:gd name="T37" fmla="*/ 54 h 105"/>
                <a:gd name="T38" fmla="*/ 885 w 1827"/>
                <a:gd name="T39" fmla="*/ 57 h 105"/>
                <a:gd name="T40" fmla="*/ 993 w 1827"/>
                <a:gd name="T41" fmla="*/ 61 h 105"/>
                <a:gd name="T42" fmla="*/ 1116 w 1827"/>
                <a:gd name="T43" fmla="*/ 64 h 105"/>
                <a:gd name="T44" fmla="*/ 1244 w 1827"/>
                <a:gd name="T45" fmla="*/ 67 h 105"/>
                <a:gd name="T46" fmla="*/ 1381 w 1827"/>
                <a:gd name="T47" fmla="*/ 67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27"/>
                <a:gd name="T73" fmla="*/ 0 h 105"/>
                <a:gd name="T74" fmla="*/ 1827 w 1827"/>
                <a:gd name="T75" fmla="*/ 105 h 1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27" h="105">
                  <a:moveTo>
                    <a:pt x="0" y="0"/>
                  </a:moveTo>
                  <a:lnTo>
                    <a:pt x="162" y="0"/>
                  </a:lnTo>
                  <a:lnTo>
                    <a:pt x="318" y="5"/>
                  </a:lnTo>
                  <a:lnTo>
                    <a:pt x="468" y="10"/>
                  </a:lnTo>
                  <a:lnTo>
                    <a:pt x="598" y="15"/>
                  </a:lnTo>
                  <a:lnTo>
                    <a:pt x="708" y="20"/>
                  </a:lnTo>
                  <a:lnTo>
                    <a:pt x="754" y="26"/>
                  </a:lnTo>
                  <a:lnTo>
                    <a:pt x="799" y="31"/>
                  </a:lnTo>
                  <a:lnTo>
                    <a:pt x="825" y="36"/>
                  </a:lnTo>
                  <a:lnTo>
                    <a:pt x="851" y="41"/>
                  </a:lnTo>
                  <a:lnTo>
                    <a:pt x="864" y="47"/>
                  </a:lnTo>
                  <a:lnTo>
                    <a:pt x="871" y="52"/>
                  </a:lnTo>
                  <a:lnTo>
                    <a:pt x="877" y="57"/>
                  </a:lnTo>
                  <a:lnTo>
                    <a:pt x="890" y="62"/>
                  </a:lnTo>
                  <a:lnTo>
                    <a:pt x="916" y="67"/>
                  </a:lnTo>
                  <a:lnTo>
                    <a:pt x="955" y="73"/>
                  </a:lnTo>
                  <a:lnTo>
                    <a:pt x="994" y="78"/>
                  </a:lnTo>
                  <a:lnTo>
                    <a:pt x="1046" y="78"/>
                  </a:lnTo>
                  <a:lnTo>
                    <a:pt x="1105" y="83"/>
                  </a:lnTo>
                  <a:lnTo>
                    <a:pt x="1170" y="88"/>
                  </a:lnTo>
                  <a:lnTo>
                    <a:pt x="1313" y="94"/>
                  </a:lnTo>
                  <a:lnTo>
                    <a:pt x="1475" y="99"/>
                  </a:lnTo>
                  <a:lnTo>
                    <a:pt x="1644" y="104"/>
                  </a:lnTo>
                  <a:lnTo>
                    <a:pt x="1826" y="10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76"/>
            <p:cNvSpPr>
              <a:spLocks/>
            </p:cNvSpPr>
            <p:nvPr/>
          </p:nvSpPr>
          <p:spPr bwMode="auto">
            <a:xfrm>
              <a:off x="2093" y="3323"/>
              <a:ext cx="1381" cy="71"/>
            </a:xfrm>
            <a:custGeom>
              <a:avLst/>
              <a:gdLst>
                <a:gd name="T0" fmla="*/ 0 w 1826"/>
                <a:gd name="T1" fmla="*/ 0 h 109"/>
                <a:gd name="T2" fmla="*/ 123 w 1826"/>
                <a:gd name="T3" fmla="*/ 0 h 109"/>
                <a:gd name="T4" fmla="*/ 240 w 1826"/>
                <a:gd name="T5" fmla="*/ 4 h 109"/>
                <a:gd name="T6" fmla="*/ 352 w 1826"/>
                <a:gd name="T7" fmla="*/ 7 h 109"/>
                <a:gd name="T8" fmla="*/ 451 w 1826"/>
                <a:gd name="T9" fmla="*/ 11 h 109"/>
                <a:gd name="T10" fmla="*/ 534 w 1826"/>
                <a:gd name="T11" fmla="*/ 18 h 109"/>
                <a:gd name="T12" fmla="*/ 568 w 1826"/>
                <a:gd name="T13" fmla="*/ 18 h 109"/>
                <a:gd name="T14" fmla="*/ 602 w 1826"/>
                <a:gd name="T15" fmla="*/ 21 h 109"/>
                <a:gd name="T16" fmla="*/ 622 w 1826"/>
                <a:gd name="T17" fmla="*/ 25 h 109"/>
                <a:gd name="T18" fmla="*/ 641 w 1826"/>
                <a:gd name="T19" fmla="*/ 28 h 109"/>
                <a:gd name="T20" fmla="*/ 651 w 1826"/>
                <a:gd name="T21" fmla="*/ 32 h 109"/>
                <a:gd name="T22" fmla="*/ 656 w 1826"/>
                <a:gd name="T23" fmla="*/ 35 h 109"/>
                <a:gd name="T24" fmla="*/ 661 w 1826"/>
                <a:gd name="T25" fmla="*/ 39 h 109"/>
                <a:gd name="T26" fmla="*/ 671 w 1826"/>
                <a:gd name="T27" fmla="*/ 42 h 109"/>
                <a:gd name="T28" fmla="*/ 691 w 1826"/>
                <a:gd name="T29" fmla="*/ 46 h 109"/>
                <a:gd name="T30" fmla="*/ 719 w 1826"/>
                <a:gd name="T31" fmla="*/ 50 h 109"/>
                <a:gd name="T32" fmla="*/ 749 w 1826"/>
                <a:gd name="T33" fmla="*/ 53 h 109"/>
                <a:gd name="T34" fmla="*/ 788 w 1826"/>
                <a:gd name="T35" fmla="*/ 53 h 109"/>
                <a:gd name="T36" fmla="*/ 832 w 1826"/>
                <a:gd name="T37" fmla="*/ 56 h 109"/>
                <a:gd name="T38" fmla="*/ 881 w 1826"/>
                <a:gd name="T39" fmla="*/ 60 h 109"/>
                <a:gd name="T40" fmla="*/ 994 w 1826"/>
                <a:gd name="T41" fmla="*/ 63 h 109"/>
                <a:gd name="T42" fmla="*/ 1116 w 1826"/>
                <a:gd name="T43" fmla="*/ 67 h 109"/>
                <a:gd name="T44" fmla="*/ 1243 w 1826"/>
                <a:gd name="T45" fmla="*/ 70 h 109"/>
                <a:gd name="T46" fmla="*/ 1380 w 1826"/>
                <a:gd name="T47" fmla="*/ 70 h 1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26"/>
                <a:gd name="T73" fmla="*/ 0 h 109"/>
                <a:gd name="T74" fmla="*/ 1826 w 1826"/>
                <a:gd name="T75" fmla="*/ 109 h 10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26" h="109">
                  <a:moveTo>
                    <a:pt x="0" y="0"/>
                  </a:moveTo>
                  <a:lnTo>
                    <a:pt x="162" y="0"/>
                  </a:lnTo>
                  <a:lnTo>
                    <a:pt x="317" y="6"/>
                  </a:lnTo>
                  <a:lnTo>
                    <a:pt x="466" y="11"/>
                  </a:lnTo>
                  <a:lnTo>
                    <a:pt x="596" y="17"/>
                  </a:lnTo>
                  <a:lnTo>
                    <a:pt x="706" y="27"/>
                  </a:lnTo>
                  <a:lnTo>
                    <a:pt x="751" y="27"/>
                  </a:lnTo>
                  <a:lnTo>
                    <a:pt x="796" y="33"/>
                  </a:lnTo>
                  <a:lnTo>
                    <a:pt x="822" y="38"/>
                  </a:lnTo>
                  <a:lnTo>
                    <a:pt x="848" y="43"/>
                  </a:lnTo>
                  <a:lnTo>
                    <a:pt x="861" y="49"/>
                  </a:lnTo>
                  <a:lnTo>
                    <a:pt x="867" y="54"/>
                  </a:lnTo>
                  <a:lnTo>
                    <a:pt x="874" y="60"/>
                  </a:lnTo>
                  <a:lnTo>
                    <a:pt x="887" y="65"/>
                  </a:lnTo>
                  <a:lnTo>
                    <a:pt x="913" y="70"/>
                  </a:lnTo>
                  <a:lnTo>
                    <a:pt x="951" y="76"/>
                  </a:lnTo>
                  <a:lnTo>
                    <a:pt x="990" y="81"/>
                  </a:lnTo>
                  <a:lnTo>
                    <a:pt x="1042" y="81"/>
                  </a:lnTo>
                  <a:lnTo>
                    <a:pt x="1100" y="86"/>
                  </a:lnTo>
                  <a:lnTo>
                    <a:pt x="1165" y="92"/>
                  </a:lnTo>
                  <a:lnTo>
                    <a:pt x="1314" y="97"/>
                  </a:lnTo>
                  <a:lnTo>
                    <a:pt x="1476" y="103"/>
                  </a:lnTo>
                  <a:lnTo>
                    <a:pt x="1644" y="108"/>
                  </a:lnTo>
                  <a:lnTo>
                    <a:pt x="1825" y="10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AutoShape 77"/>
            <p:cNvSpPr>
              <a:spLocks noChangeArrowheads="1"/>
            </p:cNvSpPr>
            <p:nvPr/>
          </p:nvSpPr>
          <p:spPr bwMode="auto">
            <a:xfrm>
              <a:off x="3483" y="2987"/>
              <a:ext cx="248" cy="287"/>
            </a:xfrm>
            <a:prstGeom prst="curvedRightArrow">
              <a:avLst>
                <a:gd name="adj1" fmla="val 23145"/>
                <a:gd name="adj2" fmla="val 4629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28" name="Picture 78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" y="1968"/>
              <a:ext cx="276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5610225" y="4719638"/>
            <a:ext cx="2832100" cy="1635125"/>
            <a:chOff x="1212" y="1173"/>
            <a:chExt cx="3855" cy="2622"/>
          </a:xfrm>
        </p:grpSpPr>
        <p:grpSp>
          <p:nvGrpSpPr>
            <p:cNvPr id="37901" name="Group 94"/>
            <p:cNvGrpSpPr>
              <a:grpSpLocks/>
            </p:cNvGrpSpPr>
            <p:nvPr/>
          </p:nvGrpSpPr>
          <p:grpSpPr bwMode="auto">
            <a:xfrm>
              <a:off x="3837" y="1173"/>
              <a:ext cx="1230" cy="2622"/>
              <a:chOff x="3837" y="1173"/>
              <a:chExt cx="1230" cy="2622"/>
            </a:xfrm>
          </p:grpSpPr>
          <p:pic>
            <p:nvPicPr>
              <p:cNvPr id="37910" name="Picture 95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7" y="3381"/>
                <a:ext cx="1230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1" name="Picture 96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9" y="3141"/>
                <a:ext cx="366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2" name="Picture 97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1" y="2757"/>
                <a:ext cx="462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3" name="Picture 98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9" y="1173"/>
                <a:ext cx="366" cy="1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14" name="Oval 99"/>
              <p:cNvSpPr>
                <a:spLocks noChangeArrowheads="1"/>
              </p:cNvSpPr>
              <p:nvPr/>
            </p:nvSpPr>
            <p:spPr bwMode="auto">
              <a:xfrm>
                <a:off x="4321" y="2953"/>
                <a:ext cx="225" cy="22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7915" name="Picture 100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4" y="3259"/>
                <a:ext cx="349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902" name="Group 101"/>
            <p:cNvGrpSpPr>
              <a:grpSpLocks/>
            </p:cNvGrpSpPr>
            <p:nvPr/>
          </p:nvGrpSpPr>
          <p:grpSpPr bwMode="auto">
            <a:xfrm>
              <a:off x="1212" y="2868"/>
              <a:ext cx="585" cy="645"/>
              <a:chOff x="1212" y="2868"/>
              <a:chExt cx="585" cy="645"/>
            </a:xfrm>
          </p:grpSpPr>
          <p:pic>
            <p:nvPicPr>
              <p:cNvPr id="37907" name="Picture 102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6" y="2990"/>
                <a:ext cx="33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8" name="Picture 103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2868"/>
                <a:ext cx="343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9" name="Picture 104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" y="3137"/>
                <a:ext cx="35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903" name="Group 105"/>
            <p:cNvGrpSpPr>
              <a:grpSpLocks/>
            </p:cNvGrpSpPr>
            <p:nvPr/>
          </p:nvGrpSpPr>
          <p:grpSpPr bwMode="auto">
            <a:xfrm>
              <a:off x="2219" y="3160"/>
              <a:ext cx="1844" cy="201"/>
              <a:chOff x="2219" y="3160"/>
              <a:chExt cx="1844" cy="201"/>
            </a:xfrm>
          </p:grpSpPr>
          <p:sp>
            <p:nvSpPr>
              <p:cNvPr id="37905" name="Freeform 106"/>
              <p:cNvSpPr>
                <a:spLocks/>
              </p:cNvSpPr>
              <p:nvPr/>
            </p:nvSpPr>
            <p:spPr bwMode="auto">
              <a:xfrm>
                <a:off x="2236" y="3160"/>
                <a:ext cx="1827" cy="105"/>
              </a:xfrm>
              <a:custGeom>
                <a:avLst/>
                <a:gdLst>
                  <a:gd name="T0" fmla="*/ 0 w 1827"/>
                  <a:gd name="T1" fmla="*/ 0 h 105"/>
                  <a:gd name="T2" fmla="*/ 162 w 1827"/>
                  <a:gd name="T3" fmla="*/ 0 h 105"/>
                  <a:gd name="T4" fmla="*/ 318 w 1827"/>
                  <a:gd name="T5" fmla="*/ 5 h 105"/>
                  <a:gd name="T6" fmla="*/ 468 w 1827"/>
                  <a:gd name="T7" fmla="*/ 10 h 105"/>
                  <a:gd name="T8" fmla="*/ 598 w 1827"/>
                  <a:gd name="T9" fmla="*/ 15 h 105"/>
                  <a:gd name="T10" fmla="*/ 708 w 1827"/>
                  <a:gd name="T11" fmla="*/ 20 h 105"/>
                  <a:gd name="T12" fmla="*/ 754 w 1827"/>
                  <a:gd name="T13" fmla="*/ 26 h 105"/>
                  <a:gd name="T14" fmla="*/ 799 w 1827"/>
                  <a:gd name="T15" fmla="*/ 31 h 105"/>
                  <a:gd name="T16" fmla="*/ 825 w 1827"/>
                  <a:gd name="T17" fmla="*/ 36 h 105"/>
                  <a:gd name="T18" fmla="*/ 851 w 1827"/>
                  <a:gd name="T19" fmla="*/ 41 h 105"/>
                  <a:gd name="T20" fmla="*/ 864 w 1827"/>
                  <a:gd name="T21" fmla="*/ 47 h 105"/>
                  <a:gd name="T22" fmla="*/ 871 w 1827"/>
                  <a:gd name="T23" fmla="*/ 52 h 105"/>
                  <a:gd name="T24" fmla="*/ 877 w 1827"/>
                  <a:gd name="T25" fmla="*/ 57 h 105"/>
                  <a:gd name="T26" fmla="*/ 890 w 1827"/>
                  <a:gd name="T27" fmla="*/ 62 h 105"/>
                  <a:gd name="T28" fmla="*/ 916 w 1827"/>
                  <a:gd name="T29" fmla="*/ 67 h 105"/>
                  <a:gd name="T30" fmla="*/ 955 w 1827"/>
                  <a:gd name="T31" fmla="*/ 73 h 105"/>
                  <a:gd name="T32" fmla="*/ 994 w 1827"/>
                  <a:gd name="T33" fmla="*/ 78 h 105"/>
                  <a:gd name="T34" fmla="*/ 1046 w 1827"/>
                  <a:gd name="T35" fmla="*/ 78 h 105"/>
                  <a:gd name="T36" fmla="*/ 1105 w 1827"/>
                  <a:gd name="T37" fmla="*/ 83 h 105"/>
                  <a:gd name="T38" fmla="*/ 1170 w 1827"/>
                  <a:gd name="T39" fmla="*/ 88 h 105"/>
                  <a:gd name="T40" fmla="*/ 1313 w 1827"/>
                  <a:gd name="T41" fmla="*/ 94 h 105"/>
                  <a:gd name="T42" fmla="*/ 1475 w 1827"/>
                  <a:gd name="T43" fmla="*/ 99 h 105"/>
                  <a:gd name="T44" fmla="*/ 1644 w 1827"/>
                  <a:gd name="T45" fmla="*/ 104 h 105"/>
                  <a:gd name="T46" fmla="*/ 1826 w 1827"/>
                  <a:gd name="T47" fmla="*/ 104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27"/>
                  <a:gd name="T73" fmla="*/ 0 h 105"/>
                  <a:gd name="T74" fmla="*/ 1827 w 1827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27" h="105">
                    <a:moveTo>
                      <a:pt x="0" y="0"/>
                    </a:moveTo>
                    <a:lnTo>
                      <a:pt x="162" y="0"/>
                    </a:lnTo>
                    <a:lnTo>
                      <a:pt x="318" y="5"/>
                    </a:lnTo>
                    <a:lnTo>
                      <a:pt x="468" y="10"/>
                    </a:lnTo>
                    <a:lnTo>
                      <a:pt x="598" y="15"/>
                    </a:lnTo>
                    <a:lnTo>
                      <a:pt x="708" y="20"/>
                    </a:lnTo>
                    <a:lnTo>
                      <a:pt x="754" y="26"/>
                    </a:lnTo>
                    <a:lnTo>
                      <a:pt x="799" y="31"/>
                    </a:lnTo>
                    <a:lnTo>
                      <a:pt x="825" y="36"/>
                    </a:lnTo>
                    <a:lnTo>
                      <a:pt x="851" y="41"/>
                    </a:lnTo>
                    <a:lnTo>
                      <a:pt x="864" y="47"/>
                    </a:lnTo>
                    <a:lnTo>
                      <a:pt x="871" y="52"/>
                    </a:lnTo>
                    <a:lnTo>
                      <a:pt x="877" y="57"/>
                    </a:lnTo>
                    <a:lnTo>
                      <a:pt x="890" y="62"/>
                    </a:lnTo>
                    <a:lnTo>
                      <a:pt x="916" y="67"/>
                    </a:lnTo>
                    <a:lnTo>
                      <a:pt x="955" y="73"/>
                    </a:lnTo>
                    <a:lnTo>
                      <a:pt x="994" y="78"/>
                    </a:lnTo>
                    <a:lnTo>
                      <a:pt x="1046" y="78"/>
                    </a:lnTo>
                    <a:lnTo>
                      <a:pt x="1105" y="83"/>
                    </a:lnTo>
                    <a:lnTo>
                      <a:pt x="1170" y="88"/>
                    </a:lnTo>
                    <a:lnTo>
                      <a:pt x="1313" y="94"/>
                    </a:lnTo>
                    <a:lnTo>
                      <a:pt x="1475" y="99"/>
                    </a:lnTo>
                    <a:lnTo>
                      <a:pt x="1644" y="104"/>
                    </a:lnTo>
                    <a:lnTo>
                      <a:pt x="1826" y="10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6" name="Freeform 107"/>
              <p:cNvSpPr>
                <a:spLocks/>
              </p:cNvSpPr>
              <p:nvPr/>
            </p:nvSpPr>
            <p:spPr bwMode="auto">
              <a:xfrm>
                <a:off x="2219" y="3252"/>
                <a:ext cx="1826" cy="109"/>
              </a:xfrm>
              <a:custGeom>
                <a:avLst/>
                <a:gdLst>
                  <a:gd name="T0" fmla="*/ 0 w 1826"/>
                  <a:gd name="T1" fmla="*/ 0 h 109"/>
                  <a:gd name="T2" fmla="*/ 162 w 1826"/>
                  <a:gd name="T3" fmla="*/ 0 h 109"/>
                  <a:gd name="T4" fmla="*/ 317 w 1826"/>
                  <a:gd name="T5" fmla="*/ 6 h 109"/>
                  <a:gd name="T6" fmla="*/ 466 w 1826"/>
                  <a:gd name="T7" fmla="*/ 11 h 109"/>
                  <a:gd name="T8" fmla="*/ 596 w 1826"/>
                  <a:gd name="T9" fmla="*/ 17 h 109"/>
                  <a:gd name="T10" fmla="*/ 706 w 1826"/>
                  <a:gd name="T11" fmla="*/ 27 h 109"/>
                  <a:gd name="T12" fmla="*/ 751 w 1826"/>
                  <a:gd name="T13" fmla="*/ 27 h 109"/>
                  <a:gd name="T14" fmla="*/ 796 w 1826"/>
                  <a:gd name="T15" fmla="*/ 33 h 109"/>
                  <a:gd name="T16" fmla="*/ 822 w 1826"/>
                  <a:gd name="T17" fmla="*/ 38 h 109"/>
                  <a:gd name="T18" fmla="*/ 848 w 1826"/>
                  <a:gd name="T19" fmla="*/ 43 h 109"/>
                  <a:gd name="T20" fmla="*/ 861 w 1826"/>
                  <a:gd name="T21" fmla="*/ 49 h 109"/>
                  <a:gd name="T22" fmla="*/ 867 w 1826"/>
                  <a:gd name="T23" fmla="*/ 54 h 109"/>
                  <a:gd name="T24" fmla="*/ 874 w 1826"/>
                  <a:gd name="T25" fmla="*/ 60 h 109"/>
                  <a:gd name="T26" fmla="*/ 887 w 1826"/>
                  <a:gd name="T27" fmla="*/ 65 h 109"/>
                  <a:gd name="T28" fmla="*/ 913 w 1826"/>
                  <a:gd name="T29" fmla="*/ 70 h 109"/>
                  <a:gd name="T30" fmla="*/ 951 w 1826"/>
                  <a:gd name="T31" fmla="*/ 76 h 109"/>
                  <a:gd name="T32" fmla="*/ 990 w 1826"/>
                  <a:gd name="T33" fmla="*/ 81 h 109"/>
                  <a:gd name="T34" fmla="*/ 1042 w 1826"/>
                  <a:gd name="T35" fmla="*/ 81 h 109"/>
                  <a:gd name="T36" fmla="*/ 1100 w 1826"/>
                  <a:gd name="T37" fmla="*/ 86 h 109"/>
                  <a:gd name="T38" fmla="*/ 1165 w 1826"/>
                  <a:gd name="T39" fmla="*/ 92 h 109"/>
                  <a:gd name="T40" fmla="*/ 1314 w 1826"/>
                  <a:gd name="T41" fmla="*/ 97 h 109"/>
                  <a:gd name="T42" fmla="*/ 1476 w 1826"/>
                  <a:gd name="T43" fmla="*/ 103 h 109"/>
                  <a:gd name="T44" fmla="*/ 1644 w 1826"/>
                  <a:gd name="T45" fmla="*/ 108 h 109"/>
                  <a:gd name="T46" fmla="*/ 1825 w 1826"/>
                  <a:gd name="T47" fmla="*/ 108 h 1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26"/>
                  <a:gd name="T73" fmla="*/ 0 h 109"/>
                  <a:gd name="T74" fmla="*/ 1826 w 1826"/>
                  <a:gd name="T75" fmla="*/ 109 h 10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26" h="109">
                    <a:moveTo>
                      <a:pt x="0" y="0"/>
                    </a:moveTo>
                    <a:lnTo>
                      <a:pt x="162" y="0"/>
                    </a:lnTo>
                    <a:lnTo>
                      <a:pt x="317" y="6"/>
                    </a:lnTo>
                    <a:lnTo>
                      <a:pt x="466" y="11"/>
                    </a:lnTo>
                    <a:lnTo>
                      <a:pt x="596" y="17"/>
                    </a:lnTo>
                    <a:lnTo>
                      <a:pt x="706" y="27"/>
                    </a:lnTo>
                    <a:lnTo>
                      <a:pt x="751" y="27"/>
                    </a:lnTo>
                    <a:lnTo>
                      <a:pt x="796" y="33"/>
                    </a:lnTo>
                    <a:lnTo>
                      <a:pt x="822" y="38"/>
                    </a:lnTo>
                    <a:lnTo>
                      <a:pt x="848" y="43"/>
                    </a:lnTo>
                    <a:lnTo>
                      <a:pt x="861" y="49"/>
                    </a:lnTo>
                    <a:lnTo>
                      <a:pt x="867" y="54"/>
                    </a:lnTo>
                    <a:lnTo>
                      <a:pt x="874" y="60"/>
                    </a:lnTo>
                    <a:lnTo>
                      <a:pt x="887" y="65"/>
                    </a:lnTo>
                    <a:lnTo>
                      <a:pt x="913" y="70"/>
                    </a:lnTo>
                    <a:lnTo>
                      <a:pt x="951" y="76"/>
                    </a:lnTo>
                    <a:lnTo>
                      <a:pt x="990" y="81"/>
                    </a:lnTo>
                    <a:lnTo>
                      <a:pt x="1042" y="81"/>
                    </a:lnTo>
                    <a:lnTo>
                      <a:pt x="1100" y="86"/>
                    </a:lnTo>
                    <a:lnTo>
                      <a:pt x="1165" y="92"/>
                    </a:lnTo>
                    <a:lnTo>
                      <a:pt x="1314" y="97"/>
                    </a:lnTo>
                    <a:lnTo>
                      <a:pt x="1476" y="103"/>
                    </a:lnTo>
                    <a:lnTo>
                      <a:pt x="1644" y="108"/>
                    </a:lnTo>
                    <a:lnTo>
                      <a:pt x="1825" y="10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904" name="AutoShape 108"/>
            <p:cNvSpPr>
              <a:spLocks noChangeArrowheads="1"/>
            </p:cNvSpPr>
            <p:nvPr/>
          </p:nvSpPr>
          <p:spPr bwMode="auto">
            <a:xfrm>
              <a:off x="1872" y="2736"/>
              <a:ext cx="615" cy="306"/>
            </a:xfrm>
            <a:prstGeom prst="leftArrow">
              <a:avLst>
                <a:gd name="adj1" fmla="val 50000"/>
                <a:gd name="adj2" fmla="val 5022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5" name="Rectangle 111"/>
          <p:cNvSpPr>
            <a:spLocks noChangeArrowheads="1"/>
          </p:cNvSpPr>
          <p:nvPr/>
        </p:nvSpPr>
        <p:spPr bwMode="auto">
          <a:xfrm>
            <a:off x="6110288" y="5588000"/>
            <a:ext cx="646112" cy="287338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06" name="Freeform 114"/>
          <p:cNvSpPr>
            <a:spLocks/>
          </p:cNvSpPr>
          <p:nvPr/>
        </p:nvSpPr>
        <p:spPr bwMode="auto">
          <a:xfrm>
            <a:off x="6056313" y="6019800"/>
            <a:ext cx="484187" cy="1588"/>
          </a:xfrm>
          <a:custGeom>
            <a:avLst/>
            <a:gdLst>
              <a:gd name="T0" fmla="*/ 484187 w 305"/>
              <a:gd name="T1" fmla="*/ 0 h 1"/>
              <a:gd name="T2" fmla="*/ 0 w 305"/>
              <a:gd name="T3" fmla="*/ 0 h 1"/>
              <a:gd name="T4" fmla="*/ 0 60000 65536"/>
              <a:gd name="T5" fmla="*/ 0 60000 65536"/>
              <a:gd name="T6" fmla="*/ 0 w 305"/>
              <a:gd name="T7" fmla="*/ 0 h 1"/>
              <a:gd name="T8" fmla="*/ 305 w 30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5" h="1">
                <a:moveTo>
                  <a:pt x="305" y="0"/>
                </a:moveTo>
                <a:cubicBezTo>
                  <a:pt x="175" y="0"/>
                  <a:pt x="45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07" name="Freeform 115"/>
          <p:cNvSpPr>
            <a:spLocks/>
          </p:cNvSpPr>
          <p:nvPr/>
        </p:nvSpPr>
        <p:spPr bwMode="auto">
          <a:xfrm>
            <a:off x="6038850" y="5965825"/>
            <a:ext cx="430213" cy="3175"/>
          </a:xfrm>
          <a:custGeom>
            <a:avLst/>
            <a:gdLst>
              <a:gd name="T0" fmla="*/ 430213 w 271"/>
              <a:gd name="T1" fmla="*/ 0 h 2"/>
              <a:gd name="T2" fmla="*/ 0 w 271"/>
              <a:gd name="T3" fmla="*/ 0 h 2"/>
              <a:gd name="T4" fmla="*/ 0 60000 65536"/>
              <a:gd name="T5" fmla="*/ 0 60000 65536"/>
              <a:gd name="T6" fmla="*/ 0 w 271"/>
              <a:gd name="T7" fmla="*/ 0 h 2"/>
              <a:gd name="T8" fmla="*/ 271 w 271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1" h="2">
                <a:moveTo>
                  <a:pt x="271" y="0"/>
                </a:moveTo>
                <a:cubicBezTo>
                  <a:pt x="157" y="1"/>
                  <a:pt x="43" y="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09" name="Freeform 117"/>
          <p:cNvSpPr>
            <a:spLocks/>
          </p:cNvSpPr>
          <p:nvPr/>
        </p:nvSpPr>
        <p:spPr bwMode="auto">
          <a:xfrm>
            <a:off x="7691438" y="3305175"/>
            <a:ext cx="538162" cy="1455738"/>
          </a:xfrm>
          <a:custGeom>
            <a:avLst/>
            <a:gdLst>
              <a:gd name="T0" fmla="*/ 214312 w 339"/>
              <a:gd name="T1" fmla="*/ 1420813 h 917"/>
              <a:gd name="T2" fmla="*/ 125412 w 339"/>
              <a:gd name="T3" fmla="*/ 1312863 h 917"/>
              <a:gd name="T4" fmla="*/ 88900 w 339"/>
              <a:gd name="T5" fmla="*/ 1185863 h 917"/>
              <a:gd name="T6" fmla="*/ 160337 w 339"/>
              <a:gd name="T7" fmla="*/ 593725 h 917"/>
              <a:gd name="T8" fmla="*/ 106362 w 339"/>
              <a:gd name="T9" fmla="*/ 306388 h 917"/>
              <a:gd name="T10" fmla="*/ 71437 w 339"/>
              <a:gd name="T11" fmla="*/ 252413 h 917"/>
              <a:gd name="T12" fmla="*/ 0 w 339"/>
              <a:gd name="T13" fmla="*/ 0 h 917"/>
              <a:gd name="T14" fmla="*/ 17462 w 339"/>
              <a:gd name="T15" fmla="*/ 252413 h 917"/>
              <a:gd name="T16" fmla="*/ 268287 w 339"/>
              <a:gd name="T17" fmla="*/ 395288 h 917"/>
              <a:gd name="T18" fmla="*/ 520700 w 339"/>
              <a:gd name="T19" fmla="*/ 576263 h 917"/>
              <a:gd name="T20" fmla="*/ 503237 w 339"/>
              <a:gd name="T21" fmla="*/ 773113 h 917"/>
              <a:gd name="T22" fmla="*/ 466725 w 339"/>
              <a:gd name="T23" fmla="*/ 971550 h 917"/>
              <a:gd name="T24" fmla="*/ 430212 w 339"/>
              <a:gd name="T25" fmla="*/ 1239838 h 917"/>
              <a:gd name="T26" fmla="*/ 304800 w 339"/>
              <a:gd name="T27" fmla="*/ 1455738 h 917"/>
              <a:gd name="T28" fmla="*/ 214312 w 339"/>
              <a:gd name="T29" fmla="*/ 1420813 h 9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39"/>
              <a:gd name="T46" fmla="*/ 0 h 917"/>
              <a:gd name="T47" fmla="*/ 339 w 339"/>
              <a:gd name="T48" fmla="*/ 917 h 9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39" h="917">
                <a:moveTo>
                  <a:pt x="135" y="895"/>
                </a:moveTo>
                <a:cubicBezTo>
                  <a:pt x="119" y="870"/>
                  <a:pt x="94" y="852"/>
                  <a:pt x="79" y="827"/>
                </a:cubicBezTo>
                <a:cubicBezTo>
                  <a:pt x="65" y="803"/>
                  <a:pt x="65" y="773"/>
                  <a:pt x="56" y="747"/>
                </a:cubicBezTo>
                <a:cubicBezTo>
                  <a:pt x="66" y="621"/>
                  <a:pt x="86" y="499"/>
                  <a:pt x="101" y="374"/>
                </a:cubicBezTo>
                <a:cubicBezTo>
                  <a:pt x="95" y="317"/>
                  <a:pt x="91" y="248"/>
                  <a:pt x="67" y="193"/>
                </a:cubicBezTo>
                <a:cubicBezTo>
                  <a:pt x="62" y="181"/>
                  <a:pt x="50" y="171"/>
                  <a:pt x="45" y="159"/>
                </a:cubicBezTo>
                <a:cubicBezTo>
                  <a:pt x="22" y="108"/>
                  <a:pt x="11" y="55"/>
                  <a:pt x="0" y="0"/>
                </a:cubicBezTo>
                <a:cubicBezTo>
                  <a:pt x="4" y="53"/>
                  <a:pt x="2" y="107"/>
                  <a:pt x="11" y="159"/>
                </a:cubicBezTo>
                <a:cubicBezTo>
                  <a:pt x="20" y="212"/>
                  <a:pt x="138" y="238"/>
                  <a:pt x="169" y="249"/>
                </a:cubicBezTo>
                <a:cubicBezTo>
                  <a:pt x="244" y="276"/>
                  <a:pt x="283" y="296"/>
                  <a:pt x="328" y="363"/>
                </a:cubicBezTo>
                <a:cubicBezTo>
                  <a:pt x="324" y="404"/>
                  <a:pt x="323" y="446"/>
                  <a:pt x="317" y="487"/>
                </a:cubicBezTo>
                <a:cubicBezTo>
                  <a:pt x="311" y="529"/>
                  <a:pt x="294" y="612"/>
                  <a:pt x="294" y="612"/>
                </a:cubicBezTo>
                <a:cubicBezTo>
                  <a:pt x="309" y="701"/>
                  <a:pt x="339" y="713"/>
                  <a:pt x="271" y="781"/>
                </a:cubicBezTo>
                <a:cubicBezTo>
                  <a:pt x="241" y="843"/>
                  <a:pt x="249" y="880"/>
                  <a:pt x="192" y="917"/>
                </a:cubicBezTo>
                <a:cubicBezTo>
                  <a:pt x="150" y="903"/>
                  <a:pt x="169" y="911"/>
                  <a:pt x="135" y="895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512" name="AutoShape 120"/>
          <p:cNvSpPr>
            <a:spLocks noChangeArrowheads="1"/>
          </p:cNvSpPr>
          <p:nvPr/>
        </p:nvSpPr>
        <p:spPr bwMode="auto">
          <a:xfrm>
            <a:off x="5000625" y="3309938"/>
            <a:ext cx="434975" cy="512762"/>
          </a:xfrm>
          <a:prstGeom prst="curvedLeftArrow">
            <a:avLst>
              <a:gd name="adj1" fmla="val 23577"/>
              <a:gd name="adj2" fmla="val 4715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513" name="AutoShape 121"/>
          <p:cNvSpPr>
            <a:spLocks noChangeArrowheads="1"/>
          </p:cNvSpPr>
          <p:nvPr/>
        </p:nvSpPr>
        <p:spPr bwMode="auto">
          <a:xfrm rot="5429357">
            <a:off x="6680200" y="4449763"/>
            <a:ext cx="1076325" cy="831850"/>
          </a:xfrm>
          <a:custGeom>
            <a:avLst/>
            <a:gdLst>
              <a:gd name="T0" fmla="*/ 38310442 w 21600"/>
              <a:gd name="T1" fmla="*/ 0 h 21600"/>
              <a:gd name="T2" fmla="*/ 22985267 w 21600"/>
              <a:gd name="T3" fmla="*/ 10678606 h 21600"/>
              <a:gd name="T4" fmla="*/ 0 w 21600"/>
              <a:gd name="T5" fmla="*/ 26698033 h 21600"/>
              <a:gd name="T6" fmla="*/ 22985267 w 21600"/>
              <a:gd name="T7" fmla="*/ 32035851 h 21600"/>
              <a:gd name="T8" fmla="*/ 45970534 w 21600"/>
              <a:gd name="T9" fmla="*/ 22247137 h 21600"/>
              <a:gd name="T10" fmla="*/ 53633131 w 21600"/>
              <a:gd name="T11" fmla="*/ 1067860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build="p" autoUpdateAnimBg="0"/>
      <p:bldP spid="59506" grpId="0" animBg="1"/>
      <p:bldP spid="59507" grpId="0" animBg="1"/>
      <p:bldP spid="59509" grpId="0" animBg="1"/>
      <p:bldP spid="59512" grpId="0" animBg="1"/>
      <p:bldP spid="595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Experiment 1 (b)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2114550"/>
            <a:ext cx="3752850" cy="3143250"/>
          </a:xfrm>
        </p:spPr>
        <p:txBody>
          <a:bodyPr/>
          <a:lstStyle/>
          <a:p>
            <a:pPr eaLnBrk="1" hangingPunct="1">
              <a:buSzPct val="110000"/>
              <a:buFont typeface="Monotype Sorts" pitchFamily="2" charset="2"/>
              <a:buChar char="Ã"/>
            </a:pPr>
            <a:r>
              <a:rPr lang="en-US" altLang="zh-TW" sz="2800" smtClean="0"/>
              <a:t>Put a beaker of water with  50 cm</a:t>
            </a:r>
            <a:r>
              <a:rPr lang="en-US" altLang="zh-TW" sz="2800" baseline="30000" smtClean="0"/>
              <a:t>3</a:t>
            </a:r>
            <a:r>
              <a:rPr lang="en-US" altLang="zh-TW" sz="2800" smtClean="0"/>
              <a:t> of tap water onto the tripod</a:t>
            </a:r>
          </a:p>
          <a:p>
            <a:pPr eaLnBrk="1" hangingPunct="1">
              <a:buSzPct val="110000"/>
              <a:buFont typeface="Monotype Sorts" pitchFamily="2" charset="2"/>
              <a:buChar char="Ä"/>
            </a:pPr>
            <a:r>
              <a:rPr lang="en-US" altLang="zh-TW" sz="2800" smtClean="0"/>
              <a:t>Heat the water until it boil</a:t>
            </a:r>
          </a:p>
          <a:p>
            <a:pPr eaLnBrk="1" hangingPunct="1">
              <a:buSzPct val="110000"/>
              <a:buFont typeface="Monotype Sorts" pitchFamily="2" charset="2"/>
              <a:buChar char="Å"/>
            </a:pPr>
            <a:r>
              <a:rPr lang="en-US" altLang="zh-TW" sz="2800" smtClean="0"/>
              <a:t>Record the time needed  by using </a:t>
            </a:r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197350" y="3506788"/>
          <a:ext cx="4946650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點陣圖影像" r:id="rId7" imgW="2762473" imgH="1295397" progId="Paint.Picture">
                  <p:embed/>
                </p:oleObj>
              </mc:Choice>
              <mc:Fallback>
                <p:oleObj name="點陣圖影像" r:id="rId7" imgW="2762473" imgH="129539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3506788"/>
                        <a:ext cx="4946650" cy="264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Freeform 7"/>
          <p:cNvSpPr>
            <a:spLocks/>
          </p:cNvSpPr>
          <p:nvPr/>
        </p:nvSpPr>
        <p:spPr bwMode="auto">
          <a:xfrm>
            <a:off x="7362825" y="4343400"/>
            <a:ext cx="352425" cy="247650"/>
          </a:xfrm>
          <a:custGeom>
            <a:avLst/>
            <a:gdLst>
              <a:gd name="T0" fmla="*/ 200025 w 222"/>
              <a:gd name="T1" fmla="*/ 247650 h 156"/>
              <a:gd name="T2" fmla="*/ 180975 w 222"/>
              <a:gd name="T3" fmla="*/ 190500 h 156"/>
              <a:gd name="T4" fmla="*/ 123825 w 222"/>
              <a:gd name="T5" fmla="*/ 171450 h 156"/>
              <a:gd name="T6" fmla="*/ 142875 w 222"/>
              <a:gd name="T7" fmla="*/ 133350 h 156"/>
              <a:gd name="T8" fmla="*/ 200025 w 222"/>
              <a:gd name="T9" fmla="*/ 0 h 156"/>
              <a:gd name="T10" fmla="*/ 257175 w 222"/>
              <a:gd name="T11" fmla="*/ 38100 h 156"/>
              <a:gd name="T12" fmla="*/ 333375 w 222"/>
              <a:gd name="T13" fmla="*/ 57150 h 156"/>
              <a:gd name="T14" fmla="*/ 352425 w 222"/>
              <a:gd name="T15" fmla="*/ 114300 h 156"/>
              <a:gd name="T16" fmla="*/ 200025 w 222"/>
              <a:gd name="T17" fmla="*/ 247650 h 1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2"/>
              <a:gd name="T28" fmla="*/ 0 h 156"/>
              <a:gd name="T29" fmla="*/ 222 w 222"/>
              <a:gd name="T30" fmla="*/ 156 h 1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2" h="156">
                <a:moveTo>
                  <a:pt x="126" y="156"/>
                </a:moveTo>
                <a:cubicBezTo>
                  <a:pt x="122" y="144"/>
                  <a:pt x="123" y="129"/>
                  <a:pt x="114" y="120"/>
                </a:cubicBezTo>
                <a:cubicBezTo>
                  <a:pt x="105" y="111"/>
                  <a:pt x="88" y="116"/>
                  <a:pt x="78" y="108"/>
                </a:cubicBezTo>
                <a:cubicBezTo>
                  <a:pt x="0" y="46"/>
                  <a:pt x="81" y="81"/>
                  <a:pt x="90" y="84"/>
                </a:cubicBezTo>
                <a:cubicBezTo>
                  <a:pt x="72" y="29"/>
                  <a:pt x="69" y="19"/>
                  <a:pt x="126" y="0"/>
                </a:cubicBezTo>
                <a:cubicBezTo>
                  <a:pt x="138" y="8"/>
                  <a:pt x="149" y="18"/>
                  <a:pt x="162" y="24"/>
                </a:cubicBezTo>
                <a:cubicBezTo>
                  <a:pt x="177" y="30"/>
                  <a:pt x="197" y="26"/>
                  <a:pt x="210" y="36"/>
                </a:cubicBezTo>
                <a:cubicBezTo>
                  <a:pt x="220" y="44"/>
                  <a:pt x="218" y="60"/>
                  <a:pt x="222" y="72"/>
                </a:cubicBezTo>
                <a:cubicBezTo>
                  <a:pt x="208" y="144"/>
                  <a:pt x="215" y="156"/>
                  <a:pt x="126" y="156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Freeform 8"/>
          <p:cNvSpPr>
            <a:spLocks/>
          </p:cNvSpPr>
          <p:nvPr/>
        </p:nvSpPr>
        <p:spPr bwMode="auto">
          <a:xfrm>
            <a:off x="5086350" y="4314825"/>
            <a:ext cx="304800" cy="390525"/>
          </a:xfrm>
          <a:custGeom>
            <a:avLst/>
            <a:gdLst>
              <a:gd name="T0" fmla="*/ 133350 w 192"/>
              <a:gd name="T1" fmla="*/ 295275 h 246"/>
              <a:gd name="T2" fmla="*/ 76200 w 192"/>
              <a:gd name="T3" fmla="*/ 257175 h 246"/>
              <a:gd name="T4" fmla="*/ 0 w 192"/>
              <a:gd name="T5" fmla="*/ 142875 h 246"/>
              <a:gd name="T6" fmla="*/ 304800 w 192"/>
              <a:gd name="T7" fmla="*/ 123825 h 246"/>
              <a:gd name="T8" fmla="*/ 133350 w 192"/>
              <a:gd name="T9" fmla="*/ 295275 h 2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246"/>
              <a:gd name="T17" fmla="*/ 192 w 192"/>
              <a:gd name="T18" fmla="*/ 246 h 2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246">
                <a:moveTo>
                  <a:pt x="84" y="186"/>
                </a:moveTo>
                <a:cubicBezTo>
                  <a:pt x="72" y="178"/>
                  <a:pt x="57" y="173"/>
                  <a:pt x="48" y="162"/>
                </a:cubicBezTo>
                <a:cubicBezTo>
                  <a:pt x="29" y="140"/>
                  <a:pt x="0" y="90"/>
                  <a:pt x="0" y="90"/>
                </a:cubicBezTo>
                <a:cubicBezTo>
                  <a:pt x="30" y="0"/>
                  <a:pt x="118" y="63"/>
                  <a:pt x="192" y="78"/>
                </a:cubicBezTo>
                <a:cubicBezTo>
                  <a:pt x="183" y="104"/>
                  <a:pt x="144" y="246"/>
                  <a:pt x="84" y="186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781050" y="5391150"/>
            <a:ext cx="2324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b="1">
                <a:solidFill>
                  <a:srgbClr val="0000FF"/>
                </a:solidFill>
              </a:rPr>
              <a:t>Stop-watch</a:t>
            </a:r>
            <a:endParaRPr kumimoji="1"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build="p" autoUpdateAnimBg="0"/>
      <p:bldP spid="61447" grpId="0" animBg="1"/>
      <p:bldP spid="61448" grpId="0" animBg="1"/>
      <p:bldP spid="6144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altLang="zh-TW" sz="4400">
                <a:solidFill>
                  <a:schemeClr val="tx2"/>
                </a:solidFill>
              </a:rPr>
              <a:t>Experiment 2 (a)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66750" y="21336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10000"/>
              <a:buFont typeface="Monotype Sorts" pitchFamily="2" charset="2"/>
              <a:buChar char="À"/>
            </a:pPr>
            <a:r>
              <a:rPr kumimoji="1" lang="en-US" altLang="zh-TW" sz="2800">
                <a:solidFill>
                  <a:srgbClr val="FFFFFF"/>
                </a:solidFill>
              </a:rPr>
              <a:t>Light a Bunsen Burner with the air hole </a:t>
            </a:r>
            <a:r>
              <a:rPr kumimoji="1" lang="en-US" altLang="zh-TW" sz="2800">
                <a:solidFill>
                  <a:srgbClr val="3366FF"/>
                </a:solidFill>
              </a:rPr>
              <a:t>opened</a:t>
            </a:r>
            <a:endParaRPr kumimoji="1" lang="en-US" altLang="zh-TW" sz="2800">
              <a:solidFill>
                <a:srgbClr val="FFFFFF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10000"/>
              <a:buFont typeface="Monotype Sorts" pitchFamily="2" charset="2"/>
              <a:buChar char="Á"/>
            </a:pPr>
            <a:r>
              <a:rPr kumimoji="1" lang="en-US" altLang="zh-TW" sz="2800">
                <a:solidFill>
                  <a:srgbClr val="FFFFFF"/>
                </a:solidFill>
              </a:rPr>
              <a:t>Light a match and hold it over the chimney.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10000"/>
              <a:buFont typeface="Monotype Sorts" pitchFamily="2" charset="2"/>
              <a:buChar char="Â"/>
            </a:pPr>
            <a:r>
              <a:rPr kumimoji="1" lang="en-US" altLang="zh-TW" sz="2800">
                <a:solidFill>
                  <a:srgbClr val="FFFFFF"/>
                </a:solidFill>
              </a:rPr>
              <a:t>Turn on the gas tap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970713" y="1776413"/>
            <a:ext cx="1093787" cy="473075"/>
            <a:chOff x="3544" y="522"/>
            <a:chExt cx="1433" cy="898"/>
          </a:xfrm>
        </p:grpSpPr>
        <p:sp>
          <p:nvSpPr>
            <p:cNvPr id="38960" name="AutoShape 6"/>
            <p:cNvSpPr>
              <a:spLocks noChangeArrowheads="1"/>
            </p:cNvSpPr>
            <p:nvPr/>
          </p:nvSpPr>
          <p:spPr bwMode="auto">
            <a:xfrm>
              <a:off x="3918" y="1326"/>
              <a:ext cx="1059" cy="69"/>
            </a:xfrm>
            <a:prstGeom prst="cube">
              <a:avLst>
                <a:gd name="adj" fmla="val 24991"/>
              </a:avLst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1" name="Oval 7"/>
            <p:cNvSpPr>
              <a:spLocks noChangeArrowheads="1"/>
            </p:cNvSpPr>
            <p:nvPr/>
          </p:nvSpPr>
          <p:spPr bwMode="auto">
            <a:xfrm>
              <a:off x="3768" y="1308"/>
              <a:ext cx="234" cy="10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2" name="Freeform 8"/>
            <p:cNvSpPr>
              <a:spLocks/>
            </p:cNvSpPr>
            <p:nvPr/>
          </p:nvSpPr>
          <p:spPr bwMode="auto">
            <a:xfrm>
              <a:off x="3544" y="522"/>
              <a:ext cx="464" cy="898"/>
            </a:xfrm>
            <a:custGeom>
              <a:avLst/>
              <a:gdLst>
                <a:gd name="T0" fmla="*/ 186 w 464"/>
                <a:gd name="T1" fmla="*/ 808 h 898"/>
                <a:gd name="T2" fmla="*/ 103 w 464"/>
                <a:gd name="T3" fmla="*/ 744 h 898"/>
                <a:gd name="T4" fmla="*/ 64 w 464"/>
                <a:gd name="T5" fmla="*/ 669 h 898"/>
                <a:gd name="T6" fmla="*/ 84 w 464"/>
                <a:gd name="T7" fmla="*/ 585 h 898"/>
                <a:gd name="T8" fmla="*/ 122 w 464"/>
                <a:gd name="T9" fmla="*/ 509 h 898"/>
                <a:gd name="T10" fmla="*/ 186 w 464"/>
                <a:gd name="T11" fmla="*/ 441 h 898"/>
                <a:gd name="T12" fmla="*/ 212 w 464"/>
                <a:gd name="T13" fmla="*/ 382 h 898"/>
                <a:gd name="T14" fmla="*/ 199 w 464"/>
                <a:gd name="T15" fmla="*/ 329 h 898"/>
                <a:gd name="T16" fmla="*/ 161 w 464"/>
                <a:gd name="T17" fmla="*/ 281 h 898"/>
                <a:gd name="T18" fmla="*/ 84 w 464"/>
                <a:gd name="T19" fmla="*/ 217 h 898"/>
                <a:gd name="T20" fmla="*/ 13 w 464"/>
                <a:gd name="T21" fmla="*/ 153 h 898"/>
                <a:gd name="T22" fmla="*/ 7 w 464"/>
                <a:gd name="T23" fmla="*/ 112 h 898"/>
                <a:gd name="T24" fmla="*/ 39 w 464"/>
                <a:gd name="T25" fmla="*/ 71 h 898"/>
                <a:gd name="T26" fmla="*/ 90 w 464"/>
                <a:gd name="T27" fmla="*/ 30 h 898"/>
                <a:gd name="T28" fmla="*/ 129 w 464"/>
                <a:gd name="T29" fmla="*/ 5 h 898"/>
                <a:gd name="T30" fmla="*/ 135 w 464"/>
                <a:gd name="T31" fmla="*/ 3 h 898"/>
                <a:gd name="T32" fmla="*/ 103 w 464"/>
                <a:gd name="T33" fmla="*/ 21 h 898"/>
                <a:gd name="T34" fmla="*/ 64 w 464"/>
                <a:gd name="T35" fmla="*/ 53 h 898"/>
                <a:gd name="T36" fmla="*/ 45 w 464"/>
                <a:gd name="T37" fmla="*/ 89 h 898"/>
                <a:gd name="T38" fmla="*/ 71 w 464"/>
                <a:gd name="T39" fmla="*/ 124 h 898"/>
                <a:gd name="T40" fmla="*/ 142 w 464"/>
                <a:gd name="T41" fmla="*/ 158 h 898"/>
                <a:gd name="T42" fmla="*/ 270 w 464"/>
                <a:gd name="T43" fmla="*/ 215 h 898"/>
                <a:gd name="T44" fmla="*/ 341 w 464"/>
                <a:gd name="T45" fmla="*/ 258 h 898"/>
                <a:gd name="T46" fmla="*/ 411 w 464"/>
                <a:gd name="T47" fmla="*/ 361 h 898"/>
                <a:gd name="T48" fmla="*/ 443 w 464"/>
                <a:gd name="T49" fmla="*/ 468 h 898"/>
                <a:gd name="T50" fmla="*/ 443 w 464"/>
                <a:gd name="T51" fmla="*/ 521 h 898"/>
                <a:gd name="T52" fmla="*/ 405 w 464"/>
                <a:gd name="T53" fmla="*/ 623 h 898"/>
                <a:gd name="T54" fmla="*/ 398 w 464"/>
                <a:gd name="T55" fmla="*/ 694 h 898"/>
                <a:gd name="T56" fmla="*/ 430 w 464"/>
                <a:gd name="T57" fmla="*/ 758 h 898"/>
                <a:gd name="T58" fmla="*/ 463 w 464"/>
                <a:gd name="T59" fmla="*/ 813 h 898"/>
                <a:gd name="T60" fmla="*/ 450 w 464"/>
                <a:gd name="T61" fmla="*/ 854 h 898"/>
                <a:gd name="T62" fmla="*/ 392 w 464"/>
                <a:gd name="T63" fmla="*/ 886 h 898"/>
                <a:gd name="T64" fmla="*/ 347 w 464"/>
                <a:gd name="T65" fmla="*/ 897 h 898"/>
                <a:gd name="T66" fmla="*/ 308 w 464"/>
                <a:gd name="T67" fmla="*/ 888 h 898"/>
                <a:gd name="T68" fmla="*/ 270 w 464"/>
                <a:gd name="T69" fmla="*/ 874 h 898"/>
                <a:gd name="T70" fmla="*/ 244 w 464"/>
                <a:gd name="T71" fmla="*/ 852 h 8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4"/>
                <a:gd name="T109" fmla="*/ 0 h 898"/>
                <a:gd name="T110" fmla="*/ 464 w 464"/>
                <a:gd name="T111" fmla="*/ 898 h 8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4" h="898">
                  <a:moveTo>
                    <a:pt x="225" y="833"/>
                  </a:moveTo>
                  <a:lnTo>
                    <a:pt x="186" y="808"/>
                  </a:lnTo>
                  <a:lnTo>
                    <a:pt x="142" y="779"/>
                  </a:lnTo>
                  <a:lnTo>
                    <a:pt x="103" y="744"/>
                  </a:lnTo>
                  <a:lnTo>
                    <a:pt x="71" y="708"/>
                  </a:lnTo>
                  <a:lnTo>
                    <a:pt x="64" y="669"/>
                  </a:lnTo>
                  <a:lnTo>
                    <a:pt x="71" y="628"/>
                  </a:lnTo>
                  <a:lnTo>
                    <a:pt x="84" y="585"/>
                  </a:lnTo>
                  <a:lnTo>
                    <a:pt x="97" y="546"/>
                  </a:lnTo>
                  <a:lnTo>
                    <a:pt x="122" y="509"/>
                  </a:lnTo>
                  <a:lnTo>
                    <a:pt x="154" y="475"/>
                  </a:lnTo>
                  <a:lnTo>
                    <a:pt x="186" y="441"/>
                  </a:lnTo>
                  <a:lnTo>
                    <a:pt x="206" y="409"/>
                  </a:lnTo>
                  <a:lnTo>
                    <a:pt x="212" y="382"/>
                  </a:lnTo>
                  <a:lnTo>
                    <a:pt x="212" y="356"/>
                  </a:lnTo>
                  <a:lnTo>
                    <a:pt x="199" y="329"/>
                  </a:lnTo>
                  <a:lnTo>
                    <a:pt x="180" y="299"/>
                  </a:lnTo>
                  <a:lnTo>
                    <a:pt x="161" y="281"/>
                  </a:lnTo>
                  <a:lnTo>
                    <a:pt x="142" y="261"/>
                  </a:lnTo>
                  <a:lnTo>
                    <a:pt x="84" y="217"/>
                  </a:lnTo>
                  <a:lnTo>
                    <a:pt x="32" y="174"/>
                  </a:lnTo>
                  <a:lnTo>
                    <a:pt x="13" y="153"/>
                  </a:lnTo>
                  <a:lnTo>
                    <a:pt x="0" y="133"/>
                  </a:lnTo>
                  <a:lnTo>
                    <a:pt x="7" y="112"/>
                  </a:lnTo>
                  <a:lnTo>
                    <a:pt x="20" y="92"/>
                  </a:lnTo>
                  <a:lnTo>
                    <a:pt x="39" y="71"/>
                  </a:lnTo>
                  <a:lnTo>
                    <a:pt x="64" y="51"/>
                  </a:lnTo>
                  <a:lnTo>
                    <a:pt x="90" y="30"/>
                  </a:lnTo>
                  <a:lnTo>
                    <a:pt x="109" y="16"/>
                  </a:lnTo>
                  <a:lnTo>
                    <a:pt x="129" y="5"/>
                  </a:lnTo>
                  <a:lnTo>
                    <a:pt x="135" y="0"/>
                  </a:lnTo>
                  <a:lnTo>
                    <a:pt x="135" y="3"/>
                  </a:lnTo>
                  <a:lnTo>
                    <a:pt x="122" y="10"/>
                  </a:lnTo>
                  <a:lnTo>
                    <a:pt x="103" y="21"/>
                  </a:lnTo>
                  <a:lnTo>
                    <a:pt x="84" y="37"/>
                  </a:lnTo>
                  <a:lnTo>
                    <a:pt x="64" y="53"/>
                  </a:lnTo>
                  <a:lnTo>
                    <a:pt x="52" y="71"/>
                  </a:lnTo>
                  <a:lnTo>
                    <a:pt x="45" y="89"/>
                  </a:lnTo>
                  <a:lnTo>
                    <a:pt x="52" y="108"/>
                  </a:lnTo>
                  <a:lnTo>
                    <a:pt x="71" y="124"/>
                  </a:lnTo>
                  <a:lnTo>
                    <a:pt x="103" y="142"/>
                  </a:lnTo>
                  <a:lnTo>
                    <a:pt x="142" y="158"/>
                  </a:lnTo>
                  <a:lnTo>
                    <a:pt x="180" y="176"/>
                  </a:lnTo>
                  <a:lnTo>
                    <a:pt x="270" y="215"/>
                  </a:lnTo>
                  <a:lnTo>
                    <a:pt x="308" y="238"/>
                  </a:lnTo>
                  <a:lnTo>
                    <a:pt x="341" y="258"/>
                  </a:lnTo>
                  <a:lnTo>
                    <a:pt x="386" y="306"/>
                  </a:lnTo>
                  <a:lnTo>
                    <a:pt x="411" y="361"/>
                  </a:lnTo>
                  <a:lnTo>
                    <a:pt x="437" y="416"/>
                  </a:lnTo>
                  <a:lnTo>
                    <a:pt x="443" y="468"/>
                  </a:lnTo>
                  <a:lnTo>
                    <a:pt x="443" y="493"/>
                  </a:lnTo>
                  <a:lnTo>
                    <a:pt x="443" y="521"/>
                  </a:lnTo>
                  <a:lnTo>
                    <a:pt x="424" y="573"/>
                  </a:lnTo>
                  <a:lnTo>
                    <a:pt x="405" y="623"/>
                  </a:lnTo>
                  <a:lnTo>
                    <a:pt x="392" y="671"/>
                  </a:lnTo>
                  <a:lnTo>
                    <a:pt x="398" y="694"/>
                  </a:lnTo>
                  <a:lnTo>
                    <a:pt x="405" y="717"/>
                  </a:lnTo>
                  <a:lnTo>
                    <a:pt x="430" y="758"/>
                  </a:lnTo>
                  <a:lnTo>
                    <a:pt x="456" y="797"/>
                  </a:lnTo>
                  <a:lnTo>
                    <a:pt x="463" y="813"/>
                  </a:lnTo>
                  <a:lnTo>
                    <a:pt x="463" y="829"/>
                  </a:lnTo>
                  <a:lnTo>
                    <a:pt x="450" y="854"/>
                  </a:lnTo>
                  <a:lnTo>
                    <a:pt x="424" y="872"/>
                  </a:lnTo>
                  <a:lnTo>
                    <a:pt x="392" y="886"/>
                  </a:lnTo>
                  <a:lnTo>
                    <a:pt x="366" y="895"/>
                  </a:lnTo>
                  <a:lnTo>
                    <a:pt x="347" y="897"/>
                  </a:lnTo>
                  <a:lnTo>
                    <a:pt x="328" y="895"/>
                  </a:lnTo>
                  <a:lnTo>
                    <a:pt x="308" y="888"/>
                  </a:lnTo>
                  <a:lnTo>
                    <a:pt x="283" y="881"/>
                  </a:lnTo>
                  <a:lnTo>
                    <a:pt x="270" y="874"/>
                  </a:lnTo>
                  <a:lnTo>
                    <a:pt x="257" y="865"/>
                  </a:lnTo>
                  <a:lnTo>
                    <a:pt x="244" y="852"/>
                  </a:lnTo>
                  <a:lnTo>
                    <a:pt x="225" y="833"/>
                  </a:lnTo>
                </a:path>
              </a:pathLst>
            </a:custGeom>
            <a:solidFill>
              <a:srgbClr val="FFFF00">
                <a:alpha val="50195"/>
              </a:srgb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610225" y="4719638"/>
            <a:ext cx="2832100" cy="1635125"/>
            <a:chOff x="1212" y="1173"/>
            <a:chExt cx="3855" cy="2622"/>
          </a:xfrm>
        </p:grpSpPr>
        <p:grpSp>
          <p:nvGrpSpPr>
            <p:cNvPr id="38945" name="Group 24"/>
            <p:cNvGrpSpPr>
              <a:grpSpLocks/>
            </p:cNvGrpSpPr>
            <p:nvPr/>
          </p:nvGrpSpPr>
          <p:grpSpPr bwMode="auto">
            <a:xfrm>
              <a:off x="3837" y="1173"/>
              <a:ext cx="1230" cy="2622"/>
              <a:chOff x="3837" y="1173"/>
              <a:chExt cx="1230" cy="2622"/>
            </a:xfrm>
          </p:grpSpPr>
          <p:pic>
            <p:nvPicPr>
              <p:cNvPr id="38954" name="Picture 25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7" y="3381"/>
                <a:ext cx="1230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55" name="Picture 26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9" y="3141"/>
                <a:ext cx="366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56" name="Picture 27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1" y="2757"/>
                <a:ext cx="462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57" name="Picture 28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9" y="1173"/>
                <a:ext cx="366" cy="1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58" name="Oval 29"/>
              <p:cNvSpPr>
                <a:spLocks noChangeArrowheads="1"/>
              </p:cNvSpPr>
              <p:nvPr/>
            </p:nvSpPr>
            <p:spPr bwMode="auto">
              <a:xfrm>
                <a:off x="4321" y="2953"/>
                <a:ext cx="225" cy="22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8959" name="Picture 30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4" y="3259"/>
                <a:ext cx="349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46" name="Group 31"/>
            <p:cNvGrpSpPr>
              <a:grpSpLocks/>
            </p:cNvGrpSpPr>
            <p:nvPr/>
          </p:nvGrpSpPr>
          <p:grpSpPr bwMode="auto">
            <a:xfrm>
              <a:off x="1212" y="2868"/>
              <a:ext cx="585" cy="645"/>
              <a:chOff x="1212" y="2868"/>
              <a:chExt cx="585" cy="645"/>
            </a:xfrm>
          </p:grpSpPr>
          <p:pic>
            <p:nvPicPr>
              <p:cNvPr id="38951" name="Picture 32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6" y="2990"/>
                <a:ext cx="33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52" name="Picture 33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2868"/>
                <a:ext cx="343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53" name="Picture 34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" y="3137"/>
                <a:ext cx="35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47" name="Group 35"/>
            <p:cNvGrpSpPr>
              <a:grpSpLocks/>
            </p:cNvGrpSpPr>
            <p:nvPr/>
          </p:nvGrpSpPr>
          <p:grpSpPr bwMode="auto">
            <a:xfrm>
              <a:off x="2219" y="3160"/>
              <a:ext cx="1844" cy="201"/>
              <a:chOff x="2219" y="3160"/>
              <a:chExt cx="1844" cy="201"/>
            </a:xfrm>
          </p:grpSpPr>
          <p:sp>
            <p:nvSpPr>
              <p:cNvPr id="38949" name="Freeform 36"/>
              <p:cNvSpPr>
                <a:spLocks/>
              </p:cNvSpPr>
              <p:nvPr/>
            </p:nvSpPr>
            <p:spPr bwMode="auto">
              <a:xfrm>
                <a:off x="2236" y="3160"/>
                <a:ext cx="1827" cy="105"/>
              </a:xfrm>
              <a:custGeom>
                <a:avLst/>
                <a:gdLst>
                  <a:gd name="T0" fmla="*/ 0 w 1827"/>
                  <a:gd name="T1" fmla="*/ 0 h 105"/>
                  <a:gd name="T2" fmla="*/ 162 w 1827"/>
                  <a:gd name="T3" fmla="*/ 0 h 105"/>
                  <a:gd name="T4" fmla="*/ 318 w 1827"/>
                  <a:gd name="T5" fmla="*/ 5 h 105"/>
                  <a:gd name="T6" fmla="*/ 468 w 1827"/>
                  <a:gd name="T7" fmla="*/ 10 h 105"/>
                  <a:gd name="T8" fmla="*/ 598 w 1827"/>
                  <a:gd name="T9" fmla="*/ 15 h 105"/>
                  <a:gd name="T10" fmla="*/ 708 w 1827"/>
                  <a:gd name="T11" fmla="*/ 20 h 105"/>
                  <a:gd name="T12" fmla="*/ 754 w 1827"/>
                  <a:gd name="T13" fmla="*/ 26 h 105"/>
                  <a:gd name="T14" fmla="*/ 799 w 1827"/>
                  <a:gd name="T15" fmla="*/ 31 h 105"/>
                  <a:gd name="T16" fmla="*/ 825 w 1827"/>
                  <a:gd name="T17" fmla="*/ 36 h 105"/>
                  <a:gd name="T18" fmla="*/ 851 w 1827"/>
                  <a:gd name="T19" fmla="*/ 41 h 105"/>
                  <a:gd name="T20" fmla="*/ 864 w 1827"/>
                  <a:gd name="T21" fmla="*/ 47 h 105"/>
                  <a:gd name="T22" fmla="*/ 871 w 1827"/>
                  <a:gd name="T23" fmla="*/ 52 h 105"/>
                  <a:gd name="T24" fmla="*/ 877 w 1827"/>
                  <a:gd name="T25" fmla="*/ 57 h 105"/>
                  <a:gd name="T26" fmla="*/ 890 w 1827"/>
                  <a:gd name="T27" fmla="*/ 62 h 105"/>
                  <a:gd name="T28" fmla="*/ 916 w 1827"/>
                  <a:gd name="T29" fmla="*/ 67 h 105"/>
                  <a:gd name="T30" fmla="*/ 955 w 1827"/>
                  <a:gd name="T31" fmla="*/ 73 h 105"/>
                  <a:gd name="T32" fmla="*/ 994 w 1827"/>
                  <a:gd name="T33" fmla="*/ 78 h 105"/>
                  <a:gd name="T34" fmla="*/ 1046 w 1827"/>
                  <a:gd name="T35" fmla="*/ 78 h 105"/>
                  <a:gd name="T36" fmla="*/ 1105 w 1827"/>
                  <a:gd name="T37" fmla="*/ 83 h 105"/>
                  <a:gd name="T38" fmla="*/ 1170 w 1827"/>
                  <a:gd name="T39" fmla="*/ 88 h 105"/>
                  <a:gd name="T40" fmla="*/ 1313 w 1827"/>
                  <a:gd name="T41" fmla="*/ 94 h 105"/>
                  <a:gd name="T42" fmla="*/ 1475 w 1827"/>
                  <a:gd name="T43" fmla="*/ 99 h 105"/>
                  <a:gd name="T44" fmla="*/ 1644 w 1827"/>
                  <a:gd name="T45" fmla="*/ 104 h 105"/>
                  <a:gd name="T46" fmla="*/ 1826 w 1827"/>
                  <a:gd name="T47" fmla="*/ 104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27"/>
                  <a:gd name="T73" fmla="*/ 0 h 105"/>
                  <a:gd name="T74" fmla="*/ 1827 w 1827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27" h="105">
                    <a:moveTo>
                      <a:pt x="0" y="0"/>
                    </a:moveTo>
                    <a:lnTo>
                      <a:pt x="162" y="0"/>
                    </a:lnTo>
                    <a:lnTo>
                      <a:pt x="318" y="5"/>
                    </a:lnTo>
                    <a:lnTo>
                      <a:pt x="468" y="10"/>
                    </a:lnTo>
                    <a:lnTo>
                      <a:pt x="598" y="15"/>
                    </a:lnTo>
                    <a:lnTo>
                      <a:pt x="708" y="20"/>
                    </a:lnTo>
                    <a:lnTo>
                      <a:pt x="754" y="26"/>
                    </a:lnTo>
                    <a:lnTo>
                      <a:pt x="799" y="31"/>
                    </a:lnTo>
                    <a:lnTo>
                      <a:pt x="825" y="36"/>
                    </a:lnTo>
                    <a:lnTo>
                      <a:pt x="851" y="41"/>
                    </a:lnTo>
                    <a:lnTo>
                      <a:pt x="864" y="47"/>
                    </a:lnTo>
                    <a:lnTo>
                      <a:pt x="871" y="52"/>
                    </a:lnTo>
                    <a:lnTo>
                      <a:pt x="877" y="57"/>
                    </a:lnTo>
                    <a:lnTo>
                      <a:pt x="890" y="62"/>
                    </a:lnTo>
                    <a:lnTo>
                      <a:pt x="916" y="67"/>
                    </a:lnTo>
                    <a:lnTo>
                      <a:pt x="955" y="73"/>
                    </a:lnTo>
                    <a:lnTo>
                      <a:pt x="994" y="78"/>
                    </a:lnTo>
                    <a:lnTo>
                      <a:pt x="1046" y="78"/>
                    </a:lnTo>
                    <a:lnTo>
                      <a:pt x="1105" y="83"/>
                    </a:lnTo>
                    <a:lnTo>
                      <a:pt x="1170" y="88"/>
                    </a:lnTo>
                    <a:lnTo>
                      <a:pt x="1313" y="94"/>
                    </a:lnTo>
                    <a:lnTo>
                      <a:pt x="1475" y="99"/>
                    </a:lnTo>
                    <a:lnTo>
                      <a:pt x="1644" y="104"/>
                    </a:lnTo>
                    <a:lnTo>
                      <a:pt x="1826" y="10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" name="Freeform 37"/>
              <p:cNvSpPr>
                <a:spLocks/>
              </p:cNvSpPr>
              <p:nvPr/>
            </p:nvSpPr>
            <p:spPr bwMode="auto">
              <a:xfrm>
                <a:off x="2219" y="3252"/>
                <a:ext cx="1826" cy="109"/>
              </a:xfrm>
              <a:custGeom>
                <a:avLst/>
                <a:gdLst>
                  <a:gd name="T0" fmla="*/ 0 w 1826"/>
                  <a:gd name="T1" fmla="*/ 0 h 109"/>
                  <a:gd name="T2" fmla="*/ 162 w 1826"/>
                  <a:gd name="T3" fmla="*/ 0 h 109"/>
                  <a:gd name="T4" fmla="*/ 317 w 1826"/>
                  <a:gd name="T5" fmla="*/ 6 h 109"/>
                  <a:gd name="T6" fmla="*/ 466 w 1826"/>
                  <a:gd name="T7" fmla="*/ 11 h 109"/>
                  <a:gd name="T8" fmla="*/ 596 w 1826"/>
                  <a:gd name="T9" fmla="*/ 17 h 109"/>
                  <a:gd name="T10" fmla="*/ 706 w 1826"/>
                  <a:gd name="T11" fmla="*/ 27 h 109"/>
                  <a:gd name="T12" fmla="*/ 751 w 1826"/>
                  <a:gd name="T13" fmla="*/ 27 h 109"/>
                  <a:gd name="T14" fmla="*/ 796 w 1826"/>
                  <a:gd name="T15" fmla="*/ 33 h 109"/>
                  <a:gd name="T16" fmla="*/ 822 w 1826"/>
                  <a:gd name="T17" fmla="*/ 38 h 109"/>
                  <a:gd name="T18" fmla="*/ 848 w 1826"/>
                  <a:gd name="T19" fmla="*/ 43 h 109"/>
                  <a:gd name="T20" fmla="*/ 861 w 1826"/>
                  <a:gd name="T21" fmla="*/ 49 h 109"/>
                  <a:gd name="T22" fmla="*/ 867 w 1826"/>
                  <a:gd name="T23" fmla="*/ 54 h 109"/>
                  <a:gd name="T24" fmla="*/ 874 w 1826"/>
                  <a:gd name="T25" fmla="*/ 60 h 109"/>
                  <a:gd name="T26" fmla="*/ 887 w 1826"/>
                  <a:gd name="T27" fmla="*/ 65 h 109"/>
                  <a:gd name="T28" fmla="*/ 913 w 1826"/>
                  <a:gd name="T29" fmla="*/ 70 h 109"/>
                  <a:gd name="T30" fmla="*/ 951 w 1826"/>
                  <a:gd name="T31" fmla="*/ 76 h 109"/>
                  <a:gd name="T32" fmla="*/ 990 w 1826"/>
                  <a:gd name="T33" fmla="*/ 81 h 109"/>
                  <a:gd name="T34" fmla="*/ 1042 w 1826"/>
                  <a:gd name="T35" fmla="*/ 81 h 109"/>
                  <a:gd name="T36" fmla="*/ 1100 w 1826"/>
                  <a:gd name="T37" fmla="*/ 86 h 109"/>
                  <a:gd name="T38" fmla="*/ 1165 w 1826"/>
                  <a:gd name="T39" fmla="*/ 92 h 109"/>
                  <a:gd name="T40" fmla="*/ 1314 w 1826"/>
                  <a:gd name="T41" fmla="*/ 97 h 109"/>
                  <a:gd name="T42" fmla="*/ 1476 w 1826"/>
                  <a:gd name="T43" fmla="*/ 103 h 109"/>
                  <a:gd name="T44" fmla="*/ 1644 w 1826"/>
                  <a:gd name="T45" fmla="*/ 108 h 109"/>
                  <a:gd name="T46" fmla="*/ 1825 w 1826"/>
                  <a:gd name="T47" fmla="*/ 108 h 1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26"/>
                  <a:gd name="T73" fmla="*/ 0 h 109"/>
                  <a:gd name="T74" fmla="*/ 1826 w 1826"/>
                  <a:gd name="T75" fmla="*/ 109 h 10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26" h="109">
                    <a:moveTo>
                      <a:pt x="0" y="0"/>
                    </a:moveTo>
                    <a:lnTo>
                      <a:pt x="162" y="0"/>
                    </a:lnTo>
                    <a:lnTo>
                      <a:pt x="317" y="6"/>
                    </a:lnTo>
                    <a:lnTo>
                      <a:pt x="466" y="11"/>
                    </a:lnTo>
                    <a:lnTo>
                      <a:pt x="596" y="17"/>
                    </a:lnTo>
                    <a:lnTo>
                      <a:pt x="706" y="27"/>
                    </a:lnTo>
                    <a:lnTo>
                      <a:pt x="751" y="27"/>
                    </a:lnTo>
                    <a:lnTo>
                      <a:pt x="796" y="33"/>
                    </a:lnTo>
                    <a:lnTo>
                      <a:pt x="822" y="38"/>
                    </a:lnTo>
                    <a:lnTo>
                      <a:pt x="848" y="43"/>
                    </a:lnTo>
                    <a:lnTo>
                      <a:pt x="861" y="49"/>
                    </a:lnTo>
                    <a:lnTo>
                      <a:pt x="867" y="54"/>
                    </a:lnTo>
                    <a:lnTo>
                      <a:pt x="874" y="60"/>
                    </a:lnTo>
                    <a:lnTo>
                      <a:pt x="887" y="65"/>
                    </a:lnTo>
                    <a:lnTo>
                      <a:pt x="913" y="70"/>
                    </a:lnTo>
                    <a:lnTo>
                      <a:pt x="951" y="76"/>
                    </a:lnTo>
                    <a:lnTo>
                      <a:pt x="990" y="81"/>
                    </a:lnTo>
                    <a:lnTo>
                      <a:pt x="1042" y="81"/>
                    </a:lnTo>
                    <a:lnTo>
                      <a:pt x="1100" y="86"/>
                    </a:lnTo>
                    <a:lnTo>
                      <a:pt x="1165" y="92"/>
                    </a:lnTo>
                    <a:lnTo>
                      <a:pt x="1314" y="97"/>
                    </a:lnTo>
                    <a:lnTo>
                      <a:pt x="1476" y="103"/>
                    </a:lnTo>
                    <a:lnTo>
                      <a:pt x="1644" y="108"/>
                    </a:lnTo>
                    <a:lnTo>
                      <a:pt x="1825" y="10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48" name="AutoShape 38"/>
            <p:cNvSpPr>
              <a:spLocks noChangeArrowheads="1"/>
            </p:cNvSpPr>
            <p:nvPr/>
          </p:nvSpPr>
          <p:spPr bwMode="auto">
            <a:xfrm>
              <a:off x="1872" y="2736"/>
              <a:ext cx="615" cy="306"/>
            </a:xfrm>
            <a:prstGeom prst="leftArrow">
              <a:avLst>
                <a:gd name="adj1" fmla="val 50000"/>
                <a:gd name="adj2" fmla="val 5022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8" name="Rectangle 39"/>
          <p:cNvSpPr>
            <a:spLocks noChangeArrowheads="1"/>
          </p:cNvSpPr>
          <p:nvPr/>
        </p:nvSpPr>
        <p:spPr bwMode="auto">
          <a:xfrm>
            <a:off x="6110288" y="5588000"/>
            <a:ext cx="646112" cy="287338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6" name="Freeform 40"/>
          <p:cNvSpPr>
            <a:spLocks/>
          </p:cNvSpPr>
          <p:nvPr/>
        </p:nvSpPr>
        <p:spPr bwMode="auto">
          <a:xfrm>
            <a:off x="6056313" y="6019800"/>
            <a:ext cx="484187" cy="1588"/>
          </a:xfrm>
          <a:custGeom>
            <a:avLst/>
            <a:gdLst>
              <a:gd name="T0" fmla="*/ 484187 w 305"/>
              <a:gd name="T1" fmla="*/ 0 h 1"/>
              <a:gd name="T2" fmla="*/ 0 w 305"/>
              <a:gd name="T3" fmla="*/ 0 h 1"/>
              <a:gd name="T4" fmla="*/ 0 60000 65536"/>
              <a:gd name="T5" fmla="*/ 0 60000 65536"/>
              <a:gd name="T6" fmla="*/ 0 w 305"/>
              <a:gd name="T7" fmla="*/ 0 h 1"/>
              <a:gd name="T8" fmla="*/ 305 w 30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5" h="1">
                <a:moveTo>
                  <a:pt x="305" y="0"/>
                </a:moveTo>
                <a:cubicBezTo>
                  <a:pt x="175" y="0"/>
                  <a:pt x="45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7" name="Freeform 41"/>
          <p:cNvSpPr>
            <a:spLocks/>
          </p:cNvSpPr>
          <p:nvPr/>
        </p:nvSpPr>
        <p:spPr bwMode="auto">
          <a:xfrm>
            <a:off x="6038850" y="5965825"/>
            <a:ext cx="430213" cy="3175"/>
          </a:xfrm>
          <a:custGeom>
            <a:avLst/>
            <a:gdLst>
              <a:gd name="T0" fmla="*/ 430213 w 271"/>
              <a:gd name="T1" fmla="*/ 0 h 2"/>
              <a:gd name="T2" fmla="*/ 0 w 271"/>
              <a:gd name="T3" fmla="*/ 0 h 2"/>
              <a:gd name="T4" fmla="*/ 0 60000 65536"/>
              <a:gd name="T5" fmla="*/ 0 60000 65536"/>
              <a:gd name="T6" fmla="*/ 0 w 271"/>
              <a:gd name="T7" fmla="*/ 0 h 2"/>
              <a:gd name="T8" fmla="*/ 271 w 271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1" h="2">
                <a:moveTo>
                  <a:pt x="271" y="0"/>
                </a:moveTo>
                <a:cubicBezTo>
                  <a:pt x="157" y="1"/>
                  <a:pt x="43" y="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59" name="AutoShape 43"/>
          <p:cNvSpPr>
            <a:spLocks noChangeArrowheads="1"/>
          </p:cNvSpPr>
          <p:nvPr/>
        </p:nvSpPr>
        <p:spPr bwMode="auto">
          <a:xfrm>
            <a:off x="7381875" y="3252788"/>
            <a:ext cx="301625" cy="474662"/>
          </a:xfrm>
          <a:prstGeom prst="curvedLeftArrow">
            <a:avLst>
              <a:gd name="adj1" fmla="val 31474"/>
              <a:gd name="adj2" fmla="val 6294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60" name="AutoShape 44"/>
          <p:cNvSpPr>
            <a:spLocks noChangeArrowheads="1"/>
          </p:cNvSpPr>
          <p:nvPr/>
        </p:nvSpPr>
        <p:spPr bwMode="auto">
          <a:xfrm rot="5429357">
            <a:off x="6680200" y="4449763"/>
            <a:ext cx="1076325" cy="831850"/>
          </a:xfrm>
          <a:custGeom>
            <a:avLst/>
            <a:gdLst>
              <a:gd name="T0" fmla="*/ 38310442 w 21600"/>
              <a:gd name="T1" fmla="*/ 0 h 21600"/>
              <a:gd name="T2" fmla="*/ 22985267 w 21600"/>
              <a:gd name="T3" fmla="*/ 10678606 h 21600"/>
              <a:gd name="T4" fmla="*/ 0 w 21600"/>
              <a:gd name="T5" fmla="*/ 26698033 h 21600"/>
              <a:gd name="T6" fmla="*/ 22985267 w 21600"/>
              <a:gd name="T7" fmla="*/ 32035851 h 21600"/>
              <a:gd name="T8" fmla="*/ 45970534 w 21600"/>
              <a:gd name="T9" fmla="*/ 22247137 h 21600"/>
              <a:gd name="T10" fmla="*/ 53633131 w 21600"/>
              <a:gd name="T11" fmla="*/ 1067860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AutoShape 59"/>
          <p:cNvSpPr>
            <a:spLocks noChangeArrowheads="1"/>
          </p:cNvSpPr>
          <p:nvPr/>
        </p:nvSpPr>
        <p:spPr bwMode="auto">
          <a:xfrm rot="215869">
            <a:off x="7162800" y="3554413"/>
            <a:ext cx="74613" cy="261937"/>
          </a:xfrm>
          <a:prstGeom prst="curvedLeftArrow">
            <a:avLst>
              <a:gd name="adj1" fmla="val 70212"/>
              <a:gd name="adj2" fmla="val 14042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4" name="Group 62"/>
          <p:cNvGrpSpPr>
            <a:grpSpLocks/>
          </p:cNvGrpSpPr>
          <p:nvPr/>
        </p:nvGrpSpPr>
        <p:grpSpPr bwMode="auto">
          <a:xfrm>
            <a:off x="4867275" y="2414588"/>
            <a:ext cx="2832100" cy="1635125"/>
            <a:chOff x="1212" y="1173"/>
            <a:chExt cx="3855" cy="2622"/>
          </a:xfrm>
        </p:grpSpPr>
        <p:grpSp>
          <p:nvGrpSpPr>
            <p:cNvPr id="38930" name="Group 63"/>
            <p:cNvGrpSpPr>
              <a:grpSpLocks/>
            </p:cNvGrpSpPr>
            <p:nvPr/>
          </p:nvGrpSpPr>
          <p:grpSpPr bwMode="auto">
            <a:xfrm>
              <a:off x="3837" y="1173"/>
              <a:ext cx="1230" cy="2622"/>
              <a:chOff x="3837" y="1173"/>
              <a:chExt cx="1230" cy="2622"/>
            </a:xfrm>
          </p:grpSpPr>
          <p:pic>
            <p:nvPicPr>
              <p:cNvPr id="38939" name="Picture 64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7" y="3381"/>
                <a:ext cx="1230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40" name="Picture 65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9" y="3141"/>
                <a:ext cx="366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41" name="Picture 66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1" y="2757"/>
                <a:ext cx="462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42" name="Picture 67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9" y="1173"/>
                <a:ext cx="366" cy="1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43" name="Oval 68"/>
              <p:cNvSpPr>
                <a:spLocks noChangeArrowheads="1"/>
              </p:cNvSpPr>
              <p:nvPr/>
            </p:nvSpPr>
            <p:spPr bwMode="auto">
              <a:xfrm>
                <a:off x="4321" y="2953"/>
                <a:ext cx="225" cy="22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8944" name="Picture 69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4" y="3259"/>
                <a:ext cx="349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31" name="Group 70"/>
            <p:cNvGrpSpPr>
              <a:grpSpLocks/>
            </p:cNvGrpSpPr>
            <p:nvPr/>
          </p:nvGrpSpPr>
          <p:grpSpPr bwMode="auto">
            <a:xfrm>
              <a:off x="1212" y="2868"/>
              <a:ext cx="585" cy="645"/>
              <a:chOff x="1212" y="2868"/>
              <a:chExt cx="585" cy="645"/>
            </a:xfrm>
          </p:grpSpPr>
          <p:pic>
            <p:nvPicPr>
              <p:cNvPr id="38936" name="Picture 71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6" y="2990"/>
                <a:ext cx="33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37" name="Picture 72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2868"/>
                <a:ext cx="343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38" name="Picture 73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" y="3137"/>
                <a:ext cx="35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932" name="Group 74"/>
            <p:cNvGrpSpPr>
              <a:grpSpLocks/>
            </p:cNvGrpSpPr>
            <p:nvPr/>
          </p:nvGrpSpPr>
          <p:grpSpPr bwMode="auto">
            <a:xfrm>
              <a:off x="2219" y="3160"/>
              <a:ext cx="1844" cy="201"/>
              <a:chOff x="2219" y="3160"/>
              <a:chExt cx="1844" cy="201"/>
            </a:xfrm>
          </p:grpSpPr>
          <p:sp>
            <p:nvSpPr>
              <p:cNvPr id="38934" name="Freeform 75"/>
              <p:cNvSpPr>
                <a:spLocks/>
              </p:cNvSpPr>
              <p:nvPr/>
            </p:nvSpPr>
            <p:spPr bwMode="auto">
              <a:xfrm>
                <a:off x="2236" y="3160"/>
                <a:ext cx="1827" cy="105"/>
              </a:xfrm>
              <a:custGeom>
                <a:avLst/>
                <a:gdLst>
                  <a:gd name="T0" fmla="*/ 0 w 1827"/>
                  <a:gd name="T1" fmla="*/ 0 h 105"/>
                  <a:gd name="T2" fmla="*/ 162 w 1827"/>
                  <a:gd name="T3" fmla="*/ 0 h 105"/>
                  <a:gd name="T4" fmla="*/ 318 w 1827"/>
                  <a:gd name="T5" fmla="*/ 5 h 105"/>
                  <a:gd name="T6" fmla="*/ 468 w 1827"/>
                  <a:gd name="T7" fmla="*/ 10 h 105"/>
                  <a:gd name="T8" fmla="*/ 598 w 1827"/>
                  <a:gd name="T9" fmla="*/ 15 h 105"/>
                  <a:gd name="T10" fmla="*/ 708 w 1827"/>
                  <a:gd name="T11" fmla="*/ 20 h 105"/>
                  <a:gd name="T12" fmla="*/ 754 w 1827"/>
                  <a:gd name="T13" fmla="*/ 26 h 105"/>
                  <a:gd name="T14" fmla="*/ 799 w 1827"/>
                  <a:gd name="T15" fmla="*/ 31 h 105"/>
                  <a:gd name="T16" fmla="*/ 825 w 1827"/>
                  <a:gd name="T17" fmla="*/ 36 h 105"/>
                  <a:gd name="T18" fmla="*/ 851 w 1827"/>
                  <a:gd name="T19" fmla="*/ 41 h 105"/>
                  <a:gd name="T20" fmla="*/ 864 w 1827"/>
                  <a:gd name="T21" fmla="*/ 47 h 105"/>
                  <a:gd name="T22" fmla="*/ 871 w 1827"/>
                  <a:gd name="T23" fmla="*/ 52 h 105"/>
                  <a:gd name="T24" fmla="*/ 877 w 1827"/>
                  <a:gd name="T25" fmla="*/ 57 h 105"/>
                  <a:gd name="T26" fmla="*/ 890 w 1827"/>
                  <a:gd name="T27" fmla="*/ 62 h 105"/>
                  <a:gd name="T28" fmla="*/ 916 w 1827"/>
                  <a:gd name="T29" fmla="*/ 67 h 105"/>
                  <a:gd name="T30" fmla="*/ 955 w 1827"/>
                  <a:gd name="T31" fmla="*/ 73 h 105"/>
                  <a:gd name="T32" fmla="*/ 994 w 1827"/>
                  <a:gd name="T33" fmla="*/ 78 h 105"/>
                  <a:gd name="T34" fmla="*/ 1046 w 1827"/>
                  <a:gd name="T35" fmla="*/ 78 h 105"/>
                  <a:gd name="T36" fmla="*/ 1105 w 1827"/>
                  <a:gd name="T37" fmla="*/ 83 h 105"/>
                  <a:gd name="T38" fmla="*/ 1170 w 1827"/>
                  <a:gd name="T39" fmla="*/ 88 h 105"/>
                  <a:gd name="T40" fmla="*/ 1313 w 1827"/>
                  <a:gd name="T41" fmla="*/ 94 h 105"/>
                  <a:gd name="T42" fmla="*/ 1475 w 1827"/>
                  <a:gd name="T43" fmla="*/ 99 h 105"/>
                  <a:gd name="T44" fmla="*/ 1644 w 1827"/>
                  <a:gd name="T45" fmla="*/ 104 h 105"/>
                  <a:gd name="T46" fmla="*/ 1826 w 1827"/>
                  <a:gd name="T47" fmla="*/ 104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27"/>
                  <a:gd name="T73" fmla="*/ 0 h 105"/>
                  <a:gd name="T74" fmla="*/ 1827 w 1827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27" h="105">
                    <a:moveTo>
                      <a:pt x="0" y="0"/>
                    </a:moveTo>
                    <a:lnTo>
                      <a:pt x="162" y="0"/>
                    </a:lnTo>
                    <a:lnTo>
                      <a:pt x="318" y="5"/>
                    </a:lnTo>
                    <a:lnTo>
                      <a:pt x="468" y="10"/>
                    </a:lnTo>
                    <a:lnTo>
                      <a:pt x="598" y="15"/>
                    </a:lnTo>
                    <a:lnTo>
                      <a:pt x="708" y="20"/>
                    </a:lnTo>
                    <a:lnTo>
                      <a:pt x="754" y="26"/>
                    </a:lnTo>
                    <a:lnTo>
                      <a:pt x="799" y="31"/>
                    </a:lnTo>
                    <a:lnTo>
                      <a:pt x="825" y="36"/>
                    </a:lnTo>
                    <a:lnTo>
                      <a:pt x="851" y="41"/>
                    </a:lnTo>
                    <a:lnTo>
                      <a:pt x="864" y="47"/>
                    </a:lnTo>
                    <a:lnTo>
                      <a:pt x="871" y="52"/>
                    </a:lnTo>
                    <a:lnTo>
                      <a:pt x="877" y="57"/>
                    </a:lnTo>
                    <a:lnTo>
                      <a:pt x="890" y="62"/>
                    </a:lnTo>
                    <a:lnTo>
                      <a:pt x="916" y="67"/>
                    </a:lnTo>
                    <a:lnTo>
                      <a:pt x="955" y="73"/>
                    </a:lnTo>
                    <a:lnTo>
                      <a:pt x="994" y="78"/>
                    </a:lnTo>
                    <a:lnTo>
                      <a:pt x="1046" y="78"/>
                    </a:lnTo>
                    <a:lnTo>
                      <a:pt x="1105" y="83"/>
                    </a:lnTo>
                    <a:lnTo>
                      <a:pt x="1170" y="88"/>
                    </a:lnTo>
                    <a:lnTo>
                      <a:pt x="1313" y="94"/>
                    </a:lnTo>
                    <a:lnTo>
                      <a:pt x="1475" y="99"/>
                    </a:lnTo>
                    <a:lnTo>
                      <a:pt x="1644" y="104"/>
                    </a:lnTo>
                    <a:lnTo>
                      <a:pt x="1826" y="10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" name="Freeform 76"/>
              <p:cNvSpPr>
                <a:spLocks/>
              </p:cNvSpPr>
              <p:nvPr/>
            </p:nvSpPr>
            <p:spPr bwMode="auto">
              <a:xfrm>
                <a:off x="2219" y="3252"/>
                <a:ext cx="1826" cy="109"/>
              </a:xfrm>
              <a:custGeom>
                <a:avLst/>
                <a:gdLst>
                  <a:gd name="T0" fmla="*/ 0 w 1826"/>
                  <a:gd name="T1" fmla="*/ 0 h 109"/>
                  <a:gd name="T2" fmla="*/ 162 w 1826"/>
                  <a:gd name="T3" fmla="*/ 0 h 109"/>
                  <a:gd name="T4" fmla="*/ 317 w 1826"/>
                  <a:gd name="T5" fmla="*/ 6 h 109"/>
                  <a:gd name="T6" fmla="*/ 466 w 1826"/>
                  <a:gd name="T7" fmla="*/ 11 h 109"/>
                  <a:gd name="T8" fmla="*/ 596 w 1826"/>
                  <a:gd name="T9" fmla="*/ 17 h 109"/>
                  <a:gd name="T10" fmla="*/ 706 w 1826"/>
                  <a:gd name="T11" fmla="*/ 27 h 109"/>
                  <a:gd name="T12" fmla="*/ 751 w 1826"/>
                  <a:gd name="T13" fmla="*/ 27 h 109"/>
                  <a:gd name="T14" fmla="*/ 796 w 1826"/>
                  <a:gd name="T15" fmla="*/ 33 h 109"/>
                  <a:gd name="T16" fmla="*/ 822 w 1826"/>
                  <a:gd name="T17" fmla="*/ 38 h 109"/>
                  <a:gd name="T18" fmla="*/ 848 w 1826"/>
                  <a:gd name="T19" fmla="*/ 43 h 109"/>
                  <a:gd name="T20" fmla="*/ 861 w 1826"/>
                  <a:gd name="T21" fmla="*/ 49 h 109"/>
                  <a:gd name="T22" fmla="*/ 867 w 1826"/>
                  <a:gd name="T23" fmla="*/ 54 h 109"/>
                  <a:gd name="T24" fmla="*/ 874 w 1826"/>
                  <a:gd name="T25" fmla="*/ 60 h 109"/>
                  <a:gd name="T26" fmla="*/ 887 w 1826"/>
                  <a:gd name="T27" fmla="*/ 65 h 109"/>
                  <a:gd name="T28" fmla="*/ 913 w 1826"/>
                  <a:gd name="T29" fmla="*/ 70 h 109"/>
                  <a:gd name="T30" fmla="*/ 951 w 1826"/>
                  <a:gd name="T31" fmla="*/ 76 h 109"/>
                  <a:gd name="T32" fmla="*/ 990 w 1826"/>
                  <a:gd name="T33" fmla="*/ 81 h 109"/>
                  <a:gd name="T34" fmla="*/ 1042 w 1826"/>
                  <a:gd name="T35" fmla="*/ 81 h 109"/>
                  <a:gd name="T36" fmla="*/ 1100 w 1826"/>
                  <a:gd name="T37" fmla="*/ 86 h 109"/>
                  <a:gd name="T38" fmla="*/ 1165 w 1826"/>
                  <a:gd name="T39" fmla="*/ 92 h 109"/>
                  <a:gd name="T40" fmla="*/ 1314 w 1826"/>
                  <a:gd name="T41" fmla="*/ 97 h 109"/>
                  <a:gd name="T42" fmla="*/ 1476 w 1826"/>
                  <a:gd name="T43" fmla="*/ 103 h 109"/>
                  <a:gd name="T44" fmla="*/ 1644 w 1826"/>
                  <a:gd name="T45" fmla="*/ 108 h 109"/>
                  <a:gd name="T46" fmla="*/ 1825 w 1826"/>
                  <a:gd name="T47" fmla="*/ 108 h 1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26"/>
                  <a:gd name="T73" fmla="*/ 0 h 109"/>
                  <a:gd name="T74" fmla="*/ 1826 w 1826"/>
                  <a:gd name="T75" fmla="*/ 109 h 10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26" h="109">
                    <a:moveTo>
                      <a:pt x="0" y="0"/>
                    </a:moveTo>
                    <a:lnTo>
                      <a:pt x="162" y="0"/>
                    </a:lnTo>
                    <a:lnTo>
                      <a:pt x="317" y="6"/>
                    </a:lnTo>
                    <a:lnTo>
                      <a:pt x="466" y="11"/>
                    </a:lnTo>
                    <a:lnTo>
                      <a:pt x="596" y="17"/>
                    </a:lnTo>
                    <a:lnTo>
                      <a:pt x="706" y="27"/>
                    </a:lnTo>
                    <a:lnTo>
                      <a:pt x="751" y="27"/>
                    </a:lnTo>
                    <a:lnTo>
                      <a:pt x="796" y="33"/>
                    </a:lnTo>
                    <a:lnTo>
                      <a:pt x="822" y="38"/>
                    </a:lnTo>
                    <a:lnTo>
                      <a:pt x="848" y="43"/>
                    </a:lnTo>
                    <a:lnTo>
                      <a:pt x="861" y="49"/>
                    </a:lnTo>
                    <a:lnTo>
                      <a:pt x="867" y="54"/>
                    </a:lnTo>
                    <a:lnTo>
                      <a:pt x="874" y="60"/>
                    </a:lnTo>
                    <a:lnTo>
                      <a:pt x="887" y="65"/>
                    </a:lnTo>
                    <a:lnTo>
                      <a:pt x="913" y="70"/>
                    </a:lnTo>
                    <a:lnTo>
                      <a:pt x="951" y="76"/>
                    </a:lnTo>
                    <a:lnTo>
                      <a:pt x="990" y="81"/>
                    </a:lnTo>
                    <a:lnTo>
                      <a:pt x="1042" y="81"/>
                    </a:lnTo>
                    <a:lnTo>
                      <a:pt x="1100" y="86"/>
                    </a:lnTo>
                    <a:lnTo>
                      <a:pt x="1165" y="92"/>
                    </a:lnTo>
                    <a:lnTo>
                      <a:pt x="1314" y="97"/>
                    </a:lnTo>
                    <a:lnTo>
                      <a:pt x="1476" y="103"/>
                    </a:lnTo>
                    <a:lnTo>
                      <a:pt x="1644" y="108"/>
                    </a:lnTo>
                    <a:lnTo>
                      <a:pt x="1825" y="10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33" name="AutoShape 77"/>
            <p:cNvSpPr>
              <a:spLocks noChangeArrowheads="1"/>
            </p:cNvSpPr>
            <p:nvPr/>
          </p:nvSpPr>
          <p:spPr bwMode="auto">
            <a:xfrm>
              <a:off x="1872" y="2736"/>
              <a:ext cx="615" cy="306"/>
            </a:xfrm>
            <a:prstGeom prst="leftArrow">
              <a:avLst>
                <a:gd name="adj1" fmla="val 50000"/>
                <a:gd name="adj2" fmla="val 50226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5" name="Rectangle 78"/>
          <p:cNvSpPr>
            <a:spLocks noChangeArrowheads="1"/>
          </p:cNvSpPr>
          <p:nvPr/>
        </p:nvSpPr>
        <p:spPr bwMode="auto">
          <a:xfrm>
            <a:off x="5276850" y="3181350"/>
            <a:ext cx="647700" cy="40005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79"/>
          <p:cNvSpPr>
            <a:spLocks noChangeShapeType="1"/>
          </p:cNvSpPr>
          <p:nvPr/>
        </p:nvSpPr>
        <p:spPr bwMode="auto">
          <a:xfrm flipH="1" flipV="1">
            <a:off x="4972050" y="3600450"/>
            <a:ext cx="62865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80"/>
          <p:cNvSpPr>
            <a:spLocks noChangeShapeType="1"/>
          </p:cNvSpPr>
          <p:nvPr/>
        </p:nvSpPr>
        <p:spPr bwMode="auto">
          <a:xfrm flipH="1" flipV="1">
            <a:off x="4991100" y="3657600"/>
            <a:ext cx="5905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97" name="AutoShape 81"/>
          <p:cNvSpPr>
            <a:spLocks noChangeArrowheads="1"/>
          </p:cNvSpPr>
          <p:nvPr/>
        </p:nvSpPr>
        <p:spPr bwMode="auto">
          <a:xfrm>
            <a:off x="5000625" y="3309938"/>
            <a:ext cx="434975" cy="512762"/>
          </a:xfrm>
          <a:prstGeom prst="curvedLeftArrow">
            <a:avLst>
              <a:gd name="adj1" fmla="val 23577"/>
              <a:gd name="adj2" fmla="val 4715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98" name="Freeform 82"/>
          <p:cNvSpPr>
            <a:spLocks/>
          </p:cNvSpPr>
          <p:nvPr/>
        </p:nvSpPr>
        <p:spPr bwMode="auto">
          <a:xfrm>
            <a:off x="7829550" y="4019550"/>
            <a:ext cx="261938" cy="750888"/>
          </a:xfrm>
          <a:custGeom>
            <a:avLst/>
            <a:gdLst>
              <a:gd name="T0" fmla="*/ 152400 w 165"/>
              <a:gd name="T1" fmla="*/ 704850 h 473"/>
              <a:gd name="T2" fmla="*/ 38100 w 165"/>
              <a:gd name="T3" fmla="*/ 571500 h 473"/>
              <a:gd name="T4" fmla="*/ 0 w 165"/>
              <a:gd name="T5" fmla="*/ 457200 h 473"/>
              <a:gd name="T6" fmla="*/ 76200 w 165"/>
              <a:gd name="T7" fmla="*/ 114300 h 473"/>
              <a:gd name="T8" fmla="*/ 114300 w 165"/>
              <a:gd name="T9" fmla="*/ 0 h 473"/>
              <a:gd name="T10" fmla="*/ 133350 w 165"/>
              <a:gd name="T11" fmla="*/ 57150 h 473"/>
              <a:gd name="T12" fmla="*/ 209550 w 165"/>
              <a:gd name="T13" fmla="*/ 171450 h 473"/>
              <a:gd name="T14" fmla="*/ 228600 w 165"/>
              <a:gd name="T15" fmla="*/ 666750 h 473"/>
              <a:gd name="T16" fmla="*/ 152400 w 165"/>
              <a:gd name="T17" fmla="*/ 704850 h 4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5"/>
              <a:gd name="T28" fmla="*/ 0 h 473"/>
              <a:gd name="T29" fmla="*/ 165 w 165"/>
              <a:gd name="T30" fmla="*/ 473 h 4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5" h="473">
                <a:moveTo>
                  <a:pt x="96" y="444"/>
                </a:moveTo>
                <a:cubicBezTo>
                  <a:pt x="72" y="420"/>
                  <a:pt x="39" y="391"/>
                  <a:pt x="24" y="360"/>
                </a:cubicBezTo>
                <a:cubicBezTo>
                  <a:pt x="13" y="337"/>
                  <a:pt x="0" y="288"/>
                  <a:pt x="0" y="288"/>
                </a:cubicBezTo>
                <a:cubicBezTo>
                  <a:pt x="10" y="240"/>
                  <a:pt x="31" y="123"/>
                  <a:pt x="48" y="72"/>
                </a:cubicBezTo>
                <a:cubicBezTo>
                  <a:pt x="56" y="48"/>
                  <a:pt x="72" y="0"/>
                  <a:pt x="72" y="0"/>
                </a:cubicBezTo>
                <a:cubicBezTo>
                  <a:pt x="76" y="12"/>
                  <a:pt x="78" y="25"/>
                  <a:pt x="84" y="36"/>
                </a:cubicBezTo>
                <a:cubicBezTo>
                  <a:pt x="98" y="61"/>
                  <a:pt x="132" y="108"/>
                  <a:pt x="132" y="108"/>
                </a:cubicBezTo>
                <a:cubicBezTo>
                  <a:pt x="155" y="221"/>
                  <a:pt x="165" y="297"/>
                  <a:pt x="144" y="420"/>
                </a:cubicBezTo>
                <a:cubicBezTo>
                  <a:pt x="135" y="473"/>
                  <a:pt x="120" y="456"/>
                  <a:pt x="96" y="444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utoUpdateAnimBg="0"/>
      <p:bldP spid="60420" grpId="0" build="p" autoUpdateAnimBg="0"/>
      <p:bldP spid="60456" grpId="0" animBg="1"/>
      <p:bldP spid="60457" grpId="0" animBg="1"/>
      <p:bldP spid="60459" grpId="0" animBg="1"/>
      <p:bldP spid="60460" grpId="0" animBg="1"/>
      <p:bldP spid="60497" grpId="0" animBg="1"/>
      <p:bldP spid="604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Experiment 2 (b)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2114550"/>
            <a:ext cx="3810000" cy="4114800"/>
          </a:xfrm>
          <a:noFill/>
        </p:spPr>
        <p:txBody>
          <a:bodyPr/>
          <a:lstStyle/>
          <a:p>
            <a:pPr eaLnBrk="1" hangingPunct="1">
              <a:buSzPct val="110000"/>
              <a:buFont typeface="Monotype Sorts" pitchFamily="2" charset="2"/>
              <a:buChar char="Ã"/>
            </a:pPr>
            <a:r>
              <a:rPr lang="en-US" altLang="zh-TW" sz="2800" smtClean="0"/>
              <a:t>Put a beaker of water with  50 cm</a:t>
            </a:r>
            <a:r>
              <a:rPr lang="en-US" altLang="zh-TW" sz="2800" baseline="30000" smtClean="0"/>
              <a:t>3</a:t>
            </a:r>
            <a:r>
              <a:rPr lang="en-US" altLang="zh-TW" sz="2800" smtClean="0"/>
              <a:t> of tap water onto the tripod</a:t>
            </a:r>
          </a:p>
          <a:p>
            <a:pPr eaLnBrk="1" hangingPunct="1">
              <a:buSzPct val="110000"/>
              <a:buFont typeface="Monotype Sorts" pitchFamily="2" charset="2"/>
              <a:buChar char="Ä"/>
            </a:pPr>
            <a:r>
              <a:rPr lang="en-US" altLang="zh-TW" sz="2800" smtClean="0"/>
              <a:t>Heat the water until it boil</a:t>
            </a:r>
          </a:p>
          <a:p>
            <a:pPr eaLnBrk="1" hangingPunct="1">
              <a:buSzPct val="110000"/>
              <a:buFont typeface="Monotype Sorts" pitchFamily="2" charset="2"/>
              <a:buChar char="Å"/>
            </a:pPr>
            <a:r>
              <a:rPr lang="en-US" altLang="zh-TW" sz="2800" smtClean="0"/>
              <a:t>Record the time needed  by using stop-watch</a:t>
            </a:r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095750" y="3106738"/>
          <a:ext cx="4933950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點陣圖影像" r:id="rId6" imgW="2762473" imgH="1295397" progId="Paint.Picture">
                  <p:embed/>
                </p:oleObj>
              </mc:Choice>
              <mc:Fallback>
                <p:oleObj name="點陣圖影像" r:id="rId6" imgW="2762473" imgH="129539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3106738"/>
                        <a:ext cx="4933950" cy="237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Freeform 8"/>
          <p:cNvSpPr>
            <a:spLocks/>
          </p:cNvSpPr>
          <p:nvPr/>
        </p:nvSpPr>
        <p:spPr bwMode="auto">
          <a:xfrm>
            <a:off x="7405688" y="3846513"/>
            <a:ext cx="182562" cy="249237"/>
          </a:xfrm>
          <a:custGeom>
            <a:avLst/>
            <a:gdLst>
              <a:gd name="T0" fmla="*/ 23812 w 115"/>
              <a:gd name="T1" fmla="*/ 249237 h 157"/>
              <a:gd name="T2" fmla="*/ 61912 w 115"/>
              <a:gd name="T3" fmla="*/ 1587 h 157"/>
              <a:gd name="T4" fmla="*/ 176212 w 115"/>
              <a:gd name="T5" fmla="*/ 39687 h 157"/>
              <a:gd name="T6" fmla="*/ 23812 w 115"/>
              <a:gd name="T7" fmla="*/ 249237 h 157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157"/>
              <a:gd name="T14" fmla="*/ 115 w 115"/>
              <a:gd name="T15" fmla="*/ 157 h 1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157">
                <a:moveTo>
                  <a:pt x="15" y="157"/>
                </a:moveTo>
                <a:cubicBezTo>
                  <a:pt x="3" y="85"/>
                  <a:pt x="0" y="60"/>
                  <a:pt x="39" y="1"/>
                </a:cubicBezTo>
                <a:cubicBezTo>
                  <a:pt x="63" y="9"/>
                  <a:pt x="115" y="0"/>
                  <a:pt x="111" y="25"/>
                </a:cubicBezTo>
                <a:cubicBezTo>
                  <a:pt x="95" y="135"/>
                  <a:pt x="105" y="112"/>
                  <a:pt x="15" y="157"/>
                </a:cubicBezTo>
                <a:close/>
              </a:path>
            </a:pathLst>
          </a:cu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Freeform 10"/>
          <p:cNvSpPr>
            <a:spLocks/>
          </p:cNvSpPr>
          <p:nvPr/>
        </p:nvSpPr>
        <p:spPr bwMode="auto">
          <a:xfrm>
            <a:off x="5046663" y="3873500"/>
            <a:ext cx="157162" cy="244475"/>
          </a:xfrm>
          <a:custGeom>
            <a:avLst/>
            <a:gdLst>
              <a:gd name="T0" fmla="*/ 20637 w 99"/>
              <a:gd name="T1" fmla="*/ 222250 h 154"/>
              <a:gd name="T2" fmla="*/ 153987 w 99"/>
              <a:gd name="T3" fmla="*/ 50800 h 154"/>
              <a:gd name="T4" fmla="*/ 115887 w 99"/>
              <a:gd name="T5" fmla="*/ 222250 h 154"/>
              <a:gd name="T6" fmla="*/ 20637 w 99"/>
              <a:gd name="T7" fmla="*/ 222250 h 154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154"/>
              <a:gd name="T14" fmla="*/ 99 w 99"/>
              <a:gd name="T15" fmla="*/ 154 h 1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154">
                <a:moveTo>
                  <a:pt x="13" y="140"/>
                </a:moveTo>
                <a:cubicBezTo>
                  <a:pt x="24" y="42"/>
                  <a:pt x="0" y="0"/>
                  <a:pt x="97" y="32"/>
                </a:cubicBezTo>
                <a:cubicBezTo>
                  <a:pt x="85" y="67"/>
                  <a:pt x="99" y="114"/>
                  <a:pt x="73" y="140"/>
                </a:cubicBezTo>
                <a:cubicBezTo>
                  <a:pt x="59" y="154"/>
                  <a:pt x="33" y="140"/>
                  <a:pt x="13" y="140"/>
                </a:cubicBezTo>
                <a:close/>
              </a:path>
            </a:pathLst>
          </a:cu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5" grpId="0" autoUpdateAnimBg="0"/>
      <p:bldP spid="66568" grpId="0" animBg="1"/>
      <p:bldP spid="665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Result of the experiments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4133850" cy="16764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zh-TW" altLang="zh-TW" sz="2800" smtClean="0"/>
              <a:t>1. </a:t>
            </a:r>
            <a:r>
              <a:rPr lang="en-US" altLang="zh-TW" sz="2800" smtClean="0"/>
              <a:t>Which flame make the water boiled first?</a:t>
            </a:r>
          </a:p>
          <a:p>
            <a:pPr eaLnBrk="1" hangingPunct="1"/>
            <a:r>
              <a:rPr lang="en-US" altLang="zh-TW" sz="2800" smtClean="0"/>
              <a:t>Yellow or blue flame?</a:t>
            </a: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65725" y="2352675"/>
          <a:ext cx="3082925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多媒體項目" r:id="rId5" imgW="3025440" imgH="3252600" progId="MS_ClipArt_Gallery.2">
                  <p:embed/>
                </p:oleObj>
              </mc:Choice>
              <mc:Fallback>
                <p:oleObj name="多媒體項目" r:id="rId5" imgW="3025440" imgH="32526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25" y="2352675"/>
                        <a:ext cx="3082925" cy="331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742950" y="3867150"/>
            <a:ext cx="3733800" cy="528638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b="1"/>
              <a:t>Ans</a:t>
            </a:r>
            <a:r>
              <a:rPr kumimoji="1" lang="en-US" altLang="zh-TW"/>
              <a:t>: </a:t>
            </a:r>
            <a:r>
              <a:rPr kumimoji="1" lang="en-US" altLang="zh-TW" sz="2800" b="1"/>
              <a:t>Blue flame</a:t>
            </a:r>
            <a:endParaRPr kumimoji="1" lang="en-US" altLang="zh-TW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704850" y="4648200"/>
            <a:ext cx="44767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zh-TW" altLang="zh-TW" sz="2800">
                <a:solidFill>
                  <a:srgbClr val="FFFFFF"/>
                </a:solidFill>
              </a:rPr>
              <a:t>2. </a:t>
            </a:r>
            <a:r>
              <a:rPr kumimoji="1" lang="en-US" altLang="zh-TW" sz="2800">
                <a:solidFill>
                  <a:srgbClr val="FFFFFF"/>
                </a:solidFill>
              </a:rPr>
              <a:t>Which flame is hotter?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781050" y="5410200"/>
            <a:ext cx="3733800" cy="528638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b="1"/>
              <a:t>Ans</a:t>
            </a:r>
            <a:r>
              <a:rPr kumimoji="1" lang="en-US" altLang="zh-TW"/>
              <a:t>: </a:t>
            </a:r>
            <a:r>
              <a:rPr kumimoji="1" lang="en-US" altLang="zh-TW" sz="2800" b="1"/>
              <a:t>Blue flame</a:t>
            </a:r>
            <a:endParaRPr kumimoji="1"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build="p" autoUpdateAnimBg="0"/>
      <p:bldP spid="67589" grpId="0" animBg="1" autoUpdateAnimBg="0"/>
      <p:bldP spid="67590" grpId="0" autoUpdateAnimBg="0"/>
      <p:bldP spid="6759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Conclusion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z="3600" smtClean="0"/>
              <a:t>So,  </a:t>
            </a:r>
            <a:r>
              <a:rPr lang="en-US" altLang="zh-TW" sz="3600" smtClean="0">
                <a:solidFill>
                  <a:srgbClr val="0000FF"/>
                </a:solidFill>
              </a:rPr>
              <a:t>Blue</a:t>
            </a:r>
            <a:r>
              <a:rPr lang="en-US" altLang="zh-TW" sz="3600" smtClean="0"/>
              <a:t> flame is better for heating</a:t>
            </a:r>
            <a:endParaRPr lang="zh-TW" altLang="en-US" sz="2800" smtClean="0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875338" y="2133600"/>
          <a:ext cx="13557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多媒體項目" r:id="rId7" imgW="1295640" imgH="3934080" progId="MS_ClipArt_Gallery.2">
                  <p:embed/>
                </p:oleObj>
              </mc:Choice>
              <mc:Fallback>
                <p:oleObj name="多媒體項目" r:id="rId7" imgW="1295640" imgH="393408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2133600"/>
                        <a:ext cx="1355725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1897063" y="3843338"/>
          <a:ext cx="3151187" cy="229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多媒體項目" r:id="rId9" imgW="4663440" imgH="3390840" progId="MS_ClipArt_Gallery.2">
                  <p:embed/>
                </p:oleObj>
              </mc:Choice>
              <mc:Fallback>
                <p:oleObj name="多媒體項目" r:id="rId9" imgW="4663440" imgH="339084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3843338"/>
                        <a:ext cx="3151187" cy="229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Practical exercises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8020050" cy="1657350"/>
          </a:xfrm>
        </p:spPr>
        <p:txBody>
          <a:bodyPr/>
          <a:lstStyle/>
          <a:p>
            <a:pPr eaLnBrk="1" hangingPunct="1"/>
            <a:r>
              <a:rPr lang="en-US" altLang="zh-TW" smtClean="0"/>
              <a:t>Do you know how to use Bunsen Burner?</a:t>
            </a:r>
          </a:p>
          <a:p>
            <a:pPr eaLnBrk="1" hangingPunct="1"/>
            <a:r>
              <a:rPr lang="en-US" altLang="zh-TW" smtClean="0"/>
              <a:t>Do you know how to boil water?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zh-TW" smtClean="0"/>
              <a:t>		</a:t>
            </a:r>
            <a:r>
              <a:rPr lang="en-US" altLang="zh-TW" smtClean="0">
                <a:solidFill>
                  <a:srgbClr val="CC00FF"/>
                </a:solidFill>
              </a:rPr>
              <a:t>Do the experiment yourself</a:t>
            </a:r>
            <a:endParaRPr lang="en-US" altLang="zh-TW" smtClean="0"/>
          </a:p>
          <a:p>
            <a:pPr eaLnBrk="1" hangingPunct="1">
              <a:buFont typeface="Monotype Sorts" pitchFamily="2" charset="2"/>
              <a:buNone/>
            </a:pPr>
            <a:r>
              <a:rPr lang="en-US" altLang="zh-TW" smtClean="0"/>
              <a:t>				</a:t>
            </a:r>
            <a:r>
              <a:rPr lang="en-US" altLang="zh-TW" smtClean="0">
                <a:solidFill>
                  <a:srgbClr val="CC00FF"/>
                </a:solidFill>
              </a:rPr>
              <a:t>NOW!</a:t>
            </a:r>
            <a:endParaRPr lang="en-US" altLang="zh-TW" smtClean="0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762000" y="3600450"/>
            <a:ext cx="7048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638" name="Picture 6" descr="EXPERIM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666750" y="4440238"/>
            <a:ext cx="3810000" cy="1709737"/>
          </a:xfrm>
          <a:solidFill>
            <a:srgbClr val="CCFF33"/>
          </a:solidFill>
          <a:ln>
            <a:solidFill>
              <a:schemeClr val="accent1"/>
            </a:solidFill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69639" name="Picture 7" descr="RESDE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21971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 descr="SCIENC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191000"/>
            <a:ext cx="1649413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5" grpId="0" build="p" autoUpdateAnimBg="0"/>
      <p:bldP spid="69637" grpId="0" animBg="1"/>
      <p:bldP spid="6963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7" name="Object 1029"/>
          <p:cNvGraphicFramePr>
            <a:graphicFrameLocks noChangeAspect="1"/>
          </p:cNvGraphicFramePr>
          <p:nvPr/>
        </p:nvGraphicFramePr>
        <p:xfrm>
          <a:off x="5305425" y="2092325"/>
          <a:ext cx="3009900" cy="436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6" imgW="3010320" imgH="4361905" progId="MSPhotoEd.3">
                  <p:embed/>
                </p:oleObj>
              </mc:Choice>
              <mc:Fallback>
                <p:oleObj name="Photo Editor Photo" r:id="rId6" imgW="3010320" imgH="4361905" progId="MSPhotoEd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2092325"/>
                        <a:ext cx="3009900" cy="436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 Bunsen Burner</a:t>
            </a:r>
          </a:p>
        </p:txBody>
      </p:sp>
      <p:sp>
        <p:nvSpPr>
          <p:cNvPr id="38921" name="Rectangle 10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zh-TW" smtClean="0"/>
              <a:t>The first Bunsen burner</a:t>
            </a:r>
          </a:p>
          <a:p>
            <a:pPr lvl="1" eaLnBrk="1" hangingPunct="1"/>
            <a:r>
              <a:rPr lang="en-US" altLang="zh-TW" smtClean="0"/>
              <a:t>Outer core</a:t>
            </a:r>
          </a:p>
          <a:p>
            <a:pPr lvl="1" eaLnBrk="1" hangingPunct="1"/>
            <a:r>
              <a:rPr lang="en-US" altLang="zh-TW" smtClean="0"/>
              <a:t>Inner core</a:t>
            </a:r>
          </a:p>
          <a:p>
            <a:pPr lvl="1" eaLnBrk="1" hangingPunct="1"/>
            <a:r>
              <a:rPr lang="en-US" altLang="zh-TW" smtClean="0"/>
              <a:t>Burner tube</a:t>
            </a:r>
          </a:p>
          <a:p>
            <a:pPr lvl="1" eaLnBrk="1" hangingPunct="1"/>
            <a:r>
              <a:rPr lang="en-US" altLang="zh-TW" smtClean="0"/>
              <a:t>Stopcock</a:t>
            </a:r>
          </a:p>
          <a:p>
            <a:pPr lvl="1" eaLnBrk="1" hangingPunct="1"/>
            <a:r>
              <a:rPr lang="en-US" altLang="zh-TW" smtClean="0"/>
              <a:t>Collar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9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9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9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9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istl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utoUpdateAnimBg="0"/>
      <p:bldP spid="38921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Robert Bunsen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We heat things with a Bunsen burner </a:t>
            </a:r>
            <a:r>
              <a:rPr lang="zh-TW" altLang="zh-TW" smtClean="0"/>
              <a:t>in the laboratory.</a:t>
            </a:r>
          </a:p>
          <a:p>
            <a:pPr eaLnBrk="1" hangingPunct="1"/>
            <a:endParaRPr lang="zh-TW" altLang="zh-TW" smtClean="0"/>
          </a:p>
          <a:p>
            <a:pPr eaLnBrk="1" hangingPunct="1"/>
            <a:r>
              <a:rPr lang="zh-TW" altLang="zh-TW" smtClean="0"/>
              <a:t>Robert Bunsen, a German chemist, invented this apparatus in 1855.</a:t>
            </a:r>
          </a:p>
          <a:p>
            <a:pPr eaLnBrk="1" hangingPunct="1"/>
            <a:endParaRPr lang="zh-TW" altLang="zh-TW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905000" y="2514600"/>
          <a:ext cx="5334000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 Editor Photo" r:id="rId5" imgW="3134162" imgH="1733333" progId="MSPhotoEd.3">
                  <p:embed/>
                </p:oleObj>
              </mc:Choice>
              <mc:Fallback>
                <p:oleObj name="Photo Editor Photo" r:id="rId5" imgW="3134162" imgH="1733333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14600"/>
                        <a:ext cx="5334000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 Bunsen Burner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istld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What are the parts of a Bunsen burner?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en-US" altLang="zh-TW" smtClean="0">
                <a:solidFill>
                  <a:schemeClr val="accent2"/>
                </a:solidFill>
              </a:rPr>
              <a:t>Label the diagram using these words.</a:t>
            </a:r>
            <a:endParaRPr lang="en-US" altLang="zh-TW" smtClean="0"/>
          </a:p>
          <a:p>
            <a:pPr eaLnBrk="1" hangingPunct="1">
              <a:buFont typeface="Monotype Sorts" pitchFamily="2" charset="2"/>
              <a:buNone/>
            </a:pPr>
            <a:r>
              <a:rPr lang="en-US" altLang="zh-TW" smtClean="0">
                <a:solidFill>
                  <a:schemeClr val="hlink"/>
                </a:solidFill>
              </a:rPr>
              <a:t>air hole   chimney   collar   tubing   gas tap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642938" y="3395663"/>
            <a:ext cx="7804150" cy="2473325"/>
            <a:chOff x="262" y="2256"/>
            <a:chExt cx="4916" cy="1558"/>
          </a:xfrm>
        </p:grpSpPr>
        <p:pic>
          <p:nvPicPr>
            <p:cNvPr id="28682" name="Picture 4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" y="3534"/>
              <a:ext cx="82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4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" y="3395"/>
              <a:ext cx="24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4" name="Picture 43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" y="3173"/>
              <a:ext cx="30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Picture 44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" y="2256"/>
              <a:ext cx="245" cy="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29" name="Oval 45"/>
            <p:cNvSpPr>
              <a:spLocks noChangeArrowheads="1"/>
            </p:cNvSpPr>
            <p:nvPr/>
          </p:nvSpPr>
          <p:spPr bwMode="auto">
            <a:xfrm>
              <a:off x="3296" y="3287"/>
              <a:ext cx="150" cy="130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pic>
          <p:nvPicPr>
            <p:cNvPr id="28687" name="Picture 46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" y="3464"/>
              <a:ext cx="23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Picture 7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" y="3018"/>
              <a:ext cx="4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9" name="Group 47"/>
            <p:cNvGrpSpPr>
              <a:grpSpLocks/>
            </p:cNvGrpSpPr>
            <p:nvPr/>
          </p:nvGrpSpPr>
          <p:grpSpPr bwMode="auto">
            <a:xfrm>
              <a:off x="1926" y="2682"/>
              <a:ext cx="392" cy="374"/>
              <a:chOff x="1212" y="2868"/>
              <a:chExt cx="585" cy="645"/>
            </a:xfrm>
          </p:grpSpPr>
          <p:pic>
            <p:nvPicPr>
              <p:cNvPr id="28698" name="Picture 48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6" y="2990"/>
                <a:ext cx="33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99" name="Picture 49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2868"/>
                <a:ext cx="343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0" name="Picture 50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" y="3137"/>
                <a:ext cx="35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90" name="AutoShape 54"/>
            <p:cNvSpPr>
              <a:spLocks/>
            </p:cNvSpPr>
            <p:nvPr/>
          </p:nvSpPr>
          <p:spPr bwMode="auto">
            <a:xfrm>
              <a:off x="4008" y="2476"/>
              <a:ext cx="1170" cy="294"/>
            </a:xfrm>
            <a:prstGeom prst="borderCallout1">
              <a:avLst>
                <a:gd name="adj1" fmla="val 24491"/>
                <a:gd name="adj2" fmla="val -4102"/>
                <a:gd name="adj3" fmla="val 26190"/>
                <a:gd name="adj4" fmla="val -50769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kumimoji="1" lang="zh-TW" altLang="en-US"/>
            </a:p>
          </p:txBody>
        </p:sp>
        <p:sp>
          <p:nvSpPr>
            <p:cNvPr id="28691" name="AutoShape 55"/>
            <p:cNvSpPr>
              <a:spLocks/>
            </p:cNvSpPr>
            <p:nvPr/>
          </p:nvSpPr>
          <p:spPr bwMode="auto">
            <a:xfrm>
              <a:off x="4008" y="3222"/>
              <a:ext cx="1170" cy="294"/>
            </a:xfrm>
            <a:prstGeom prst="borderCallout1">
              <a:avLst>
                <a:gd name="adj1" fmla="val 24491"/>
                <a:gd name="adj2" fmla="val -4102"/>
                <a:gd name="adj3" fmla="val 24148"/>
                <a:gd name="adj4" fmla="val -4410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kumimoji="1" lang="zh-TW" altLang="en-US"/>
            </a:p>
          </p:txBody>
        </p:sp>
        <p:sp>
          <p:nvSpPr>
            <p:cNvPr id="28692" name="AutoShape 62"/>
            <p:cNvSpPr>
              <a:spLocks/>
            </p:cNvSpPr>
            <p:nvPr/>
          </p:nvSpPr>
          <p:spPr bwMode="auto">
            <a:xfrm flipH="1">
              <a:off x="263" y="2758"/>
              <a:ext cx="1170" cy="294"/>
            </a:xfrm>
            <a:prstGeom prst="borderCallout1">
              <a:avLst>
                <a:gd name="adj1" fmla="val 24491"/>
                <a:gd name="adj2" fmla="val -4102"/>
                <a:gd name="adj3" fmla="val 26190"/>
                <a:gd name="adj4" fmla="val -50769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kumimoji="1" lang="zh-TW" altLang="en-US"/>
            </a:p>
          </p:txBody>
        </p:sp>
        <p:grpSp>
          <p:nvGrpSpPr>
            <p:cNvPr id="28693" name="Group 69"/>
            <p:cNvGrpSpPr>
              <a:grpSpLocks/>
            </p:cNvGrpSpPr>
            <p:nvPr/>
          </p:nvGrpSpPr>
          <p:grpSpPr bwMode="auto">
            <a:xfrm>
              <a:off x="2268" y="2844"/>
              <a:ext cx="852" cy="672"/>
              <a:chOff x="2268" y="2844"/>
              <a:chExt cx="852" cy="672"/>
            </a:xfrm>
          </p:grpSpPr>
          <p:sp>
            <p:nvSpPr>
              <p:cNvPr id="28696" name="Freeform 67"/>
              <p:cNvSpPr>
                <a:spLocks/>
              </p:cNvSpPr>
              <p:nvPr/>
            </p:nvSpPr>
            <p:spPr bwMode="auto">
              <a:xfrm>
                <a:off x="2280" y="2844"/>
                <a:ext cx="840" cy="618"/>
              </a:xfrm>
              <a:custGeom>
                <a:avLst/>
                <a:gdLst>
                  <a:gd name="T0" fmla="*/ 0 w 834"/>
                  <a:gd name="T1" fmla="*/ 0 h 612"/>
                  <a:gd name="T2" fmla="*/ 260 w 834"/>
                  <a:gd name="T3" fmla="*/ 36 h 612"/>
                  <a:gd name="T4" fmla="*/ 483 w 834"/>
                  <a:gd name="T5" fmla="*/ 158 h 612"/>
                  <a:gd name="T6" fmla="*/ 707 w 834"/>
                  <a:gd name="T7" fmla="*/ 485 h 612"/>
                  <a:gd name="T8" fmla="*/ 840 w 834"/>
                  <a:gd name="T9" fmla="*/ 618 h 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4"/>
                  <a:gd name="T16" fmla="*/ 0 h 612"/>
                  <a:gd name="T17" fmla="*/ 834 w 834"/>
                  <a:gd name="T18" fmla="*/ 612 h 6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4" h="612">
                    <a:moveTo>
                      <a:pt x="0" y="0"/>
                    </a:moveTo>
                    <a:cubicBezTo>
                      <a:pt x="89" y="5"/>
                      <a:pt x="178" y="10"/>
                      <a:pt x="258" y="36"/>
                    </a:cubicBezTo>
                    <a:cubicBezTo>
                      <a:pt x="338" y="62"/>
                      <a:pt x="406" y="82"/>
                      <a:pt x="480" y="156"/>
                    </a:cubicBezTo>
                    <a:cubicBezTo>
                      <a:pt x="554" y="230"/>
                      <a:pt x="643" y="404"/>
                      <a:pt x="702" y="480"/>
                    </a:cubicBezTo>
                    <a:cubicBezTo>
                      <a:pt x="761" y="556"/>
                      <a:pt x="797" y="584"/>
                      <a:pt x="834" y="6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Freeform 68"/>
              <p:cNvSpPr>
                <a:spLocks/>
              </p:cNvSpPr>
              <p:nvPr/>
            </p:nvSpPr>
            <p:spPr bwMode="auto">
              <a:xfrm>
                <a:off x="2268" y="2904"/>
                <a:ext cx="834" cy="612"/>
              </a:xfrm>
              <a:custGeom>
                <a:avLst/>
                <a:gdLst>
                  <a:gd name="T0" fmla="*/ 0 w 834"/>
                  <a:gd name="T1" fmla="*/ 0 h 612"/>
                  <a:gd name="T2" fmla="*/ 258 w 834"/>
                  <a:gd name="T3" fmla="*/ 36 h 612"/>
                  <a:gd name="T4" fmla="*/ 480 w 834"/>
                  <a:gd name="T5" fmla="*/ 156 h 612"/>
                  <a:gd name="T6" fmla="*/ 702 w 834"/>
                  <a:gd name="T7" fmla="*/ 480 h 612"/>
                  <a:gd name="T8" fmla="*/ 834 w 834"/>
                  <a:gd name="T9" fmla="*/ 612 h 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4"/>
                  <a:gd name="T16" fmla="*/ 0 h 612"/>
                  <a:gd name="T17" fmla="*/ 834 w 834"/>
                  <a:gd name="T18" fmla="*/ 612 h 6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4" h="612">
                    <a:moveTo>
                      <a:pt x="0" y="0"/>
                    </a:moveTo>
                    <a:cubicBezTo>
                      <a:pt x="89" y="5"/>
                      <a:pt x="178" y="10"/>
                      <a:pt x="258" y="36"/>
                    </a:cubicBezTo>
                    <a:cubicBezTo>
                      <a:pt x="338" y="62"/>
                      <a:pt x="406" y="82"/>
                      <a:pt x="480" y="156"/>
                    </a:cubicBezTo>
                    <a:cubicBezTo>
                      <a:pt x="554" y="230"/>
                      <a:pt x="643" y="404"/>
                      <a:pt x="702" y="480"/>
                    </a:cubicBezTo>
                    <a:cubicBezTo>
                      <a:pt x="761" y="556"/>
                      <a:pt x="797" y="584"/>
                      <a:pt x="834" y="61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4" name="AutoShape 71"/>
            <p:cNvSpPr>
              <a:spLocks/>
            </p:cNvSpPr>
            <p:nvPr/>
          </p:nvSpPr>
          <p:spPr bwMode="auto">
            <a:xfrm flipH="1">
              <a:off x="263" y="3139"/>
              <a:ext cx="1170" cy="294"/>
            </a:xfrm>
            <a:prstGeom prst="borderCallout1">
              <a:avLst>
                <a:gd name="adj1" fmla="val 24486"/>
                <a:gd name="adj2" fmla="val -4106"/>
                <a:gd name="adj3" fmla="val -37759"/>
                <a:gd name="adj4" fmla="val -112222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kumimoji="1" lang="zh-TW" altLang="en-US"/>
            </a:p>
          </p:txBody>
        </p:sp>
        <p:sp>
          <p:nvSpPr>
            <p:cNvPr id="28695" name="AutoShape 72"/>
            <p:cNvSpPr>
              <a:spLocks/>
            </p:cNvSpPr>
            <p:nvPr/>
          </p:nvSpPr>
          <p:spPr bwMode="auto">
            <a:xfrm flipH="1">
              <a:off x="262" y="3520"/>
              <a:ext cx="1170" cy="294"/>
            </a:xfrm>
            <a:prstGeom prst="borderCallout1">
              <a:avLst>
                <a:gd name="adj1" fmla="val 24486"/>
                <a:gd name="adj2" fmla="val -4106"/>
                <a:gd name="adj3" fmla="val -54083"/>
                <a:gd name="adj4" fmla="val -16513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kumimoji="1" lang="zh-TW" altLang="en-US"/>
            </a:p>
          </p:txBody>
        </p:sp>
      </p:grpSp>
      <p:sp>
        <p:nvSpPr>
          <p:cNvPr id="42061" name="Text Box 77"/>
          <p:cNvSpPr txBox="1">
            <a:spLocks noChangeArrowheads="1"/>
          </p:cNvSpPr>
          <p:nvPr/>
        </p:nvSpPr>
        <p:spPr bwMode="auto">
          <a:xfrm>
            <a:off x="6594475" y="3756025"/>
            <a:ext cx="128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/>
            <a:r>
              <a:rPr kumimoji="1" lang="en-US" altLang="zh-TW" b="1">
                <a:solidFill>
                  <a:srgbClr val="FF3300"/>
                </a:solidFill>
              </a:rPr>
              <a:t>chimney</a:t>
            </a:r>
          </a:p>
        </p:txBody>
      </p:sp>
      <p:sp>
        <p:nvSpPr>
          <p:cNvPr id="42062" name="Text Box 78"/>
          <p:cNvSpPr txBox="1">
            <a:spLocks noChangeArrowheads="1"/>
          </p:cNvSpPr>
          <p:nvPr/>
        </p:nvSpPr>
        <p:spPr bwMode="auto">
          <a:xfrm>
            <a:off x="803275" y="5413375"/>
            <a:ext cx="117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/>
            <a:r>
              <a:rPr kumimoji="1" lang="en-US" altLang="zh-TW" b="1">
                <a:solidFill>
                  <a:srgbClr val="FF3300"/>
                </a:solidFill>
              </a:rPr>
              <a:t>air hole</a:t>
            </a:r>
          </a:p>
        </p:txBody>
      </p:sp>
      <p:sp>
        <p:nvSpPr>
          <p:cNvPr id="42063" name="Text Box 79"/>
          <p:cNvSpPr txBox="1">
            <a:spLocks noChangeArrowheads="1"/>
          </p:cNvSpPr>
          <p:nvPr/>
        </p:nvSpPr>
        <p:spPr bwMode="auto">
          <a:xfrm>
            <a:off x="6746875" y="4956175"/>
            <a:ext cx="92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/>
            <a:r>
              <a:rPr kumimoji="1" lang="en-US" altLang="zh-TW" b="1">
                <a:solidFill>
                  <a:srgbClr val="FF3300"/>
                </a:solidFill>
              </a:rPr>
              <a:t>collar</a:t>
            </a:r>
          </a:p>
        </p:txBody>
      </p:sp>
      <p:sp>
        <p:nvSpPr>
          <p:cNvPr id="42064" name="Text Box 80"/>
          <p:cNvSpPr txBox="1">
            <a:spLocks noChangeArrowheads="1"/>
          </p:cNvSpPr>
          <p:nvPr/>
        </p:nvSpPr>
        <p:spPr bwMode="auto">
          <a:xfrm>
            <a:off x="803275" y="4784725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/>
            <a:r>
              <a:rPr kumimoji="1" lang="en-US" altLang="zh-TW" b="1">
                <a:solidFill>
                  <a:srgbClr val="FF3300"/>
                </a:solidFill>
              </a:rPr>
              <a:t>tubing</a:t>
            </a:r>
          </a:p>
        </p:txBody>
      </p:sp>
      <p:sp>
        <p:nvSpPr>
          <p:cNvPr id="42065" name="Text Box 81"/>
          <p:cNvSpPr txBox="1">
            <a:spLocks noChangeArrowheads="1"/>
          </p:cNvSpPr>
          <p:nvPr/>
        </p:nvSpPr>
        <p:spPr bwMode="auto">
          <a:xfrm>
            <a:off x="746125" y="4213225"/>
            <a:ext cx="110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2" charset="-120"/>
              </a:defRPr>
            </a:lvl9pPr>
          </a:lstStyle>
          <a:p>
            <a:pPr eaLnBrk="1" hangingPunct="1"/>
            <a:r>
              <a:rPr kumimoji="1" lang="en-US" altLang="zh-TW" b="1">
                <a:solidFill>
                  <a:srgbClr val="FF3300"/>
                </a:solidFill>
              </a:rPr>
              <a:t>gas tap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2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2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build="p" autoUpdateAnimBg="0"/>
      <p:bldP spid="42061" grpId="0" autoUpdateAnimBg="0"/>
      <p:bldP spid="42062" grpId="0" autoUpdateAnimBg="0"/>
      <p:bldP spid="42063" grpId="0" autoUpdateAnimBg="0"/>
      <p:bldP spid="42064" grpId="0" autoUpdateAnimBg="0"/>
      <p:bldP spid="4206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How do we use a Bunsen burner?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zh-TW" altLang="en-US" smtClean="0"/>
              <a:t>1.	</a:t>
            </a:r>
            <a:r>
              <a:rPr lang="en-US" altLang="zh-TW" smtClean="0"/>
              <a:t>Join the burner to a gas tap.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2130425" y="3103563"/>
            <a:ext cx="4629150" cy="2713037"/>
            <a:chOff x="1342" y="1955"/>
            <a:chExt cx="2916" cy="1709"/>
          </a:xfrm>
        </p:grpSpPr>
        <p:grpSp>
          <p:nvGrpSpPr>
            <p:cNvPr id="29702" name="Group 25"/>
            <p:cNvGrpSpPr>
              <a:grpSpLocks/>
            </p:cNvGrpSpPr>
            <p:nvPr/>
          </p:nvGrpSpPr>
          <p:grpSpPr bwMode="auto">
            <a:xfrm>
              <a:off x="3328" y="1955"/>
              <a:ext cx="930" cy="1709"/>
              <a:chOff x="3837" y="1173"/>
              <a:chExt cx="1230" cy="2622"/>
            </a:xfrm>
          </p:grpSpPr>
          <p:pic>
            <p:nvPicPr>
              <p:cNvPr id="29710" name="Picture 26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7" y="3381"/>
                <a:ext cx="1230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1" name="Picture 27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9" y="3141"/>
                <a:ext cx="366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2" name="Picture 28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1" y="2757"/>
                <a:ext cx="462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3" name="Picture 29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9" y="1173"/>
                <a:ext cx="366" cy="1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4" name="Oval 30"/>
              <p:cNvSpPr>
                <a:spLocks noChangeArrowheads="1"/>
              </p:cNvSpPr>
              <p:nvPr/>
            </p:nvSpPr>
            <p:spPr bwMode="auto">
              <a:xfrm>
                <a:off x="4321" y="2953"/>
                <a:ext cx="225" cy="22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9715" name="Picture 31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4" y="3259"/>
                <a:ext cx="349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03" name="Group 32"/>
            <p:cNvGrpSpPr>
              <a:grpSpLocks/>
            </p:cNvGrpSpPr>
            <p:nvPr/>
          </p:nvGrpSpPr>
          <p:grpSpPr bwMode="auto">
            <a:xfrm>
              <a:off x="1342" y="3060"/>
              <a:ext cx="443" cy="420"/>
              <a:chOff x="1212" y="2868"/>
              <a:chExt cx="585" cy="645"/>
            </a:xfrm>
          </p:grpSpPr>
          <p:pic>
            <p:nvPicPr>
              <p:cNvPr id="29707" name="Picture 33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6" y="2990"/>
                <a:ext cx="33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8" name="Picture 34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2" y="2868"/>
                <a:ext cx="343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9" name="Picture 35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7" y="3137"/>
                <a:ext cx="35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704" name="Group 36"/>
            <p:cNvGrpSpPr>
              <a:grpSpLocks/>
            </p:cNvGrpSpPr>
            <p:nvPr/>
          </p:nvGrpSpPr>
          <p:grpSpPr bwMode="auto">
            <a:xfrm>
              <a:off x="2104" y="3250"/>
              <a:ext cx="1395" cy="131"/>
              <a:chOff x="2219" y="3160"/>
              <a:chExt cx="1844" cy="201"/>
            </a:xfrm>
          </p:grpSpPr>
          <p:sp>
            <p:nvSpPr>
              <p:cNvPr id="29705" name="Freeform 37"/>
              <p:cNvSpPr>
                <a:spLocks/>
              </p:cNvSpPr>
              <p:nvPr/>
            </p:nvSpPr>
            <p:spPr bwMode="auto">
              <a:xfrm>
                <a:off x="2236" y="3160"/>
                <a:ext cx="1827" cy="105"/>
              </a:xfrm>
              <a:custGeom>
                <a:avLst/>
                <a:gdLst>
                  <a:gd name="T0" fmla="*/ 0 w 1827"/>
                  <a:gd name="T1" fmla="*/ 0 h 105"/>
                  <a:gd name="T2" fmla="*/ 162 w 1827"/>
                  <a:gd name="T3" fmla="*/ 0 h 105"/>
                  <a:gd name="T4" fmla="*/ 318 w 1827"/>
                  <a:gd name="T5" fmla="*/ 5 h 105"/>
                  <a:gd name="T6" fmla="*/ 468 w 1827"/>
                  <a:gd name="T7" fmla="*/ 10 h 105"/>
                  <a:gd name="T8" fmla="*/ 598 w 1827"/>
                  <a:gd name="T9" fmla="*/ 15 h 105"/>
                  <a:gd name="T10" fmla="*/ 708 w 1827"/>
                  <a:gd name="T11" fmla="*/ 20 h 105"/>
                  <a:gd name="T12" fmla="*/ 754 w 1827"/>
                  <a:gd name="T13" fmla="*/ 26 h 105"/>
                  <a:gd name="T14" fmla="*/ 799 w 1827"/>
                  <a:gd name="T15" fmla="*/ 31 h 105"/>
                  <a:gd name="T16" fmla="*/ 825 w 1827"/>
                  <a:gd name="T17" fmla="*/ 36 h 105"/>
                  <a:gd name="T18" fmla="*/ 851 w 1827"/>
                  <a:gd name="T19" fmla="*/ 41 h 105"/>
                  <a:gd name="T20" fmla="*/ 864 w 1827"/>
                  <a:gd name="T21" fmla="*/ 47 h 105"/>
                  <a:gd name="T22" fmla="*/ 871 w 1827"/>
                  <a:gd name="T23" fmla="*/ 52 h 105"/>
                  <a:gd name="T24" fmla="*/ 877 w 1827"/>
                  <a:gd name="T25" fmla="*/ 57 h 105"/>
                  <a:gd name="T26" fmla="*/ 890 w 1827"/>
                  <a:gd name="T27" fmla="*/ 62 h 105"/>
                  <a:gd name="T28" fmla="*/ 916 w 1827"/>
                  <a:gd name="T29" fmla="*/ 67 h 105"/>
                  <a:gd name="T30" fmla="*/ 955 w 1827"/>
                  <a:gd name="T31" fmla="*/ 73 h 105"/>
                  <a:gd name="T32" fmla="*/ 994 w 1827"/>
                  <a:gd name="T33" fmla="*/ 78 h 105"/>
                  <a:gd name="T34" fmla="*/ 1046 w 1827"/>
                  <a:gd name="T35" fmla="*/ 78 h 105"/>
                  <a:gd name="T36" fmla="*/ 1105 w 1827"/>
                  <a:gd name="T37" fmla="*/ 83 h 105"/>
                  <a:gd name="T38" fmla="*/ 1170 w 1827"/>
                  <a:gd name="T39" fmla="*/ 88 h 105"/>
                  <a:gd name="T40" fmla="*/ 1313 w 1827"/>
                  <a:gd name="T41" fmla="*/ 94 h 105"/>
                  <a:gd name="T42" fmla="*/ 1475 w 1827"/>
                  <a:gd name="T43" fmla="*/ 99 h 105"/>
                  <a:gd name="T44" fmla="*/ 1644 w 1827"/>
                  <a:gd name="T45" fmla="*/ 104 h 105"/>
                  <a:gd name="T46" fmla="*/ 1826 w 1827"/>
                  <a:gd name="T47" fmla="*/ 104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27"/>
                  <a:gd name="T73" fmla="*/ 0 h 105"/>
                  <a:gd name="T74" fmla="*/ 1827 w 1827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27" h="105">
                    <a:moveTo>
                      <a:pt x="0" y="0"/>
                    </a:moveTo>
                    <a:lnTo>
                      <a:pt x="162" y="0"/>
                    </a:lnTo>
                    <a:lnTo>
                      <a:pt x="318" y="5"/>
                    </a:lnTo>
                    <a:lnTo>
                      <a:pt x="468" y="10"/>
                    </a:lnTo>
                    <a:lnTo>
                      <a:pt x="598" y="15"/>
                    </a:lnTo>
                    <a:lnTo>
                      <a:pt x="708" y="20"/>
                    </a:lnTo>
                    <a:lnTo>
                      <a:pt x="754" y="26"/>
                    </a:lnTo>
                    <a:lnTo>
                      <a:pt x="799" y="31"/>
                    </a:lnTo>
                    <a:lnTo>
                      <a:pt x="825" y="36"/>
                    </a:lnTo>
                    <a:lnTo>
                      <a:pt x="851" y="41"/>
                    </a:lnTo>
                    <a:lnTo>
                      <a:pt x="864" y="47"/>
                    </a:lnTo>
                    <a:lnTo>
                      <a:pt x="871" y="52"/>
                    </a:lnTo>
                    <a:lnTo>
                      <a:pt x="877" y="57"/>
                    </a:lnTo>
                    <a:lnTo>
                      <a:pt x="890" y="62"/>
                    </a:lnTo>
                    <a:lnTo>
                      <a:pt x="916" y="67"/>
                    </a:lnTo>
                    <a:lnTo>
                      <a:pt x="955" y="73"/>
                    </a:lnTo>
                    <a:lnTo>
                      <a:pt x="994" y="78"/>
                    </a:lnTo>
                    <a:lnTo>
                      <a:pt x="1046" y="78"/>
                    </a:lnTo>
                    <a:lnTo>
                      <a:pt x="1105" y="83"/>
                    </a:lnTo>
                    <a:lnTo>
                      <a:pt x="1170" y="88"/>
                    </a:lnTo>
                    <a:lnTo>
                      <a:pt x="1313" y="94"/>
                    </a:lnTo>
                    <a:lnTo>
                      <a:pt x="1475" y="99"/>
                    </a:lnTo>
                    <a:lnTo>
                      <a:pt x="1644" y="104"/>
                    </a:lnTo>
                    <a:lnTo>
                      <a:pt x="1826" y="10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6" name="Freeform 38"/>
              <p:cNvSpPr>
                <a:spLocks/>
              </p:cNvSpPr>
              <p:nvPr/>
            </p:nvSpPr>
            <p:spPr bwMode="auto">
              <a:xfrm>
                <a:off x="2219" y="3252"/>
                <a:ext cx="1826" cy="109"/>
              </a:xfrm>
              <a:custGeom>
                <a:avLst/>
                <a:gdLst>
                  <a:gd name="T0" fmla="*/ 0 w 1826"/>
                  <a:gd name="T1" fmla="*/ 0 h 109"/>
                  <a:gd name="T2" fmla="*/ 162 w 1826"/>
                  <a:gd name="T3" fmla="*/ 0 h 109"/>
                  <a:gd name="T4" fmla="*/ 317 w 1826"/>
                  <a:gd name="T5" fmla="*/ 6 h 109"/>
                  <a:gd name="T6" fmla="*/ 466 w 1826"/>
                  <a:gd name="T7" fmla="*/ 11 h 109"/>
                  <a:gd name="T8" fmla="*/ 596 w 1826"/>
                  <a:gd name="T9" fmla="*/ 17 h 109"/>
                  <a:gd name="T10" fmla="*/ 706 w 1826"/>
                  <a:gd name="T11" fmla="*/ 27 h 109"/>
                  <a:gd name="T12" fmla="*/ 751 w 1826"/>
                  <a:gd name="T13" fmla="*/ 27 h 109"/>
                  <a:gd name="T14" fmla="*/ 796 w 1826"/>
                  <a:gd name="T15" fmla="*/ 33 h 109"/>
                  <a:gd name="T16" fmla="*/ 822 w 1826"/>
                  <a:gd name="T17" fmla="*/ 38 h 109"/>
                  <a:gd name="T18" fmla="*/ 848 w 1826"/>
                  <a:gd name="T19" fmla="*/ 43 h 109"/>
                  <a:gd name="T20" fmla="*/ 861 w 1826"/>
                  <a:gd name="T21" fmla="*/ 49 h 109"/>
                  <a:gd name="T22" fmla="*/ 867 w 1826"/>
                  <a:gd name="T23" fmla="*/ 54 h 109"/>
                  <a:gd name="T24" fmla="*/ 874 w 1826"/>
                  <a:gd name="T25" fmla="*/ 60 h 109"/>
                  <a:gd name="T26" fmla="*/ 887 w 1826"/>
                  <a:gd name="T27" fmla="*/ 65 h 109"/>
                  <a:gd name="T28" fmla="*/ 913 w 1826"/>
                  <a:gd name="T29" fmla="*/ 70 h 109"/>
                  <a:gd name="T30" fmla="*/ 951 w 1826"/>
                  <a:gd name="T31" fmla="*/ 76 h 109"/>
                  <a:gd name="T32" fmla="*/ 990 w 1826"/>
                  <a:gd name="T33" fmla="*/ 81 h 109"/>
                  <a:gd name="T34" fmla="*/ 1042 w 1826"/>
                  <a:gd name="T35" fmla="*/ 81 h 109"/>
                  <a:gd name="T36" fmla="*/ 1100 w 1826"/>
                  <a:gd name="T37" fmla="*/ 86 h 109"/>
                  <a:gd name="T38" fmla="*/ 1165 w 1826"/>
                  <a:gd name="T39" fmla="*/ 92 h 109"/>
                  <a:gd name="T40" fmla="*/ 1314 w 1826"/>
                  <a:gd name="T41" fmla="*/ 97 h 109"/>
                  <a:gd name="T42" fmla="*/ 1476 w 1826"/>
                  <a:gd name="T43" fmla="*/ 103 h 109"/>
                  <a:gd name="T44" fmla="*/ 1644 w 1826"/>
                  <a:gd name="T45" fmla="*/ 108 h 109"/>
                  <a:gd name="T46" fmla="*/ 1825 w 1826"/>
                  <a:gd name="T47" fmla="*/ 108 h 1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26"/>
                  <a:gd name="T73" fmla="*/ 0 h 109"/>
                  <a:gd name="T74" fmla="*/ 1826 w 1826"/>
                  <a:gd name="T75" fmla="*/ 109 h 10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26" h="109">
                    <a:moveTo>
                      <a:pt x="0" y="0"/>
                    </a:moveTo>
                    <a:lnTo>
                      <a:pt x="162" y="0"/>
                    </a:lnTo>
                    <a:lnTo>
                      <a:pt x="317" y="6"/>
                    </a:lnTo>
                    <a:lnTo>
                      <a:pt x="466" y="11"/>
                    </a:lnTo>
                    <a:lnTo>
                      <a:pt x="596" y="17"/>
                    </a:lnTo>
                    <a:lnTo>
                      <a:pt x="706" y="27"/>
                    </a:lnTo>
                    <a:lnTo>
                      <a:pt x="751" y="27"/>
                    </a:lnTo>
                    <a:lnTo>
                      <a:pt x="796" y="33"/>
                    </a:lnTo>
                    <a:lnTo>
                      <a:pt x="822" y="38"/>
                    </a:lnTo>
                    <a:lnTo>
                      <a:pt x="848" y="43"/>
                    </a:lnTo>
                    <a:lnTo>
                      <a:pt x="861" y="49"/>
                    </a:lnTo>
                    <a:lnTo>
                      <a:pt x="867" y="54"/>
                    </a:lnTo>
                    <a:lnTo>
                      <a:pt x="874" y="60"/>
                    </a:lnTo>
                    <a:lnTo>
                      <a:pt x="887" y="65"/>
                    </a:lnTo>
                    <a:lnTo>
                      <a:pt x="913" y="70"/>
                    </a:lnTo>
                    <a:lnTo>
                      <a:pt x="951" y="76"/>
                    </a:lnTo>
                    <a:lnTo>
                      <a:pt x="990" y="81"/>
                    </a:lnTo>
                    <a:lnTo>
                      <a:pt x="1042" y="81"/>
                    </a:lnTo>
                    <a:lnTo>
                      <a:pt x="1100" y="86"/>
                    </a:lnTo>
                    <a:lnTo>
                      <a:pt x="1165" y="92"/>
                    </a:lnTo>
                    <a:lnTo>
                      <a:pt x="1314" y="97"/>
                    </a:lnTo>
                    <a:lnTo>
                      <a:pt x="1476" y="103"/>
                    </a:lnTo>
                    <a:lnTo>
                      <a:pt x="1644" y="108"/>
                    </a:lnTo>
                    <a:lnTo>
                      <a:pt x="1825" y="10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5095" name="AutoShape 39"/>
          <p:cNvSpPr>
            <a:spLocks noChangeArrowheads="1"/>
          </p:cNvSpPr>
          <p:nvPr/>
        </p:nvSpPr>
        <p:spPr bwMode="auto">
          <a:xfrm>
            <a:off x="2922588" y="4721225"/>
            <a:ext cx="738187" cy="315913"/>
          </a:xfrm>
          <a:prstGeom prst="leftArrow">
            <a:avLst>
              <a:gd name="adj1" fmla="val 50000"/>
              <a:gd name="adj2" fmla="val 583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  <p:bldP spid="450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altLang="zh-TW" sz="4400">
                <a:solidFill>
                  <a:schemeClr val="tx2"/>
                </a:solidFill>
              </a:rPr>
              <a:t>How do we use a Bunsen burner?</a:t>
            </a: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zh-TW" altLang="en-US" sz="3200">
                <a:solidFill>
                  <a:srgbClr val="FFFFFF"/>
                </a:solidFill>
              </a:rPr>
              <a:t>2.	</a:t>
            </a:r>
            <a:r>
              <a:rPr kumimoji="1" lang="en-US" altLang="zh-TW" sz="3200">
                <a:solidFill>
                  <a:srgbClr val="FFFFFF"/>
                </a:solidFill>
              </a:rPr>
              <a:t>Close the air hole.</a:t>
            </a: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5148263" y="4703763"/>
            <a:ext cx="488950" cy="455612"/>
          </a:xfrm>
          <a:prstGeom prst="curvedRightArrow">
            <a:avLst>
              <a:gd name="adj1" fmla="val 20000"/>
              <a:gd name="adj2" fmla="val 40000"/>
              <a:gd name="adj3" fmla="val 357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671763" y="3124200"/>
            <a:ext cx="4070350" cy="2713038"/>
            <a:chOff x="1683" y="1968"/>
            <a:chExt cx="2564" cy="1709"/>
          </a:xfrm>
        </p:grpSpPr>
        <p:pic>
          <p:nvPicPr>
            <p:cNvPr id="30726" name="Picture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" y="3407"/>
              <a:ext cx="93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7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" y="3251"/>
              <a:ext cx="276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7" y="3000"/>
              <a:ext cx="350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9" name="Oval 10"/>
            <p:cNvSpPr>
              <a:spLocks noChangeArrowheads="1"/>
            </p:cNvSpPr>
            <p:nvPr/>
          </p:nvSpPr>
          <p:spPr bwMode="auto">
            <a:xfrm>
              <a:off x="3683" y="3128"/>
              <a:ext cx="170" cy="14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30" name="Picture 1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" y="3328"/>
              <a:ext cx="26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Picture 1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" y="3152"/>
              <a:ext cx="253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2" name="Picture 14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" y="3073"/>
              <a:ext cx="26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3" name="Picture 15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3248"/>
              <a:ext cx="265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Freeform 17"/>
            <p:cNvSpPr>
              <a:spLocks/>
            </p:cNvSpPr>
            <p:nvPr/>
          </p:nvSpPr>
          <p:spPr bwMode="auto">
            <a:xfrm>
              <a:off x="2106" y="3263"/>
              <a:ext cx="1382" cy="68"/>
            </a:xfrm>
            <a:custGeom>
              <a:avLst/>
              <a:gdLst>
                <a:gd name="T0" fmla="*/ 0 w 1827"/>
                <a:gd name="T1" fmla="*/ 0 h 105"/>
                <a:gd name="T2" fmla="*/ 123 w 1827"/>
                <a:gd name="T3" fmla="*/ 0 h 105"/>
                <a:gd name="T4" fmla="*/ 241 w 1827"/>
                <a:gd name="T5" fmla="*/ 3 h 105"/>
                <a:gd name="T6" fmla="*/ 354 w 1827"/>
                <a:gd name="T7" fmla="*/ 6 h 105"/>
                <a:gd name="T8" fmla="*/ 452 w 1827"/>
                <a:gd name="T9" fmla="*/ 10 h 105"/>
                <a:gd name="T10" fmla="*/ 536 w 1827"/>
                <a:gd name="T11" fmla="*/ 13 h 105"/>
                <a:gd name="T12" fmla="*/ 570 w 1827"/>
                <a:gd name="T13" fmla="*/ 17 h 105"/>
                <a:gd name="T14" fmla="*/ 604 w 1827"/>
                <a:gd name="T15" fmla="*/ 20 h 105"/>
                <a:gd name="T16" fmla="*/ 624 w 1827"/>
                <a:gd name="T17" fmla="*/ 23 h 105"/>
                <a:gd name="T18" fmla="*/ 644 w 1827"/>
                <a:gd name="T19" fmla="*/ 27 h 105"/>
                <a:gd name="T20" fmla="*/ 654 w 1827"/>
                <a:gd name="T21" fmla="*/ 30 h 105"/>
                <a:gd name="T22" fmla="*/ 659 w 1827"/>
                <a:gd name="T23" fmla="*/ 34 h 105"/>
                <a:gd name="T24" fmla="*/ 663 w 1827"/>
                <a:gd name="T25" fmla="*/ 37 h 105"/>
                <a:gd name="T26" fmla="*/ 673 w 1827"/>
                <a:gd name="T27" fmla="*/ 40 h 105"/>
                <a:gd name="T28" fmla="*/ 693 w 1827"/>
                <a:gd name="T29" fmla="*/ 43 h 105"/>
                <a:gd name="T30" fmla="*/ 722 w 1827"/>
                <a:gd name="T31" fmla="*/ 47 h 105"/>
                <a:gd name="T32" fmla="*/ 752 w 1827"/>
                <a:gd name="T33" fmla="*/ 51 h 105"/>
                <a:gd name="T34" fmla="*/ 791 w 1827"/>
                <a:gd name="T35" fmla="*/ 51 h 105"/>
                <a:gd name="T36" fmla="*/ 836 w 1827"/>
                <a:gd name="T37" fmla="*/ 54 h 105"/>
                <a:gd name="T38" fmla="*/ 885 w 1827"/>
                <a:gd name="T39" fmla="*/ 57 h 105"/>
                <a:gd name="T40" fmla="*/ 993 w 1827"/>
                <a:gd name="T41" fmla="*/ 61 h 105"/>
                <a:gd name="T42" fmla="*/ 1116 w 1827"/>
                <a:gd name="T43" fmla="*/ 64 h 105"/>
                <a:gd name="T44" fmla="*/ 1244 w 1827"/>
                <a:gd name="T45" fmla="*/ 67 h 105"/>
                <a:gd name="T46" fmla="*/ 1381 w 1827"/>
                <a:gd name="T47" fmla="*/ 67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27"/>
                <a:gd name="T73" fmla="*/ 0 h 105"/>
                <a:gd name="T74" fmla="*/ 1827 w 1827"/>
                <a:gd name="T75" fmla="*/ 105 h 1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27" h="105">
                  <a:moveTo>
                    <a:pt x="0" y="0"/>
                  </a:moveTo>
                  <a:lnTo>
                    <a:pt x="162" y="0"/>
                  </a:lnTo>
                  <a:lnTo>
                    <a:pt x="318" y="5"/>
                  </a:lnTo>
                  <a:lnTo>
                    <a:pt x="468" y="10"/>
                  </a:lnTo>
                  <a:lnTo>
                    <a:pt x="598" y="15"/>
                  </a:lnTo>
                  <a:lnTo>
                    <a:pt x="708" y="20"/>
                  </a:lnTo>
                  <a:lnTo>
                    <a:pt x="754" y="26"/>
                  </a:lnTo>
                  <a:lnTo>
                    <a:pt x="799" y="31"/>
                  </a:lnTo>
                  <a:lnTo>
                    <a:pt x="825" y="36"/>
                  </a:lnTo>
                  <a:lnTo>
                    <a:pt x="851" y="41"/>
                  </a:lnTo>
                  <a:lnTo>
                    <a:pt x="864" y="47"/>
                  </a:lnTo>
                  <a:lnTo>
                    <a:pt x="871" y="52"/>
                  </a:lnTo>
                  <a:lnTo>
                    <a:pt x="877" y="57"/>
                  </a:lnTo>
                  <a:lnTo>
                    <a:pt x="890" y="62"/>
                  </a:lnTo>
                  <a:lnTo>
                    <a:pt x="916" y="67"/>
                  </a:lnTo>
                  <a:lnTo>
                    <a:pt x="955" y="73"/>
                  </a:lnTo>
                  <a:lnTo>
                    <a:pt x="994" y="78"/>
                  </a:lnTo>
                  <a:lnTo>
                    <a:pt x="1046" y="78"/>
                  </a:lnTo>
                  <a:lnTo>
                    <a:pt x="1105" y="83"/>
                  </a:lnTo>
                  <a:lnTo>
                    <a:pt x="1170" y="88"/>
                  </a:lnTo>
                  <a:lnTo>
                    <a:pt x="1313" y="94"/>
                  </a:lnTo>
                  <a:lnTo>
                    <a:pt x="1475" y="99"/>
                  </a:lnTo>
                  <a:lnTo>
                    <a:pt x="1644" y="104"/>
                  </a:lnTo>
                  <a:lnTo>
                    <a:pt x="1826" y="10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Freeform 18"/>
            <p:cNvSpPr>
              <a:spLocks/>
            </p:cNvSpPr>
            <p:nvPr/>
          </p:nvSpPr>
          <p:spPr bwMode="auto">
            <a:xfrm>
              <a:off x="2093" y="3323"/>
              <a:ext cx="1381" cy="71"/>
            </a:xfrm>
            <a:custGeom>
              <a:avLst/>
              <a:gdLst>
                <a:gd name="T0" fmla="*/ 0 w 1826"/>
                <a:gd name="T1" fmla="*/ 0 h 109"/>
                <a:gd name="T2" fmla="*/ 123 w 1826"/>
                <a:gd name="T3" fmla="*/ 0 h 109"/>
                <a:gd name="T4" fmla="*/ 240 w 1826"/>
                <a:gd name="T5" fmla="*/ 4 h 109"/>
                <a:gd name="T6" fmla="*/ 352 w 1826"/>
                <a:gd name="T7" fmla="*/ 7 h 109"/>
                <a:gd name="T8" fmla="*/ 451 w 1826"/>
                <a:gd name="T9" fmla="*/ 11 h 109"/>
                <a:gd name="T10" fmla="*/ 534 w 1826"/>
                <a:gd name="T11" fmla="*/ 18 h 109"/>
                <a:gd name="T12" fmla="*/ 568 w 1826"/>
                <a:gd name="T13" fmla="*/ 18 h 109"/>
                <a:gd name="T14" fmla="*/ 602 w 1826"/>
                <a:gd name="T15" fmla="*/ 21 h 109"/>
                <a:gd name="T16" fmla="*/ 622 w 1826"/>
                <a:gd name="T17" fmla="*/ 25 h 109"/>
                <a:gd name="T18" fmla="*/ 641 w 1826"/>
                <a:gd name="T19" fmla="*/ 28 h 109"/>
                <a:gd name="T20" fmla="*/ 651 w 1826"/>
                <a:gd name="T21" fmla="*/ 32 h 109"/>
                <a:gd name="T22" fmla="*/ 656 w 1826"/>
                <a:gd name="T23" fmla="*/ 35 h 109"/>
                <a:gd name="T24" fmla="*/ 661 w 1826"/>
                <a:gd name="T25" fmla="*/ 39 h 109"/>
                <a:gd name="T26" fmla="*/ 671 w 1826"/>
                <a:gd name="T27" fmla="*/ 42 h 109"/>
                <a:gd name="T28" fmla="*/ 691 w 1826"/>
                <a:gd name="T29" fmla="*/ 46 h 109"/>
                <a:gd name="T30" fmla="*/ 719 w 1826"/>
                <a:gd name="T31" fmla="*/ 50 h 109"/>
                <a:gd name="T32" fmla="*/ 749 w 1826"/>
                <a:gd name="T33" fmla="*/ 53 h 109"/>
                <a:gd name="T34" fmla="*/ 788 w 1826"/>
                <a:gd name="T35" fmla="*/ 53 h 109"/>
                <a:gd name="T36" fmla="*/ 832 w 1826"/>
                <a:gd name="T37" fmla="*/ 56 h 109"/>
                <a:gd name="T38" fmla="*/ 881 w 1826"/>
                <a:gd name="T39" fmla="*/ 60 h 109"/>
                <a:gd name="T40" fmla="*/ 994 w 1826"/>
                <a:gd name="T41" fmla="*/ 63 h 109"/>
                <a:gd name="T42" fmla="*/ 1116 w 1826"/>
                <a:gd name="T43" fmla="*/ 67 h 109"/>
                <a:gd name="T44" fmla="*/ 1243 w 1826"/>
                <a:gd name="T45" fmla="*/ 70 h 109"/>
                <a:gd name="T46" fmla="*/ 1380 w 1826"/>
                <a:gd name="T47" fmla="*/ 70 h 1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26"/>
                <a:gd name="T73" fmla="*/ 0 h 109"/>
                <a:gd name="T74" fmla="*/ 1826 w 1826"/>
                <a:gd name="T75" fmla="*/ 109 h 10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26" h="109">
                  <a:moveTo>
                    <a:pt x="0" y="0"/>
                  </a:moveTo>
                  <a:lnTo>
                    <a:pt x="162" y="0"/>
                  </a:lnTo>
                  <a:lnTo>
                    <a:pt x="317" y="6"/>
                  </a:lnTo>
                  <a:lnTo>
                    <a:pt x="466" y="11"/>
                  </a:lnTo>
                  <a:lnTo>
                    <a:pt x="596" y="17"/>
                  </a:lnTo>
                  <a:lnTo>
                    <a:pt x="706" y="27"/>
                  </a:lnTo>
                  <a:lnTo>
                    <a:pt x="751" y="27"/>
                  </a:lnTo>
                  <a:lnTo>
                    <a:pt x="796" y="33"/>
                  </a:lnTo>
                  <a:lnTo>
                    <a:pt x="822" y="38"/>
                  </a:lnTo>
                  <a:lnTo>
                    <a:pt x="848" y="43"/>
                  </a:lnTo>
                  <a:lnTo>
                    <a:pt x="861" y="49"/>
                  </a:lnTo>
                  <a:lnTo>
                    <a:pt x="867" y="54"/>
                  </a:lnTo>
                  <a:lnTo>
                    <a:pt x="874" y="60"/>
                  </a:lnTo>
                  <a:lnTo>
                    <a:pt x="887" y="65"/>
                  </a:lnTo>
                  <a:lnTo>
                    <a:pt x="913" y="70"/>
                  </a:lnTo>
                  <a:lnTo>
                    <a:pt x="951" y="76"/>
                  </a:lnTo>
                  <a:lnTo>
                    <a:pt x="990" y="81"/>
                  </a:lnTo>
                  <a:lnTo>
                    <a:pt x="1042" y="81"/>
                  </a:lnTo>
                  <a:lnTo>
                    <a:pt x="1100" y="86"/>
                  </a:lnTo>
                  <a:lnTo>
                    <a:pt x="1165" y="92"/>
                  </a:lnTo>
                  <a:lnTo>
                    <a:pt x="1314" y="97"/>
                  </a:lnTo>
                  <a:lnTo>
                    <a:pt x="1476" y="103"/>
                  </a:lnTo>
                  <a:lnTo>
                    <a:pt x="1644" y="108"/>
                  </a:lnTo>
                  <a:lnTo>
                    <a:pt x="1825" y="10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736" name="Picture 9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" y="1968"/>
              <a:ext cx="276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7" grpId="0" autoUpdateAnimBg="0"/>
      <p:bldP spid="48148" grpId="0" autoUpdateAnimBg="0"/>
      <p:bldP spid="48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altLang="zh-TW" sz="4400">
                <a:solidFill>
                  <a:schemeClr val="tx2"/>
                </a:solidFill>
              </a:rPr>
              <a:t>How do we use a Bunsen burner?</a:t>
            </a: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>
            <a:off x="2865438" y="4360863"/>
            <a:ext cx="434975" cy="476250"/>
          </a:xfrm>
          <a:prstGeom prst="curvedLeftArrow">
            <a:avLst>
              <a:gd name="adj1" fmla="val 21898"/>
              <a:gd name="adj2" fmla="val 4379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89225" y="3124200"/>
            <a:ext cx="4052888" cy="2713038"/>
            <a:chOff x="1694" y="1968"/>
            <a:chExt cx="2553" cy="1709"/>
          </a:xfrm>
        </p:grpSpPr>
        <p:grpSp>
          <p:nvGrpSpPr>
            <p:cNvPr id="31754" name="Group 27"/>
            <p:cNvGrpSpPr>
              <a:grpSpLocks/>
            </p:cNvGrpSpPr>
            <p:nvPr/>
          </p:nvGrpSpPr>
          <p:grpSpPr bwMode="auto">
            <a:xfrm>
              <a:off x="3317" y="1968"/>
              <a:ext cx="930" cy="1709"/>
              <a:chOff x="3317" y="1968"/>
              <a:chExt cx="930" cy="1709"/>
            </a:xfrm>
          </p:grpSpPr>
          <p:pic>
            <p:nvPicPr>
              <p:cNvPr id="31761" name="Picture 6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7" y="3407"/>
                <a:ext cx="930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62" name="Picture 7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4" y="3251"/>
                <a:ext cx="276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63" name="Picture 8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7" y="3000"/>
                <a:ext cx="350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4" name="Oval 9"/>
              <p:cNvSpPr>
                <a:spLocks noChangeArrowheads="1"/>
              </p:cNvSpPr>
              <p:nvPr/>
            </p:nvSpPr>
            <p:spPr bwMode="auto">
              <a:xfrm>
                <a:off x="3683" y="3128"/>
                <a:ext cx="170" cy="147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1765" name="Picture 10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3" y="3328"/>
                <a:ext cx="26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66" name="Picture 17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4" y="1968"/>
                <a:ext cx="276" cy="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55" name="Group 28"/>
            <p:cNvGrpSpPr>
              <a:grpSpLocks/>
            </p:cNvGrpSpPr>
            <p:nvPr/>
          </p:nvGrpSpPr>
          <p:grpSpPr bwMode="auto">
            <a:xfrm>
              <a:off x="1694" y="3041"/>
              <a:ext cx="1794" cy="452"/>
              <a:chOff x="1694" y="3041"/>
              <a:chExt cx="1794" cy="452"/>
            </a:xfrm>
          </p:grpSpPr>
          <p:pic>
            <p:nvPicPr>
              <p:cNvPr id="31756" name="Picture 11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4" y="3152"/>
                <a:ext cx="253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7" name="Picture 13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1" y="3248"/>
                <a:ext cx="265" cy="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58" name="Freeform 14"/>
              <p:cNvSpPr>
                <a:spLocks/>
              </p:cNvSpPr>
              <p:nvPr/>
            </p:nvSpPr>
            <p:spPr bwMode="auto">
              <a:xfrm>
                <a:off x="2106" y="3263"/>
                <a:ext cx="1382" cy="68"/>
              </a:xfrm>
              <a:custGeom>
                <a:avLst/>
                <a:gdLst>
                  <a:gd name="T0" fmla="*/ 0 w 1827"/>
                  <a:gd name="T1" fmla="*/ 0 h 105"/>
                  <a:gd name="T2" fmla="*/ 123 w 1827"/>
                  <a:gd name="T3" fmla="*/ 0 h 105"/>
                  <a:gd name="T4" fmla="*/ 241 w 1827"/>
                  <a:gd name="T5" fmla="*/ 3 h 105"/>
                  <a:gd name="T6" fmla="*/ 354 w 1827"/>
                  <a:gd name="T7" fmla="*/ 6 h 105"/>
                  <a:gd name="T8" fmla="*/ 452 w 1827"/>
                  <a:gd name="T9" fmla="*/ 10 h 105"/>
                  <a:gd name="T10" fmla="*/ 536 w 1827"/>
                  <a:gd name="T11" fmla="*/ 13 h 105"/>
                  <a:gd name="T12" fmla="*/ 570 w 1827"/>
                  <a:gd name="T13" fmla="*/ 17 h 105"/>
                  <a:gd name="T14" fmla="*/ 604 w 1827"/>
                  <a:gd name="T15" fmla="*/ 20 h 105"/>
                  <a:gd name="T16" fmla="*/ 624 w 1827"/>
                  <a:gd name="T17" fmla="*/ 23 h 105"/>
                  <a:gd name="T18" fmla="*/ 644 w 1827"/>
                  <a:gd name="T19" fmla="*/ 27 h 105"/>
                  <a:gd name="T20" fmla="*/ 654 w 1827"/>
                  <a:gd name="T21" fmla="*/ 30 h 105"/>
                  <a:gd name="T22" fmla="*/ 659 w 1827"/>
                  <a:gd name="T23" fmla="*/ 34 h 105"/>
                  <a:gd name="T24" fmla="*/ 663 w 1827"/>
                  <a:gd name="T25" fmla="*/ 37 h 105"/>
                  <a:gd name="T26" fmla="*/ 673 w 1827"/>
                  <a:gd name="T27" fmla="*/ 40 h 105"/>
                  <a:gd name="T28" fmla="*/ 693 w 1827"/>
                  <a:gd name="T29" fmla="*/ 43 h 105"/>
                  <a:gd name="T30" fmla="*/ 722 w 1827"/>
                  <a:gd name="T31" fmla="*/ 47 h 105"/>
                  <a:gd name="T32" fmla="*/ 752 w 1827"/>
                  <a:gd name="T33" fmla="*/ 51 h 105"/>
                  <a:gd name="T34" fmla="*/ 791 w 1827"/>
                  <a:gd name="T35" fmla="*/ 51 h 105"/>
                  <a:gd name="T36" fmla="*/ 836 w 1827"/>
                  <a:gd name="T37" fmla="*/ 54 h 105"/>
                  <a:gd name="T38" fmla="*/ 885 w 1827"/>
                  <a:gd name="T39" fmla="*/ 57 h 105"/>
                  <a:gd name="T40" fmla="*/ 993 w 1827"/>
                  <a:gd name="T41" fmla="*/ 61 h 105"/>
                  <a:gd name="T42" fmla="*/ 1116 w 1827"/>
                  <a:gd name="T43" fmla="*/ 64 h 105"/>
                  <a:gd name="T44" fmla="*/ 1244 w 1827"/>
                  <a:gd name="T45" fmla="*/ 67 h 105"/>
                  <a:gd name="T46" fmla="*/ 1381 w 1827"/>
                  <a:gd name="T47" fmla="*/ 67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27"/>
                  <a:gd name="T73" fmla="*/ 0 h 105"/>
                  <a:gd name="T74" fmla="*/ 1827 w 1827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27" h="105">
                    <a:moveTo>
                      <a:pt x="0" y="0"/>
                    </a:moveTo>
                    <a:lnTo>
                      <a:pt x="162" y="0"/>
                    </a:lnTo>
                    <a:lnTo>
                      <a:pt x="318" y="5"/>
                    </a:lnTo>
                    <a:lnTo>
                      <a:pt x="468" y="10"/>
                    </a:lnTo>
                    <a:lnTo>
                      <a:pt x="598" y="15"/>
                    </a:lnTo>
                    <a:lnTo>
                      <a:pt x="708" y="20"/>
                    </a:lnTo>
                    <a:lnTo>
                      <a:pt x="754" y="26"/>
                    </a:lnTo>
                    <a:lnTo>
                      <a:pt x="799" y="31"/>
                    </a:lnTo>
                    <a:lnTo>
                      <a:pt x="825" y="36"/>
                    </a:lnTo>
                    <a:lnTo>
                      <a:pt x="851" y="41"/>
                    </a:lnTo>
                    <a:lnTo>
                      <a:pt x="864" y="47"/>
                    </a:lnTo>
                    <a:lnTo>
                      <a:pt x="871" y="52"/>
                    </a:lnTo>
                    <a:lnTo>
                      <a:pt x="877" y="57"/>
                    </a:lnTo>
                    <a:lnTo>
                      <a:pt x="890" y="62"/>
                    </a:lnTo>
                    <a:lnTo>
                      <a:pt x="916" y="67"/>
                    </a:lnTo>
                    <a:lnTo>
                      <a:pt x="955" y="73"/>
                    </a:lnTo>
                    <a:lnTo>
                      <a:pt x="994" y="78"/>
                    </a:lnTo>
                    <a:lnTo>
                      <a:pt x="1046" y="78"/>
                    </a:lnTo>
                    <a:lnTo>
                      <a:pt x="1105" y="83"/>
                    </a:lnTo>
                    <a:lnTo>
                      <a:pt x="1170" y="88"/>
                    </a:lnTo>
                    <a:lnTo>
                      <a:pt x="1313" y="94"/>
                    </a:lnTo>
                    <a:lnTo>
                      <a:pt x="1475" y="99"/>
                    </a:lnTo>
                    <a:lnTo>
                      <a:pt x="1644" y="104"/>
                    </a:lnTo>
                    <a:lnTo>
                      <a:pt x="1826" y="10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9" name="Freeform 15"/>
              <p:cNvSpPr>
                <a:spLocks/>
              </p:cNvSpPr>
              <p:nvPr/>
            </p:nvSpPr>
            <p:spPr bwMode="auto">
              <a:xfrm>
                <a:off x="2093" y="3323"/>
                <a:ext cx="1381" cy="71"/>
              </a:xfrm>
              <a:custGeom>
                <a:avLst/>
                <a:gdLst>
                  <a:gd name="T0" fmla="*/ 0 w 1826"/>
                  <a:gd name="T1" fmla="*/ 0 h 109"/>
                  <a:gd name="T2" fmla="*/ 123 w 1826"/>
                  <a:gd name="T3" fmla="*/ 0 h 109"/>
                  <a:gd name="T4" fmla="*/ 240 w 1826"/>
                  <a:gd name="T5" fmla="*/ 4 h 109"/>
                  <a:gd name="T6" fmla="*/ 352 w 1826"/>
                  <a:gd name="T7" fmla="*/ 7 h 109"/>
                  <a:gd name="T8" fmla="*/ 451 w 1826"/>
                  <a:gd name="T9" fmla="*/ 11 h 109"/>
                  <a:gd name="T10" fmla="*/ 534 w 1826"/>
                  <a:gd name="T11" fmla="*/ 18 h 109"/>
                  <a:gd name="T12" fmla="*/ 568 w 1826"/>
                  <a:gd name="T13" fmla="*/ 18 h 109"/>
                  <a:gd name="T14" fmla="*/ 602 w 1826"/>
                  <a:gd name="T15" fmla="*/ 21 h 109"/>
                  <a:gd name="T16" fmla="*/ 622 w 1826"/>
                  <a:gd name="T17" fmla="*/ 25 h 109"/>
                  <a:gd name="T18" fmla="*/ 641 w 1826"/>
                  <a:gd name="T19" fmla="*/ 28 h 109"/>
                  <a:gd name="T20" fmla="*/ 651 w 1826"/>
                  <a:gd name="T21" fmla="*/ 32 h 109"/>
                  <a:gd name="T22" fmla="*/ 656 w 1826"/>
                  <a:gd name="T23" fmla="*/ 35 h 109"/>
                  <a:gd name="T24" fmla="*/ 661 w 1826"/>
                  <a:gd name="T25" fmla="*/ 39 h 109"/>
                  <a:gd name="T26" fmla="*/ 671 w 1826"/>
                  <a:gd name="T27" fmla="*/ 42 h 109"/>
                  <a:gd name="T28" fmla="*/ 691 w 1826"/>
                  <a:gd name="T29" fmla="*/ 46 h 109"/>
                  <a:gd name="T30" fmla="*/ 719 w 1826"/>
                  <a:gd name="T31" fmla="*/ 50 h 109"/>
                  <a:gd name="T32" fmla="*/ 749 w 1826"/>
                  <a:gd name="T33" fmla="*/ 53 h 109"/>
                  <a:gd name="T34" fmla="*/ 788 w 1826"/>
                  <a:gd name="T35" fmla="*/ 53 h 109"/>
                  <a:gd name="T36" fmla="*/ 832 w 1826"/>
                  <a:gd name="T37" fmla="*/ 56 h 109"/>
                  <a:gd name="T38" fmla="*/ 881 w 1826"/>
                  <a:gd name="T39" fmla="*/ 60 h 109"/>
                  <a:gd name="T40" fmla="*/ 994 w 1826"/>
                  <a:gd name="T41" fmla="*/ 63 h 109"/>
                  <a:gd name="T42" fmla="*/ 1116 w 1826"/>
                  <a:gd name="T43" fmla="*/ 67 h 109"/>
                  <a:gd name="T44" fmla="*/ 1243 w 1826"/>
                  <a:gd name="T45" fmla="*/ 70 h 109"/>
                  <a:gd name="T46" fmla="*/ 1380 w 1826"/>
                  <a:gd name="T47" fmla="*/ 70 h 1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26"/>
                  <a:gd name="T73" fmla="*/ 0 h 109"/>
                  <a:gd name="T74" fmla="*/ 1826 w 1826"/>
                  <a:gd name="T75" fmla="*/ 109 h 10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26" h="109">
                    <a:moveTo>
                      <a:pt x="0" y="0"/>
                    </a:moveTo>
                    <a:lnTo>
                      <a:pt x="162" y="0"/>
                    </a:lnTo>
                    <a:lnTo>
                      <a:pt x="317" y="6"/>
                    </a:lnTo>
                    <a:lnTo>
                      <a:pt x="466" y="11"/>
                    </a:lnTo>
                    <a:lnTo>
                      <a:pt x="596" y="17"/>
                    </a:lnTo>
                    <a:lnTo>
                      <a:pt x="706" y="27"/>
                    </a:lnTo>
                    <a:lnTo>
                      <a:pt x="751" y="27"/>
                    </a:lnTo>
                    <a:lnTo>
                      <a:pt x="796" y="33"/>
                    </a:lnTo>
                    <a:lnTo>
                      <a:pt x="822" y="38"/>
                    </a:lnTo>
                    <a:lnTo>
                      <a:pt x="848" y="43"/>
                    </a:lnTo>
                    <a:lnTo>
                      <a:pt x="861" y="49"/>
                    </a:lnTo>
                    <a:lnTo>
                      <a:pt x="867" y="54"/>
                    </a:lnTo>
                    <a:lnTo>
                      <a:pt x="874" y="60"/>
                    </a:lnTo>
                    <a:lnTo>
                      <a:pt x="887" y="65"/>
                    </a:lnTo>
                    <a:lnTo>
                      <a:pt x="913" y="70"/>
                    </a:lnTo>
                    <a:lnTo>
                      <a:pt x="951" y="76"/>
                    </a:lnTo>
                    <a:lnTo>
                      <a:pt x="990" y="81"/>
                    </a:lnTo>
                    <a:lnTo>
                      <a:pt x="1042" y="81"/>
                    </a:lnTo>
                    <a:lnTo>
                      <a:pt x="1100" y="86"/>
                    </a:lnTo>
                    <a:lnTo>
                      <a:pt x="1165" y="92"/>
                    </a:lnTo>
                    <a:lnTo>
                      <a:pt x="1314" y="97"/>
                    </a:lnTo>
                    <a:lnTo>
                      <a:pt x="1476" y="103"/>
                    </a:lnTo>
                    <a:lnTo>
                      <a:pt x="1644" y="108"/>
                    </a:lnTo>
                    <a:lnTo>
                      <a:pt x="1825" y="108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760" name="Picture 25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4" y="3041"/>
                <a:ext cx="23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zh-TW" altLang="en-US" sz="3200">
                <a:solidFill>
                  <a:srgbClr val="FFFFFF"/>
                </a:solidFill>
              </a:rPr>
              <a:t>3.	</a:t>
            </a:r>
            <a:r>
              <a:rPr kumimoji="1" lang="en-US" altLang="zh-TW" sz="3200">
                <a:solidFill>
                  <a:srgbClr val="FFFFFF"/>
                </a:solidFill>
              </a:rPr>
              <a:t>Light a match and hold it over the chimney.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altLang="zh-TW" sz="3200">
                <a:solidFill>
                  <a:srgbClr val="FFFFFF"/>
                </a:solidFill>
              </a:rPr>
              <a:t>	Turn on the gas tap.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811838" y="2692400"/>
            <a:ext cx="1093787" cy="473075"/>
            <a:chOff x="3544" y="522"/>
            <a:chExt cx="1433" cy="898"/>
          </a:xfrm>
        </p:grpSpPr>
        <p:sp>
          <p:nvSpPr>
            <p:cNvPr id="31751" name="AutoShape 19"/>
            <p:cNvSpPr>
              <a:spLocks noChangeArrowheads="1"/>
            </p:cNvSpPr>
            <p:nvPr/>
          </p:nvSpPr>
          <p:spPr bwMode="auto">
            <a:xfrm>
              <a:off x="3918" y="1326"/>
              <a:ext cx="1059" cy="69"/>
            </a:xfrm>
            <a:prstGeom prst="cube">
              <a:avLst>
                <a:gd name="adj" fmla="val 24991"/>
              </a:avLst>
            </a:pr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Oval 20"/>
            <p:cNvSpPr>
              <a:spLocks noChangeArrowheads="1"/>
            </p:cNvSpPr>
            <p:nvPr/>
          </p:nvSpPr>
          <p:spPr bwMode="auto">
            <a:xfrm>
              <a:off x="3768" y="1308"/>
              <a:ext cx="234" cy="108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Freeform 21"/>
            <p:cNvSpPr>
              <a:spLocks/>
            </p:cNvSpPr>
            <p:nvPr/>
          </p:nvSpPr>
          <p:spPr bwMode="auto">
            <a:xfrm>
              <a:off x="3544" y="522"/>
              <a:ext cx="464" cy="898"/>
            </a:xfrm>
            <a:custGeom>
              <a:avLst/>
              <a:gdLst>
                <a:gd name="T0" fmla="*/ 186 w 464"/>
                <a:gd name="T1" fmla="*/ 808 h 898"/>
                <a:gd name="T2" fmla="*/ 103 w 464"/>
                <a:gd name="T3" fmla="*/ 744 h 898"/>
                <a:gd name="T4" fmla="*/ 64 w 464"/>
                <a:gd name="T5" fmla="*/ 669 h 898"/>
                <a:gd name="T6" fmla="*/ 84 w 464"/>
                <a:gd name="T7" fmla="*/ 585 h 898"/>
                <a:gd name="T8" fmla="*/ 122 w 464"/>
                <a:gd name="T9" fmla="*/ 509 h 898"/>
                <a:gd name="T10" fmla="*/ 186 w 464"/>
                <a:gd name="T11" fmla="*/ 441 h 898"/>
                <a:gd name="T12" fmla="*/ 212 w 464"/>
                <a:gd name="T13" fmla="*/ 382 h 898"/>
                <a:gd name="T14" fmla="*/ 199 w 464"/>
                <a:gd name="T15" fmla="*/ 329 h 898"/>
                <a:gd name="T16" fmla="*/ 161 w 464"/>
                <a:gd name="T17" fmla="*/ 281 h 898"/>
                <a:gd name="T18" fmla="*/ 84 w 464"/>
                <a:gd name="T19" fmla="*/ 217 h 898"/>
                <a:gd name="T20" fmla="*/ 13 w 464"/>
                <a:gd name="T21" fmla="*/ 153 h 898"/>
                <a:gd name="T22" fmla="*/ 7 w 464"/>
                <a:gd name="T23" fmla="*/ 112 h 898"/>
                <a:gd name="T24" fmla="*/ 39 w 464"/>
                <a:gd name="T25" fmla="*/ 71 h 898"/>
                <a:gd name="T26" fmla="*/ 90 w 464"/>
                <a:gd name="T27" fmla="*/ 30 h 898"/>
                <a:gd name="T28" fmla="*/ 129 w 464"/>
                <a:gd name="T29" fmla="*/ 5 h 898"/>
                <a:gd name="T30" fmla="*/ 135 w 464"/>
                <a:gd name="T31" fmla="*/ 3 h 898"/>
                <a:gd name="T32" fmla="*/ 103 w 464"/>
                <a:gd name="T33" fmla="*/ 21 h 898"/>
                <a:gd name="T34" fmla="*/ 64 w 464"/>
                <a:gd name="T35" fmla="*/ 53 h 898"/>
                <a:gd name="T36" fmla="*/ 45 w 464"/>
                <a:gd name="T37" fmla="*/ 89 h 898"/>
                <a:gd name="T38" fmla="*/ 71 w 464"/>
                <a:gd name="T39" fmla="*/ 124 h 898"/>
                <a:gd name="T40" fmla="*/ 142 w 464"/>
                <a:gd name="T41" fmla="*/ 158 h 898"/>
                <a:gd name="T42" fmla="*/ 270 w 464"/>
                <a:gd name="T43" fmla="*/ 215 h 898"/>
                <a:gd name="T44" fmla="*/ 341 w 464"/>
                <a:gd name="T45" fmla="*/ 258 h 898"/>
                <a:gd name="T46" fmla="*/ 411 w 464"/>
                <a:gd name="T47" fmla="*/ 361 h 898"/>
                <a:gd name="T48" fmla="*/ 443 w 464"/>
                <a:gd name="T49" fmla="*/ 468 h 898"/>
                <a:gd name="T50" fmla="*/ 443 w 464"/>
                <a:gd name="T51" fmla="*/ 521 h 898"/>
                <a:gd name="T52" fmla="*/ 405 w 464"/>
                <a:gd name="T53" fmla="*/ 623 h 898"/>
                <a:gd name="T54" fmla="*/ 398 w 464"/>
                <a:gd name="T55" fmla="*/ 694 h 898"/>
                <a:gd name="T56" fmla="*/ 430 w 464"/>
                <a:gd name="T57" fmla="*/ 758 h 898"/>
                <a:gd name="T58" fmla="*/ 463 w 464"/>
                <a:gd name="T59" fmla="*/ 813 h 898"/>
                <a:gd name="T60" fmla="*/ 450 w 464"/>
                <a:gd name="T61" fmla="*/ 854 h 898"/>
                <a:gd name="T62" fmla="*/ 392 w 464"/>
                <a:gd name="T63" fmla="*/ 886 h 898"/>
                <a:gd name="T64" fmla="*/ 347 w 464"/>
                <a:gd name="T65" fmla="*/ 897 h 898"/>
                <a:gd name="T66" fmla="*/ 308 w 464"/>
                <a:gd name="T67" fmla="*/ 888 h 898"/>
                <a:gd name="T68" fmla="*/ 270 w 464"/>
                <a:gd name="T69" fmla="*/ 874 h 898"/>
                <a:gd name="T70" fmla="*/ 244 w 464"/>
                <a:gd name="T71" fmla="*/ 852 h 8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4"/>
                <a:gd name="T109" fmla="*/ 0 h 898"/>
                <a:gd name="T110" fmla="*/ 464 w 464"/>
                <a:gd name="T111" fmla="*/ 898 h 8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4" h="898">
                  <a:moveTo>
                    <a:pt x="225" y="833"/>
                  </a:moveTo>
                  <a:lnTo>
                    <a:pt x="186" y="808"/>
                  </a:lnTo>
                  <a:lnTo>
                    <a:pt x="142" y="779"/>
                  </a:lnTo>
                  <a:lnTo>
                    <a:pt x="103" y="744"/>
                  </a:lnTo>
                  <a:lnTo>
                    <a:pt x="71" y="708"/>
                  </a:lnTo>
                  <a:lnTo>
                    <a:pt x="64" y="669"/>
                  </a:lnTo>
                  <a:lnTo>
                    <a:pt x="71" y="628"/>
                  </a:lnTo>
                  <a:lnTo>
                    <a:pt x="84" y="585"/>
                  </a:lnTo>
                  <a:lnTo>
                    <a:pt x="97" y="546"/>
                  </a:lnTo>
                  <a:lnTo>
                    <a:pt x="122" y="509"/>
                  </a:lnTo>
                  <a:lnTo>
                    <a:pt x="154" y="475"/>
                  </a:lnTo>
                  <a:lnTo>
                    <a:pt x="186" y="441"/>
                  </a:lnTo>
                  <a:lnTo>
                    <a:pt x="206" y="409"/>
                  </a:lnTo>
                  <a:lnTo>
                    <a:pt x="212" y="382"/>
                  </a:lnTo>
                  <a:lnTo>
                    <a:pt x="212" y="356"/>
                  </a:lnTo>
                  <a:lnTo>
                    <a:pt x="199" y="329"/>
                  </a:lnTo>
                  <a:lnTo>
                    <a:pt x="180" y="299"/>
                  </a:lnTo>
                  <a:lnTo>
                    <a:pt x="161" y="281"/>
                  </a:lnTo>
                  <a:lnTo>
                    <a:pt x="142" y="261"/>
                  </a:lnTo>
                  <a:lnTo>
                    <a:pt x="84" y="217"/>
                  </a:lnTo>
                  <a:lnTo>
                    <a:pt x="32" y="174"/>
                  </a:lnTo>
                  <a:lnTo>
                    <a:pt x="13" y="153"/>
                  </a:lnTo>
                  <a:lnTo>
                    <a:pt x="0" y="133"/>
                  </a:lnTo>
                  <a:lnTo>
                    <a:pt x="7" y="112"/>
                  </a:lnTo>
                  <a:lnTo>
                    <a:pt x="20" y="92"/>
                  </a:lnTo>
                  <a:lnTo>
                    <a:pt x="39" y="71"/>
                  </a:lnTo>
                  <a:lnTo>
                    <a:pt x="64" y="51"/>
                  </a:lnTo>
                  <a:lnTo>
                    <a:pt x="90" y="30"/>
                  </a:lnTo>
                  <a:lnTo>
                    <a:pt x="109" y="16"/>
                  </a:lnTo>
                  <a:lnTo>
                    <a:pt x="129" y="5"/>
                  </a:lnTo>
                  <a:lnTo>
                    <a:pt x="135" y="0"/>
                  </a:lnTo>
                  <a:lnTo>
                    <a:pt x="135" y="3"/>
                  </a:lnTo>
                  <a:lnTo>
                    <a:pt x="122" y="10"/>
                  </a:lnTo>
                  <a:lnTo>
                    <a:pt x="103" y="21"/>
                  </a:lnTo>
                  <a:lnTo>
                    <a:pt x="84" y="37"/>
                  </a:lnTo>
                  <a:lnTo>
                    <a:pt x="64" y="53"/>
                  </a:lnTo>
                  <a:lnTo>
                    <a:pt x="52" y="71"/>
                  </a:lnTo>
                  <a:lnTo>
                    <a:pt x="45" y="89"/>
                  </a:lnTo>
                  <a:lnTo>
                    <a:pt x="52" y="108"/>
                  </a:lnTo>
                  <a:lnTo>
                    <a:pt x="71" y="124"/>
                  </a:lnTo>
                  <a:lnTo>
                    <a:pt x="103" y="142"/>
                  </a:lnTo>
                  <a:lnTo>
                    <a:pt x="142" y="158"/>
                  </a:lnTo>
                  <a:lnTo>
                    <a:pt x="180" y="176"/>
                  </a:lnTo>
                  <a:lnTo>
                    <a:pt x="270" y="215"/>
                  </a:lnTo>
                  <a:lnTo>
                    <a:pt x="308" y="238"/>
                  </a:lnTo>
                  <a:lnTo>
                    <a:pt x="341" y="258"/>
                  </a:lnTo>
                  <a:lnTo>
                    <a:pt x="386" y="306"/>
                  </a:lnTo>
                  <a:lnTo>
                    <a:pt x="411" y="361"/>
                  </a:lnTo>
                  <a:lnTo>
                    <a:pt x="437" y="416"/>
                  </a:lnTo>
                  <a:lnTo>
                    <a:pt x="443" y="468"/>
                  </a:lnTo>
                  <a:lnTo>
                    <a:pt x="443" y="493"/>
                  </a:lnTo>
                  <a:lnTo>
                    <a:pt x="443" y="521"/>
                  </a:lnTo>
                  <a:lnTo>
                    <a:pt x="424" y="573"/>
                  </a:lnTo>
                  <a:lnTo>
                    <a:pt x="405" y="623"/>
                  </a:lnTo>
                  <a:lnTo>
                    <a:pt x="392" y="671"/>
                  </a:lnTo>
                  <a:lnTo>
                    <a:pt x="398" y="694"/>
                  </a:lnTo>
                  <a:lnTo>
                    <a:pt x="405" y="717"/>
                  </a:lnTo>
                  <a:lnTo>
                    <a:pt x="430" y="758"/>
                  </a:lnTo>
                  <a:lnTo>
                    <a:pt x="456" y="797"/>
                  </a:lnTo>
                  <a:lnTo>
                    <a:pt x="463" y="813"/>
                  </a:lnTo>
                  <a:lnTo>
                    <a:pt x="463" y="829"/>
                  </a:lnTo>
                  <a:lnTo>
                    <a:pt x="450" y="854"/>
                  </a:lnTo>
                  <a:lnTo>
                    <a:pt x="424" y="872"/>
                  </a:lnTo>
                  <a:lnTo>
                    <a:pt x="392" y="886"/>
                  </a:lnTo>
                  <a:lnTo>
                    <a:pt x="366" y="895"/>
                  </a:lnTo>
                  <a:lnTo>
                    <a:pt x="347" y="897"/>
                  </a:lnTo>
                  <a:lnTo>
                    <a:pt x="328" y="895"/>
                  </a:lnTo>
                  <a:lnTo>
                    <a:pt x="308" y="888"/>
                  </a:lnTo>
                  <a:lnTo>
                    <a:pt x="283" y="881"/>
                  </a:lnTo>
                  <a:lnTo>
                    <a:pt x="270" y="874"/>
                  </a:lnTo>
                  <a:lnTo>
                    <a:pt x="257" y="865"/>
                  </a:lnTo>
                  <a:lnTo>
                    <a:pt x="244" y="852"/>
                  </a:lnTo>
                  <a:lnTo>
                    <a:pt x="225" y="833"/>
                  </a:lnTo>
                </a:path>
              </a:pathLst>
            </a:custGeom>
            <a:solidFill>
              <a:srgbClr val="FFFF00">
                <a:alpha val="50195"/>
              </a:srgbClr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istl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o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76" grpId="0" animBg="1"/>
      <p:bldP spid="49155" grpId="0" autoUpdateAnimBg="0"/>
    </p:bldLst>
  </p:timing>
</p:sld>
</file>

<file path=ppt/theme/theme1.xml><?xml version="1.0" encoding="utf-8"?>
<a:theme xmlns:a="http://schemas.openxmlformats.org/drawingml/2006/main" name="Zesty">
  <a:themeElements>
    <a:clrScheme name="Zesty 8">
      <a:dk1>
        <a:srgbClr val="000000"/>
      </a:dk1>
      <a:lt1>
        <a:srgbClr val="FF9900"/>
      </a:lt1>
      <a:dk2>
        <a:srgbClr val="FFFFFF"/>
      </a:dk2>
      <a:lt2>
        <a:srgbClr val="000000"/>
      </a:lt2>
      <a:accent1>
        <a:srgbClr val="FF0000"/>
      </a:accent1>
      <a:accent2>
        <a:srgbClr val="800080"/>
      </a:accent2>
      <a:accent3>
        <a:srgbClr val="FFCAAA"/>
      </a:accent3>
      <a:accent4>
        <a:srgbClr val="000000"/>
      </a:accent4>
      <a:accent5>
        <a:srgbClr val="FFAAAA"/>
      </a:accent5>
      <a:accent6>
        <a:srgbClr val="730073"/>
      </a:accent6>
      <a:hlink>
        <a:srgbClr val="A50021"/>
      </a:hlink>
      <a:folHlink>
        <a:srgbClr val="996600"/>
      </a:folHlink>
    </a:clrScheme>
    <a:fontScheme name="Zesty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2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新細明體" pitchFamily="2" charset="-120"/>
          </a:defRPr>
        </a:defPPr>
      </a:lstStyle>
    </a:lnDef>
  </a:objectDefaults>
  <a:extraClrSchemeLst>
    <a:extraClrScheme>
      <a:clrScheme name="Zesty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C3399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ADCA"/>
        </a:accent5>
        <a:accent6>
          <a:srgbClr val="00005C"/>
        </a:accent6>
        <a:hlink>
          <a:srgbClr val="CC66FF"/>
        </a:hlink>
        <a:folHlink>
          <a:srgbClr val="66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3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0099FF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B9B9"/>
        </a:accent6>
        <a:hlink>
          <a:srgbClr val="CC00CC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7300"/>
        </a:accent6>
        <a:hlink>
          <a:srgbClr val="FFFFFF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5">
        <a:dk1>
          <a:srgbClr val="000000"/>
        </a:dk1>
        <a:lt1>
          <a:srgbClr val="FFFFCC"/>
        </a:lt1>
        <a:dk2>
          <a:srgbClr val="FFFFFF"/>
        </a:dk2>
        <a:lt2>
          <a:srgbClr val="C58051"/>
        </a:lt2>
        <a:accent1>
          <a:srgbClr val="99CC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CAE2AA"/>
        </a:accent5>
        <a:accent6>
          <a:srgbClr val="730000"/>
        </a:accent6>
        <a:hlink>
          <a:srgbClr val="FF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6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8F8F8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005CE7"/>
        </a:accent6>
        <a:hlink>
          <a:srgbClr val="FF0033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7">
        <a:dk1>
          <a:srgbClr val="0000CC"/>
        </a:dk1>
        <a:lt1>
          <a:srgbClr val="FFFF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0066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005C"/>
        </a:accent6>
        <a:hlink>
          <a:srgbClr val="333399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sty 8">
        <a:dk1>
          <a:srgbClr val="000000"/>
        </a:dk1>
        <a:lt1>
          <a:srgbClr val="FF990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800080"/>
        </a:accent2>
        <a:accent3>
          <a:srgbClr val="FFCAAA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sty 9">
        <a:dk1>
          <a:srgbClr val="000000"/>
        </a:dk1>
        <a:lt1>
          <a:srgbClr val="FFFFFF"/>
        </a:lt1>
        <a:dk2>
          <a:srgbClr val="FFFFFF"/>
        </a:dk2>
        <a:lt2>
          <a:srgbClr val="FF9900"/>
        </a:lt2>
        <a:accent1>
          <a:srgbClr val="FF000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730073"/>
        </a:accent6>
        <a:hlink>
          <a:srgbClr val="A50021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Office\Templates\簡報設計範本\ZESTY.POT</Template>
  <TotalTime>560</TotalTime>
  <Words>637</Words>
  <Application>Microsoft Office PowerPoint</Application>
  <PresentationFormat>On-screen Show (4:3)</PresentationFormat>
  <Paragraphs>122</Paragraphs>
  <Slides>26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1</vt:i4>
      </vt:variant>
    </vt:vector>
  </HeadingPairs>
  <TitlesOfParts>
    <vt:vector size="35" baseType="lpstr">
      <vt:lpstr>Times New Roman</vt:lpstr>
      <vt:lpstr>新細明體</vt:lpstr>
      <vt:lpstr>Arial</vt:lpstr>
      <vt:lpstr>Monotype Sorts</vt:lpstr>
      <vt:lpstr>Zesty</vt:lpstr>
      <vt:lpstr>Microsoft Photo Editor 3.0 影像</vt:lpstr>
      <vt:lpstr>Microsoft 多媒體藝廊</vt:lpstr>
      <vt:lpstr>點陣圖影像</vt:lpstr>
      <vt:lpstr>PowerPoint Presentation</vt:lpstr>
      <vt:lpstr>In this chapter, you will learn:</vt:lpstr>
      <vt:lpstr>A Bunsen Burner</vt:lpstr>
      <vt:lpstr>Robert Bunsen</vt:lpstr>
      <vt:lpstr>A Bunsen Burner</vt:lpstr>
      <vt:lpstr>What are the parts of a Bunsen burner?</vt:lpstr>
      <vt:lpstr>How do we use a Bunsen burner?</vt:lpstr>
      <vt:lpstr>PowerPoint Presentation</vt:lpstr>
      <vt:lpstr>PowerPoint Presentation</vt:lpstr>
      <vt:lpstr>The Bunsen flame I</vt:lpstr>
      <vt:lpstr>The Bunsen flame II</vt:lpstr>
      <vt:lpstr>Check point</vt:lpstr>
      <vt:lpstr>Which kind of flame is hotter?</vt:lpstr>
      <vt:lpstr>How to know which flame is hotter?</vt:lpstr>
      <vt:lpstr>How to heat an object? (1)</vt:lpstr>
      <vt:lpstr>How to heat an object? (2)</vt:lpstr>
      <vt:lpstr>How to heat an object? (3)</vt:lpstr>
      <vt:lpstr>Measuring the time taken to boil a certain amount of water</vt:lpstr>
      <vt:lpstr>Experiments to compare  which flame is hotter</vt:lpstr>
      <vt:lpstr>Experiment 1 (a)</vt:lpstr>
      <vt:lpstr>Experiment 1 (b)</vt:lpstr>
      <vt:lpstr>PowerPoint Presentation</vt:lpstr>
      <vt:lpstr>Experiment 2 (b)</vt:lpstr>
      <vt:lpstr>Result of the experiments</vt:lpstr>
      <vt:lpstr>Conclusion</vt:lpstr>
      <vt:lpstr>Practical exercises</vt:lpstr>
      <vt:lpstr>自訂放映 1</vt:lpstr>
    </vt:vector>
  </TitlesOfParts>
  <Company>Perfect Combinations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 Bunsen Burner</dc:title>
  <dc:creator>Ben Chan</dc:creator>
  <cp:lastModifiedBy>Teacher E-Solutions</cp:lastModifiedBy>
  <cp:revision>54</cp:revision>
  <dcterms:created xsi:type="dcterms:W3CDTF">1997-11-22T13:23:44Z</dcterms:created>
  <dcterms:modified xsi:type="dcterms:W3CDTF">2019-01-18T16:37:14Z</dcterms:modified>
</cp:coreProperties>
</file>