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22"/>
  </p:notesMasterIdLst>
  <p:sldIdLst>
    <p:sldId id="270" r:id="rId2"/>
    <p:sldId id="258" r:id="rId3"/>
    <p:sldId id="271" r:id="rId4"/>
    <p:sldId id="272" r:id="rId5"/>
    <p:sldId id="260" r:id="rId6"/>
    <p:sldId id="262" r:id="rId7"/>
    <p:sldId id="257" r:id="rId8"/>
    <p:sldId id="263" r:id="rId9"/>
    <p:sldId id="264" r:id="rId10"/>
    <p:sldId id="265" r:id="rId11"/>
    <p:sldId id="267" r:id="rId12"/>
    <p:sldId id="276" r:id="rId13"/>
    <p:sldId id="268" r:id="rId14"/>
    <p:sldId id="273" r:id="rId15"/>
    <p:sldId id="275" r:id="rId16"/>
    <p:sldId id="277" r:id="rId17"/>
    <p:sldId id="279" r:id="rId18"/>
    <p:sldId id="281" r:id="rId19"/>
    <p:sldId id="283" r:id="rId20"/>
    <p:sldId id="285" r:id="rId21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pitchFamily="-32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pitchFamily="-32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pitchFamily="-32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pitchFamily="-32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pitchFamily="-32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 pitchFamily="-32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 pitchFamily="-32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 pitchFamily="-32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 pitchFamily="-32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22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58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355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 smtClean="0"/>
              <a:t>Haga clic para modificar el estilo de texto del patrón</a:t>
            </a:r>
          </a:p>
          <a:p>
            <a:pPr lvl="1"/>
            <a:r>
              <a:rPr lang="es-ES_tradnl" noProof="0" smtClean="0"/>
              <a:t>Segundo nivel</a:t>
            </a:r>
          </a:p>
          <a:p>
            <a:pPr lvl="2"/>
            <a:r>
              <a:rPr lang="es-ES_tradnl" noProof="0" smtClean="0"/>
              <a:t>Tercer nivel</a:t>
            </a:r>
          </a:p>
          <a:p>
            <a:pPr lvl="3"/>
            <a:r>
              <a:rPr lang="es-ES_tradnl" noProof="0" smtClean="0"/>
              <a:t>Cuarto nivel</a:t>
            </a:r>
          </a:p>
          <a:p>
            <a:pPr lvl="4"/>
            <a:r>
              <a:rPr lang="es-ES_tradnl" noProof="0" smtClean="0"/>
              <a:t>Quinto nivel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2A00B456-81ED-414F-A621-4A9796632816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823975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9pPr>
          </a:lstStyle>
          <a:p>
            <a:pPr eaLnBrk="1" hangingPunct="1"/>
            <a:fld id="{DB487B06-73DD-452A-AC98-80F0C7F2AFC8}" type="slidenum">
              <a:rPr lang="es-ES_tradnl"/>
              <a:pPr eaLnBrk="1" hangingPunct="1"/>
              <a:t>1</a:t>
            </a:fld>
            <a:endParaRPr lang="es-ES_tradnl"/>
          </a:p>
        </p:txBody>
      </p:sp>
      <p:sp>
        <p:nvSpPr>
          <p:cNvPr id="245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9pPr>
          </a:lstStyle>
          <a:p>
            <a:pPr eaLnBrk="1" hangingPunct="1"/>
            <a:fld id="{37FE40AC-AEEE-427B-9CDA-DA59F3353CAA}" type="slidenum">
              <a:rPr lang="es-ES_tradnl"/>
              <a:pPr eaLnBrk="1" hangingPunct="1"/>
              <a:t>10</a:t>
            </a:fld>
            <a:endParaRPr lang="es-ES_tradnl"/>
          </a:p>
        </p:txBody>
      </p:sp>
      <p:sp>
        <p:nvSpPr>
          <p:cNvPr id="3379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9pPr>
          </a:lstStyle>
          <a:p>
            <a:pPr eaLnBrk="1" hangingPunct="1"/>
            <a:fld id="{CD46D5BD-3CD4-45C8-A7C3-BA325C216589}" type="slidenum">
              <a:rPr lang="es-ES_tradnl"/>
              <a:pPr eaLnBrk="1" hangingPunct="1"/>
              <a:t>11</a:t>
            </a:fld>
            <a:endParaRPr lang="es-ES_tradnl"/>
          </a:p>
        </p:txBody>
      </p:sp>
      <p:sp>
        <p:nvSpPr>
          <p:cNvPr id="3481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9pPr>
          </a:lstStyle>
          <a:p>
            <a:pPr eaLnBrk="1" hangingPunct="1"/>
            <a:fld id="{0B771C9A-8BF2-4BCE-8645-73B0D2955E0A}" type="slidenum">
              <a:rPr lang="es-ES_tradnl"/>
              <a:pPr eaLnBrk="1" hangingPunct="1"/>
              <a:t>12</a:t>
            </a:fld>
            <a:endParaRPr lang="es-ES_tradnl"/>
          </a:p>
        </p:txBody>
      </p:sp>
      <p:sp>
        <p:nvSpPr>
          <p:cNvPr id="3584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9pPr>
          </a:lstStyle>
          <a:p>
            <a:pPr eaLnBrk="1" hangingPunct="1"/>
            <a:fld id="{2A1C2014-7E97-4BE8-95C6-D23656B14A83}" type="slidenum">
              <a:rPr lang="es-ES_tradnl"/>
              <a:pPr eaLnBrk="1" hangingPunct="1"/>
              <a:t>13</a:t>
            </a:fld>
            <a:endParaRPr lang="es-ES_tradnl"/>
          </a:p>
        </p:txBody>
      </p:sp>
      <p:sp>
        <p:nvSpPr>
          <p:cNvPr id="3686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9pPr>
          </a:lstStyle>
          <a:p>
            <a:pPr eaLnBrk="1" hangingPunct="1"/>
            <a:fld id="{C2D5C2C7-27FE-468A-ACD9-B27A3FBCAE76}" type="slidenum">
              <a:rPr lang="es-ES_tradnl"/>
              <a:pPr eaLnBrk="1" hangingPunct="1"/>
              <a:t>14</a:t>
            </a:fld>
            <a:endParaRPr lang="es-ES_tradnl"/>
          </a:p>
        </p:txBody>
      </p:sp>
      <p:sp>
        <p:nvSpPr>
          <p:cNvPr id="3789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9pPr>
          </a:lstStyle>
          <a:p>
            <a:pPr eaLnBrk="1" hangingPunct="1"/>
            <a:fld id="{980ECE4F-152B-4602-B32C-3B3D5DA1ED69}" type="slidenum">
              <a:rPr lang="es-ES_tradnl"/>
              <a:pPr eaLnBrk="1" hangingPunct="1"/>
              <a:t>15</a:t>
            </a:fld>
            <a:endParaRPr lang="es-ES_tradnl"/>
          </a:p>
        </p:txBody>
      </p:sp>
      <p:sp>
        <p:nvSpPr>
          <p:cNvPr id="3891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9pPr>
          </a:lstStyle>
          <a:p>
            <a:pPr eaLnBrk="1" hangingPunct="1"/>
            <a:fld id="{D35BC52A-3FDC-43BF-B0FF-66C42FF5A9E3}" type="slidenum">
              <a:rPr lang="es-ES_tradnl"/>
              <a:pPr eaLnBrk="1" hangingPunct="1"/>
              <a:t>16</a:t>
            </a:fld>
            <a:endParaRPr lang="es-ES_tradnl"/>
          </a:p>
        </p:txBody>
      </p:sp>
      <p:sp>
        <p:nvSpPr>
          <p:cNvPr id="3993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9pPr>
          </a:lstStyle>
          <a:p>
            <a:pPr eaLnBrk="1" hangingPunct="1"/>
            <a:fld id="{B4805523-F4D7-412C-9770-450615578565}" type="slidenum">
              <a:rPr lang="es-ES_tradnl"/>
              <a:pPr eaLnBrk="1" hangingPunct="1"/>
              <a:t>17</a:t>
            </a:fld>
            <a:endParaRPr lang="es-ES_tradnl"/>
          </a:p>
        </p:txBody>
      </p:sp>
      <p:sp>
        <p:nvSpPr>
          <p:cNvPr id="409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9pPr>
          </a:lstStyle>
          <a:p>
            <a:pPr eaLnBrk="1" hangingPunct="1"/>
            <a:fld id="{14661A5B-66A2-4E31-8B88-AC67C865FB0D}" type="slidenum">
              <a:rPr lang="es-ES_tradnl"/>
              <a:pPr eaLnBrk="1" hangingPunct="1"/>
              <a:t>18</a:t>
            </a:fld>
            <a:endParaRPr lang="es-ES_tradnl"/>
          </a:p>
        </p:txBody>
      </p:sp>
      <p:sp>
        <p:nvSpPr>
          <p:cNvPr id="4198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9pPr>
          </a:lstStyle>
          <a:p>
            <a:pPr eaLnBrk="1" hangingPunct="1"/>
            <a:fld id="{CB07F8F6-CC35-4F86-AD41-071C934C8154}" type="slidenum">
              <a:rPr lang="es-ES_tradnl"/>
              <a:pPr eaLnBrk="1" hangingPunct="1"/>
              <a:t>19</a:t>
            </a:fld>
            <a:endParaRPr lang="es-ES_tradnl"/>
          </a:p>
        </p:txBody>
      </p:sp>
      <p:sp>
        <p:nvSpPr>
          <p:cNvPr id="430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9pPr>
          </a:lstStyle>
          <a:p>
            <a:pPr eaLnBrk="1" hangingPunct="1"/>
            <a:fld id="{C4232EF8-10A4-4FFD-8166-3C4A173988F7}" type="slidenum">
              <a:rPr lang="es-ES_tradnl"/>
              <a:pPr eaLnBrk="1" hangingPunct="1"/>
              <a:t>2</a:t>
            </a:fld>
            <a:endParaRPr lang="es-ES_tradnl"/>
          </a:p>
        </p:txBody>
      </p:sp>
      <p:sp>
        <p:nvSpPr>
          <p:cNvPr id="256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9pPr>
          </a:lstStyle>
          <a:p>
            <a:pPr eaLnBrk="1" hangingPunct="1"/>
            <a:fld id="{7B8E5B60-045C-465E-AAAB-0E3A174FA849}" type="slidenum">
              <a:rPr lang="es-ES_tradnl"/>
              <a:pPr eaLnBrk="1" hangingPunct="1"/>
              <a:t>20</a:t>
            </a:fld>
            <a:endParaRPr lang="es-ES_tradnl"/>
          </a:p>
        </p:txBody>
      </p:sp>
      <p:sp>
        <p:nvSpPr>
          <p:cNvPr id="440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9pPr>
          </a:lstStyle>
          <a:p>
            <a:pPr eaLnBrk="1" hangingPunct="1"/>
            <a:fld id="{33A8BB47-760E-462C-A030-3DB092634D03}" type="slidenum">
              <a:rPr lang="es-ES_tradnl"/>
              <a:pPr eaLnBrk="1" hangingPunct="1"/>
              <a:t>3</a:t>
            </a:fld>
            <a:endParaRPr lang="es-ES_tradnl"/>
          </a:p>
        </p:txBody>
      </p:sp>
      <p:sp>
        <p:nvSpPr>
          <p:cNvPr id="266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9pPr>
          </a:lstStyle>
          <a:p>
            <a:pPr eaLnBrk="1" hangingPunct="1"/>
            <a:fld id="{664A6BA7-08D7-44B3-80CE-F3F406EC45ED}" type="slidenum">
              <a:rPr lang="es-ES_tradnl"/>
              <a:pPr eaLnBrk="1" hangingPunct="1"/>
              <a:t>4</a:t>
            </a:fld>
            <a:endParaRPr lang="es-ES_tradnl"/>
          </a:p>
        </p:txBody>
      </p:sp>
      <p:sp>
        <p:nvSpPr>
          <p:cNvPr id="276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9pPr>
          </a:lstStyle>
          <a:p>
            <a:pPr eaLnBrk="1" hangingPunct="1"/>
            <a:fld id="{4A35D86E-907B-4A6E-AC2E-42C350BA15CD}" type="slidenum">
              <a:rPr lang="es-ES_tradnl"/>
              <a:pPr eaLnBrk="1" hangingPunct="1"/>
              <a:t>5</a:t>
            </a:fld>
            <a:endParaRPr lang="es-ES_tradnl"/>
          </a:p>
        </p:txBody>
      </p:sp>
      <p:sp>
        <p:nvSpPr>
          <p:cNvPr id="2867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9pPr>
          </a:lstStyle>
          <a:p>
            <a:pPr eaLnBrk="1" hangingPunct="1"/>
            <a:fld id="{7CF8D24A-002F-4BFB-89AC-1BE4FE46290D}" type="slidenum">
              <a:rPr lang="es-ES_tradnl"/>
              <a:pPr eaLnBrk="1" hangingPunct="1"/>
              <a:t>6</a:t>
            </a:fld>
            <a:endParaRPr lang="es-ES_tradnl"/>
          </a:p>
        </p:txBody>
      </p:sp>
      <p:sp>
        <p:nvSpPr>
          <p:cNvPr id="296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9pPr>
          </a:lstStyle>
          <a:p>
            <a:pPr eaLnBrk="1" hangingPunct="1"/>
            <a:fld id="{A1801310-D7CB-4B12-AA58-866845C431CA}" type="slidenum">
              <a:rPr lang="es-ES_tradnl"/>
              <a:pPr eaLnBrk="1" hangingPunct="1"/>
              <a:t>7</a:t>
            </a:fld>
            <a:endParaRPr lang="es-ES_tradnl"/>
          </a:p>
        </p:txBody>
      </p:sp>
      <p:sp>
        <p:nvSpPr>
          <p:cNvPr id="307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9pPr>
          </a:lstStyle>
          <a:p>
            <a:pPr eaLnBrk="1" hangingPunct="1"/>
            <a:fld id="{D51FD17F-5A36-498C-BD18-FC8DEC5070DF}" type="slidenum">
              <a:rPr lang="es-ES_tradnl"/>
              <a:pPr eaLnBrk="1" hangingPunct="1"/>
              <a:t>8</a:t>
            </a:fld>
            <a:endParaRPr lang="es-ES_tradnl"/>
          </a:p>
        </p:txBody>
      </p:sp>
      <p:sp>
        <p:nvSpPr>
          <p:cNvPr id="317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32" charset="-128"/>
              </a:defRPr>
            </a:lvl9pPr>
          </a:lstStyle>
          <a:p>
            <a:pPr eaLnBrk="1" hangingPunct="1"/>
            <a:fld id="{E7F75D6F-4EDA-41F7-B672-B649FC421442}" type="slidenum">
              <a:rPr lang="es-ES_tradnl"/>
              <a:pPr eaLnBrk="1" hangingPunct="1"/>
              <a:t>9</a:t>
            </a:fld>
            <a:endParaRPr lang="es-ES_tradnl"/>
          </a:p>
        </p:txBody>
      </p:sp>
      <p:sp>
        <p:nvSpPr>
          <p:cNvPr id="327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9025" y="1371600"/>
            <a:ext cx="6705600" cy="2057400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de-DE" noProof="0" smtClean="0"/>
              <a:t>Clic para editar título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3886200"/>
            <a:ext cx="6629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de-DE" noProof="0" smtClean="0"/>
              <a:t>Haga clic para modificar el estilo de subtítulo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C945E26-F610-42E0-B1BC-60CC5C2E3C49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7467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E8011-6A90-4044-87CB-5283AF7875D9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97138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91250" y="990600"/>
            <a:ext cx="1733550" cy="472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990600"/>
            <a:ext cx="5048250" cy="472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D6D9-E0D8-4745-B6FB-678217DA5D69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28877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90600"/>
            <a:ext cx="67818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2209800"/>
            <a:ext cx="3390900" cy="3505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3900" y="2209800"/>
            <a:ext cx="3390900" cy="3505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3EB994-9964-471A-BFA5-80DA68280139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24140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98115-48F3-4281-873A-90AB408B2C70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46506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D9FEC-105B-4C6E-B5AC-368E2C76D2EC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61196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2209800"/>
            <a:ext cx="33909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3900" y="2209800"/>
            <a:ext cx="33909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1AEAD-FC76-4CB3-ACA1-DC9C211CCF95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57541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46323C-5BF6-42CE-91ED-E8AC972A241F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84717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C3246-E7C8-4BD8-A676-BD2A040A10C3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24486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EB6B05-1193-473A-8272-F0E2B29CF374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77597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735A4-C5CE-46A9-A15D-F6F69D0E626B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23439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F6EA2-376B-4015-8B0A-69EC0B87860C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4690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990600"/>
            <a:ext cx="6781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Clic para editar título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2209800"/>
            <a:ext cx="693420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>
            <a:outerShdw blurRad="50800" dist="12700" dir="2700000" algn="ctr" rotWithShape="0">
              <a:srgbClr val="808080">
                <a:alpha val="8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 smtClean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>
            <a:outerShdw blurRad="50800" dist="12700" dir="2700000" algn="ctr" rotWithShape="0">
              <a:srgbClr val="808080">
                <a:alpha val="8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smtClean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>
            <a:outerShdw blurRad="50800" dist="12700" dir="2700000" algn="ctr" rotWithShape="0">
              <a:srgbClr val="808080">
                <a:alpha val="85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CB8BC058-5F4E-4DE2-A99B-350A897F608B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0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Helvetica" pitchFamily="-32" charset="0"/>
          <a:ea typeface="ヒラギノ角ゴ Pro W3" pitchFamily="-3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Helvetica" pitchFamily="-32" charset="0"/>
          <a:ea typeface="ヒラギノ角ゴ Pro W3" pitchFamily="-3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Helvetica" pitchFamily="-32" charset="0"/>
          <a:ea typeface="ヒラギノ角ゴ Pro W3" pitchFamily="-3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Helvetica" pitchFamily="-32" charset="0"/>
          <a:ea typeface="ヒラギノ角ゴ Pro W3" pitchFamily="-3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Helvetica" pitchFamily="-32" charset="0"/>
          <a:ea typeface="ヒラギノ角ゴ Pro W3" pitchFamily="-3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Helvetica" pitchFamily="-32" charset="0"/>
          <a:ea typeface="ヒラギノ角ゴ Pro W3" pitchFamily="-3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Helvetica" pitchFamily="-32" charset="0"/>
          <a:ea typeface="ヒラギノ角ゴ Pro W3" pitchFamily="-3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Helvetica" pitchFamily="-32" charset="0"/>
          <a:ea typeface="ヒラギノ角ゴ Pro W3" pitchFamily="-3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295400"/>
            <a:ext cx="6781800" cy="1066800"/>
          </a:xfrm>
        </p:spPr>
        <p:txBody>
          <a:bodyPr/>
          <a:lstStyle/>
          <a:p>
            <a:pPr eaLnBrk="1" hangingPunct="1"/>
            <a:r>
              <a:rPr lang="es-ES_tradnl" sz="4400" b="1" smtClean="0"/>
              <a:t>THE NATURAL NUMBERS</a:t>
            </a:r>
            <a:endParaRPr lang="es-ES" sz="4400" b="1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65250" y="2789238"/>
            <a:ext cx="6257925" cy="290195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_tradnl" sz="7200" b="1" smtClean="0"/>
              <a:t>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3600" b="1" smtClean="0"/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3600" b="1" smtClean="0"/>
              <a:t>		0,     1,     2,    3,    4.  .  .</a:t>
            </a:r>
            <a:r>
              <a:rPr lang="es-ES_tradnl" sz="7200" b="1" smtClean="0"/>
              <a:t> </a:t>
            </a:r>
            <a:endParaRPr lang="es-ES" sz="7200" b="1" smtClean="0"/>
          </a:p>
          <a:p>
            <a:pPr eaLnBrk="1" hangingPunct="1">
              <a:lnSpc>
                <a:spcPct val="90000"/>
              </a:lnSpc>
            </a:pPr>
            <a:endParaRPr lang="es-E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8388" y="1066800"/>
            <a:ext cx="6856412" cy="3505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s-ES_tradnl" smtClean="0"/>
              <a:t>   </a:t>
            </a:r>
            <a:r>
              <a:rPr lang="es-ES_tradnl" sz="2400" smtClean="0"/>
              <a:t>As you know, </a:t>
            </a:r>
            <a:r>
              <a:rPr lang="es-ES_tradnl" sz="2400" b="1" smtClean="0"/>
              <a:t>The Romans</a:t>
            </a:r>
            <a:r>
              <a:rPr lang="es-ES_tradnl" sz="2400" smtClean="0"/>
              <a:t> used this letters:</a:t>
            </a:r>
          </a:p>
          <a:p>
            <a:pPr eaLnBrk="1" hangingPunct="1">
              <a:buFontTx/>
              <a:buNone/>
            </a:pPr>
            <a:endParaRPr lang="es-ES_tradnl" sz="2400" smtClean="0"/>
          </a:p>
          <a:p>
            <a:pPr eaLnBrk="1" hangingPunct="1">
              <a:buFontTx/>
              <a:buNone/>
            </a:pPr>
            <a:r>
              <a:rPr lang="es-ES_tradnl" sz="2400" smtClean="0"/>
              <a:t>	</a:t>
            </a:r>
            <a:r>
              <a:rPr lang="es-ES_tradnl" sz="2400" b="1" smtClean="0"/>
              <a:t>I		V		X		L</a:t>
            </a:r>
          </a:p>
          <a:p>
            <a:pPr eaLnBrk="1" hangingPunct="1">
              <a:buFontTx/>
              <a:buNone/>
            </a:pPr>
            <a:r>
              <a:rPr lang="es-ES_tradnl" sz="2400" smtClean="0"/>
              <a:t> One 	         Five 	         Ten	         Fifty</a:t>
            </a:r>
          </a:p>
          <a:p>
            <a:pPr eaLnBrk="1" hangingPunct="1">
              <a:buFontTx/>
              <a:buNone/>
            </a:pPr>
            <a:endParaRPr lang="es-ES_tradnl" sz="2400" smtClean="0"/>
          </a:p>
          <a:p>
            <a:pPr eaLnBrk="1" hangingPunct="1">
              <a:buFontTx/>
              <a:buNone/>
            </a:pPr>
            <a:r>
              <a:rPr lang="es-ES_tradnl" sz="2400" b="1" smtClean="0"/>
              <a:t>	C			D			M</a:t>
            </a:r>
          </a:p>
          <a:p>
            <a:pPr eaLnBrk="1" hangingPunct="1">
              <a:buFontTx/>
              <a:buNone/>
            </a:pPr>
            <a:r>
              <a:rPr lang="es-ES_tradnl" sz="2400" smtClean="0"/>
              <a:t>A Hundred	   Five Hundred	  A Thousand</a:t>
            </a:r>
            <a:endParaRPr lang="es-ES" sz="2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250" autoRev="1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250" autoRev="1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250" autoRev="1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50" autoRev="1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50" autoRev="1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250" autoRev="1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250" autoRev="1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50" autoRev="1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250" autoRev="1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8" dur="250" autoRev="1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9" dur="250" autoRev="1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50" autoRev="1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250" autoRev="1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5" dur="250" autoRev="1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6" dur="250" autoRev="1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250" autoRev="1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/>
              <a:t>What quantities are written?</a:t>
            </a:r>
            <a:endParaRPr lang="es-ES" smtClean="0"/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s-ES_tradnl" smtClean="0"/>
          </a:p>
          <a:p>
            <a:pPr eaLnBrk="1" hangingPunct="1">
              <a:buFontTx/>
              <a:buNone/>
            </a:pPr>
            <a:r>
              <a:rPr lang="es-ES_tradnl" sz="3600" smtClean="0"/>
              <a:t>	a)		MVI</a:t>
            </a:r>
          </a:p>
          <a:p>
            <a:pPr eaLnBrk="1" hangingPunct="1">
              <a:buFontTx/>
              <a:buNone/>
            </a:pPr>
            <a:endParaRPr lang="es-ES_tradnl" sz="3600" smtClean="0"/>
          </a:p>
          <a:p>
            <a:pPr eaLnBrk="1" hangingPunct="1">
              <a:buFontTx/>
              <a:buNone/>
            </a:pPr>
            <a:r>
              <a:rPr lang="es-ES_tradnl" sz="3600" smtClean="0"/>
              <a:t>  b)		CXLII</a:t>
            </a:r>
            <a:endParaRPr lang="es-ES" sz="36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/>
              <a:t>What quantities are written?</a:t>
            </a:r>
            <a:endParaRPr lang="es-ES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s-ES_tradnl" smtClean="0"/>
          </a:p>
          <a:p>
            <a:pPr eaLnBrk="1" hangingPunct="1">
              <a:buFontTx/>
              <a:buNone/>
            </a:pPr>
            <a:r>
              <a:rPr lang="es-ES_tradnl" sz="3600" smtClean="0"/>
              <a:t>	a)		MVI			1 006</a:t>
            </a:r>
          </a:p>
          <a:p>
            <a:pPr eaLnBrk="1" hangingPunct="1">
              <a:buFontTx/>
              <a:buNone/>
            </a:pPr>
            <a:endParaRPr lang="es-ES_tradnl" sz="3600" smtClean="0"/>
          </a:p>
          <a:p>
            <a:pPr eaLnBrk="1" hangingPunct="1">
              <a:buFontTx/>
              <a:buNone/>
            </a:pPr>
            <a:r>
              <a:rPr lang="es-ES_tradnl" sz="3600" smtClean="0"/>
              <a:t>  b)		CXLII		   142</a:t>
            </a:r>
            <a:endParaRPr lang="es-ES" sz="3600" smtClean="0"/>
          </a:p>
          <a:p>
            <a:pPr eaLnBrk="1" hangingPunct="1"/>
            <a:endParaRPr lang="es-E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990600"/>
            <a:ext cx="8229600" cy="55054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s-ES_tradnl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_tradnl" sz="2400" smtClean="0"/>
              <a:t>	a) M = 1000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s-ES_tradnl" sz="2000" smtClean="0"/>
              <a:t>		V =         5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s-ES_tradnl" sz="2000" smtClean="0"/>
              <a:t>	</a:t>
            </a:r>
            <a:r>
              <a:rPr lang="es-ES_tradnl" sz="2000" u="sng" smtClean="0"/>
              <a:t>	 I =          1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s-ES_tradnl" sz="2000" smtClean="0"/>
              <a:t>	MVI = 1006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s-ES_tradnl" sz="200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s-ES_tradnl" sz="2000" smtClean="0"/>
              <a:t>b) C = 100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s-ES_tradnl" sz="2000" smtClean="0"/>
              <a:t>		X =   10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s-ES_tradnl" sz="2000" smtClean="0"/>
              <a:t>		L  =   50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s-ES_tradnl" sz="2000" smtClean="0"/>
              <a:t>		</a:t>
            </a:r>
            <a:r>
              <a:rPr lang="es-ES_tradnl" sz="2000" u="sng" smtClean="0"/>
              <a:t>I I =      2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s-ES_tradnl" sz="2000" smtClean="0"/>
              <a:t>CXLII = 142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s-ES_tradnl" sz="200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s-ES_tradnl" sz="2000" smtClean="0"/>
              <a:t>Note: Remember to subtract when the smaller number is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s-ES_tradnl" sz="2000" smtClean="0"/>
              <a:t>on the left.</a:t>
            </a:r>
            <a:endParaRPr lang="es-ES" sz="20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z="3600" smtClean="0"/>
              <a:t>1.- </a:t>
            </a:r>
            <a:r>
              <a:rPr lang="es-ES_tradnl" sz="3600" u="sng" smtClean="0"/>
              <a:t>THE NATURAL NUMBER SET</a:t>
            </a:r>
            <a:endParaRPr lang="es-ES" sz="3600" u="sng" smtClean="0"/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s-ES_tradnl" sz="2400" smtClean="0"/>
              <a:t>	The Natural Number Set is represented with the letter N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s-ES_tradnl" sz="2400" smtClean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s-ES_tradnl" sz="2400" smtClean="0"/>
              <a:t>	N = { 0,	  1,	2,	3,  ... </a:t>
            </a:r>
            <a:r>
              <a:rPr lang="en-US" sz="2400" smtClean="0">
                <a:cs typeface="Arial" pitchFamily="34" charset="0"/>
              </a:rPr>
              <a:t>}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2400" smtClean="0">
              <a:cs typeface="Arial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 u="sng" smtClean="0">
                <a:cs typeface="Arial" pitchFamily="34" charset="0"/>
              </a:rPr>
              <a:t>Operations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smtClean="0">
                <a:cs typeface="Arial" pitchFamily="34" charset="0"/>
              </a:rPr>
              <a:t>Addition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cs typeface="Arial" pitchFamily="34" charset="0"/>
              </a:rPr>
              <a:t>	2314 + 25 = ?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2400" smtClean="0">
              <a:cs typeface="Arial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2400" smtClean="0"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6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graphicFrame>
        <p:nvGraphicFramePr>
          <p:cNvPr id="37921" name="Group 33"/>
          <p:cNvGraphicFramePr>
            <a:graphicFrameLocks noGrp="1"/>
          </p:cNvGraphicFramePr>
          <p:nvPr>
            <p:ph sz="half" idx="1"/>
          </p:nvPr>
        </p:nvGraphicFramePr>
        <p:xfrm>
          <a:off x="2819400" y="838200"/>
          <a:ext cx="3744913" cy="2879725"/>
        </p:xfrm>
        <a:graphic>
          <a:graphicData uri="http://schemas.openxmlformats.org/drawingml/2006/table">
            <a:tbl>
              <a:tblPr/>
              <a:tblGrid>
                <a:gridCol w="936625"/>
                <a:gridCol w="935038"/>
                <a:gridCol w="936625"/>
                <a:gridCol w="936625"/>
              </a:tblGrid>
              <a:tr h="960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2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3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1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4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8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+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2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5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0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2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3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3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9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26" name="Rectangle 34"/>
          <p:cNvSpPr>
            <a:spLocks noChangeArrowheads="1"/>
          </p:cNvSpPr>
          <p:nvPr/>
        </p:nvSpPr>
        <p:spPr bwMode="auto">
          <a:xfrm>
            <a:off x="971550" y="3573463"/>
            <a:ext cx="4470400" cy="2770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s-ES_tradnl" sz="2000" u="sng"/>
              <a:t>Remember when writing</a:t>
            </a:r>
            <a:r>
              <a:rPr lang="es-ES_tradnl" sz="2000"/>
              <a:t>:</a:t>
            </a:r>
          </a:p>
          <a:p>
            <a:pPr>
              <a:lnSpc>
                <a:spcPct val="80000"/>
              </a:lnSpc>
            </a:pPr>
            <a:endParaRPr lang="es-ES_tradnl" sz="2000"/>
          </a:p>
          <a:p>
            <a:pPr>
              <a:lnSpc>
                <a:spcPct val="80000"/>
              </a:lnSpc>
            </a:pPr>
            <a:r>
              <a:rPr lang="es-ES_tradnl" sz="2000"/>
              <a:t>* Unities under unities</a:t>
            </a:r>
          </a:p>
          <a:p>
            <a:pPr>
              <a:lnSpc>
                <a:spcPct val="80000"/>
              </a:lnSpc>
            </a:pPr>
            <a:endParaRPr lang="es-ES_tradnl" sz="2000"/>
          </a:p>
          <a:p>
            <a:pPr>
              <a:lnSpc>
                <a:spcPct val="80000"/>
              </a:lnSpc>
            </a:pPr>
            <a:r>
              <a:rPr lang="es-ES_tradnl" sz="2000"/>
              <a:t>* Ten unities under ten unities</a:t>
            </a:r>
          </a:p>
          <a:p>
            <a:pPr>
              <a:lnSpc>
                <a:spcPct val="80000"/>
              </a:lnSpc>
            </a:pPr>
            <a:endParaRPr lang="es-ES_tradnl" sz="2000"/>
          </a:p>
          <a:p>
            <a:pPr>
              <a:lnSpc>
                <a:spcPct val="80000"/>
              </a:lnSpc>
            </a:pPr>
            <a:r>
              <a:rPr lang="es-ES_tradnl" sz="2000"/>
              <a:t>* Hundred under hundred</a:t>
            </a:r>
          </a:p>
          <a:p>
            <a:pPr>
              <a:lnSpc>
                <a:spcPct val="80000"/>
              </a:lnSpc>
            </a:pPr>
            <a:endParaRPr lang="es-ES"/>
          </a:p>
        </p:txBody>
      </p:sp>
      <p:graphicFrame>
        <p:nvGraphicFramePr>
          <p:cNvPr id="37923" name="Group 35"/>
          <p:cNvGraphicFramePr>
            <a:graphicFrameLocks noGrp="1"/>
          </p:cNvGraphicFramePr>
          <p:nvPr>
            <p:ph sz="half" idx="2"/>
          </p:nvPr>
        </p:nvGraphicFramePr>
        <p:xfrm>
          <a:off x="4800600" y="3581400"/>
          <a:ext cx="3106738" cy="2192338"/>
        </p:xfrm>
        <a:graphic>
          <a:graphicData uri="http://schemas.openxmlformats.org/drawingml/2006/table">
            <a:tbl>
              <a:tblPr/>
              <a:tblGrid>
                <a:gridCol w="777875"/>
                <a:gridCol w="774700"/>
                <a:gridCol w="776288"/>
                <a:gridCol w="777875"/>
              </a:tblGrid>
              <a:tr h="730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H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TU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U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T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H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TU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U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T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H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TU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U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6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graphicFrame>
        <p:nvGraphicFramePr>
          <p:cNvPr id="41988" name="Group 4"/>
          <p:cNvGraphicFramePr>
            <a:graphicFrameLocks noGrp="1"/>
          </p:cNvGraphicFramePr>
          <p:nvPr>
            <p:ph sz="half" idx="1"/>
          </p:nvPr>
        </p:nvGraphicFramePr>
        <p:xfrm>
          <a:off x="3276600" y="1268413"/>
          <a:ext cx="3308350" cy="2016125"/>
        </p:xfrm>
        <a:graphic>
          <a:graphicData uri="http://schemas.openxmlformats.org/drawingml/2006/table">
            <a:tbl>
              <a:tblPr/>
              <a:tblGrid>
                <a:gridCol w="827088"/>
                <a:gridCol w="825500"/>
                <a:gridCol w="828675"/>
                <a:gridCol w="827087"/>
              </a:tblGrid>
              <a:tr h="673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9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3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4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-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2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5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9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0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9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50" name="Rectangle 34"/>
          <p:cNvSpPr>
            <a:spLocks noChangeArrowheads="1"/>
          </p:cNvSpPr>
          <p:nvPr/>
        </p:nvSpPr>
        <p:spPr bwMode="auto">
          <a:xfrm>
            <a:off x="838200" y="3429000"/>
            <a:ext cx="4470400" cy="277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s-ES_tradnl" sz="2000" u="sng"/>
              <a:t>Remember when writing</a:t>
            </a:r>
            <a:r>
              <a:rPr lang="es-ES_tradnl" sz="2000"/>
              <a:t>:</a:t>
            </a:r>
          </a:p>
          <a:p>
            <a:pPr>
              <a:lnSpc>
                <a:spcPct val="80000"/>
              </a:lnSpc>
            </a:pPr>
            <a:endParaRPr lang="es-ES_tradnl" sz="2000"/>
          </a:p>
          <a:p>
            <a:pPr>
              <a:lnSpc>
                <a:spcPct val="80000"/>
              </a:lnSpc>
            </a:pPr>
            <a:r>
              <a:rPr lang="es-ES_tradnl" sz="2000"/>
              <a:t>* Unities under unities</a:t>
            </a:r>
          </a:p>
          <a:p>
            <a:pPr>
              <a:lnSpc>
                <a:spcPct val="80000"/>
              </a:lnSpc>
            </a:pPr>
            <a:endParaRPr lang="es-ES_tradnl" sz="2000"/>
          </a:p>
          <a:p>
            <a:pPr>
              <a:lnSpc>
                <a:spcPct val="80000"/>
              </a:lnSpc>
            </a:pPr>
            <a:r>
              <a:rPr lang="es-ES_tradnl" sz="2000"/>
              <a:t>* Ten unities under ten unities</a:t>
            </a:r>
          </a:p>
          <a:p>
            <a:pPr>
              <a:lnSpc>
                <a:spcPct val="80000"/>
              </a:lnSpc>
            </a:pPr>
            <a:endParaRPr lang="es-ES_tradnl" sz="2000"/>
          </a:p>
          <a:p>
            <a:pPr>
              <a:lnSpc>
                <a:spcPct val="80000"/>
              </a:lnSpc>
            </a:pPr>
            <a:r>
              <a:rPr lang="es-ES_tradnl" sz="2000"/>
              <a:t>* Hundred under hundred</a:t>
            </a:r>
            <a:endParaRPr lang="es-ES_tradnl" sz="500"/>
          </a:p>
          <a:p>
            <a:pPr>
              <a:lnSpc>
                <a:spcPct val="80000"/>
              </a:lnSpc>
            </a:pPr>
            <a:endParaRPr lang="es-ES"/>
          </a:p>
        </p:txBody>
      </p:sp>
      <p:graphicFrame>
        <p:nvGraphicFramePr>
          <p:cNvPr id="42019" name="Group 35"/>
          <p:cNvGraphicFramePr>
            <a:graphicFrameLocks noGrp="1"/>
          </p:cNvGraphicFramePr>
          <p:nvPr>
            <p:ph sz="half" idx="2"/>
          </p:nvPr>
        </p:nvGraphicFramePr>
        <p:xfrm>
          <a:off x="5307013" y="3848100"/>
          <a:ext cx="2617787" cy="1866900"/>
        </p:xfrm>
        <a:graphic>
          <a:graphicData uri="http://schemas.openxmlformats.org/drawingml/2006/table">
            <a:tbl>
              <a:tblPr/>
              <a:tblGrid>
                <a:gridCol w="654050"/>
                <a:gridCol w="654050"/>
                <a:gridCol w="655637"/>
                <a:gridCol w="654050"/>
              </a:tblGrid>
              <a:tr h="622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H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TU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U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-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H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TU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U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H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TU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U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65" name="Rectangle 65"/>
          <p:cNvSpPr>
            <a:spLocks noGrp="1" noChangeArrowheads="1"/>
          </p:cNvSpPr>
          <p:nvPr>
            <p:ph type="title"/>
          </p:nvPr>
        </p:nvSpPr>
        <p:spPr>
          <a:xfrm>
            <a:off x="1066800" y="990600"/>
            <a:ext cx="6781800" cy="793750"/>
          </a:xfrm>
          <a:noFill/>
        </p:spPr>
        <p:txBody>
          <a:bodyPr/>
          <a:lstStyle/>
          <a:p>
            <a:pPr marL="838200" indent="-838200" algn="l" eaLnBrk="1" hangingPunct="1"/>
            <a:r>
              <a:rPr lang="en-US" sz="3200" smtClean="0">
                <a:cs typeface="Arial" pitchFamily="34" charset="0"/>
              </a:rPr>
              <a:t>2. </a:t>
            </a:r>
            <a:r>
              <a:rPr lang="en-US" sz="2800" smtClean="0">
                <a:cs typeface="Arial" pitchFamily="34" charset="0"/>
              </a:rPr>
              <a:t>Subtraction</a:t>
            </a:r>
            <a:r>
              <a:rPr lang="en-US" sz="3200" smtClean="0">
                <a:cs typeface="Arial" pitchFamily="34" charset="0"/>
              </a:rPr>
              <a:t>:</a:t>
            </a:r>
            <a:endParaRPr lang="es-ES" smtClean="0"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4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graphicFrame>
        <p:nvGraphicFramePr>
          <p:cNvPr id="46182" name="Group 102"/>
          <p:cNvGraphicFramePr>
            <a:graphicFrameLocks noGrp="1"/>
          </p:cNvGraphicFramePr>
          <p:nvPr>
            <p:ph sz="half" idx="1"/>
          </p:nvPr>
        </p:nvGraphicFramePr>
        <p:xfrm>
          <a:off x="4495800" y="990600"/>
          <a:ext cx="3308350" cy="3248025"/>
        </p:xfrm>
        <a:graphic>
          <a:graphicData uri="http://schemas.openxmlformats.org/drawingml/2006/table">
            <a:tbl>
              <a:tblPr/>
              <a:tblGrid>
                <a:gridCol w="827088"/>
                <a:gridCol w="825500"/>
                <a:gridCol w="828675"/>
                <a:gridCol w="827087"/>
              </a:tblGrid>
              <a:tr h="6857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796" marB="46796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3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796" marB="46796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5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796" marB="46796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4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796" marB="46796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1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x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796" marB="46796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796" marB="4679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2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796" marB="4679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6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796" marB="46796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2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1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2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4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T="45716" marB="45716" horzOverflow="overflow">
                    <a:lnL>
                      <a:noFill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7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0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8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T="45716" marB="4571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9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2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0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4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T="45716" marB="45716" horzOverflow="overflow">
                    <a:lnL>
                      <a:noFill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83" name="Rectangle 30"/>
          <p:cNvSpPr>
            <a:spLocks noChangeArrowheads="1"/>
          </p:cNvSpPr>
          <p:nvPr/>
        </p:nvSpPr>
        <p:spPr bwMode="auto">
          <a:xfrm>
            <a:off x="1066800" y="3429000"/>
            <a:ext cx="4470400" cy="277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s-ES_tradnl" b="1" u="sng"/>
              <a:t>Remember when writing</a:t>
            </a:r>
            <a:r>
              <a:rPr lang="es-ES_tradnl" b="1"/>
              <a:t>:</a:t>
            </a:r>
          </a:p>
          <a:p>
            <a:pPr>
              <a:lnSpc>
                <a:spcPct val="80000"/>
              </a:lnSpc>
            </a:pPr>
            <a:endParaRPr lang="es-ES_tradnl" b="1"/>
          </a:p>
          <a:p>
            <a:pPr>
              <a:lnSpc>
                <a:spcPct val="80000"/>
              </a:lnSpc>
            </a:pPr>
            <a:r>
              <a:rPr lang="es-ES_tradnl" b="1"/>
              <a:t>* Unities under unities</a:t>
            </a:r>
          </a:p>
          <a:p>
            <a:pPr>
              <a:lnSpc>
                <a:spcPct val="80000"/>
              </a:lnSpc>
            </a:pPr>
            <a:endParaRPr lang="es-ES_tradnl" b="1"/>
          </a:p>
          <a:p>
            <a:pPr>
              <a:lnSpc>
                <a:spcPct val="80000"/>
              </a:lnSpc>
            </a:pPr>
            <a:r>
              <a:rPr lang="es-ES_tradnl" b="1"/>
              <a:t>* Ten unities under ten unities</a:t>
            </a:r>
          </a:p>
          <a:p>
            <a:pPr>
              <a:lnSpc>
                <a:spcPct val="80000"/>
              </a:lnSpc>
            </a:pPr>
            <a:endParaRPr lang="es-ES_tradnl" b="1"/>
          </a:p>
          <a:p>
            <a:pPr>
              <a:lnSpc>
                <a:spcPct val="80000"/>
              </a:lnSpc>
            </a:pPr>
            <a:r>
              <a:rPr lang="es-ES_tradnl" b="1"/>
              <a:t>* Hundred under hundred</a:t>
            </a:r>
            <a:endParaRPr lang="es-ES_tradnl" sz="500" b="1"/>
          </a:p>
          <a:p>
            <a:pPr>
              <a:lnSpc>
                <a:spcPct val="80000"/>
              </a:lnSpc>
            </a:pPr>
            <a:endParaRPr lang="es-ES"/>
          </a:p>
        </p:txBody>
      </p:sp>
      <p:sp>
        <p:nvSpPr>
          <p:cNvPr id="19484" name="Rectangle 59"/>
          <p:cNvSpPr>
            <a:spLocks noGrp="1" noChangeArrowheads="1"/>
          </p:cNvSpPr>
          <p:nvPr>
            <p:ph type="title"/>
          </p:nvPr>
        </p:nvSpPr>
        <p:spPr>
          <a:xfrm>
            <a:off x="1066800" y="990600"/>
            <a:ext cx="6781800" cy="793750"/>
          </a:xfrm>
          <a:noFill/>
        </p:spPr>
        <p:txBody>
          <a:bodyPr/>
          <a:lstStyle/>
          <a:p>
            <a:pPr marL="838200" indent="-838200" algn="l" eaLnBrk="1" hangingPunct="1"/>
            <a:r>
              <a:rPr lang="en-US" sz="3200" smtClean="0">
                <a:cs typeface="Arial" pitchFamily="34" charset="0"/>
              </a:rPr>
              <a:t>3. </a:t>
            </a:r>
            <a:r>
              <a:rPr lang="en-US" sz="2800" smtClean="0">
                <a:cs typeface="Arial" pitchFamily="34" charset="0"/>
              </a:rPr>
              <a:t>Multiplication</a:t>
            </a:r>
            <a:r>
              <a:rPr lang="en-US" sz="3200" smtClean="0">
                <a:cs typeface="Arial" pitchFamily="34" charset="0"/>
              </a:rPr>
              <a:t>:</a:t>
            </a:r>
            <a:endParaRPr lang="es-ES" smtClean="0"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3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graphicFrame>
        <p:nvGraphicFramePr>
          <p:cNvPr id="48231" name="Group 103"/>
          <p:cNvGraphicFramePr>
            <a:graphicFrameLocks noGrp="1"/>
          </p:cNvGraphicFramePr>
          <p:nvPr>
            <p:ph sz="half" idx="1"/>
          </p:nvPr>
        </p:nvGraphicFramePr>
        <p:xfrm>
          <a:off x="3276600" y="1268413"/>
          <a:ext cx="4135438" cy="1927225"/>
        </p:xfrm>
        <a:graphic>
          <a:graphicData uri="http://schemas.openxmlformats.org/drawingml/2006/table">
            <a:tbl>
              <a:tblPr/>
              <a:tblGrid>
                <a:gridCol w="827088"/>
                <a:gridCol w="827087"/>
                <a:gridCol w="793750"/>
                <a:gridCol w="898525"/>
                <a:gridCol w="788988"/>
              </a:tblGrid>
              <a:tr h="6424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7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12" marB="46812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2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12" marB="46812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6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12" marB="46812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23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12" marB="4681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12" marB="46812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4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12" marB="46812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2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12" marB="4681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6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12" marB="4681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3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12" marB="46812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1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12" marB="46812"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4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12" marB="46812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12" marB="4681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-32" charset="-128"/>
                        </a:rPr>
                        <a:t>3</a:t>
                      </a:r>
                      <a:endParaRPr kumimoji="0" lang="es-E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12" marB="4681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12" marB="4681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-32" charset="-128"/>
                      </a:endParaRPr>
                    </a:p>
                  </a:txBody>
                  <a:tcPr marL="90000" marR="90000" marT="46812" marB="46812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03" name="Rectangle 59"/>
          <p:cNvSpPr>
            <a:spLocks noGrp="1" noChangeArrowheads="1"/>
          </p:cNvSpPr>
          <p:nvPr>
            <p:ph type="title"/>
          </p:nvPr>
        </p:nvSpPr>
        <p:spPr>
          <a:xfrm>
            <a:off x="1066800" y="990600"/>
            <a:ext cx="6781800" cy="793750"/>
          </a:xfrm>
          <a:noFill/>
        </p:spPr>
        <p:txBody>
          <a:bodyPr/>
          <a:lstStyle/>
          <a:p>
            <a:pPr marL="838200" indent="-838200" algn="l" eaLnBrk="1" hangingPunct="1"/>
            <a:r>
              <a:rPr lang="en-US" sz="3200" smtClean="0">
                <a:cs typeface="Arial" pitchFamily="34" charset="0"/>
              </a:rPr>
              <a:t>4. </a:t>
            </a:r>
            <a:r>
              <a:rPr lang="en-US" sz="2800" smtClean="0">
                <a:cs typeface="Arial" pitchFamily="34" charset="0"/>
              </a:rPr>
              <a:t>Division</a:t>
            </a:r>
            <a:r>
              <a:rPr lang="en-US" sz="3200" smtClean="0">
                <a:cs typeface="Arial" pitchFamily="34" charset="0"/>
              </a:rPr>
              <a:t>:</a:t>
            </a:r>
            <a:endParaRPr lang="es-ES" smtClean="0">
              <a:cs typeface="Arial" pitchFamily="34" charset="0"/>
            </a:endParaRPr>
          </a:p>
        </p:txBody>
      </p:sp>
      <p:sp>
        <p:nvSpPr>
          <p:cNvPr id="20504" name="Rectangle 104"/>
          <p:cNvSpPr>
            <a:spLocks noChangeArrowheads="1"/>
          </p:cNvSpPr>
          <p:nvPr/>
        </p:nvSpPr>
        <p:spPr bwMode="auto">
          <a:xfrm>
            <a:off x="990600" y="3276600"/>
            <a:ext cx="2592388" cy="2520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s-ES_tradnl" sz="2400" u="sng"/>
              <a:t>Remember</a:t>
            </a:r>
            <a:r>
              <a:rPr lang="es-ES_tradnl" sz="2400"/>
              <a:t>:</a:t>
            </a:r>
          </a:p>
          <a:p>
            <a:pPr>
              <a:lnSpc>
                <a:spcPct val="80000"/>
              </a:lnSpc>
            </a:pPr>
            <a:endParaRPr lang="es-ES_tradnl" sz="800"/>
          </a:p>
          <a:p>
            <a:pPr>
              <a:lnSpc>
                <a:spcPct val="80000"/>
              </a:lnSpc>
            </a:pPr>
            <a:r>
              <a:rPr lang="es-ES_tradnl" sz="2400"/>
              <a:t>Dividend = 726</a:t>
            </a:r>
          </a:p>
          <a:p>
            <a:pPr>
              <a:lnSpc>
                <a:spcPct val="80000"/>
              </a:lnSpc>
            </a:pPr>
            <a:endParaRPr lang="es-ES_tradnl" sz="800"/>
          </a:p>
          <a:p>
            <a:pPr>
              <a:lnSpc>
                <a:spcPct val="80000"/>
              </a:lnSpc>
            </a:pPr>
            <a:r>
              <a:rPr lang="es-ES_tradnl" sz="2400"/>
              <a:t>Divisor = 23</a:t>
            </a:r>
          </a:p>
          <a:p>
            <a:pPr>
              <a:lnSpc>
                <a:spcPct val="80000"/>
              </a:lnSpc>
            </a:pPr>
            <a:endParaRPr lang="es-ES_tradnl" sz="800"/>
          </a:p>
          <a:p>
            <a:pPr>
              <a:lnSpc>
                <a:spcPct val="80000"/>
              </a:lnSpc>
            </a:pPr>
            <a:r>
              <a:rPr lang="es-ES_tradnl" sz="2400"/>
              <a:t>Quotient = 31</a:t>
            </a:r>
          </a:p>
          <a:p>
            <a:pPr>
              <a:lnSpc>
                <a:spcPct val="80000"/>
              </a:lnSpc>
            </a:pPr>
            <a:endParaRPr lang="es-ES_tradnl" sz="800"/>
          </a:p>
          <a:p>
            <a:pPr>
              <a:lnSpc>
                <a:spcPct val="80000"/>
              </a:lnSpc>
            </a:pPr>
            <a:r>
              <a:rPr lang="es-ES_tradnl" sz="2400"/>
              <a:t>Remainder = 3</a:t>
            </a:r>
            <a:endParaRPr lang="es-ES"/>
          </a:p>
        </p:txBody>
      </p:sp>
      <p:sp>
        <p:nvSpPr>
          <p:cNvPr id="20505" name="Rectangle 105"/>
          <p:cNvSpPr>
            <a:spLocks noChangeArrowheads="1"/>
          </p:cNvSpPr>
          <p:nvPr/>
        </p:nvSpPr>
        <p:spPr bwMode="auto">
          <a:xfrm>
            <a:off x="3200400" y="4038600"/>
            <a:ext cx="5133975" cy="1655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endParaRPr lang="es-ES_tradnl" sz="800"/>
          </a:p>
          <a:p>
            <a:pPr>
              <a:lnSpc>
                <a:spcPct val="80000"/>
              </a:lnSpc>
            </a:pPr>
            <a:r>
              <a:rPr lang="es-ES_tradnl" sz="2000"/>
              <a:t>Dividend = Divisor x Quotient + Remainder</a:t>
            </a:r>
            <a:endParaRPr lang="es-ES_tradnl" sz="2400"/>
          </a:p>
          <a:p>
            <a:pPr>
              <a:lnSpc>
                <a:spcPct val="80000"/>
              </a:lnSpc>
            </a:pPr>
            <a:endParaRPr lang="es-ES_tradnl" sz="2400"/>
          </a:p>
          <a:p>
            <a:pPr>
              <a:lnSpc>
                <a:spcPct val="80000"/>
              </a:lnSpc>
            </a:pPr>
            <a:endParaRPr lang="es-ES_tradnl" sz="800"/>
          </a:p>
          <a:p>
            <a:pPr>
              <a:lnSpc>
                <a:spcPct val="80000"/>
              </a:lnSpc>
            </a:pPr>
            <a:r>
              <a:rPr lang="es-ES_tradnl" sz="2400"/>
              <a:t>		726  = 23 x 31 + 3</a:t>
            </a:r>
            <a:endParaRPr lang="es-E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s-ES_tradnl" smtClean="0"/>
              <a:t> </a:t>
            </a:r>
            <a:r>
              <a:rPr lang="es-ES_tradnl" u="sng" smtClean="0"/>
              <a:t>Operations hierarchy</a:t>
            </a:r>
            <a:endParaRPr lang="es-ES" u="sng" smtClean="0"/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s-ES_tradnl" smtClean="0"/>
              <a:t>	1</a:t>
            </a:r>
            <a:r>
              <a:rPr lang="es-ES_tradnl" baseline="30000" smtClean="0"/>
              <a:t>st</a:t>
            </a:r>
            <a:r>
              <a:rPr lang="es-ES_tradnl" smtClean="0"/>
              <a:t>. First, solve the parenthesis</a:t>
            </a:r>
          </a:p>
          <a:p>
            <a:pPr eaLnBrk="1" hangingPunct="1">
              <a:buFontTx/>
              <a:buNone/>
            </a:pPr>
            <a:endParaRPr lang="es-ES_tradnl" smtClean="0"/>
          </a:p>
          <a:p>
            <a:pPr eaLnBrk="1" hangingPunct="1">
              <a:buFontTx/>
              <a:buNone/>
            </a:pPr>
            <a:r>
              <a:rPr lang="es-ES_tradnl" smtClean="0"/>
              <a:t>	2</a:t>
            </a:r>
            <a:r>
              <a:rPr lang="es-ES_tradnl" baseline="30000" smtClean="0"/>
              <a:t>nd</a:t>
            </a:r>
            <a:r>
              <a:rPr lang="es-ES_tradnl" smtClean="0"/>
              <a:t>. After that, solve the multiplication and division operations.</a:t>
            </a:r>
          </a:p>
          <a:p>
            <a:pPr eaLnBrk="1" hangingPunct="1">
              <a:buFontTx/>
              <a:buNone/>
            </a:pPr>
            <a:endParaRPr lang="es-ES_tradnl" smtClean="0"/>
          </a:p>
          <a:p>
            <a:pPr eaLnBrk="1" hangingPunct="1">
              <a:buFontTx/>
              <a:buNone/>
            </a:pPr>
            <a:r>
              <a:rPr lang="es-ES_tradnl" smtClean="0"/>
              <a:t>	3</a:t>
            </a:r>
            <a:r>
              <a:rPr lang="es-ES_tradnl" baseline="30000" smtClean="0"/>
              <a:t>rd</a:t>
            </a:r>
            <a:r>
              <a:rPr lang="es-ES_tradnl" smtClean="0"/>
              <a:t>. Finally, solve the addition and the subtraction operations.</a:t>
            </a:r>
            <a:endParaRPr lang="es-E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/>
              <a:t> </a:t>
            </a:r>
            <a:r>
              <a:rPr lang="es-ES_tradnl" u="sng" smtClean="0"/>
              <a:t>REMEMBER</a:t>
            </a:r>
            <a:endParaRPr lang="es-ES" u="sng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s-ES_tradnl" sz="16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400" smtClean="0"/>
              <a:t>	0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400" smtClean="0"/>
              <a:t>  zero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_tradnl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400" smtClean="0"/>
              <a:t>	1	      2	         3	   4	        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400" smtClean="0"/>
              <a:t>   one       two        three	   four	       five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_tradnl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400" smtClean="0"/>
              <a:t>	6	      7	         8	   9	       10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400" smtClean="0"/>
              <a:t>   six	   seven      eight	  nine	        ten</a:t>
            </a:r>
            <a:endParaRPr lang="es-ES" sz="2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43000" y="914400"/>
            <a:ext cx="8229600" cy="5649913"/>
          </a:xfrm>
        </p:spPr>
        <p:txBody>
          <a:bodyPr/>
          <a:lstStyle/>
          <a:p>
            <a:pPr eaLnBrk="1" hangingPunct="1"/>
            <a:r>
              <a:rPr lang="es-ES_tradnl" smtClean="0"/>
              <a:t>Example:</a:t>
            </a:r>
          </a:p>
          <a:p>
            <a:pPr eaLnBrk="1" hangingPunct="1">
              <a:buFontTx/>
              <a:buNone/>
            </a:pPr>
            <a:endParaRPr lang="es-ES_tradnl" smtClean="0"/>
          </a:p>
          <a:p>
            <a:pPr eaLnBrk="1" hangingPunct="1">
              <a:buFontTx/>
              <a:buNone/>
            </a:pPr>
            <a:r>
              <a:rPr lang="es-ES_tradnl" smtClean="0"/>
              <a:t> 	32 – 3 </a:t>
            </a:r>
            <a:r>
              <a:rPr lang="es-ES_tradnl" smtClean="0">
                <a:cs typeface="Arial" pitchFamily="34" charset="0"/>
              </a:rPr>
              <a:t> * ( 7 + 6  : 3)  =</a:t>
            </a:r>
          </a:p>
          <a:p>
            <a:pPr eaLnBrk="1" hangingPunct="1">
              <a:buFontTx/>
              <a:buNone/>
            </a:pPr>
            <a:endParaRPr lang="es-ES_tradnl" sz="1800" smtClean="0">
              <a:cs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s-ES_tradnl" smtClean="0">
                <a:cs typeface="Arial" pitchFamily="34" charset="0"/>
              </a:rPr>
              <a:t>	32	-  3  * ( 7 + 2) =</a:t>
            </a:r>
          </a:p>
          <a:p>
            <a:pPr eaLnBrk="1" hangingPunct="1">
              <a:buFontTx/>
              <a:buNone/>
            </a:pPr>
            <a:endParaRPr lang="es-ES_tradnl" sz="1800" smtClean="0">
              <a:cs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s-ES_tradnl" smtClean="0">
                <a:cs typeface="Arial" pitchFamily="34" charset="0"/>
              </a:rPr>
              <a:t>	32 – 3   * 9  =</a:t>
            </a:r>
          </a:p>
          <a:p>
            <a:pPr eaLnBrk="1" hangingPunct="1">
              <a:buFontTx/>
              <a:buNone/>
            </a:pPr>
            <a:endParaRPr lang="es-ES_tradnl" sz="1800" smtClean="0">
              <a:cs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s-ES_tradnl" smtClean="0">
                <a:cs typeface="Arial" pitchFamily="34" charset="0"/>
              </a:rPr>
              <a:t>	32 – 27 =</a:t>
            </a:r>
          </a:p>
          <a:p>
            <a:pPr eaLnBrk="1" hangingPunct="1">
              <a:buFontTx/>
              <a:buNone/>
            </a:pPr>
            <a:endParaRPr lang="es-ES_tradnl" sz="1800" smtClean="0">
              <a:cs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s-ES_tradnl" smtClean="0">
                <a:cs typeface="Arial" pitchFamily="34" charset="0"/>
              </a:rPr>
              <a:t>	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524000"/>
            <a:ext cx="68580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900" smtClean="0"/>
              <a:t>	</a:t>
            </a:r>
            <a:r>
              <a:rPr lang="es-ES_tradnl" sz="2400" smtClean="0"/>
              <a:t>11	       12	 13	      14		15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400" smtClean="0"/>
              <a:t>  </a:t>
            </a:r>
            <a:r>
              <a:rPr lang="es-ES_tradnl" sz="2000" smtClean="0"/>
              <a:t>Eleven     Twelve      Thirteen	    Fourteen     Fifteen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_tradnl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400" smtClean="0"/>
              <a:t>	16	       17	 18	      19		20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400" smtClean="0"/>
              <a:t>  </a:t>
            </a:r>
            <a:r>
              <a:rPr lang="es-ES_tradnl" sz="2000" smtClean="0"/>
              <a:t>Sixteen   Seventeen   Eighteen    Nineteen	Twenty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400" smtClean="0"/>
              <a:t>	</a:t>
            </a:r>
            <a:endParaRPr lang="es-ES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400" smtClean="0"/>
              <a:t>	21	                 22                    23	. . 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000" smtClean="0"/>
              <a:t>Twenty-one	Twenty-two	   Twenty-three</a:t>
            </a:r>
            <a:r>
              <a:rPr lang="es-ES_tradnl" sz="2400" smtClean="0"/>
              <a:t>  . . 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400" smtClean="0"/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400" smtClean="0"/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400" smtClean="0"/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sz="2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954088"/>
            <a:ext cx="8229600" cy="5903912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s-ES_tradnl" sz="2400" smtClean="0"/>
              <a:t>	30	Thirty</a:t>
            </a:r>
          </a:p>
          <a:p>
            <a:pPr marL="609600" indent="-609600" eaLnBrk="1" hangingPunct="1">
              <a:buFontTx/>
              <a:buNone/>
            </a:pPr>
            <a:r>
              <a:rPr lang="es-ES_tradnl" sz="2400" smtClean="0"/>
              <a:t>	40	Forty</a:t>
            </a:r>
          </a:p>
          <a:p>
            <a:pPr marL="609600" indent="-609600" eaLnBrk="1" hangingPunct="1">
              <a:buFontTx/>
              <a:buNone/>
            </a:pPr>
            <a:r>
              <a:rPr lang="es-ES_tradnl" sz="2400" smtClean="0"/>
              <a:t>	50	Fifty</a:t>
            </a:r>
          </a:p>
          <a:p>
            <a:pPr marL="609600" indent="-609600" eaLnBrk="1" hangingPunct="1">
              <a:buFontTx/>
              <a:buNone/>
            </a:pPr>
            <a:r>
              <a:rPr lang="es-ES_tradnl" sz="2400" smtClean="0"/>
              <a:t>	60	Sixty</a:t>
            </a:r>
          </a:p>
          <a:p>
            <a:pPr marL="609600" indent="-609600" eaLnBrk="1" hangingPunct="1">
              <a:buFontTx/>
              <a:buNone/>
            </a:pPr>
            <a:r>
              <a:rPr lang="es-ES_tradnl" sz="2400" smtClean="0"/>
              <a:t>	70	Seventy</a:t>
            </a:r>
          </a:p>
          <a:p>
            <a:pPr marL="609600" indent="-609600" eaLnBrk="1" hangingPunct="1">
              <a:buFontTx/>
              <a:buNone/>
            </a:pPr>
            <a:r>
              <a:rPr lang="es-ES_tradnl" sz="2400" smtClean="0"/>
              <a:t>	80	Eighty</a:t>
            </a:r>
          </a:p>
          <a:p>
            <a:pPr marL="609600" indent="-609600" eaLnBrk="1" hangingPunct="1">
              <a:buFontTx/>
              <a:buNone/>
            </a:pPr>
            <a:r>
              <a:rPr lang="es-ES_tradnl" sz="2400" smtClean="0"/>
              <a:t>	90	Ninety</a:t>
            </a:r>
          </a:p>
          <a:p>
            <a:pPr marL="609600" indent="-609600" eaLnBrk="1" hangingPunct="1">
              <a:buFontTx/>
              <a:buNone/>
            </a:pPr>
            <a:r>
              <a:rPr lang="es-ES_tradnl" sz="2400" smtClean="0"/>
              <a:t>	100	A Hundred</a:t>
            </a:r>
          </a:p>
          <a:p>
            <a:pPr marL="609600" indent="-609600" eaLnBrk="1" hangingPunct="1">
              <a:buFontTx/>
              <a:buNone/>
            </a:pPr>
            <a:r>
              <a:rPr lang="es-ES_tradnl" sz="2400" smtClean="0"/>
              <a:t>	1 000	A Thousand</a:t>
            </a:r>
          </a:p>
          <a:p>
            <a:pPr marL="609600" indent="-609600" eaLnBrk="1" hangingPunct="1">
              <a:buFontTx/>
              <a:buNone/>
            </a:pPr>
            <a:r>
              <a:rPr lang="es-ES_tradnl" sz="2400" smtClean="0"/>
              <a:t>	1 000 000	A Million</a:t>
            </a:r>
          </a:p>
          <a:p>
            <a:pPr marL="609600" indent="-609600" eaLnBrk="1" hangingPunct="1">
              <a:buFontTx/>
              <a:buNone/>
            </a:pPr>
            <a:r>
              <a:rPr lang="es-ES_tradnl" sz="2400" smtClean="0"/>
              <a:t>	1 000 000 000	A Billion</a:t>
            </a:r>
            <a:endParaRPr lang="es-ES" sz="2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u="sng" smtClean="0"/>
              <a:t>Operations</a:t>
            </a:r>
            <a:endParaRPr lang="es-ES" u="sng" smtClean="0"/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ES_tradnl" smtClean="0"/>
              <a:t>5 + 3	 Five   </a:t>
            </a:r>
            <a:r>
              <a:rPr lang="es-ES_tradnl" b="1" smtClean="0"/>
              <a:t>plus </a:t>
            </a:r>
            <a:r>
              <a:rPr lang="es-ES_tradnl" smtClean="0"/>
              <a:t> three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_tradnl" smtClean="0"/>
          </a:p>
          <a:p>
            <a:pPr eaLnBrk="1" hangingPunct="1">
              <a:lnSpc>
                <a:spcPct val="90000"/>
              </a:lnSpc>
            </a:pPr>
            <a:r>
              <a:rPr lang="es-ES_tradnl" smtClean="0"/>
              <a:t>8 – 3	Eight  </a:t>
            </a:r>
            <a:r>
              <a:rPr lang="es-ES_tradnl" b="1" smtClean="0"/>
              <a:t>minus</a:t>
            </a:r>
            <a:r>
              <a:rPr lang="es-ES_tradnl" smtClean="0"/>
              <a:t> three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_tradnl" smtClean="0"/>
          </a:p>
          <a:p>
            <a:pPr eaLnBrk="1" hangingPunct="1">
              <a:lnSpc>
                <a:spcPct val="90000"/>
              </a:lnSpc>
            </a:pPr>
            <a:r>
              <a:rPr lang="es-ES_tradnl" smtClean="0"/>
              <a:t>6 x 2	Six </a:t>
            </a:r>
            <a:r>
              <a:rPr lang="es-ES_tradnl" b="1" smtClean="0"/>
              <a:t>times</a:t>
            </a:r>
            <a:r>
              <a:rPr lang="es-ES_tradnl" smtClean="0"/>
              <a:t> two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_tradnl" smtClean="0"/>
          </a:p>
          <a:p>
            <a:pPr eaLnBrk="1" hangingPunct="1">
              <a:lnSpc>
                <a:spcPct val="90000"/>
              </a:lnSpc>
            </a:pPr>
            <a:r>
              <a:rPr lang="es-ES_tradnl" smtClean="0"/>
              <a:t>15 / 3	Fifteen </a:t>
            </a:r>
            <a:r>
              <a:rPr lang="es-ES_tradnl" b="1" smtClean="0"/>
              <a:t>divided by</a:t>
            </a:r>
            <a:r>
              <a:rPr lang="es-ES_tradnl" smtClean="0"/>
              <a:t> three</a:t>
            </a:r>
            <a:endParaRPr lang="es-E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u="sng" smtClean="0"/>
              <a:t>Comparisons</a:t>
            </a:r>
            <a:endParaRPr lang="es-ES" u="sng" smtClean="0"/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_tradnl" smtClean="0"/>
              <a:t>7 &gt; 5   Seven is</a:t>
            </a:r>
            <a:r>
              <a:rPr lang="es-ES_tradnl" b="1" smtClean="0"/>
              <a:t> greater</a:t>
            </a:r>
            <a:r>
              <a:rPr lang="es-ES_tradnl" smtClean="0"/>
              <a:t> than five</a:t>
            </a:r>
          </a:p>
          <a:p>
            <a:pPr eaLnBrk="1" hangingPunct="1"/>
            <a:endParaRPr lang="es-ES_tradnl" smtClean="0"/>
          </a:p>
          <a:p>
            <a:pPr eaLnBrk="1" hangingPunct="1"/>
            <a:r>
              <a:rPr lang="es-ES_tradnl" smtClean="0"/>
              <a:t>5 &lt; 7  Five is</a:t>
            </a:r>
            <a:r>
              <a:rPr lang="es-ES_tradnl" b="1" smtClean="0"/>
              <a:t> less</a:t>
            </a:r>
            <a:r>
              <a:rPr lang="es-ES_tradnl" smtClean="0"/>
              <a:t> than seven</a:t>
            </a:r>
          </a:p>
          <a:p>
            <a:pPr eaLnBrk="1" hangingPunct="1"/>
            <a:endParaRPr lang="es-ES_tradnl" smtClean="0"/>
          </a:p>
          <a:p>
            <a:pPr eaLnBrk="1" hangingPunct="1"/>
            <a:r>
              <a:rPr lang="es-ES_tradnl" smtClean="0"/>
              <a:t>3 = 3  Three is </a:t>
            </a:r>
            <a:r>
              <a:rPr lang="es-ES_tradnl" b="1" smtClean="0"/>
              <a:t>equal to</a:t>
            </a:r>
            <a:r>
              <a:rPr lang="es-ES_tradnl" smtClean="0"/>
              <a:t> three</a:t>
            </a:r>
            <a:endParaRPr lang="es-E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z="3600" smtClean="0"/>
              <a:t>1.- </a:t>
            </a:r>
            <a:r>
              <a:rPr lang="es-ES_tradnl" sz="3600" u="sng" smtClean="0"/>
              <a:t>EVOLUTION OF NUMBERS</a:t>
            </a:r>
            <a:endParaRPr lang="es-ES" sz="3600" u="sng" smtClean="0"/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057400"/>
            <a:ext cx="7993063" cy="5445125"/>
          </a:xfrm>
        </p:spPr>
        <p:txBody>
          <a:bodyPr/>
          <a:lstStyle/>
          <a:p>
            <a:pPr eaLnBrk="1" hangingPunct="1"/>
            <a:r>
              <a:rPr lang="es-ES_tradnl" sz="2400" smtClean="0"/>
              <a:t>The numbers appeared due to the necessity of counting.</a:t>
            </a:r>
          </a:p>
          <a:p>
            <a:pPr eaLnBrk="1" hangingPunct="1"/>
            <a:r>
              <a:rPr lang="es-ES_tradnl" sz="2400" smtClean="0"/>
              <a:t>Primitive societies created symbols to express </a:t>
            </a:r>
          </a:p>
          <a:p>
            <a:pPr eaLnBrk="1" hangingPunct="1">
              <a:buFontTx/>
              <a:buNone/>
            </a:pPr>
            <a:r>
              <a:rPr lang="es-ES_tradnl" sz="2400" smtClean="0"/>
              <a:t>    quantities like how many animals they had hunted. They made marks on bones and on stones.</a:t>
            </a:r>
          </a:p>
          <a:p>
            <a:pPr eaLnBrk="1" hangingPunct="1"/>
            <a:r>
              <a:rPr lang="es-ES_tradnl" sz="2400" smtClean="0"/>
              <a:t>The</a:t>
            </a:r>
            <a:r>
              <a:rPr lang="es-ES_tradnl" sz="2400" b="1" smtClean="0"/>
              <a:t> Egyptians</a:t>
            </a:r>
            <a:r>
              <a:rPr lang="es-ES_tradnl" sz="2400" smtClean="0"/>
              <a:t> used these symbols:</a:t>
            </a:r>
          </a:p>
          <a:p>
            <a:pPr eaLnBrk="1" hangingPunct="1"/>
            <a:endParaRPr lang="es-ES_tradnl" sz="2400" smtClean="0"/>
          </a:p>
          <a:p>
            <a:pPr eaLnBrk="1" hangingPunct="1"/>
            <a:endParaRPr lang="es-ES_tradnl" sz="2400" smtClean="0"/>
          </a:p>
          <a:p>
            <a:pPr eaLnBrk="1" hangingPunct="1">
              <a:buFontTx/>
              <a:buNone/>
            </a:pPr>
            <a:r>
              <a:rPr lang="es-ES_tradnl" sz="1800" smtClean="0"/>
              <a:t>          ONE          TEN   A HUNDRED  A THOUSAND</a:t>
            </a:r>
            <a:endParaRPr lang="es-ES" sz="1800" smtClean="0"/>
          </a:p>
        </p:txBody>
      </p:sp>
      <p:pic>
        <p:nvPicPr>
          <p:cNvPr id="4102" name="Picture 6" descr="egincios_simbolos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7800" y="4800600"/>
            <a:ext cx="43434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10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1024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z="3600" smtClean="0"/>
              <a:t>What quantity is written on the stone?</a:t>
            </a:r>
            <a:endParaRPr lang="es-ES" sz="3600" smtClean="0"/>
          </a:p>
        </p:txBody>
      </p:sp>
      <p:pic>
        <p:nvPicPr>
          <p:cNvPr id="10245" name="Picture 4" descr="egincios"/>
          <p:cNvPicPr>
            <a:picLocks noChangeAspect="1" noChangeArrowheads="1"/>
          </p:cNvPicPr>
          <p:nvPr>
            <p:ph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7400" y="2971800"/>
            <a:ext cx="5276850" cy="2600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/>
              <a:t>.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s-ES_tradnl" smtClean="0"/>
              <a:t> Are you sure that you are right?</a:t>
            </a:r>
          </a:p>
          <a:p>
            <a:pPr eaLnBrk="1" hangingPunct="1">
              <a:buFontTx/>
              <a:buNone/>
            </a:pPr>
            <a:endParaRPr lang="es-ES_tradnl" smtClean="0"/>
          </a:p>
          <a:p>
            <a:pPr eaLnBrk="1" hangingPunct="1">
              <a:buFontTx/>
              <a:buNone/>
            </a:pPr>
            <a:r>
              <a:rPr lang="es-ES_tradnl" smtClean="0"/>
              <a:t> Yes, you are. The quantity is    </a:t>
            </a:r>
            <a:r>
              <a:rPr lang="es-ES_tradnl" sz="3200" smtClean="0"/>
              <a:t>1,435</a:t>
            </a:r>
            <a:endParaRPr lang="es-ES" sz="32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theme/theme1.xml><?xml version="1.0" encoding="utf-8"?>
<a:theme xmlns:a="http://schemas.openxmlformats.org/drawingml/2006/main" name="Autopista">
  <a:themeElements>
    <a:clrScheme name="Autopista 1">
      <a:dk1>
        <a:srgbClr val="003366"/>
      </a:dk1>
      <a:lt1>
        <a:srgbClr val="FFFFFF"/>
      </a:lt1>
      <a:dk2>
        <a:srgbClr val="28863C"/>
      </a:dk2>
      <a:lt2>
        <a:srgbClr val="FFFFFF"/>
      </a:lt2>
      <a:accent1>
        <a:srgbClr val="3366CC"/>
      </a:accent1>
      <a:accent2>
        <a:srgbClr val="00B000"/>
      </a:accent2>
      <a:accent3>
        <a:srgbClr val="ACC3AF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Autopista">
      <a:majorFont>
        <a:latin typeface="Helvetica"/>
        <a:ea typeface="ヒラギノ角ゴ Pro W3"/>
        <a:cs typeface=""/>
      </a:majorFont>
      <a:minorFont>
        <a:latin typeface="Helvetica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utopista 1">
        <a:dk1>
          <a:srgbClr val="003366"/>
        </a:dk1>
        <a:lt1>
          <a:srgbClr val="FFFFFF"/>
        </a:lt1>
        <a:dk2>
          <a:srgbClr val="28863C"/>
        </a:dk2>
        <a:lt2>
          <a:srgbClr val="FFFFFF"/>
        </a:lt2>
        <a:accent1>
          <a:srgbClr val="3366CC"/>
        </a:accent1>
        <a:accent2>
          <a:srgbClr val="00B000"/>
        </a:accent2>
        <a:accent3>
          <a:srgbClr val="ACC3AF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topista 2">
        <a:dk1>
          <a:srgbClr val="777777"/>
        </a:dk1>
        <a:lt1>
          <a:srgbClr val="FFFFFF"/>
        </a:lt1>
        <a:dk2>
          <a:srgbClr val="28863C"/>
        </a:dk2>
        <a:lt2>
          <a:srgbClr val="FFFFFF"/>
        </a:lt2>
        <a:accent1>
          <a:srgbClr val="909082"/>
        </a:accent1>
        <a:accent2>
          <a:srgbClr val="809EA8"/>
        </a:accent2>
        <a:accent3>
          <a:srgbClr val="ACC3AF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2004:Plantillas:Presentaciones:Diseños:Autopista</Template>
  <TotalTime>316</TotalTime>
  <Words>323</Words>
  <Application>Microsoft Office PowerPoint</Application>
  <PresentationFormat>On-screen Show (4:3)</PresentationFormat>
  <Paragraphs>244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ヒラギノ角ゴ Pro W3</vt:lpstr>
      <vt:lpstr>Helvetica</vt:lpstr>
      <vt:lpstr>Autopista</vt:lpstr>
      <vt:lpstr>THE NATURAL NUMBERS</vt:lpstr>
      <vt:lpstr> REMEMBER</vt:lpstr>
      <vt:lpstr>PowerPoint Presentation</vt:lpstr>
      <vt:lpstr>PowerPoint Presentation</vt:lpstr>
      <vt:lpstr>Operations</vt:lpstr>
      <vt:lpstr>Comparisons</vt:lpstr>
      <vt:lpstr>1.- EVOLUTION OF NUMBERS</vt:lpstr>
      <vt:lpstr>What quantity is written on the stone?</vt:lpstr>
      <vt:lpstr>.</vt:lpstr>
      <vt:lpstr>PowerPoint Presentation</vt:lpstr>
      <vt:lpstr>What quantities are written?</vt:lpstr>
      <vt:lpstr>What quantities are written?</vt:lpstr>
      <vt:lpstr>PowerPoint Presentation</vt:lpstr>
      <vt:lpstr>1.- THE NATURAL NUMBER SET</vt:lpstr>
      <vt:lpstr>PowerPoint Presentation</vt:lpstr>
      <vt:lpstr>2. Subtraction:</vt:lpstr>
      <vt:lpstr>3. Multiplication:</vt:lpstr>
      <vt:lpstr>4. Division:</vt:lpstr>
      <vt:lpstr> Operations hierarchy</vt:lpstr>
      <vt:lpstr>PowerPoint Presentation</vt:lpstr>
    </vt:vector>
  </TitlesOfParts>
  <Company>uso_personal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NATURAL NUMBERS</dc:title>
  <dc:creator>Ramón Ramos</dc:creator>
  <cp:lastModifiedBy>Teacher E-Solutions</cp:lastModifiedBy>
  <cp:revision>49</cp:revision>
  <dcterms:created xsi:type="dcterms:W3CDTF">2008-04-22T22:56:25Z</dcterms:created>
  <dcterms:modified xsi:type="dcterms:W3CDTF">2019-01-18T17:11:23Z</dcterms:modified>
</cp:coreProperties>
</file>