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4" r:id="rId9"/>
    <p:sldId id="263" r:id="rId10"/>
    <p:sldId id="274" r:id="rId11"/>
    <p:sldId id="270" r:id="rId12"/>
    <p:sldId id="265" r:id="rId13"/>
    <p:sldId id="267" r:id="rId14"/>
    <p:sldId id="266" r:id="rId15"/>
    <p:sldId id="272" r:id="rId16"/>
    <p:sldId id="269" r:id="rId17"/>
    <p:sldId id="268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E0649"/>
    <a:srgbClr val="0000FF"/>
    <a:srgbClr val="FFCCFF"/>
    <a:srgbClr val="FF3399"/>
    <a:srgbClr val="C0C0C0"/>
    <a:srgbClr val="00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>
        <p:scale>
          <a:sx n="77" d="100"/>
          <a:sy n="77" d="100"/>
        </p:scale>
        <p:origin x="-58" y="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68B39991-903B-4F9F-AC86-DE61AB03E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34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478E66-9752-483D-8183-3378281AB5FA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D283B3-052F-4ED0-8F3C-62B9E6358774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CACCF48-A1D0-4984-BC4A-E2931CDB68B4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36247C-5844-4C2B-BFC0-08268031DBC0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3795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D53043-0E0B-4094-83CB-E04ED0406F4D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52A4AD-EE2E-408C-8BD2-58F45EC8182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EEFA99-5AFB-4ED5-BF75-8460EE5EF3B0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289AF2-12FA-4A46-A4DD-A005B9A70A47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240A63-0510-4F19-A017-A96DC267A2E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B745F0-D28B-4F7A-80AD-67E335D965FE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8083F3-3D82-4FC7-8D28-10CF9D150348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66F555-5EF5-4DED-A424-B1F50A48D144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88A288-2861-4A87-801D-52E3308EB745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5603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5F5EED-4008-4B1B-BA8E-00F3B2BEA3FF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735086-9F6F-4BE6-B242-82D400CECC4F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AAAE17-F5BF-4994-8A14-5EB95E36750C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A6AE7A-B322-4362-B397-052150D9960A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7C084A-E2B7-494A-A3E2-AB4A108DEBBC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9BDFDC-6E2F-43BB-8772-243A264D6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4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19031-6F85-4A29-9608-278F75EA5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0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D460-9DF5-4338-B502-F23263376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72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8813F-7196-4D77-9BA6-264641256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3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703D-2D5C-4380-83C5-21A5EA1CE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7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2B0D-476C-46C7-849B-2BD0938B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4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9CC1F-2FE1-45EA-9293-62E09F8B8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FFF22-2050-4FAE-A325-E3E40253B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7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2C442-3627-45EB-985B-C6C3557D7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0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2726-50D1-480E-A48A-4656A6AC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7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4AE8A-1A8E-4F02-8CD4-52CC92F0F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5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E77A4-A177-431F-9A1D-6501101A9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741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E6546F24-AD68-4823-9B0E-F7BE28B7D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26" descr="Spider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1027"/>
          <p:cNvSpPr txBox="1">
            <a:spLocks noChangeArrowheads="1"/>
          </p:cNvSpPr>
          <p:nvPr/>
        </p:nvSpPr>
        <p:spPr bwMode="auto">
          <a:xfrm>
            <a:off x="914400" y="4800600"/>
            <a:ext cx="82296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3333FF"/>
                </a:solidFill>
                <a:latin typeface="Showcard Gothic" pitchFamily="82" charset="0"/>
              </a:rPr>
              <a:t>FRACTIONS, DECIMALS     AND PERCENTS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8763000" cy="3352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4000" smtClean="0">
                <a:solidFill>
                  <a:schemeClr val="bg2"/>
                </a:solidFill>
              </a:rPr>
              <a:t>To change a decimal to percent: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4000" smtClean="0">
                <a:solidFill>
                  <a:schemeClr val="bg2"/>
                </a:solidFill>
              </a:rPr>
              <a:t>Multiply it by 100.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4000" smtClean="0">
                <a:solidFill>
                  <a:schemeClr val="bg2"/>
                </a:solidFill>
              </a:rPr>
              <a:t>Add the percent sign.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38200" y="3124200"/>
            <a:ext cx="40386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Ex. 0.23 = 23 %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9.1 = 910 %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0.7 = 70 %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45.9 = 45.90 %</a:t>
            </a:r>
          </a:p>
          <a:p>
            <a:pPr eaLnBrk="1" hangingPunct="1">
              <a:spcBef>
                <a:spcPct val="50000"/>
              </a:spcBef>
            </a:pPr>
            <a:endParaRPr lang="en-US" sz="4000">
              <a:solidFill>
                <a:schemeClr val="bg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40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7" grpId="1" build="p"/>
      <p:bldP spid="266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  <a:latin typeface="Blackadder ITC" pitchFamily="82" charset="0"/>
              </a:rPr>
              <a:t>Answer as fast as you can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724400" y="1600200"/>
            <a:ext cx="3886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1.   0.99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2.   0.172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3.  0.8 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4.   1.20 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5.  10.30       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5400" b="1"/>
              <a:t>          </a:t>
            </a:r>
          </a:p>
        </p:txBody>
      </p:sp>
      <p:pic>
        <p:nvPicPr>
          <p:cNvPr id="13316" name="Picture 9" descr="do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38258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3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Image(06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48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1066800" y="9906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1000" y="609600"/>
            <a:ext cx="48768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chemeClr val="bg2"/>
                </a:solidFill>
              </a:rPr>
              <a:t>To change a percent to decimal: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>
                <a:solidFill>
                  <a:schemeClr val="bg2"/>
                </a:solidFill>
              </a:rPr>
              <a:t>Divide it by 100.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>
                <a:solidFill>
                  <a:schemeClr val="bg2"/>
                </a:solidFill>
              </a:rPr>
              <a:t>Remove the percent sign.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638800" y="2209800"/>
            <a:ext cx="3048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Ex.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34% = 0.34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5%= 0.05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1.6% = 0.016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chemeClr val="bg2"/>
                </a:solidFill>
              </a:rPr>
              <a:t>0.6%= 0.006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FFFF66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10"/>
          <p:cNvSpPr>
            <a:spLocks noChangeArrowheads="1" noChangeShapeType="1" noTextEdit="1"/>
          </p:cNvSpPr>
          <p:nvPr/>
        </p:nvSpPr>
        <p:spPr bwMode="auto">
          <a:xfrm>
            <a:off x="3505200" y="7620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9</a:t>
            </a:r>
          </a:p>
        </p:txBody>
      </p:sp>
      <p:sp>
        <p:nvSpPr>
          <p:cNvPr id="15363" name="WordArt 11"/>
          <p:cNvSpPr>
            <a:spLocks noChangeArrowheads="1" noChangeShapeType="1" noTextEdit="1"/>
          </p:cNvSpPr>
          <p:nvPr/>
        </p:nvSpPr>
        <p:spPr bwMode="auto">
          <a:xfrm>
            <a:off x="4724400" y="2133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8</a:t>
            </a:r>
          </a:p>
        </p:txBody>
      </p:sp>
      <p:sp>
        <p:nvSpPr>
          <p:cNvPr id="15364" name="WordArt 12"/>
          <p:cNvSpPr>
            <a:spLocks noChangeArrowheads="1" noChangeShapeType="1" noTextEdit="1"/>
          </p:cNvSpPr>
          <p:nvPr/>
        </p:nvSpPr>
        <p:spPr bwMode="auto">
          <a:xfrm>
            <a:off x="4038600" y="5562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15365" name="WordArt 13"/>
          <p:cNvSpPr>
            <a:spLocks noChangeArrowheads="1" noChangeShapeType="1" noTextEdit="1"/>
          </p:cNvSpPr>
          <p:nvPr/>
        </p:nvSpPr>
        <p:spPr bwMode="auto">
          <a:xfrm>
            <a:off x="3657600" y="44958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15366" name="WordArt 20"/>
          <p:cNvSpPr>
            <a:spLocks noChangeArrowheads="1" noChangeShapeType="1" noTextEdit="1"/>
          </p:cNvSpPr>
          <p:nvPr/>
        </p:nvSpPr>
        <p:spPr bwMode="auto">
          <a:xfrm>
            <a:off x="3505200" y="33528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15367" name="WordArt 21"/>
          <p:cNvSpPr>
            <a:spLocks noChangeArrowheads="1" noChangeShapeType="1" noTextEdit="1"/>
          </p:cNvSpPr>
          <p:nvPr/>
        </p:nvSpPr>
        <p:spPr bwMode="auto">
          <a:xfrm>
            <a:off x="4495800" y="33528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8</a:t>
            </a:r>
          </a:p>
        </p:txBody>
      </p:sp>
      <p:sp>
        <p:nvSpPr>
          <p:cNvPr id="15368" name="WordArt 23"/>
          <p:cNvSpPr>
            <a:spLocks noChangeArrowheads="1" noChangeShapeType="1" noTextEdit="1"/>
          </p:cNvSpPr>
          <p:nvPr/>
        </p:nvSpPr>
        <p:spPr bwMode="auto">
          <a:xfrm>
            <a:off x="4953000" y="44958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10</a:t>
            </a:r>
          </a:p>
        </p:txBody>
      </p:sp>
      <p:sp>
        <p:nvSpPr>
          <p:cNvPr id="15369" name="WordArt 24"/>
          <p:cNvSpPr>
            <a:spLocks noChangeArrowheads="1" noChangeShapeType="1" noTextEdit="1"/>
          </p:cNvSpPr>
          <p:nvPr/>
        </p:nvSpPr>
        <p:spPr bwMode="auto">
          <a:xfrm>
            <a:off x="3505200" y="2133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0</a:t>
            </a: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4267200" y="8382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%</a:t>
            </a:r>
          </a:p>
        </p:txBody>
      </p:sp>
      <p:sp>
        <p:nvSpPr>
          <p:cNvPr id="15371" name="WordArt 31"/>
          <p:cNvSpPr>
            <a:spLocks noChangeArrowheads="1" noChangeShapeType="1" noTextEdit="1"/>
          </p:cNvSpPr>
          <p:nvPr/>
        </p:nvSpPr>
        <p:spPr bwMode="auto">
          <a:xfrm>
            <a:off x="4724400" y="5562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15372" name="WordArt 35"/>
          <p:cNvSpPr>
            <a:spLocks noChangeArrowheads="1" noChangeShapeType="1" noTextEdit="1"/>
          </p:cNvSpPr>
          <p:nvPr/>
        </p:nvSpPr>
        <p:spPr bwMode="auto">
          <a:xfrm>
            <a:off x="5334000" y="8382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15373" name="WordArt 46"/>
          <p:cNvSpPr>
            <a:spLocks noChangeArrowheads="1" noChangeShapeType="1" noTextEdit="1"/>
          </p:cNvSpPr>
          <p:nvPr/>
        </p:nvSpPr>
        <p:spPr bwMode="auto">
          <a:xfrm>
            <a:off x="4343400" y="25908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5374" name="WordArt 52"/>
          <p:cNvSpPr>
            <a:spLocks noChangeArrowheads="1" noChangeShapeType="1" noTextEdit="1"/>
          </p:cNvSpPr>
          <p:nvPr/>
        </p:nvSpPr>
        <p:spPr bwMode="auto">
          <a:xfrm>
            <a:off x="6324600" y="22098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15375" name="WordArt 53"/>
          <p:cNvSpPr>
            <a:spLocks noChangeArrowheads="1" noChangeShapeType="1" noTextEdit="1"/>
          </p:cNvSpPr>
          <p:nvPr/>
        </p:nvSpPr>
        <p:spPr bwMode="auto">
          <a:xfrm>
            <a:off x="6324600" y="55626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=</a:t>
            </a:r>
          </a:p>
        </p:txBody>
      </p:sp>
      <p:pic>
        <p:nvPicPr>
          <p:cNvPr id="13370" name="Picture 58" descr="baby twee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327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7" name="WordArt 60"/>
          <p:cNvSpPr>
            <a:spLocks noChangeArrowheads="1" noChangeShapeType="1" noTextEdit="1"/>
          </p:cNvSpPr>
          <p:nvPr/>
        </p:nvSpPr>
        <p:spPr bwMode="auto">
          <a:xfrm>
            <a:off x="4648200" y="48006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5378" name="WordArt 61"/>
          <p:cNvSpPr>
            <a:spLocks noChangeArrowheads="1" noChangeShapeType="1" noTextEdit="1"/>
          </p:cNvSpPr>
          <p:nvPr/>
        </p:nvSpPr>
        <p:spPr bwMode="auto">
          <a:xfrm>
            <a:off x="6400800" y="32766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15379" name="WordArt 62"/>
          <p:cNvSpPr>
            <a:spLocks noChangeArrowheads="1" noChangeShapeType="1" noTextEdit="1"/>
          </p:cNvSpPr>
          <p:nvPr/>
        </p:nvSpPr>
        <p:spPr bwMode="auto">
          <a:xfrm>
            <a:off x="6858000" y="44196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15380" name="WordArt 63"/>
          <p:cNvSpPr>
            <a:spLocks noChangeArrowheads="1" noChangeShapeType="1" noTextEdit="1"/>
          </p:cNvSpPr>
          <p:nvPr/>
        </p:nvSpPr>
        <p:spPr bwMode="auto">
          <a:xfrm>
            <a:off x="5486400" y="2133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%</a:t>
            </a:r>
          </a:p>
        </p:txBody>
      </p:sp>
      <p:sp>
        <p:nvSpPr>
          <p:cNvPr id="15381" name="WordArt 64"/>
          <p:cNvSpPr>
            <a:spLocks noChangeArrowheads="1" noChangeShapeType="1" noTextEdit="1"/>
          </p:cNvSpPr>
          <p:nvPr/>
        </p:nvSpPr>
        <p:spPr bwMode="auto">
          <a:xfrm>
            <a:off x="5334000" y="3276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%</a:t>
            </a:r>
          </a:p>
        </p:txBody>
      </p:sp>
      <p:sp>
        <p:nvSpPr>
          <p:cNvPr id="15382" name="WordArt 65"/>
          <p:cNvSpPr>
            <a:spLocks noChangeArrowheads="1" noChangeShapeType="1" noTextEdit="1"/>
          </p:cNvSpPr>
          <p:nvPr/>
        </p:nvSpPr>
        <p:spPr bwMode="auto">
          <a:xfrm>
            <a:off x="5943600" y="43434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%</a:t>
            </a:r>
          </a:p>
        </p:txBody>
      </p:sp>
      <p:sp>
        <p:nvSpPr>
          <p:cNvPr id="15383" name="WordArt 66"/>
          <p:cNvSpPr>
            <a:spLocks noChangeArrowheads="1" noChangeShapeType="1" noTextEdit="1"/>
          </p:cNvSpPr>
          <p:nvPr/>
        </p:nvSpPr>
        <p:spPr bwMode="auto">
          <a:xfrm>
            <a:off x="5410200" y="5562600"/>
            <a:ext cx="762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%</a:t>
            </a:r>
          </a:p>
        </p:txBody>
      </p:sp>
      <p:sp>
        <p:nvSpPr>
          <p:cNvPr id="15384" name="Text Box 67"/>
          <p:cNvSpPr txBox="1">
            <a:spLocks noChangeArrowheads="1"/>
          </p:cNvSpPr>
          <p:nvPr/>
        </p:nvSpPr>
        <p:spPr bwMode="auto">
          <a:xfrm>
            <a:off x="609600" y="990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3399"/>
                </a:solidFill>
              </a:rPr>
              <a:t>TRY THESE: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3" name="Picture 25" descr="TWEETY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"/>
            <a:ext cx="30480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0" y="0"/>
            <a:ext cx="5486400" cy="779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66"/>
                </a:solidFill>
              </a:rPr>
              <a:t>To change a decimal to fraction, find the fractional equivalence of the place value.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66"/>
                </a:solidFill>
              </a:rPr>
              <a:t>Ex. 0.7 = 7/10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66"/>
                </a:solidFill>
              </a:rPr>
              <a:t>    0.80= 800/100 or 4/5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66"/>
                </a:solidFill>
              </a:rPr>
              <a:t>     1.3 = 1  3/10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66"/>
                </a:solidFill>
              </a:rPr>
              <a:t> 12.789= 12  789/1000</a:t>
            </a:r>
          </a:p>
          <a:p>
            <a:pPr eaLnBrk="1" hangingPunct="1">
              <a:spcBef>
                <a:spcPct val="50000"/>
              </a:spcBef>
            </a:pPr>
            <a:endParaRPr lang="en-US" sz="4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026" descr="ang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9600"/>
            <a:ext cx="2743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1027"/>
          <p:cNvSpPr txBox="1">
            <a:spLocks noChangeArrowheads="1"/>
          </p:cNvSpPr>
          <p:nvPr/>
        </p:nvSpPr>
        <p:spPr bwMode="auto">
          <a:xfrm>
            <a:off x="457200" y="127000"/>
            <a:ext cx="5105400" cy="673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/>
              <a:t>Try These: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/>
              <a:t>0.4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/>
              <a:t>0.73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/>
              <a:t>1.2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/>
              <a:t>0.093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4400"/>
              <a:t>30.97</a:t>
            </a:r>
          </a:p>
          <a:p>
            <a:pPr eaLnBrk="1" hangingPunct="1">
              <a:spcBef>
                <a:spcPct val="50000"/>
              </a:spcBef>
            </a:pP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48768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/>
              <a:t>To change a fraction to decimal, divide the numerator by the denominator.</a:t>
            </a:r>
          </a:p>
        </p:txBody>
      </p:sp>
      <p:pic>
        <p:nvPicPr>
          <p:cNvPr id="1038" name="Picture 14" descr="spiderman"/>
          <p:cNvPicPr>
            <a:picLocks noChangeAspect="1" noChangeArrowheads="1"/>
          </p:cNvPicPr>
          <p:nvPr/>
        </p:nvPicPr>
        <p:blipFill>
          <a:blip r:embed="rId3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81000"/>
            <a:ext cx="359886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381000" y="3200400"/>
            <a:ext cx="51054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Ex. ½ = (1</a:t>
            </a:r>
            <a:r>
              <a:rPr lang="en-US" sz="3600">
                <a:cs typeface="Times New Roman" pitchFamily="18" charset="0"/>
              </a:rPr>
              <a:t>÷2) =  </a:t>
            </a:r>
            <a:r>
              <a:rPr lang="en-US" sz="3600" u="sng">
                <a:cs typeface="Times New Roman" pitchFamily="18" charset="0"/>
              </a:rPr>
              <a:t>0.5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>
                <a:cs typeface="Times New Roman" pitchFamily="18" charset="0"/>
              </a:rPr>
              <a:t> ¾ = 3</a:t>
            </a:r>
            <a:r>
              <a:rPr lang="en-US" sz="3600"/>
              <a:t>÷4 = </a:t>
            </a:r>
            <a:r>
              <a:rPr lang="en-US" sz="3600" u="sng"/>
              <a:t>0.75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/>
              <a:t>7/10 = (7÷10) = </a:t>
            </a:r>
            <a:r>
              <a:rPr lang="en-US" sz="3600" u="sng"/>
              <a:t>0.7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/>
              <a:t>34/100 = (34 ÷ 100)= </a:t>
            </a:r>
            <a:r>
              <a:rPr lang="en-US" sz="3600" u="sng"/>
              <a:t>0.34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utoUpdateAnimBg="0"/>
      <p:bldP spid="1028" grpId="1"/>
      <p:bldP spid="10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  <a:latin typeface="Blackadder ITC" pitchFamily="82" charset="0"/>
              </a:rPr>
              <a:t>Answer as fast as you can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143000"/>
            <a:ext cx="3810000" cy="4114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1.   </a:t>
            </a:r>
            <a:r>
              <a:rPr lang="en-US" b="1" u="sng" smtClean="0"/>
              <a:t>2</a:t>
            </a:r>
            <a:r>
              <a:rPr lang="en-US" b="1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  9 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2.   </a:t>
            </a:r>
            <a:r>
              <a:rPr lang="en-US" b="1" u="sng" smtClean="0"/>
              <a:t>4</a:t>
            </a:r>
            <a:r>
              <a:rPr lang="en-US" b="1" smtClean="0"/>
              <a:t>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  100  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3.  </a:t>
            </a:r>
            <a:r>
              <a:rPr lang="en-US" b="1" u="sng" smtClean="0"/>
              <a:t>3</a:t>
            </a:r>
            <a:r>
              <a:rPr lang="en-US" b="1" smtClean="0"/>
              <a:t>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10   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n-US" b="1" u="sng" smtClean="0"/>
              <a:t>5</a:t>
            </a:r>
            <a:r>
              <a:rPr lang="en-US" b="1" smtClean="0"/>
              <a:t>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20   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5.  </a:t>
            </a:r>
            <a:r>
              <a:rPr lang="en-US" b="1" u="sng" smtClean="0"/>
              <a:t>130</a:t>
            </a:r>
            <a:r>
              <a:rPr lang="en-US" b="1" smtClean="0"/>
              <a:t> =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 1000           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          </a:t>
            </a:r>
          </a:p>
        </p:txBody>
      </p:sp>
      <p:pic>
        <p:nvPicPr>
          <p:cNvPr id="19460" name="Picture 11" descr="str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3048000"/>
            <a:ext cx="3033713" cy="327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build="p" autoUpdateAnimBg="0" advAuto="2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914400" y="5410200"/>
            <a:ext cx="7467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Be ready for the Classwork...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838200"/>
            <a:ext cx="5638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chemeClr val="bg2"/>
                </a:solidFill>
                <a:latin typeface="Georgia" pitchFamily="18" charset="0"/>
              </a:rPr>
              <a:t>A </a:t>
            </a:r>
            <a:r>
              <a:rPr lang="en-US" b="1" i="1">
                <a:solidFill>
                  <a:srgbClr val="FF00FF"/>
                </a:solidFill>
                <a:latin typeface="Georgia" pitchFamily="18" charset="0"/>
              </a:rPr>
              <a:t>fraction </a:t>
            </a:r>
            <a:r>
              <a:rPr lang="en-US" b="1" i="1">
                <a:solidFill>
                  <a:schemeClr val="bg2"/>
                </a:solidFill>
                <a:latin typeface="Georgia" pitchFamily="18" charset="0"/>
              </a:rPr>
              <a:t>can be used to represent part of a whole or part of a set.</a:t>
            </a:r>
          </a:p>
          <a:p>
            <a:pPr eaLnBrk="1" hangingPunct="1">
              <a:spcBef>
                <a:spcPct val="50000"/>
              </a:spcBef>
            </a:pPr>
            <a:endParaRPr lang="en-US" b="1" i="1">
              <a:solidFill>
                <a:schemeClr val="bg2"/>
              </a:solidFill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chemeClr val="bg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137" name="Group 65"/>
          <p:cNvGraphicFramePr>
            <a:graphicFrameLocks noGrp="1"/>
          </p:cNvGraphicFramePr>
          <p:nvPr/>
        </p:nvGraphicFramePr>
        <p:xfrm>
          <a:off x="1524000" y="2133600"/>
          <a:ext cx="2895600" cy="297180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</a:tblGrid>
              <a:tr h="1522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144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u="sng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1524000" y="57912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1524000" y="57912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143" name="WordArt 71"/>
          <p:cNvSpPr>
            <a:spLocks noChangeArrowheads="1" noChangeShapeType="1" noTextEdit="1"/>
          </p:cNvSpPr>
          <p:nvPr/>
        </p:nvSpPr>
        <p:spPr bwMode="auto">
          <a:xfrm>
            <a:off x="2133600" y="5486400"/>
            <a:ext cx="32385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three-fourths</a:t>
            </a:r>
          </a:p>
        </p:txBody>
      </p:sp>
      <p:pic>
        <p:nvPicPr>
          <p:cNvPr id="4115" name="Picture 73" descr="astrobo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52600"/>
            <a:ext cx="3124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140" grpId="0" autoUpdateAnimBg="0"/>
      <p:bldP spid="3141" grpId="0" autoUpdateAnimBg="0"/>
      <p:bldP spid="3142" grpId="0" autoUpdateAnimBg="0"/>
      <p:bldP spid="3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7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3" name="Group 95"/>
          <p:cNvGrpSpPr>
            <a:grpSpLocks/>
          </p:cNvGrpSpPr>
          <p:nvPr/>
        </p:nvGrpSpPr>
        <p:grpSpPr bwMode="auto">
          <a:xfrm>
            <a:off x="6350" y="3175"/>
            <a:ext cx="9137650" cy="6854825"/>
            <a:chOff x="6" y="4"/>
            <a:chExt cx="5756" cy="4318"/>
          </a:xfrm>
        </p:grpSpPr>
        <p:sp>
          <p:nvSpPr>
            <p:cNvPr id="5315" name="Rectangle 20"/>
            <p:cNvSpPr>
              <a:spLocks noChangeArrowheads="1"/>
            </p:cNvSpPr>
            <p:nvPr/>
          </p:nvSpPr>
          <p:spPr bwMode="auto">
            <a:xfrm>
              <a:off x="6" y="4"/>
              <a:ext cx="5756" cy="10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Rectangle 21"/>
            <p:cNvSpPr>
              <a:spLocks noChangeArrowheads="1"/>
            </p:cNvSpPr>
            <p:nvPr/>
          </p:nvSpPr>
          <p:spPr bwMode="auto">
            <a:xfrm>
              <a:off x="6" y="51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Rectangle 22"/>
            <p:cNvSpPr>
              <a:spLocks noChangeArrowheads="1"/>
            </p:cNvSpPr>
            <p:nvPr/>
          </p:nvSpPr>
          <p:spPr bwMode="auto">
            <a:xfrm>
              <a:off x="6" y="109"/>
              <a:ext cx="5756" cy="11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Rectangle 23"/>
            <p:cNvSpPr>
              <a:spLocks noChangeArrowheads="1"/>
            </p:cNvSpPr>
            <p:nvPr/>
          </p:nvSpPr>
          <p:spPr bwMode="auto">
            <a:xfrm>
              <a:off x="6" y="166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Rectangle 24"/>
            <p:cNvSpPr>
              <a:spLocks noChangeArrowheads="1"/>
            </p:cNvSpPr>
            <p:nvPr/>
          </p:nvSpPr>
          <p:spPr bwMode="auto">
            <a:xfrm>
              <a:off x="6" y="224"/>
              <a:ext cx="5756" cy="1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Rectangle 25"/>
            <p:cNvSpPr>
              <a:spLocks noChangeArrowheads="1"/>
            </p:cNvSpPr>
            <p:nvPr/>
          </p:nvSpPr>
          <p:spPr bwMode="auto">
            <a:xfrm>
              <a:off x="6" y="281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Rectangle 26"/>
            <p:cNvSpPr>
              <a:spLocks noChangeArrowheads="1"/>
            </p:cNvSpPr>
            <p:nvPr/>
          </p:nvSpPr>
          <p:spPr bwMode="auto">
            <a:xfrm>
              <a:off x="6" y="341"/>
              <a:ext cx="5756" cy="118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Rectangle 27"/>
            <p:cNvSpPr>
              <a:spLocks noChangeArrowheads="1"/>
            </p:cNvSpPr>
            <p:nvPr/>
          </p:nvSpPr>
          <p:spPr bwMode="auto">
            <a:xfrm>
              <a:off x="6" y="397"/>
              <a:ext cx="5756" cy="121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Rectangle 28"/>
            <p:cNvSpPr>
              <a:spLocks noChangeArrowheads="1"/>
            </p:cNvSpPr>
            <p:nvPr/>
          </p:nvSpPr>
          <p:spPr bwMode="auto">
            <a:xfrm>
              <a:off x="6" y="454"/>
              <a:ext cx="5756" cy="1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Rectangle 29"/>
            <p:cNvSpPr>
              <a:spLocks noChangeArrowheads="1"/>
            </p:cNvSpPr>
            <p:nvPr/>
          </p:nvSpPr>
          <p:spPr bwMode="auto">
            <a:xfrm>
              <a:off x="6" y="514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Rectangle 30"/>
            <p:cNvSpPr>
              <a:spLocks noChangeArrowheads="1"/>
            </p:cNvSpPr>
            <p:nvPr/>
          </p:nvSpPr>
          <p:spPr bwMode="auto">
            <a:xfrm>
              <a:off x="6" y="572"/>
              <a:ext cx="5756" cy="11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Rectangle 31"/>
            <p:cNvSpPr>
              <a:spLocks noChangeArrowheads="1"/>
            </p:cNvSpPr>
            <p:nvPr/>
          </p:nvSpPr>
          <p:spPr bwMode="auto">
            <a:xfrm>
              <a:off x="6" y="629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Rectangle 32"/>
            <p:cNvSpPr>
              <a:spLocks noChangeArrowheads="1"/>
            </p:cNvSpPr>
            <p:nvPr/>
          </p:nvSpPr>
          <p:spPr bwMode="auto">
            <a:xfrm>
              <a:off x="6" y="687"/>
              <a:ext cx="5756" cy="11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Rectangle 33"/>
            <p:cNvSpPr>
              <a:spLocks noChangeArrowheads="1"/>
            </p:cNvSpPr>
            <p:nvPr/>
          </p:nvSpPr>
          <p:spPr bwMode="auto">
            <a:xfrm>
              <a:off x="6" y="744"/>
              <a:ext cx="5756" cy="1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Rectangle 34"/>
            <p:cNvSpPr>
              <a:spLocks noChangeArrowheads="1"/>
            </p:cNvSpPr>
            <p:nvPr/>
          </p:nvSpPr>
          <p:spPr bwMode="auto">
            <a:xfrm>
              <a:off x="6" y="802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Rectangle 35"/>
            <p:cNvSpPr>
              <a:spLocks noChangeArrowheads="1"/>
            </p:cNvSpPr>
            <p:nvPr/>
          </p:nvSpPr>
          <p:spPr bwMode="auto">
            <a:xfrm>
              <a:off x="6" y="862"/>
              <a:ext cx="5756" cy="11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Rectangle 36"/>
            <p:cNvSpPr>
              <a:spLocks noChangeArrowheads="1"/>
            </p:cNvSpPr>
            <p:nvPr/>
          </p:nvSpPr>
          <p:spPr bwMode="auto">
            <a:xfrm>
              <a:off x="6" y="917"/>
              <a:ext cx="5756" cy="1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Rectangle 37"/>
            <p:cNvSpPr>
              <a:spLocks noChangeArrowheads="1"/>
            </p:cNvSpPr>
            <p:nvPr/>
          </p:nvSpPr>
          <p:spPr bwMode="auto">
            <a:xfrm>
              <a:off x="6" y="975"/>
              <a:ext cx="5756" cy="1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Rectangle 38"/>
            <p:cNvSpPr>
              <a:spLocks noChangeArrowheads="1"/>
            </p:cNvSpPr>
            <p:nvPr/>
          </p:nvSpPr>
          <p:spPr bwMode="auto">
            <a:xfrm>
              <a:off x="6" y="1035"/>
              <a:ext cx="5756" cy="11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Rectangle 39"/>
            <p:cNvSpPr>
              <a:spLocks noChangeArrowheads="1"/>
            </p:cNvSpPr>
            <p:nvPr/>
          </p:nvSpPr>
          <p:spPr bwMode="auto">
            <a:xfrm>
              <a:off x="6" y="1092"/>
              <a:ext cx="5756" cy="1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Rectangle 40"/>
            <p:cNvSpPr>
              <a:spLocks noChangeArrowheads="1"/>
            </p:cNvSpPr>
            <p:nvPr/>
          </p:nvSpPr>
          <p:spPr bwMode="auto">
            <a:xfrm>
              <a:off x="6" y="1150"/>
              <a:ext cx="5756" cy="11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Rectangle 41"/>
            <p:cNvSpPr>
              <a:spLocks noChangeArrowheads="1"/>
            </p:cNvSpPr>
            <p:nvPr/>
          </p:nvSpPr>
          <p:spPr bwMode="auto">
            <a:xfrm>
              <a:off x="6" y="1207"/>
              <a:ext cx="5756" cy="120"/>
            </a:xfrm>
            <a:prstGeom prst="rect">
              <a:avLst/>
            </a:prstGeom>
            <a:solidFill>
              <a:srgbClr val="0303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Rectangle 42"/>
            <p:cNvSpPr>
              <a:spLocks noChangeArrowheads="1"/>
            </p:cNvSpPr>
            <p:nvPr/>
          </p:nvSpPr>
          <p:spPr bwMode="auto">
            <a:xfrm>
              <a:off x="6" y="1265"/>
              <a:ext cx="5756" cy="122"/>
            </a:xfrm>
            <a:prstGeom prst="rect">
              <a:avLst/>
            </a:prstGeom>
            <a:solidFill>
              <a:srgbClr val="0202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8" name="Rectangle 43"/>
            <p:cNvSpPr>
              <a:spLocks noChangeArrowheads="1"/>
            </p:cNvSpPr>
            <p:nvPr/>
          </p:nvSpPr>
          <p:spPr bwMode="auto">
            <a:xfrm>
              <a:off x="6" y="1323"/>
              <a:ext cx="5756" cy="119"/>
            </a:xfrm>
            <a:prstGeom prst="rect">
              <a:avLst/>
            </a:prstGeom>
            <a:solidFill>
              <a:srgbClr val="0202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9" name="Rectangle 44"/>
            <p:cNvSpPr>
              <a:spLocks noChangeArrowheads="1"/>
            </p:cNvSpPr>
            <p:nvPr/>
          </p:nvSpPr>
          <p:spPr bwMode="auto">
            <a:xfrm>
              <a:off x="6" y="1382"/>
              <a:ext cx="5756" cy="118"/>
            </a:xfrm>
            <a:prstGeom prst="rect">
              <a:avLst/>
            </a:prstGeom>
            <a:solidFill>
              <a:srgbClr val="050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0" name="Rectangle 45"/>
            <p:cNvSpPr>
              <a:spLocks noChangeArrowheads="1"/>
            </p:cNvSpPr>
            <p:nvPr/>
          </p:nvSpPr>
          <p:spPr bwMode="auto">
            <a:xfrm>
              <a:off x="6" y="1438"/>
              <a:ext cx="5756" cy="122"/>
            </a:xfrm>
            <a:prstGeom prst="rect">
              <a:avLst/>
            </a:prstGeom>
            <a:solidFill>
              <a:srgbClr val="080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1" name="Rectangle 46"/>
            <p:cNvSpPr>
              <a:spLocks noChangeArrowheads="1"/>
            </p:cNvSpPr>
            <p:nvPr/>
          </p:nvSpPr>
          <p:spPr bwMode="auto">
            <a:xfrm>
              <a:off x="6" y="1495"/>
              <a:ext cx="5756" cy="122"/>
            </a:xfrm>
            <a:prstGeom prst="rect">
              <a:avLst/>
            </a:prstGeom>
            <a:solidFill>
              <a:srgbClr val="080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2" name="Rectangle 47"/>
            <p:cNvSpPr>
              <a:spLocks noChangeArrowheads="1"/>
            </p:cNvSpPr>
            <p:nvPr/>
          </p:nvSpPr>
          <p:spPr bwMode="auto">
            <a:xfrm>
              <a:off x="6" y="1555"/>
              <a:ext cx="5756" cy="120"/>
            </a:xfrm>
            <a:prstGeom prst="rect">
              <a:avLst/>
            </a:prstGeom>
            <a:solidFill>
              <a:srgbClr val="0D0D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3" name="Rectangle 48"/>
            <p:cNvSpPr>
              <a:spLocks noChangeArrowheads="1"/>
            </p:cNvSpPr>
            <p:nvPr/>
          </p:nvSpPr>
          <p:spPr bwMode="auto">
            <a:xfrm>
              <a:off x="6" y="1613"/>
              <a:ext cx="5756" cy="119"/>
            </a:xfrm>
            <a:prstGeom prst="rect">
              <a:avLst/>
            </a:prstGeom>
            <a:solidFill>
              <a:srgbClr val="0C0C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Rectangle 49"/>
            <p:cNvSpPr>
              <a:spLocks noChangeArrowheads="1"/>
            </p:cNvSpPr>
            <p:nvPr/>
          </p:nvSpPr>
          <p:spPr bwMode="auto">
            <a:xfrm>
              <a:off x="6" y="1670"/>
              <a:ext cx="5756" cy="120"/>
            </a:xfrm>
            <a:prstGeom prst="rect">
              <a:avLst/>
            </a:prstGeom>
            <a:solidFill>
              <a:srgbClr val="0F0F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Rectangle 50"/>
            <p:cNvSpPr>
              <a:spLocks noChangeArrowheads="1"/>
            </p:cNvSpPr>
            <p:nvPr/>
          </p:nvSpPr>
          <p:spPr bwMode="auto">
            <a:xfrm>
              <a:off x="6" y="1728"/>
              <a:ext cx="5756" cy="120"/>
            </a:xfrm>
            <a:prstGeom prst="rect">
              <a:avLst/>
            </a:prstGeom>
            <a:solidFill>
              <a:srgbClr val="121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Rectangle 51"/>
            <p:cNvSpPr>
              <a:spLocks noChangeArrowheads="1"/>
            </p:cNvSpPr>
            <p:nvPr/>
          </p:nvSpPr>
          <p:spPr bwMode="auto">
            <a:xfrm>
              <a:off x="6" y="1786"/>
              <a:ext cx="5756" cy="121"/>
            </a:xfrm>
            <a:prstGeom prst="rect">
              <a:avLst/>
            </a:prstGeom>
            <a:solidFill>
              <a:srgbClr val="121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Rectangle 52"/>
            <p:cNvSpPr>
              <a:spLocks noChangeArrowheads="1"/>
            </p:cNvSpPr>
            <p:nvPr/>
          </p:nvSpPr>
          <p:spPr bwMode="auto">
            <a:xfrm>
              <a:off x="6" y="1843"/>
              <a:ext cx="5756" cy="120"/>
            </a:xfrm>
            <a:prstGeom prst="rect">
              <a:avLst/>
            </a:prstGeom>
            <a:solidFill>
              <a:srgbClr val="151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Rectangle 53"/>
            <p:cNvSpPr>
              <a:spLocks noChangeArrowheads="1"/>
            </p:cNvSpPr>
            <p:nvPr/>
          </p:nvSpPr>
          <p:spPr bwMode="auto">
            <a:xfrm>
              <a:off x="6" y="1903"/>
              <a:ext cx="5756" cy="117"/>
            </a:xfrm>
            <a:prstGeom prst="rect">
              <a:avLst/>
            </a:prstGeom>
            <a:solidFill>
              <a:srgbClr val="171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Rectangle 54"/>
            <p:cNvSpPr>
              <a:spLocks noChangeArrowheads="1"/>
            </p:cNvSpPr>
            <p:nvPr/>
          </p:nvSpPr>
          <p:spPr bwMode="auto">
            <a:xfrm>
              <a:off x="6" y="1958"/>
              <a:ext cx="5756" cy="122"/>
            </a:xfrm>
            <a:prstGeom prst="rect">
              <a:avLst/>
            </a:prstGeom>
            <a:solidFill>
              <a:srgbClr val="191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0" name="Rectangle 55"/>
            <p:cNvSpPr>
              <a:spLocks noChangeArrowheads="1"/>
            </p:cNvSpPr>
            <p:nvPr/>
          </p:nvSpPr>
          <p:spPr bwMode="auto">
            <a:xfrm>
              <a:off x="6" y="2016"/>
              <a:ext cx="5756" cy="122"/>
            </a:xfrm>
            <a:prstGeom prst="rect">
              <a:avLst/>
            </a:prstGeom>
            <a:solidFill>
              <a:srgbClr val="191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1" name="Rectangle 56"/>
            <p:cNvSpPr>
              <a:spLocks noChangeArrowheads="1"/>
            </p:cNvSpPr>
            <p:nvPr/>
          </p:nvSpPr>
          <p:spPr bwMode="auto">
            <a:xfrm>
              <a:off x="6" y="2076"/>
              <a:ext cx="5756" cy="119"/>
            </a:xfrm>
            <a:prstGeom prst="rect">
              <a:avLst/>
            </a:prstGeom>
            <a:solidFill>
              <a:srgbClr val="1C1C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2" name="Rectangle 57"/>
            <p:cNvSpPr>
              <a:spLocks noChangeArrowheads="1"/>
            </p:cNvSpPr>
            <p:nvPr/>
          </p:nvSpPr>
          <p:spPr bwMode="auto">
            <a:xfrm>
              <a:off x="6" y="2133"/>
              <a:ext cx="5756" cy="120"/>
            </a:xfrm>
            <a:prstGeom prst="rect">
              <a:avLst/>
            </a:prstGeom>
            <a:solidFill>
              <a:srgbClr val="1F1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3" name="Rectangle 58"/>
            <p:cNvSpPr>
              <a:spLocks noChangeArrowheads="1"/>
            </p:cNvSpPr>
            <p:nvPr/>
          </p:nvSpPr>
          <p:spPr bwMode="auto">
            <a:xfrm>
              <a:off x="6" y="2191"/>
              <a:ext cx="5756" cy="120"/>
            </a:xfrm>
            <a:prstGeom prst="rect">
              <a:avLst/>
            </a:prstGeom>
            <a:solidFill>
              <a:srgbClr val="212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4" name="Rectangle 59"/>
            <p:cNvSpPr>
              <a:spLocks noChangeArrowheads="1"/>
            </p:cNvSpPr>
            <p:nvPr/>
          </p:nvSpPr>
          <p:spPr bwMode="auto">
            <a:xfrm>
              <a:off x="6" y="2249"/>
              <a:ext cx="5756" cy="119"/>
            </a:xfrm>
            <a:prstGeom prst="rect">
              <a:avLst/>
            </a:prstGeom>
            <a:solidFill>
              <a:srgbClr val="212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5" name="Rectangle 60"/>
            <p:cNvSpPr>
              <a:spLocks noChangeArrowheads="1"/>
            </p:cNvSpPr>
            <p:nvPr/>
          </p:nvSpPr>
          <p:spPr bwMode="auto">
            <a:xfrm>
              <a:off x="6" y="2306"/>
              <a:ext cx="5756" cy="120"/>
            </a:xfrm>
            <a:prstGeom prst="rect">
              <a:avLst/>
            </a:prstGeom>
            <a:solidFill>
              <a:srgbClr val="2424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6" name="Rectangle 61"/>
            <p:cNvSpPr>
              <a:spLocks noChangeArrowheads="1"/>
            </p:cNvSpPr>
            <p:nvPr/>
          </p:nvSpPr>
          <p:spPr bwMode="auto">
            <a:xfrm>
              <a:off x="6" y="2364"/>
              <a:ext cx="5756" cy="119"/>
            </a:xfrm>
            <a:prstGeom prst="rect">
              <a:avLst/>
            </a:prstGeom>
            <a:solidFill>
              <a:srgbClr val="2626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7" name="Rectangle 62"/>
            <p:cNvSpPr>
              <a:spLocks noChangeArrowheads="1"/>
            </p:cNvSpPr>
            <p:nvPr/>
          </p:nvSpPr>
          <p:spPr bwMode="auto">
            <a:xfrm>
              <a:off x="6" y="2421"/>
              <a:ext cx="5756" cy="120"/>
            </a:xfrm>
            <a:prstGeom prst="rect">
              <a:avLst/>
            </a:prstGeom>
            <a:solidFill>
              <a:srgbClr val="292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8" name="Rectangle 63"/>
            <p:cNvSpPr>
              <a:spLocks noChangeArrowheads="1"/>
            </p:cNvSpPr>
            <p:nvPr/>
          </p:nvSpPr>
          <p:spPr bwMode="auto">
            <a:xfrm>
              <a:off x="6" y="2479"/>
              <a:ext cx="5756" cy="122"/>
            </a:xfrm>
            <a:prstGeom prst="rect">
              <a:avLst/>
            </a:prstGeom>
            <a:solidFill>
              <a:srgbClr val="292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9" name="Rectangle 64"/>
            <p:cNvSpPr>
              <a:spLocks noChangeArrowheads="1"/>
            </p:cNvSpPr>
            <p:nvPr/>
          </p:nvSpPr>
          <p:spPr bwMode="auto">
            <a:xfrm>
              <a:off x="6" y="2537"/>
              <a:ext cx="5756" cy="121"/>
            </a:xfrm>
            <a:prstGeom prst="rect">
              <a:avLst/>
            </a:prstGeom>
            <a:solidFill>
              <a:srgbClr val="2C2C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0" name="Rectangle 65"/>
            <p:cNvSpPr>
              <a:spLocks noChangeArrowheads="1"/>
            </p:cNvSpPr>
            <p:nvPr/>
          </p:nvSpPr>
          <p:spPr bwMode="auto">
            <a:xfrm>
              <a:off x="6" y="2596"/>
              <a:ext cx="5756" cy="120"/>
            </a:xfrm>
            <a:prstGeom prst="rect">
              <a:avLst/>
            </a:prstGeom>
            <a:solidFill>
              <a:srgbClr val="2E2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1" name="Rectangle 66"/>
            <p:cNvSpPr>
              <a:spLocks noChangeArrowheads="1"/>
            </p:cNvSpPr>
            <p:nvPr/>
          </p:nvSpPr>
          <p:spPr bwMode="auto">
            <a:xfrm>
              <a:off x="6" y="2654"/>
              <a:ext cx="5756" cy="120"/>
            </a:xfrm>
            <a:prstGeom prst="rect">
              <a:avLst/>
            </a:prstGeom>
            <a:solidFill>
              <a:srgbClr val="303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2" name="Rectangle 67"/>
            <p:cNvSpPr>
              <a:spLocks noChangeArrowheads="1"/>
            </p:cNvSpPr>
            <p:nvPr/>
          </p:nvSpPr>
          <p:spPr bwMode="auto">
            <a:xfrm>
              <a:off x="6" y="2712"/>
              <a:ext cx="5756" cy="119"/>
            </a:xfrm>
            <a:prstGeom prst="rect">
              <a:avLst/>
            </a:prstGeom>
            <a:solidFill>
              <a:srgbClr val="303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Rectangle 68"/>
            <p:cNvSpPr>
              <a:spLocks noChangeArrowheads="1"/>
            </p:cNvSpPr>
            <p:nvPr/>
          </p:nvSpPr>
          <p:spPr bwMode="auto">
            <a:xfrm>
              <a:off x="6" y="2769"/>
              <a:ext cx="5756" cy="120"/>
            </a:xfrm>
            <a:prstGeom prst="rect">
              <a:avLst/>
            </a:prstGeom>
            <a:solidFill>
              <a:srgbClr val="323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Rectangle 69"/>
            <p:cNvSpPr>
              <a:spLocks noChangeArrowheads="1"/>
            </p:cNvSpPr>
            <p:nvPr/>
          </p:nvSpPr>
          <p:spPr bwMode="auto">
            <a:xfrm>
              <a:off x="6" y="2827"/>
              <a:ext cx="5756" cy="119"/>
            </a:xfrm>
            <a:prstGeom prst="rect">
              <a:avLst/>
            </a:prstGeom>
            <a:solidFill>
              <a:srgbClr val="353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Rectangle 70"/>
            <p:cNvSpPr>
              <a:spLocks noChangeArrowheads="1"/>
            </p:cNvSpPr>
            <p:nvPr/>
          </p:nvSpPr>
          <p:spPr bwMode="auto">
            <a:xfrm>
              <a:off x="6" y="2884"/>
              <a:ext cx="5756" cy="120"/>
            </a:xfrm>
            <a:prstGeom prst="rect">
              <a:avLst/>
            </a:prstGeom>
            <a:solidFill>
              <a:srgbClr val="363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Rectangle 71"/>
            <p:cNvSpPr>
              <a:spLocks noChangeArrowheads="1"/>
            </p:cNvSpPr>
            <p:nvPr/>
          </p:nvSpPr>
          <p:spPr bwMode="auto">
            <a:xfrm>
              <a:off x="6" y="2942"/>
              <a:ext cx="5756" cy="120"/>
            </a:xfrm>
            <a:prstGeom prst="rect">
              <a:avLst/>
            </a:prstGeom>
            <a:solidFill>
              <a:srgbClr val="383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Rectangle 72"/>
            <p:cNvSpPr>
              <a:spLocks noChangeArrowheads="1"/>
            </p:cNvSpPr>
            <p:nvPr/>
          </p:nvSpPr>
          <p:spPr bwMode="auto">
            <a:xfrm>
              <a:off x="6" y="3000"/>
              <a:ext cx="5756" cy="121"/>
            </a:xfrm>
            <a:prstGeom prst="rect">
              <a:avLst/>
            </a:prstGeom>
            <a:solidFill>
              <a:srgbClr val="3A3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Rectangle 73"/>
            <p:cNvSpPr>
              <a:spLocks noChangeArrowheads="1"/>
            </p:cNvSpPr>
            <p:nvPr/>
          </p:nvSpPr>
          <p:spPr bwMode="auto">
            <a:xfrm>
              <a:off x="6" y="3057"/>
              <a:ext cx="5756" cy="122"/>
            </a:xfrm>
            <a:prstGeom prst="rect">
              <a:avLst/>
            </a:prstGeom>
            <a:solidFill>
              <a:srgbClr val="3A3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Rectangle 74"/>
            <p:cNvSpPr>
              <a:spLocks noChangeArrowheads="1"/>
            </p:cNvSpPr>
            <p:nvPr/>
          </p:nvSpPr>
          <p:spPr bwMode="auto">
            <a:xfrm>
              <a:off x="6" y="3117"/>
              <a:ext cx="5756" cy="120"/>
            </a:xfrm>
            <a:prstGeom prst="rect">
              <a:avLst/>
            </a:prstGeom>
            <a:solidFill>
              <a:srgbClr val="3D3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Rectangle 75"/>
            <p:cNvSpPr>
              <a:spLocks noChangeArrowheads="1"/>
            </p:cNvSpPr>
            <p:nvPr/>
          </p:nvSpPr>
          <p:spPr bwMode="auto">
            <a:xfrm>
              <a:off x="6" y="3175"/>
              <a:ext cx="5756" cy="119"/>
            </a:xfrm>
            <a:prstGeom prst="rect">
              <a:avLst/>
            </a:prstGeom>
            <a:solidFill>
              <a:srgbClr val="4040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1" name="Rectangle 76"/>
            <p:cNvSpPr>
              <a:spLocks noChangeArrowheads="1"/>
            </p:cNvSpPr>
            <p:nvPr/>
          </p:nvSpPr>
          <p:spPr bwMode="auto">
            <a:xfrm>
              <a:off x="6" y="3232"/>
              <a:ext cx="5756" cy="120"/>
            </a:xfrm>
            <a:prstGeom prst="rect">
              <a:avLst/>
            </a:prstGeom>
            <a:solidFill>
              <a:srgbClr val="4040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2" name="Rectangle 77"/>
            <p:cNvSpPr>
              <a:spLocks noChangeArrowheads="1"/>
            </p:cNvSpPr>
            <p:nvPr/>
          </p:nvSpPr>
          <p:spPr bwMode="auto">
            <a:xfrm>
              <a:off x="6" y="3290"/>
              <a:ext cx="5756" cy="119"/>
            </a:xfrm>
            <a:prstGeom prst="rect">
              <a:avLst/>
            </a:prstGeom>
            <a:solidFill>
              <a:srgbClr val="454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3" name="Rectangle 78"/>
            <p:cNvSpPr>
              <a:spLocks noChangeArrowheads="1"/>
            </p:cNvSpPr>
            <p:nvPr/>
          </p:nvSpPr>
          <p:spPr bwMode="auto">
            <a:xfrm>
              <a:off x="6" y="3347"/>
              <a:ext cx="5756" cy="120"/>
            </a:xfrm>
            <a:prstGeom prst="rect">
              <a:avLst/>
            </a:prstGeom>
            <a:solidFill>
              <a:srgbClr val="4545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4" name="Rectangle 79"/>
            <p:cNvSpPr>
              <a:spLocks noChangeArrowheads="1"/>
            </p:cNvSpPr>
            <p:nvPr/>
          </p:nvSpPr>
          <p:spPr bwMode="auto">
            <a:xfrm>
              <a:off x="6" y="3405"/>
              <a:ext cx="5756" cy="120"/>
            </a:xfrm>
            <a:prstGeom prst="rect">
              <a:avLst/>
            </a:prstGeom>
            <a:solidFill>
              <a:srgbClr val="4747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5" name="Rectangle 80"/>
            <p:cNvSpPr>
              <a:spLocks noChangeArrowheads="1"/>
            </p:cNvSpPr>
            <p:nvPr/>
          </p:nvSpPr>
          <p:spPr bwMode="auto">
            <a:xfrm>
              <a:off x="6" y="3463"/>
              <a:ext cx="5756" cy="119"/>
            </a:xfrm>
            <a:prstGeom prst="rect">
              <a:avLst/>
            </a:prstGeom>
            <a:solidFill>
              <a:srgbClr val="4A4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6" name="Rectangle 81"/>
            <p:cNvSpPr>
              <a:spLocks noChangeArrowheads="1"/>
            </p:cNvSpPr>
            <p:nvPr/>
          </p:nvSpPr>
          <p:spPr bwMode="auto">
            <a:xfrm>
              <a:off x="6" y="3520"/>
              <a:ext cx="5756" cy="122"/>
            </a:xfrm>
            <a:prstGeom prst="rect">
              <a:avLst/>
            </a:prstGeom>
            <a:solidFill>
              <a:srgbClr val="4A4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7" name="Rectangle 82"/>
            <p:cNvSpPr>
              <a:spLocks noChangeArrowheads="1"/>
            </p:cNvSpPr>
            <p:nvPr/>
          </p:nvSpPr>
          <p:spPr bwMode="auto">
            <a:xfrm>
              <a:off x="6" y="3578"/>
              <a:ext cx="5756" cy="122"/>
            </a:xfrm>
            <a:prstGeom prst="rect">
              <a:avLst/>
            </a:prstGeom>
            <a:solidFill>
              <a:srgbClr val="4D4D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8" name="Rectangle 83"/>
            <p:cNvSpPr>
              <a:spLocks noChangeArrowheads="1"/>
            </p:cNvSpPr>
            <p:nvPr/>
          </p:nvSpPr>
          <p:spPr bwMode="auto">
            <a:xfrm>
              <a:off x="6" y="3638"/>
              <a:ext cx="5756" cy="119"/>
            </a:xfrm>
            <a:prstGeom prst="rect">
              <a:avLst/>
            </a:prstGeom>
            <a:solidFill>
              <a:srgbClr val="4F4F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9" name="Rectangle 84"/>
            <p:cNvSpPr>
              <a:spLocks noChangeArrowheads="1"/>
            </p:cNvSpPr>
            <p:nvPr/>
          </p:nvSpPr>
          <p:spPr bwMode="auto">
            <a:xfrm>
              <a:off x="6" y="3695"/>
              <a:ext cx="5756" cy="120"/>
            </a:xfrm>
            <a:prstGeom prst="rect">
              <a:avLst/>
            </a:prstGeom>
            <a:solidFill>
              <a:srgbClr val="4F4F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0" name="Rectangle 85"/>
            <p:cNvSpPr>
              <a:spLocks noChangeArrowheads="1"/>
            </p:cNvSpPr>
            <p:nvPr/>
          </p:nvSpPr>
          <p:spPr bwMode="auto">
            <a:xfrm>
              <a:off x="6" y="3753"/>
              <a:ext cx="5756" cy="119"/>
            </a:xfrm>
            <a:prstGeom prst="rect">
              <a:avLst/>
            </a:prstGeom>
            <a:solidFill>
              <a:srgbClr val="515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1" name="Rectangle 86"/>
            <p:cNvSpPr>
              <a:spLocks noChangeArrowheads="1"/>
            </p:cNvSpPr>
            <p:nvPr/>
          </p:nvSpPr>
          <p:spPr bwMode="auto">
            <a:xfrm>
              <a:off x="6" y="3810"/>
              <a:ext cx="5756" cy="120"/>
            </a:xfrm>
            <a:prstGeom prst="rect">
              <a:avLst/>
            </a:prstGeom>
            <a:solidFill>
              <a:srgbClr val="5656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2" name="Rectangle 87"/>
            <p:cNvSpPr>
              <a:spLocks noChangeArrowheads="1"/>
            </p:cNvSpPr>
            <p:nvPr/>
          </p:nvSpPr>
          <p:spPr bwMode="auto">
            <a:xfrm>
              <a:off x="6" y="3868"/>
              <a:ext cx="5756" cy="120"/>
            </a:xfrm>
            <a:prstGeom prst="rect">
              <a:avLst/>
            </a:prstGeom>
            <a:solidFill>
              <a:srgbClr val="575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3" name="Rectangle 88"/>
            <p:cNvSpPr>
              <a:spLocks noChangeArrowheads="1"/>
            </p:cNvSpPr>
            <p:nvPr/>
          </p:nvSpPr>
          <p:spPr bwMode="auto">
            <a:xfrm>
              <a:off x="6" y="3926"/>
              <a:ext cx="5756" cy="119"/>
            </a:xfrm>
            <a:prstGeom prst="rect">
              <a:avLst/>
            </a:prstGeom>
            <a:solidFill>
              <a:srgbClr val="5A5A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4" name="Rectangle 89"/>
            <p:cNvSpPr>
              <a:spLocks noChangeArrowheads="1"/>
            </p:cNvSpPr>
            <p:nvPr/>
          </p:nvSpPr>
          <p:spPr bwMode="auto">
            <a:xfrm>
              <a:off x="6" y="3983"/>
              <a:ext cx="5756" cy="120"/>
            </a:xfrm>
            <a:prstGeom prst="rect">
              <a:avLst/>
            </a:prstGeom>
            <a:solidFill>
              <a:srgbClr val="5959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Rectangle 90"/>
            <p:cNvSpPr>
              <a:spLocks noChangeArrowheads="1"/>
            </p:cNvSpPr>
            <p:nvPr/>
          </p:nvSpPr>
          <p:spPr bwMode="auto">
            <a:xfrm>
              <a:off x="6" y="4041"/>
              <a:ext cx="5756" cy="122"/>
            </a:xfrm>
            <a:prstGeom prst="rect">
              <a:avLst/>
            </a:prstGeom>
            <a:solidFill>
              <a:srgbClr val="5C5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Rectangle 91"/>
            <p:cNvSpPr>
              <a:spLocks noChangeArrowheads="1"/>
            </p:cNvSpPr>
            <p:nvPr/>
          </p:nvSpPr>
          <p:spPr bwMode="auto">
            <a:xfrm>
              <a:off x="6" y="4098"/>
              <a:ext cx="5756" cy="1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7" name="Rectangle 92"/>
            <p:cNvSpPr>
              <a:spLocks noChangeArrowheads="1"/>
            </p:cNvSpPr>
            <p:nvPr/>
          </p:nvSpPr>
          <p:spPr bwMode="auto">
            <a:xfrm>
              <a:off x="6" y="4158"/>
              <a:ext cx="5756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Rectangle 93"/>
            <p:cNvSpPr>
              <a:spLocks noChangeArrowheads="1"/>
            </p:cNvSpPr>
            <p:nvPr/>
          </p:nvSpPr>
          <p:spPr bwMode="auto">
            <a:xfrm>
              <a:off x="6" y="4216"/>
              <a:ext cx="5756" cy="10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Rectangle 94"/>
            <p:cNvSpPr>
              <a:spLocks noChangeArrowheads="1"/>
            </p:cNvSpPr>
            <p:nvPr/>
          </p:nvSpPr>
          <p:spPr bwMode="auto">
            <a:xfrm>
              <a:off x="6" y="4273"/>
              <a:ext cx="5756" cy="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4" name="Group 275"/>
          <p:cNvGrpSpPr>
            <a:grpSpLocks/>
          </p:cNvGrpSpPr>
          <p:nvPr/>
        </p:nvGrpSpPr>
        <p:grpSpPr bwMode="auto">
          <a:xfrm>
            <a:off x="301625" y="112713"/>
            <a:ext cx="8553450" cy="6699250"/>
            <a:chOff x="190" y="71"/>
            <a:chExt cx="5388" cy="4220"/>
          </a:xfrm>
        </p:grpSpPr>
        <p:sp>
          <p:nvSpPr>
            <p:cNvPr id="5136" name="Rectangle 96"/>
            <p:cNvSpPr>
              <a:spLocks noChangeArrowheads="1"/>
            </p:cNvSpPr>
            <p:nvPr/>
          </p:nvSpPr>
          <p:spPr bwMode="auto">
            <a:xfrm>
              <a:off x="190" y="4129"/>
              <a:ext cx="5388" cy="1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Rectangle 97"/>
            <p:cNvSpPr>
              <a:spLocks noChangeArrowheads="1"/>
            </p:cNvSpPr>
            <p:nvPr/>
          </p:nvSpPr>
          <p:spPr bwMode="auto">
            <a:xfrm>
              <a:off x="3096" y="3631"/>
              <a:ext cx="111" cy="6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Rectangle 98"/>
            <p:cNvSpPr>
              <a:spLocks noChangeArrowheads="1"/>
            </p:cNvSpPr>
            <p:nvPr/>
          </p:nvSpPr>
          <p:spPr bwMode="auto">
            <a:xfrm>
              <a:off x="2315" y="3715"/>
              <a:ext cx="160" cy="4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Rectangle 99"/>
            <p:cNvSpPr>
              <a:spLocks noChangeArrowheads="1"/>
            </p:cNvSpPr>
            <p:nvPr/>
          </p:nvSpPr>
          <p:spPr bwMode="auto">
            <a:xfrm>
              <a:off x="2751" y="3819"/>
              <a:ext cx="161" cy="3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Rectangle 100"/>
            <p:cNvSpPr>
              <a:spLocks noChangeArrowheads="1"/>
            </p:cNvSpPr>
            <p:nvPr/>
          </p:nvSpPr>
          <p:spPr bwMode="auto">
            <a:xfrm>
              <a:off x="2537" y="3859"/>
              <a:ext cx="145" cy="35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Rectangle 101"/>
            <p:cNvSpPr>
              <a:spLocks noChangeArrowheads="1"/>
            </p:cNvSpPr>
            <p:nvPr/>
          </p:nvSpPr>
          <p:spPr bwMode="auto">
            <a:xfrm>
              <a:off x="2650" y="3706"/>
              <a:ext cx="69" cy="5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Rectangle 102"/>
            <p:cNvSpPr>
              <a:spLocks noChangeArrowheads="1"/>
            </p:cNvSpPr>
            <p:nvPr/>
          </p:nvSpPr>
          <p:spPr bwMode="auto">
            <a:xfrm>
              <a:off x="3509" y="3802"/>
              <a:ext cx="129" cy="4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Rectangle 103"/>
            <p:cNvSpPr>
              <a:spLocks noChangeArrowheads="1"/>
            </p:cNvSpPr>
            <p:nvPr/>
          </p:nvSpPr>
          <p:spPr bwMode="auto">
            <a:xfrm>
              <a:off x="3525" y="3784"/>
              <a:ext cx="99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104"/>
            <p:cNvSpPr>
              <a:spLocks/>
            </p:cNvSpPr>
            <p:nvPr/>
          </p:nvSpPr>
          <p:spPr bwMode="auto">
            <a:xfrm>
              <a:off x="3523" y="3704"/>
              <a:ext cx="101" cy="160"/>
            </a:xfrm>
            <a:custGeom>
              <a:avLst/>
              <a:gdLst>
                <a:gd name="T0" fmla="*/ 0 w 101"/>
                <a:gd name="T1" fmla="*/ 82 h 160"/>
                <a:gd name="T2" fmla="*/ 51 w 101"/>
                <a:gd name="T3" fmla="*/ 0 h 160"/>
                <a:gd name="T4" fmla="*/ 101 w 101"/>
                <a:gd name="T5" fmla="*/ 78 h 160"/>
                <a:gd name="T6" fmla="*/ 49 w 101"/>
                <a:gd name="T7" fmla="*/ 160 h 160"/>
                <a:gd name="T8" fmla="*/ 0 w 101"/>
                <a:gd name="T9" fmla="*/ 82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60">
                  <a:moveTo>
                    <a:pt x="0" y="82"/>
                  </a:moveTo>
                  <a:lnTo>
                    <a:pt x="51" y="0"/>
                  </a:lnTo>
                  <a:lnTo>
                    <a:pt x="101" y="78"/>
                  </a:lnTo>
                  <a:lnTo>
                    <a:pt x="49" y="16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105"/>
            <p:cNvSpPr>
              <a:spLocks/>
            </p:cNvSpPr>
            <p:nvPr/>
          </p:nvSpPr>
          <p:spPr bwMode="auto">
            <a:xfrm>
              <a:off x="3229" y="3773"/>
              <a:ext cx="133" cy="489"/>
            </a:xfrm>
            <a:custGeom>
              <a:avLst/>
              <a:gdLst>
                <a:gd name="T0" fmla="*/ 0 w 133"/>
                <a:gd name="T1" fmla="*/ 0 h 489"/>
                <a:gd name="T2" fmla="*/ 133 w 133"/>
                <a:gd name="T3" fmla="*/ 135 h 489"/>
                <a:gd name="T4" fmla="*/ 133 w 133"/>
                <a:gd name="T5" fmla="*/ 489 h 489"/>
                <a:gd name="T6" fmla="*/ 0 w 133"/>
                <a:gd name="T7" fmla="*/ 489 h 489"/>
                <a:gd name="T8" fmla="*/ 0 w 133"/>
                <a:gd name="T9" fmla="*/ 0 h 4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" h="489">
                  <a:moveTo>
                    <a:pt x="0" y="0"/>
                  </a:moveTo>
                  <a:lnTo>
                    <a:pt x="133" y="135"/>
                  </a:lnTo>
                  <a:lnTo>
                    <a:pt x="133" y="489"/>
                  </a:lnTo>
                  <a:lnTo>
                    <a:pt x="0" y="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106"/>
            <p:cNvSpPr>
              <a:spLocks/>
            </p:cNvSpPr>
            <p:nvPr/>
          </p:nvSpPr>
          <p:spPr bwMode="auto">
            <a:xfrm>
              <a:off x="3669" y="3841"/>
              <a:ext cx="70" cy="421"/>
            </a:xfrm>
            <a:custGeom>
              <a:avLst/>
              <a:gdLst>
                <a:gd name="T0" fmla="*/ 0 w 70"/>
                <a:gd name="T1" fmla="*/ 87 h 421"/>
                <a:gd name="T2" fmla="*/ 36 w 70"/>
                <a:gd name="T3" fmla="*/ 0 h 421"/>
                <a:gd name="T4" fmla="*/ 70 w 70"/>
                <a:gd name="T5" fmla="*/ 89 h 421"/>
                <a:gd name="T6" fmla="*/ 62 w 70"/>
                <a:gd name="T7" fmla="*/ 105 h 421"/>
                <a:gd name="T8" fmla="*/ 62 w 70"/>
                <a:gd name="T9" fmla="*/ 421 h 421"/>
                <a:gd name="T10" fmla="*/ 8 w 70"/>
                <a:gd name="T11" fmla="*/ 421 h 421"/>
                <a:gd name="T12" fmla="*/ 8 w 70"/>
                <a:gd name="T13" fmla="*/ 105 h 421"/>
                <a:gd name="T14" fmla="*/ 0 w 70"/>
                <a:gd name="T15" fmla="*/ 87 h 4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" h="421">
                  <a:moveTo>
                    <a:pt x="0" y="87"/>
                  </a:moveTo>
                  <a:lnTo>
                    <a:pt x="36" y="0"/>
                  </a:lnTo>
                  <a:lnTo>
                    <a:pt x="70" y="89"/>
                  </a:lnTo>
                  <a:lnTo>
                    <a:pt x="62" y="105"/>
                  </a:lnTo>
                  <a:lnTo>
                    <a:pt x="62" y="421"/>
                  </a:lnTo>
                  <a:lnTo>
                    <a:pt x="8" y="421"/>
                  </a:lnTo>
                  <a:lnTo>
                    <a:pt x="8" y="105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107"/>
            <p:cNvSpPr>
              <a:spLocks/>
            </p:cNvSpPr>
            <p:nvPr/>
          </p:nvSpPr>
          <p:spPr bwMode="auto">
            <a:xfrm>
              <a:off x="2949" y="3766"/>
              <a:ext cx="92" cy="485"/>
            </a:xfrm>
            <a:custGeom>
              <a:avLst/>
              <a:gdLst>
                <a:gd name="T0" fmla="*/ 0 w 92"/>
                <a:gd name="T1" fmla="*/ 0 h 485"/>
                <a:gd name="T2" fmla="*/ 92 w 92"/>
                <a:gd name="T3" fmla="*/ 0 h 485"/>
                <a:gd name="T4" fmla="*/ 68 w 92"/>
                <a:gd name="T5" fmla="*/ 122 h 485"/>
                <a:gd name="T6" fmla="*/ 92 w 92"/>
                <a:gd name="T7" fmla="*/ 485 h 485"/>
                <a:gd name="T8" fmla="*/ 0 w 92"/>
                <a:gd name="T9" fmla="*/ 485 h 485"/>
                <a:gd name="T10" fmla="*/ 22 w 92"/>
                <a:gd name="T11" fmla="*/ 122 h 485"/>
                <a:gd name="T12" fmla="*/ 0 w 92"/>
                <a:gd name="T13" fmla="*/ 0 h 4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2" h="485">
                  <a:moveTo>
                    <a:pt x="0" y="0"/>
                  </a:moveTo>
                  <a:lnTo>
                    <a:pt x="92" y="0"/>
                  </a:lnTo>
                  <a:lnTo>
                    <a:pt x="68" y="122"/>
                  </a:lnTo>
                  <a:lnTo>
                    <a:pt x="92" y="485"/>
                  </a:lnTo>
                  <a:lnTo>
                    <a:pt x="0" y="485"/>
                  </a:lnTo>
                  <a:lnTo>
                    <a:pt x="22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108"/>
            <p:cNvSpPr>
              <a:spLocks/>
            </p:cNvSpPr>
            <p:nvPr/>
          </p:nvSpPr>
          <p:spPr bwMode="auto">
            <a:xfrm>
              <a:off x="2991" y="3764"/>
              <a:ext cx="36" cy="135"/>
            </a:xfrm>
            <a:custGeom>
              <a:avLst/>
              <a:gdLst>
                <a:gd name="T0" fmla="*/ 2 w 36"/>
                <a:gd name="T1" fmla="*/ 0 h 135"/>
                <a:gd name="T2" fmla="*/ 2 w 36"/>
                <a:gd name="T3" fmla="*/ 9 h 135"/>
                <a:gd name="T4" fmla="*/ 2 w 36"/>
                <a:gd name="T5" fmla="*/ 20 h 135"/>
                <a:gd name="T6" fmla="*/ 0 w 36"/>
                <a:gd name="T7" fmla="*/ 29 h 135"/>
                <a:gd name="T8" fmla="*/ 0 w 36"/>
                <a:gd name="T9" fmla="*/ 38 h 135"/>
                <a:gd name="T10" fmla="*/ 0 w 36"/>
                <a:gd name="T11" fmla="*/ 58 h 135"/>
                <a:gd name="T12" fmla="*/ 2 w 36"/>
                <a:gd name="T13" fmla="*/ 75 h 135"/>
                <a:gd name="T14" fmla="*/ 4 w 36"/>
                <a:gd name="T15" fmla="*/ 93 h 135"/>
                <a:gd name="T16" fmla="*/ 4 w 36"/>
                <a:gd name="T17" fmla="*/ 108 h 135"/>
                <a:gd name="T18" fmla="*/ 6 w 36"/>
                <a:gd name="T19" fmla="*/ 120 h 135"/>
                <a:gd name="T20" fmla="*/ 6 w 36"/>
                <a:gd name="T21" fmla="*/ 128 h 135"/>
                <a:gd name="T22" fmla="*/ 8 w 36"/>
                <a:gd name="T23" fmla="*/ 133 h 135"/>
                <a:gd name="T24" fmla="*/ 10 w 36"/>
                <a:gd name="T25" fmla="*/ 135 h 135"/>
                <a:gd name="T26" fmla="*/ 14 w 36"/>
                <a:gd name="T27" fmla="*/ 131 h 135"/>
                <a:gd name="T28" fmla="*/ 18 w 36"/>
                <a:gd name="T29" fmla="*/ 122 h 135"/>
                <a:gd name="T30" fmla="*/ 22 w 36"/>
                <a:gd name="T31" fmla="*/ 108 h 135"/>
                <a:gd name="T32" fmla="*/ 26 w 36"/>
                <a:gd name="T33" fmla="*/ 93 h 135"/>
                <a:gd name="T34" fmla="*/ 32 w 36"/>
                <a:gd name="T35" fmla="*/ 73 h 135"/>
                <a:gd name="T36" fmla="*/ 34 w 36"/>
                <a:gd name="T37" fmla="*/ 49 h 135"/>
                <a:gd name="T38" fmla="*/ 36 w 36"/>
                <a:gd name="T39" fmla="*/ 27 h 135"/>
                <a:gd name="T40" fmla="*/ 36 w 36"/>
                <a:gd name="T41" fmla="*/ 0 h 135"/>
                <a:gd name="T42" fmla="*/ 36 w 36"/>
                <a:gd name="T43" fmla="*/ 0 h 135"/>
                <a:gd name="T44" fmla="*/ 36 w 36"/>
                <a:gd name="T45" fmla="*/ 0 h 135"/>
                <a:gd name="T46" fmla="*/ 34 w 36"/>
                <a:gd name="T47" fmla="*/ 0 h 135"/>
                <a:gd name="T48" fmla="*/ 34 w 36"/>
                <a:gd name="T49" fmla="*/ 0 h 135"/>
                <a:gd name="T50" fmla="*/ 2 w 36"/>
                <a:gd name="T51" fmla="*/ 0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6" h="135">
                  <a:moveTo>
                    <a:pt x="2" y="0"/>
                  </a:moveTo>
                  <a:lnTo>
                    <a:pt x="2" y="9"/>
                  </a:lnTo>
                  <a:lnTo>
                    <a:pt x="2" y="20"/>
                  </a:lnTo>
                  <a:lnTo>
                    <a:pt x="0" y="29"/>
                  </a:lnTo>
                  <a:lnTo>
                    <a:pt x="0" y="38"/>
                  </a:lnTo>
                  <a:lnTo>
                    <a:pt x="0" y="58"/>
                  </a:lnTo>
                  <a:lnTo>
                    <a:pt x="2" y="75"/>
                  </a:lnTo>
                  <a:lnTo>
                    <a:pt x="4" y="93"/>
                  </a:lnTo>
                  <a:lnTo>
                    <a:pt x="4" y="108"/>
                  </a:lnTo>
                  <a:lnTo>
                    <a:pt x="6" y="120"/>
                  </a:lnTo>
                  <a:lnTo>
                    <a:pt x="6" y="128"/>
                  </a:lnTo>
                  <a:lnTo>
                    <a:pt x="8" y="133"/>
                  </a:lnTo>
                  <a:lnTo>
                    <a:pt x="10" y="135"/>
                  </a:lnTo>
                  <a:lnTo>
                    <a:pt x="14" y="131"/>
                  </a:lnTo>
                  <a:lnTo>
                    <a:pt x="18" y="122"/>
                  </a:lnTo>
                  <a:lnTo>
                    <a:pt x="22" y="108"/>
                  </a:lnTo>
                  <a:lnTo>
                    <a:pt x="26" y="93"/>
                  </a:lnTo>
                  <a:lnTo>
                    <a:pt x="32" y="73"/>
                  </a:lnTo>
                  <a:lnTo>
                    <a:pt x="34" y="49"/>
                  </a:lnTo>
                  <a:lnTo>
                    <a:pt x="36" y="27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109"/>
            <p:cNvSpPr>
              <a:spLocks/>
            </p:cNvSpPr>
            <p:nvPr/>
          </p:nvSpPr>
          <p:spPr bwMode="auto">
            <a:xfrm>
              <a:off x="2961" y="3764"/>
              <a:ext cx="32" cy="456"/>
            </a:xfrm>
            <a:custGeom>
              <a:avLst/>
              <a:gdLst>
                <a:gd name="T0" fmla="*/ 0 w 32"/>
                <a:gd name="T1" fmla="*/ 2 h 456"/>
                <a:gd name="T2" fmla="*/ 22 w 32"/>
                <a:gd name="T3" fmla="*/ 0 h 456"/>
                <a:gd name="T4" fmla="*/ 28 w 32"/>
                <a:gd name="T5" fmla="*/ 137 h 456"/>
                <a:gd name="T6" fmla="*/ 32 w 32"/>
                <a:gd name="T7" fmla="*/ 456 h 456"/>
                <a:gd name="T8" fmla="*/ 0 w 32"/>
                <a:gd name="T9" fmla="*/ 456 h 456"/>
                <a:gd name="T10" fmla="*/ 20 w 32"/>
                <a:gd name="T11" fmla="*/ 137 h 456"/>
                <a:gd name="T12" fmla="*/ 0 w 32"/>
                <a:gd name="T13" fmla="*/ 2 h 4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" h="456">
                  <a:moveTo>
                    <a:pt x="0" y="2"/>
                  </a:moveTo>
                  <a:lnTo>
                    <a:pt x="22" y="0"/>
                  </a:lnTo>
                  <a:lnTo>
                    <a:pt x="28" y="137"/>
                  </a:lnTo>
                  <a:lnTo>
                    <a:pt x="32" y="456"/>
                  </a:lnTo>
                  <a:lnTo>
                    <a:pt x="0" y="456"/>
                  </a:lnTo>
                  <a:lnTo>
                    <a:pt x="20" y="137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Rectangle 110"/>
            <p:cNvSpPr>
              <a:spLocks noChangeArrowheads="1"/>
            </p:cNvSpPr>
            <p:nvPr/>
          </p:nvSpPr>
          <p:spPr bwMode="auto">
            <a:xfrm>
              <a:off x="2922" y="3760"/>
              <a:ext cx="1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Rectangle 111"/>
            <p:cNvSpPr>
              <a:spLocks noChangeArrowheads="1"/>
            </p:cNvSpPr>
            <p:nvPr/>
          </p:nvSpPr>
          <p:spPr bwMode="auto">
            <a:xfrm>
              <a:off x="2936" y="3740"/>
              <a:ext cx="1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Rectangle 112"/>
            <p:cNvSpPr>
              <a:spLocks noChangeArrowheads="1"/>
            </p:cNvSpPr>
            <p:nvPr/>
          </p:nvSpPr>
          <p:spPr bwMode="auto">
            <a:xfrm>
              <a:off x="2928" y="3731"/>
              <a:ext cx="129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113"/>
            <p:cNvSpPr>
              <a:spLocks/>
            </p:cNvSpPr>
            <p:nvPr/>
          </p:nvSpPr>
          <p:spPr bwMode="auto">
            <a:xfrm>
              <a:off x="2945" y="3700"/>
              <a:ext cx="94" cy="33"/>
            </a:xfrm>
            <a:custGeom>
              <a:avLst/>
              <a:gdLst>
                <a:gd name="T0" fmla="*/ 18 w 94"/>
                <a:gd name="T1" fmla="*/ 0 h 33"/>
                <a:gd name="T2" fmla="*/ 86 w 94"/>
                <a:gd name="T3" fmla="*/ 0 h 33"/>
                <a:gd name="T4" fmla="*/ 66 w 94"/>
                <a:gd name="T5" fmla="*/ 15 h 33"/>
                <a:gd name="T6" fmla="*/ 94 w 94"/>
                <a:gd name="T7" fmla="*/ 33 h 33"/>
                <a:gd name="T8" fmla="*/ 0 w 94"/>
                <a:gd name="T9" fmla="*/ 33 h 33"/>
                <a:gd name="T10" fmla="*/ 34 w 94"/>
                <a:gd name="T11" fmla="*/ 15 h 33"/>
                <a:gd name="T12" fmla="*/ 18 w 94"/>
                <a:gd name="T13" fmla="*/ 0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4" h="33">
                  <a:moveTo>
                    <a:pt x="18" y="0"/>
                  </a:moveTo>
                  <a:lnTo>
                    <a:pt x="86" y="0"/>
                  </a:lnTo>
                  <a:lnTo>
                    <a:pt x="66" y="15"/>
                  </a:lnTo>
                  <a:lnTo>
                    <a:pt x="94" y="33"/>
                  </a:lnTo>
                  <a:lnTo>
                    <a:pt x="0" y="33"/>
                  </a:lnTo>
                  <a:lnTo>
                    <a:pt x="34" y="1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Rectangle 114"/>
            <p:cNvSpPr>
              <a:spLocks noChangeArrowheads="1"/>
            </p:cNvSpPr>
            <p:nvPr/>
          </p:nvSpPr>
          <p:spPr bwMode="auto">
            <a:xfrm>
              <a:off x="2981" y="3691"/>
              <a:ext cx="30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Rectangle 115"/>
            <p:cNvSpPr>
              <a:spLocks noChangeArrowheads="1"/>
            </p:cNvSpPr>
            <p:nvPr/>
          </p:nvSpPr>
          <p:spPr bwMode="auto">
            <a:xfrm>
              <a:off x="2993" y="3653"/>
              <a:ext cx="4" cy="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Rectangle 116"/>
            <p:cNvSpPr>
              <a:spLocks noChangeArrowheads="1"/>
            </p:cNvSpPr>
            <p:nvPr/>
          </p:nvSpPr>
          <p:spPr bwMode="auto">
            <a:xfrm>
              <a:off x="2945" y="4101"/>
              <a:ext cx="96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Rectangle 117"/>
            <p:cNvSpPr>
              <a:spLocks noChangeArrowheads="1"/>
            </p:cNvSpPr>
            <p:nvPr/>
          </p:nvSpPr>
          <p:spPr bwMode="auto">
            <a:xfrm>
              <a:off x="2967" y="4032"/>
              <a:ext cx="32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Rectangle 118"/>
            <p:cNvSpPr>
              <a:spLocks noChangeArrowheads="1"/>
            </p:cNvSpPr>
            <p:nvPr/>
          </p:nvSpPr>
          <p:spPr bwMode="auto">
            <a:xfrm>
              <a:off x="3392" y="3837"/>
              <a:ext cx="77" cy="29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Rectangle 119"/>
            <p:cNvSpPr>
              <a:spLocks noChangeArrowheads="1"/>
            </p:cNvSpPr>
            <p:nvPr/>
          </p:nvSpPr>
          <p:spPr bwMode="auto">
            <a:xfrm>
              <a:off x="3447" y="3997"/>
              <a:ext cx="145" cy="1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Rectangle 120"/>
            <p:cNvSpPr>
              <a:spLocks noChangeArrowheads="1"/>
            </p:cNvSpPr>
            <p:nvPr/>
          </p:nvSpPr>
          <p:spPr bwMode="auto">
            <a:xfrm>
              <a:off x="2162" y="3923"/>
              <a:ext cx="107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Rectangle 121"/>
            <p:cNvSpPr>
              <a:spLocks noChangeArrowheads="1"/>
            </p:cNvSpPr>
            <p:nvPr/>
          </p:nvSpPr>
          <p:spPr bwMode="auto">
            <a:xfrm>
              <a:off x="1916" y="3859"/>
              <a:ext cx="208" cy="2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Rectangle 122"/>
            <p:cNvSpPr>
              <a:spLocks noChangeArrowheads="1"/>
            </p:cNvSpPr>
            <p:nvPr/>
          </p:nvSpPr>
          <p:spPr bwMode="auto">
            <a:xfrm>
              <a:off x="2063" y="4012"/>
              <a:ext cx="137" cy="1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Rectangle 123"/>
            <p:cNvSpPr>
              <a:spLocks noChangeArrowheads="1"/>
            </p:cNvSpPr>
            <p:nvPr/>
          </p:nvSpPr>
          <p:spPr bwMode="auto">
            <a:xfrm>
              <a:off x="1795" y="3875"/>
              <a:ext cx="30" cy="27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Rectangle 124"/>
            <p:cNvSpPr>
              <a:spLocks noChangeArrowheads="1"/>
            </p:cNvSpPr>
            <p:nvPr/>
          </p:nvSpPr>
          <p:spPr bwMode="auto">
            <a:xfrm>
              <a:off x="1696" y="4012"/>
              <a:ext cx="190" cy="1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Rectangle 125"/>
            <p:cNvSpPr>
              <a:spLocks noChangeArrowheads="1"/>
            </p:cNvSpPr>
            <p:nvPr/>
          </p:nvSpPr>
          <p:spPr bwMode="auto">
            <a:xfrm>
              <a:off x="1565" y="3923"/>
              <a:ext cx="77" cy="25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Rectangle 126"/>
            <p:cNvSpPr>
              <a:spLocks noChangeArrowheads="1"/>
            </p:cNvSpPr>
            <p:nvPr/>
          </p:nvSpPr>
          <p:spPr bwMode="auto">
            <a:xfrm>
              <a:off x="3868" y="3948"/>
              <a:ext cx="129" cy="25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Rectangle 127"/>
            <p:cNvSpPr>
              <a:spLocks noChangeArrowheads="1"/>
            </p:cNvSpPr>
            <p:nvPr/>
          </p:nvSpPr>
          <p:spPr bwMode="auto">
            <a:xfrm>
              <a:off x="4026" y="3866"/>
              <a:ext cx="102" cy="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Rectangle 128"/>
            <p:cNvSpPr>
              <a:spLocks noChangeArrowheads="1"/>
            </p:cNvSpPr>
            <p:nvPr/>
          </p:nvSpPr>
          <p:spPr bwMode="auto">
            <a:xfrm>
              <a:off x="4104" y="3963"/>
              <a:ext cx="93" cy="1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Rectangle 129"/>
            <p:cNvSpPr>
              <a:spLocks noChangeArrowheads="1"/>
            </p:cNvSpPr>
            <p:nvPr/>
          </p:nvSpPr>
          <p:spPr bwMode="auto">
            <a:xfrm>
              <a:off x="4425" y="3923"/>
              <a:ext cx="99" cy="2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Rectangle 130"/>
            <p:cNvSpPr>
              <a:spLocks noChangeArrowheads="1"/>
            </p:cNvSpPr>
            <p:nvPr/>
          </p:nvSpPr>
          <p:spPr bwMode="auto">
            <a:xfrm>
              <a:off x="4326" y="4059"/>
              <a:ext cx="67" cy="1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Rectangle 131"/>
            <p:cNvSpPr>
              <a:spLocks noChangeArrowheads="1"/>
            </p:cNvSpPr>
            <p:nvPr/>
          </p:nvSpPr>
          <p:spPr bwMode="auto">
            <a:xfrm>
              <a:off x="4181" y="4074"/>
              <a:ext cx="107" cy="8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Rectangle 132"/>
            <p:cNvSpPr>
              <a:spLocks noChangeArrowheads="1"/>
            </p:cNvSpPr>
            <p:nvPr/>
          </p:nvSpPr>
          <p:spPr bwMode="auto">
            <a:xfrm>
              <a:off x="3814" y="4083"/>
              <a:ext cx="107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Rectangle 133"/>
            <p:cNvSpPr>
              <a:spLocks noChangeArrowheads="1"/>
            </p:cNvSpPr>
            <p:nvPr/>
          </p:nvSpPr>
          <p:spPr bwMode="auto">
            <a:xfrm>
              <a:off x="4616" y="3939"/>
              <a:ext cx="39" cy="2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Rectangle 134"/>
            <p:cNvSpPr>
              <a:spLocks noChangeArrowheads="1"/>
            </p:cNvSpPr>
            <p:nvPr/>
          </p:nvSpPr>
          <p:spPr bwMode="auto">
            <a:xfrm>
              <a:off x="4701" y="4019"/>
              <a:ext cx="129" cy="1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Rectangle 135"/>
            <p:cNvSpPr>
              <a:spLocks noChangeArrowheads="1"/>
            </p:cNvSpPr>
            <p:nvPr/>
          </p:nvSpPr>
          <p:spPr bwMode="auto">
            <a:xfrm>
              <a:off x="4984" y="4083"/>
              <a:ext cx="38" cy="1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Rectangle 136"/>
            <p:cNvSpPr>
              <a:spLocks noChangeArrowheads="1"/>
            </p:cNvSpPr>
            <p:nvPr/>
          </p:nvSpPr>
          <p:spPr bwMode="auto">
            <a:xfrm>
              <a:off x="1061" y="4012"/>
              <a:ext cx="105" cy="23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Rectangle 137"/>
            <p:cNvSpPr>
              <a:spLocks noChangeArrowheads="1"/>
            </p:cNvSpPr>
            <p:nvPr/>
          </p:nvSpPr>
          <p:spPr bwMode="auto">
            <a:xfrm>
              <a:off x="1289" y="3939"/>
              <a:ext cx="91" cy="2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Rectangle 138"/>
            <p:cNvSpPr>
              <a:spLocks noChangeArrowheads="1"/>
            </p:cNvSpPr>
            <p:nvPr/>
          </p:nvSpPr>
          <p:spPr bwMode="auto">
            <a:xfrm>
              <a:off x="1380" y="4034"/>
              <a:ext cx="62" cy="1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Rectangle 139"/>
            <p:cNvSpPr>
              <a:spLocks noChangeArrowheads="1"/>
            </p:cNvSpPr>
            <p:nvPr/>
          </p:nvSpPr>
          <p:spPr bwMode="auto">
            <a:xfrm>
              <a:off x="678" y="4019"/>
              <a:ext cx="92" cy="1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140"/>
            <p:cNvSpPr>
              <a:spLocks/>
            </p:cNvSpPr>
            <p:nvPr/>
          </p:nvSpPr>
          <p:spPr bwMode="auto">
            <a:xfrm>
              <a:off x="2333" y="71"/>
              <a:ext cx="13" cy="18"/>
            </a:xfrm>
            <a:custGeom>
              <a:avLst/>
              <a:gdLst>
                <a:gd name="T0" fmla="*/ 7 w 13"/>
                <a:gd name="T1" fmla="*/ 0 h 18"/>
                <a:gd name="T2" fmla="*/ 9 w 13"/>
                <a:gd name="T3" fmla="*/ 2 h 18"/>
                <a:gd name="T4" fmla="*/ 11 w 13"/>
                <a:gd name="T5" fmla="*/ 2 h 18"/>
                <a:gd name="T6" fmla="*/ 11 w 13"/>
                <a:gd name="T7" fmla="*/ 7 h 18"/>
                <a:gd name="T8" fmla="*/ 13 w 13"/>
                <a:gd name="T9" fmla="*/ 9 h 18"/>
                <a:gd name="T10" fmla="*/ 11 w 13"/>
                <a:gd name="T11" fmla="*/ 11 h 18"/>
                <a:gd name="T12" fmla="*/ 11 w 13"/>
                <a:gd name="T13" fmla="*/ 13 h 18"/>
                <a:gd name="T14" fmla="*/ 9 w 13"/>
                <a:gd name="T15" fmla="*/ 15 h 18"/>
                <a:gd name="T16" fmla="*/ 7 w 13"/>
                <a:gd name="T17" fmla="*/ 18 h 18"/>
                <a:gd name="T18" fmla="*/ 4 w 13"/>
                <a:gd name="T19" fmla="*/ 15 h 18"/>
                <a:gd name="T20" fmla="*/ 2 w 13"/>
                <a:gd name="T21" fmla="*/ 13 h 18"/>
                <a:gd name="T22" fmla="*/ 0 w 13"/>
                <a:gd name="T23" fmla="*/ 11 h 18"/>
                <a:gd name="T24" fmla="*/ 0 w 13"/>
                <a:gd name="T25" fmla="*/ 9 h 18"/>
                <a:gd name="T26" fmla="*/ 0 w 13"/>
                <a:gd name="T27" fmla="*/ 7 h 18"/>
                <a:gd name="T28" fmla="*/ 2 w 13"/>
                <a:gd name="T29" fmla="*/ 2 h 18"/>
                <a:gd name="T30" fmla="*/ 4 w 13"/>
                <a:gd name="T31" fmla="*/ 2 h 18"/>
                <a:gd name="T32" fmla="*/ 7 w 13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8">
                  <a:moveTo>
                    <a:pt x="7" y="0"/>
                  </a:moveTo>
                  <a:lnTo>
                    <a:pt x="9" y="2"/>
                  </a:lnTo>
                  <a:lnTo>
                    <a:pt x="11" y="2"/>
                  </a:lnTo>
                  <a:lnTo>
                    <a:pt x="11" y="7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8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141"/>
            <p:cNvSpPr>
              <a:spLocks/>
            </p:cNvSpPr>
            <p:nvPr/>
          </p:nvSpPr>
          <p:spPr bwMode="auto">
            <a:xfrm>
              <a:off x="2537" y="377"/>
              <a:ext cx="14" cy="15"/>
            </a:xfrm>
            <a:custGeom>
              <a:avLst/>
              <a:gdLst>
                <a:gd name="T0" fmla="*/ 8 w 14"/>
                <a:gd name="T1" fmla="*/ 0 h 15"/>
                <a:gd name="T2" fmla="*/ 10 w 14"/>
                <a:gd name="T3" fmla="*/ 2 h 15"/>
                <a:gd name="T4" fmla="*/ 12 w 14"/>
                <a:gd name="T5" fmla="*/ 2 h 15"/>
                <a:gd name="T6" fmla="*/ 14 w 14"/>
                <a:gd name="T7" fmla="*/ 4 h 15"/>
                <a:gd name="T8" fmla="*/ 14 w 14"/>
                <a:gd name="T9" fmla="*/ 8 h 15"/>
                <a:gd name="T10" fmla="*/ 14 w 14"/>
                <a:gd name="T11" fmla="*/ 11 h 15"/>
                <a:gd name="T12" fmla="*/ 12 w 14"/>
                <a:gd name="T13" fmla="*/ 13 h 15"/>
                <a:gd name="T14" fmla="*/ 10 w 14"/>
                <a:gd name="T15" fmla="*/ 15 h 15"/>
                <a:gd name="T16" fmla="*/ 8 w 14"/>
                <a:gd name="T17" fmla="*/ 15 h 15"/>
                <a:gd name="T18" fmla="*/ 4 w 14"/>
                <a:gd name="T19" fmla="*/ 15 h 15"/>
                <a:gd name="T20" fmla="*/ 2 w 14"/>
                <a:gd name="T21" fmla="*/ 13 h 15"/>
                <a:gd name="T22" fmla="*/ 2 w 14"/>
                <a:gd name="T23" fmla="*/ 11 h 15"/>
                <a:gd name="T24" fmla="*/ 0 w 14"/>
                <a:gd name="T25" fmla="*/ 8 h 15"/>
                <a:gd name="T26" fmla="*/ 2 w 14"/>
                <a:gd name="T27" fmla="*/ 4 h 15"/>
                <a:gd name="T28" fmla="*/ 2 w 14"/>
                <a:gd name="T29" fmla="*/ 2 h 15"/>
                <a:gd name="T30" fmla="*/ 4 w 14"/>
                <a:gd name="T31" fmla="*/ 2 h 15"/>
                <a:gd name="T32" fmla="*/ 8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142"/>
            <p:cNvSpPr>
              <a:spLocks/>
            </p:cNvSpPr>
            <p:nvPr/>
          </p:nvSpPr>
          <p:spPr bwMode="auto">
            <a:xfrm>
              <a:off x="1275" y="188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3 h 16"/>
                <a:gd name="T4" fmla="*/ 12 w 14"/>
                <a:gd name="T5" fmla="*/ 3 h 16"/>
                <a:gd name="T6" fmla="*/ 12 w 14"/>
                <a:gd name="T7" fmla="*/ 5 h 16"/>
                <a:gd name="T8" fmla="*/ 14 w 14"/>
                <a:gd name="T9" fmla="*/ 9 h 16"/>
                <a:gd name="T10" fmla="*/ 12 w 14"/>
                <a:gd name="T11" fmla="*/ 11 h 16"/>
                <a:gd name="T12" fmla="*/ 12 w 14"/>
                <a:gd name="T13" fmla="*/ 14 h 16"/>
                <a:gd name="T14" fmla="*/ 10 w 14"/>
                <a:gd name="T15" fmla="*/ 16 h 16"/>
                <a:gd name="T16" fmla="*/ 8 w 14"/>
                <a:gd name="T17" fmla="*/ 16 h 16"/>
                <a:gd name="T18" fmla="*/ 4 w 14"/>
                <a:gd name="T19" fmla="*/ 16 h 16"/>
                <a:gd name="T20" fmla="*/ 2 w 14"/>
                <a:gd name="T21" fmla="*/ 14 h 16"/>
                <a:gd name="T22" fmla="*/ 0 w 14"/>
                <a:gd name="T23" fmla="*/ 11 h 16"/>
                <a:gd name="T24" fmla="*/ 0 w 14"/>
                <a:gd name="T25" fmla="*/ 9 h 16"/>
                <a:gd name="T26" fmla="*/ 0 w 14"/>
                <a:gd name="T27" fmla="*/ 5 h 16"/>
                <a:gd name="T28" fmla="*/ 2 w 14"/>
                <a:gd name="T29" fmla="*/ 3 h 16"/>
                <a:gd name="T30" fmla="*/ 4 w 14"/>
                <a:gd name="T31" fmla="*/ 3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3"/>
                  </a:lnTo>
                  <a:lnTo>
                    <a:pt x="12" y="3"/>
                  </a:lnTo>
                  <a:lnTo>
                    <a:pt x="12" y="5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143"/>
            <p:cNvSpPr>
              <a:spLocks/>
            </p:cNvSpPr>
            <p:nvPr/>
          </p:nvSpPr>
          <p:spPr bwMode="auto">
            <a:xfrm>
              <a:off x="795" y="310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2 h 16"/>
                <a:gd name="T6" fmla="*/ 14 w 14"/>
                <a:gd name="T7" fmla="*/ 5 h 16"/>
                <a:gd name="T8" fmla="*/ 14 w 14"/>
                <a:gd name="T9" fmla="*/ 7 h 16"/>
                <a:gd name="T10" fmla="*/ 14 w 14"/>
                <a:gd name="T11" fmla="*/ 11 h 16"/>
                <a:gd name="T12" fmla="*/ 12 w 14"/>
                <a:gd name="T13" fmla="*/ 13 h 16"/>
                <a:gd name="T14" fmla="*/ 10 w 14"/>
                <a:gd name="T15" fmla="*/ 13 h 16"/>
                <a:gd name="T16" fmla="*/ 8 w 14"/>
                <a:gd name="T17" fmla="*/ 16 h 16"/>
                <a:gd name="T18" fmla="*/ 4 w 14"/>
                <a:gd name="T19" fmla="*/ 13 h 16"/>
                <a:gd name="T20" fmla="*/ 2 w 14"/>
                <a:gd name="T21" fmla="*/ 13 h 16"/>
                <a:gd name="T22" fmla="*/ 2 w 14"/>
                <a:gd name="T23" fmla="*/ 11 h 16"/>
                <a:gd name="T24" fmla="*/ 0 w 14"/>
                <a:gd name="T25" fmla="*/ 7 h 16"/>
                <a:gd name="T26" fmla="*/ 2 w 14"/>
                <a:gd name="T27" fmla="*/ 5 h 16"/>
                <a:gd name="T28" fmla="*/ 2 w 14"/>
                <a:gd name="T29" fmla="*/ 2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3"/>
                  </a:lnTo>
                  <a:lnTo>
                    <a:pt x="8" y="16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144"/>
            <p:cNvSpPr>
              <a:spLocks/>
            </p:cNvSpPr>
            <p:nvPr/>
          </p:nvSpPr>
          <p:spPr bwMode="auto">
            <a:xfrm>
              <a:off x="2920" y="341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6 h 18"/>
                <a:gd name="T14" fmla="*/ 10 w 14"/>
                <a:gd name="T15" fmla="*/ 16 h 18"/>
                <a:gd name="T16" fmla="*/ 8 w 14"/>
                <a:gd name="T17" fmla="*/ 18 h 18"/>
                <a:gd name="T18" fmla="*/ 4 w 14"/>
                <a:gd name="T19" fmla="*/ 16 h 18"/>
                <a:gd name="T20" fmla="*/ 2 w 14"/>
                <a:gd name="T21" fmla="*/ 16 h 18"/>
                <a:gd name="T22" fmla="*/ 2 w 14"/>
                <a:gd name="T23" fmla="*/ 11 h 18"/>
                <a:gd name="T24" fmla="*/ 0 w 14"/>
                <a:gd name="T25" fmla="*/ 9 h 18"/>
                <a:gd name="T26" fmla="*/ 2 w 14"/>
                <a:gd name="T27" fmla="*/ 7 h 18"/>
                <a:gd name="T28" fmla="*/ 2 w 14"/>
                <a:gd name="T29" fmla="*/ 2 h 18"/>
                <a:gd name="T30" fmla="*/ 4 w 14"/>
                <a:gd name="T31" fmla="*/ 2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6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6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145"/>
            <p:cNvSpPr>
              <a:spLocks/>
            </p:cNvSpPr>
            <p:nvPr/>
          </p:nvSpPr>
          <p:spPr bwMode="auto">
            <a:xfrm>
              <a:off x="619" y="100"/>
              <a:ext cx="14" cy="15"/>
            </a:xfrm>
            <a:custGeom>
              <a:avLst/>
              <a:gdLst>
                <a:gd name="T0" fmla="*/ 8 w 14"/>
                <a:gd name="T1" fmla="*/ 0 h 15"/>
                <a:gd name="T2" fmla="*/ 10 w 14"/>
                <a:gd name="T3" fmla="*/ 0 h 15"/>
                <a:gd name="T4" fmla="*/ 12 w 14"/>
                <a:gd name="T5" fmla="*/ 2 h 15"/>
                <a:gd name="T6" fmla="*/ 14 w 14"/>
                <a:gd name="T7" fmla="*/ 4 h 15"/>
                <a:gd name="T8" fmla="*/ 14 w 14"/>
                <a:gd name="T9" fmla="*/ 6 h 15"/>
                <a:gd name="T10" fmla="*/ 14 w 14"/>
                <a:gd name="T11" fmla="*/ 11 h 15"/>
                <a:gd name="T12" fmla="*/ 12 w 14"/>
                <a:gd name="T13" fmla="*/ 13 h 15"/>
                <a:gd name="T14" fmla="*/ 10 w 14"/>
                <a:gd name="T15" fmla="*/ 15 h 15"/>
                <a:gd name="T16" fmla="*/ 8 w 14"/>
                <a:gd name="T17" fmla="*/ 15 h 15"/>
                <a:gd name="T18" fmla="*/ 4 w 14"/>
                <a:gd name="T19" fmla="*/ 15 h 15"/>
                <a:gd name="T20" fmla="*/ 2 w 14"/>
                <a:gd name="T21" fmla="*/ 13 h 15"/>
                <a:gd name="T22" fmla="*/ 2 w 14"/>
                <a:gd name="T23" fmla="*/ 11 h 15"/>
                <a:gd name="T24" fmla="*/ 0 w 14"/>
                <a:gd name="T25" fmla="*/ 6 h 15"/>
                <a:gd name="T26" fmla="*/ 2 w 14"/>
                <a:gd name="T27" fmla="*/ 4 h 15"/>
                <a:gd name="T28" fmla="*/ 2 w 14"/>
                <a:gd name="T29" fmla="*/ 2 h 15"/>
                <a:gd name="T30" fmla="*/ 4 w 14"/>
                <a:gd name="T31" fmla="*/ 0 h 15"/>
                <a:gd name="T32" fmla="*/ 8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146"/>
            <p:cNvSpPr>
              <a:spLocks/>
            </p:cNvSpPr>
            <p:nvPr/>
          </p:nvSpPr>
          <p:spPr bwMode="auto">
            <a:xfrm>
              <a:off x="4364" y="587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2 h 16"/>
                <a:gd name="T6" fmla="*/ 12 w 14"/>
                <a:gd name="T7" fmla="*/ 5 h 16"/>
                <a:gd name="T8" fmla="*/ 14 w 14"/>
                <a:gd name="T9" fmla="*/ 7 h 16"/>
                <a:gd name="T10" fmla="*/ 12 w 14"/>
                <a:gd name="T11" fmla="*/ 11 h 16"/>
                <a:gd name="T12" fmla="*/ 12 w 14"/>
                <a:gd name="T13" fmla="*/ 13 h 16"/>
                <a:gd name="T14" fmla="*/ 10 w 14"/>
                <a:gd name="T15" fmla="*/ 13 h 16"/>
                <a:gd name="T16" fmla="*/ 8 w 14"/>
                <a:gd name="T17" fmla="*/ 16 h 16"/>
                <a:gd name="T18" fmla="*/ 4 w 14"/>
                <a:gd name="T19" fmla="*/ 13 h 16"/>
                <a:gd name="T20" fmla="*/ 2 w 14"/>
                <a:gd name="T21" fmla="*/ 13 h 16"/>
                <a:gd name="T22" fmla="*/ 0 w 14"/>
                <a:gd name="T23" fmla="*/ 11 h 16"/>
                <a:gd name="T24" fmla="*/ 0 w 14"/>
                <a:gd name="T25" fmla="*/ 7 h 16"/>
                <a:gd name="T26" fmla="*/ 0 w 14"/>
                <a:gd name="T27" fmla="*/ 5 h 16"/>
                <a:gd name="T28" fmla="*/ 2 w 14"/>
                <a:gd name="T29" fmla="*/ 2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5"/>
                  </a:lnTo>
                  <a:lnTo>
                    <a:pt x="14" y="7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0" y="13"/>
                  </a:lnTo>
                  <a:lnTo>
                    <a:pt x="8" y="16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Rectangle 147"/>
            <p:cNvSpPr>
              <a:spLocks noChangeArrowheads="1"/>
            </p:cNvSpPr>
            <p:nvPr/>
          </p:nvSpPr>
          <p:spPr bwMode="auto">
            <a:xfrm>
              <a:off x="2065" y="3888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Rectangle 148"/>
            <p:cNvSpPr>
              <a:spLocks noChangeArrowheads="1"/>
            </p:cNvSpPr>
            <p:nvPr/>
          </p:nvSpPr>
          <p:spPr bwMode="auto">
            <a:xfrm>
              <a:off x="2594" y="3979"/>
              <a:ext cx="10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Rectangle 149"/>
            <p:cNvSpPr>
              <a:spLocks noChangeArrowheads="1"/>
            </p:cNvSpPr>
            <p:nvPr/>
          </p:nvSpPr>
          <p:spPr bwMode="auto">
            <a:xfrm>
              <a:off x="2015" y="3886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Rectangle 150"/>
            <p:cNvSpPr>
              <a:spLocks noChangeArrowheads="1"/>
            </p:cNvSpPr>
            <p:nvPr/>
          </p:nvSpPr>
          <p:spPr bwMode="auto">
            <a:xfrm>
              <a:off x="1862" y="4030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Rectangle 151"/>
            <p:cNvSpPr>
              <a:spLocks noChangeArrowheads="1"/>
            </p:cNvSpPr>
            <p:nvPr/>
          </p:nvSpPr>
          <p:spPr bwMode="auto">
            <a:xfrm>
              <a:off x="2339" y="3740"/>
              <a:ext cx="7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Rectangle 152"/>
            <p:cNvSpPr>
              <a:spLocks noChangeArrowheads="1"/>
            </p:cNvSpPr>
            <p:nvPr/>
          </p:nvSpPr>
          <p:spPr bwMode="auto">
            <a:xfrm>
              <a:off x="2337" y="3797"/>
              <a:ext cx="9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Rectangle 153"/>
            <p:cNvSpPr>
              <a:spLocks noChangeArrowheads="1"/>
            </p:cNvSpPr>
            <p:nvPr/>
          </p:nvSpPr>
          <p:spPr bwMode="auto">
            <a:xfrm>
              <a:off x="1833" y="4034"/>
              <a:ext cx="8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Rectangle 154"/>
            <p:cNvSpPr>
              <a:spLocks noChangeArrowheads="1"/>
            </p:cNvSpPr>
            <p:nvPr/>
          </p:nvSpPr>
          <p:spPr bwMode="auto">
            <a:xfrm>
              <a:off x="1309" y="4023"/>
              <a:ext cx="6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Rectangle 155"/>
            <p:cNvSpPr>
              <a:spLocks noChangeArrowheads="1"/>
            </p:cNvSpPr>
            <p:nvPr/>
          </p:nvSpPr>
          <p:spPr bwMode="auto">
            <a:xfrm>
              <a:off x="1309" y="3972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Rectangle 156"/>
            <p:cNvSpPr>
              <a:spLocks noChangeArrowheads="1"/>
            </p:cNvSpPr>
            <p:nvPr/>
          </p:nvSpPr>
          <p:spPr bwMode="auto">
            <a:xfrm>
              <a:off x="2180" y="3941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Rectangle 157"/>
            <p:cNvSpPr>
              <a:spLocks noChangeArrowheads="1"/>
            </p:cNvSpPr>
            <p:nvPr/>
          </p:nvSpPr>
          <p:spPr bwMode="auto">
            <a:xfrm>
              <a:off x="2374" y="3740"/>
              <a:ext cx="10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Rectangle 158"/>
            <p:cNvSpPr>
              <a:spLocks noChangeArrowheads="1"/>
            </p:cNvSpPr>
            <p:nvPr/>
          </p:nvSpPr>
          <p:spPr bwMode="auto">
            <a:xfrm>
              <a:off x="1622" y="3959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Rectangle 159"/>
            <p:cNvSpPr>
              <a:spLocks noChangeArrowheads="1"/>
            </p:cNvSpPr>
            <p:nvPr/>
          </p:nvSpPr>
          <p:spPr bwMode="auto">
            <a:xfrm>
              <a:off x="2773" y="3839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Rectangle 160"/>
            <p:cNvSpPr>
              <a:spLocks noChangeArrowheads="1"/>
            </p:cNvSpPr>
            <p:nvPr/>
          </p:nvSpPr>
          <p:spPr bwMode="auto">
            <a:xfrm>
              <a:off x="2789" y="3910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Rectangle 161"/>
            <p:cNvSpPr>
              <a:spLocks noChangeArrowheads="1"/>
            </p:cNvSpPr>
            <p:nvPr/>
          </p:nvSpPr>
          <p:spPr bwMode="auto">
            <a:xfrm>
              <a:off x="2773" y="4030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Rectangle 162"/>
            <p:cNvSpPr>
              <a:spLocks noChangeArrowheads="1"/>
            </p:cNvSpPr>
            <p:nvPr/>
          </p:nvSpPr>
          <p:spPr bwMode="auto">
            <a:xfrm>
              <a:off x="2832" y="3857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Rectangle 163"/>
            <p:cNvSpPr>
              <a:spLocks noChangeArrowheads="1"/>
            </p:cNvSpPr>
            <p:nvPr/>
          </p:nvSpPr>
          <p:spPr bwMode="auto">
            <a:xfrm>
              <a:off x="2077" y="4081"/>
              <a:ext cx="10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Rectangle 164"/>
            <p:cNvSpPr>
              <a:spLocks noChangeArrowheads="1"/>
            </p:cNvSpPr>
            <p:nvPr/>
          </p:nvSpPr>
          <p:spPr bwMode="auto">
            <a:xfrm>
              <a:off x="3423" y="3857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Rectangle 165"/>
            <p:cNvSpPr>
              <a:spLocks noChangeArrowheads="1"/>
            </p:cNvSpPr>
            <p:nvPr/>
          </p:nvSpPr>
          <p:spPr bwMode="auto">
            <a:xfrm>
              <a:off x="1622" y="4012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Rectangle 166"/>
            <p:cNvSpPr>
              <a:spLocks noChangeArrowheads="1"/>
            </p:cNvSpPr>
            <p:nvPr/>
          </p:nvSpPr>
          <p:spPr bwMode="auto">
            <a:xfrm>
              <a:off x="3178" y="3835"/>
              <a:ext cx="5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Rectangle 167"/>
            <p:cNvSpPr>
              <a:spLocks noChangeArrowheads="1"/>
            </p:cNvSpPr>
            <p:nvPr/>
          </p:nvSpPr>
          <p:spPr bwMode="auto">
            <a:xfrm>
              <a:off x="2404" y="380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Rectangle 168"/>
            <p:cNvSpPr>
              <a:spLocks noChangeArrowheads="1"/>
            </p:cNvSpPr>
            <p:nvPr/>
          </p:nvSpPr>
          <p:spPr bwMode="auto">
            <a:xfrm>
              <a:off x="2424" y="3937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Rectangle 169"/>
            <p:cNvSpPr>
              <a:spLocks noChangeArrowheads="1"/>
            </p:cNvSpPr>
            <p:nvPr/>
          </p:nvSpPr>
          <p:spPr bwMode="auto">
            <a:xfrm>
              <a:off x="2430" y="3983"/>
              <a:ext cx="4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Rectangle 170"/>
            <p:cNvSpPr>
              <a:spLocks noChangeArrowheads="1"/>
            </p:cNvSpPr>
            <p:nvPr/>
          </p:nvSpPr>
          <p:spPr bwMode="auto">
            <a:xfrm>
              <a:off x="2384" y="3983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Rectangle 171"/>
            <p:cNvSpPr>
              <a:spLocks noChangeArrowheads="1"/>
            </p:cNvSpPr>
            <p:nvPr/>
          </p:nvSpPr>
          <p:spPr bwMode="auto">
            <a:xfrm>
              <a:off x="2346" y="4101"/>
              <a:ext cx="10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Rectangle 172"/>
            <p:cNvSpPr>
              <a:spLocks noChangeArrowheads="1"/>
            </p:cNvSpPr>
            <p:nvPr/>
          </p:nvSpPr>
          <p:spPr bwMode="auto">
            <a:xfrm>
              <a:off x="2438" y="3879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Rectangle 173"/>
            <p:cNvSpPr>
              <a:spLocks noChangeArrowheads="1"/>
            </p:cNvSpPr>
            <p:nvPr/>
          </p:nvSpPr>
          <p:spPr bwMode="auto">
            <a:xfrm>
              <a:off x="2561" y="4032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Rectangle 174"/>
            <p:cNvSpPr>
              <a:spLocks noChangeArrowheads="1"/>
            </p:cNvSpPr>
            <p:nvPr/>
          </p:nvSpPr>
          <p:spPr bwMode="auto">
            <a:xfrm>
              <a:off x="2077" y="4032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Rectangle 175"/>
            <p:cNvSpPr>
              <a:spLocks noChangeArrowheads="1"/>
            </p:cNvSpPr>
            <p:nvPr/>
          </p:nvSpPr>
          <p:spPr bwMode="auto">
            <a:xfrm>
              <a:off x="2114" y="4030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Rectangle 176"/>
            <p:cNvSpPr>
              <a:spLocks noChangeArrowheads="1"/>
            </p:cNvSpPr>
            <p:nvPr/>
          </p:nvSpPr>
          <p:spPr bwMode="auto">
            <a:xfrm>
              <a:off x="3178" y="3886"/>
              <a:ext cx="5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Rectangle 177"/>
            <p:cNvSpPr>
              <a:spLocks noChangeArrowheads="1"/>
            </p:cNvSpPr>
            <p:nvPr/>
          </p:nvSpPr>
          <p:spPr bwMode="auto">
            <a:xfrm>
              <a:off x="3134" y="3981"/>
              <a:ext cx="2" cy="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Rectangle 178"/>
            <p:cNvSpPr>
              <a:spLocks noChangeArrowheads="1"/>
            </p:cNvSpPr>
            <p:nvPr/>
          </p:nvSpPr>
          <p:spPr bwMode="auto">
            <a:xfrm>
              <a:off x="3178" y="4145"/>
              <a:ext cx="5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Rectangle 179"/>
            <p:cNvSpPr>
              <a:spLocks noChangeArrowheads="1"/>
            </p:cNvSpPr>
            <p:nvPr/>
          </p:nvSpPr>
          <p:spPr bwMode="auto">
            <a:xfrm>
              <a:off x="2642" y="4141"/>
              <a:ext cx="8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Rectangle 180"/>
            <p:cNvSpPr>
              <a:spLocks noChangeArrowheads="1"/>
            </p:cNvSpPr>
            <p:nvPr/>
          </p:nvSpPr>
          <p:spPr bwMode="auto">
            <a:xfrm>
              <a:off x="2664" y="4180"/>
              <a:ext cx="10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Rectangle 181"/>
            <p:cNvSpPr>
              <a:spLocks noChangeArrowheads="1"/>
            </p:cNvSpPr>
            <p:nvPr/>
          </p:nvSpPr>
          <p:spPr bwMode="auto">
            <a:xfrm>
              <a:off x="3435" y="3864"/>
              <a:ext cx="4" cy="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Rectangle 182"/>
            <p:cNvSpPr>
              <a:spLocks noChangeArrowheads="1"/>
            </p:cNvSpPr>
            <p:nvPr/>
          </p:nvSpPr>
          <p:spPr bwMode="auto">
            <a:xfrm>
              <a:off x="3185" y="3662"/>
              <a:ext cx="6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Rectangle 183"/>
            <p:cNvSpPr>
              <a:spLocks noChangeArrowheads="1"/>
            </p:cNvSpPr>
            <p:nvPr/>
          </p:nvSpPr>
          <p:spPr bwMode="auto">
            <a:xfrm>
              <a:off x="4058" y="3919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Rectangle 184"/>
            <p:cNvSpPr>
              <a:spLocks noChangeArrowheads="1"/>
            </p:cNvSpPr>
            <p:nvPr/>
          </p:nvSpPr>
          <p:spPr bwMode="auto">
            <a:xfrm>
              <a:off x="4155" y="3985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Rectangle 185"/>
            <p:cNvSpPr>
              <a:spLocks noChangeArrowheads="1"/>
            </p:cNvSpPr>
            <p:nvPr/>
          </p:nvSpPr>
          <p:spPr bwMode="auto">
            <a:xfrm>
              <a:off x="4090" y="388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Rectangle 186"/>
            <p:cNvSpPr>
              <a:spLocks noChangeArrowheads="1"/>
            </p:cNvSpPr>
            <p:nvPr/>
          </p:nvSpPr>
          <p:spPr bwMode="auto">
            <a:xfrm>
              <a:off x="4044" y="4048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Rectangle 187"/>
            <p:cNvSpPr>
              <a:spLocks noChangeArrowheads="1"/>
            </p:cNvSpPr>
            <p:nvPr/>
          </p:nvSpPr>
          <p:spPr bwMode="auto">
            <a:xfrm>
              <a:off x="4126" y="3990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Rectangle 188"/>
            <p:cNvSpPr>
              <a:spLocks noChangeArrowheads="1"/>
            </p:cNvSpPr>
            <p:nvPr/>
          </p:nvSpPr>
          <p:spPr bwMode="auto">
            <a:xfrm>
              <a:off x="3917" y="4016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Rectangle 189"/>
            <p:cNvSpPr>
              <a:spLocks noChangeArrowheads="1"/>
            </p:cNvSpPr>
            <p:nvPr/>
          </p:nvSpPr>
          <p:spPr bwMode="auto">
            <a:xfrm>
              <a:off x="3963" y="4016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Rectangle 190"/>
            <p:cNvSpPr>
              <a:spLocks noChangeArrowheads="1"/>
            </p:cNvSpPr>
            <p:nvPr/>
          </p:nvSpPr>
          <p:spPr bwMode="auto">
            <a:xfrm>
              <a:off x="4044" y="4050"/>
              <a:ext cx="6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Rectangle 191"/>
            <p:cNvSpPr>
              <a:spLocks noChangeArrowheads="1"/>
            </p:cNvSpPr>
            <p:nvPr/>
          </p:nvSpPr>
          <p:spPr bwMode="auto">
            <a:xfrm>
              <a:off x="3439" y="4059"/>
              <a:ext cx="8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Rectangle 192"/>
            <p:cNvSpPr>
              <a:spLocks noChangeArrowheads="1"/>
            </p:cNvSpPr>
            <p:nvPr/>
          </p:nvSpPr>
          <p:spPr bwMode="auto">
            <a:xfrm>
              <a:off x="3515" y="3879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Rectangle 193"/>
            <p:cNvSpPr>
              <a:spLocks noChangeArrowheads="1"/>
            </p:cNvSpPr>
            <p:nvPr/>
          </p:nvSpPr>
          <p:spPr bwMode="auto">
            <a:xfrm>
              <a:off x="3552" y="3819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Rectangle 194"/>
            <p:cNvSpPr>
              <a:spLocks noChangeArrowheads="1"/>
            </p:cNvSpPr>
            <p:nvPr/>
          </p:nvSpPr>
          <p:spPr bwMode="auto">
            <a:xfrm>
              <a:off x="3582" y="388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Rectangle 195"/>
            <p:cNvSpPr>
              <a:spLocks noChangeArrowheads="1"/>
            </p:cNvSpPr>
            <p:nvPr/>
          </p:nvSpPr>
          <p:spPr bwMode="auto">
            <a:xfrm>
              <a:off x="3602" y="4019"/>
              <a:ext cx="8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Rectangle 196"/>
            <p:cNvSpPr>
              <a:spLocks noChangeArrowheads="1"/>
            </p:cNvSpPr>
            <p:nvPr/>
          </p:nvSpPr>
          <p:spPr bwMode="auto">
            <a:xfrm>
              <a:off x="3608" y="4063"/>
              <a:ext cx="4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Rectangle 197"/>
            <p:cNvSpPr>
              <a:spLocks noChangeArrowheads="1"/>
            </p:cNvSpPr>
            <p:nvPr/>
          </p:nvSpPr>
          <p:spPr bwMode="auto">
            <a:xfrm>
              <a:off x="3560" y="4063"/>
              <a:ext cx="8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Rectangle 198"/>
            <p:cNvSpPr>
              <a:spLocks noChangeArrowheads="1"/>
            </p:cNvSpPr>
            <p:nvPr/>
          </p:nvSpPr>
          <p:spPr bwMode="auto">
            <a:xfrm>
              <a:off x="3525" y="4180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Rectangle 199"/>
            <p:cNvSpPr>
              <a:spLocks noChangeArrowheads="1"/>
            </p:cNvSpPr>
            <p:nvPr/>
          </p:nvSpPr>
          <p:spPr bwMode="auto">
            <a:xfrm>
              <a:off x="3616" y="3959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Rectangle 200"/>
            <p:cNvSpPr>
              <a:spLocks noChangeArrowheads="1"/>
            </p:cNvSpPr>
            <p:nvPr/>
          </p:nvSpPr>
          <p:spPr bwMode="auto">
            <a:xfrm>
              <a:off x="2339" y="3740"/>
              <a:ext cx="7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Rectangle 201"/>
            <p:cNvSpPr>
              <a:spLocks noChangeArrowheads="1"/>
            </p:cNvSpPr>
            <p:nvPr/>
          </p:nvSpPr>
          <p:spPr bwMode="auto">
            <a:xfrm>
              <a:off x="2337" y="3797"/>
              <a:ext cx="9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Rectangle 202"/>
            <p:cNvSpPr>
              <a:spLocks noChangeArrowheads="1"/>
            </p:cNvSpPr>
            <p:nvPr/>
          </p:nvSpPr>
          <p:spPr bwMode="auto">
            <a:xfrm>
              <a:off x="2374" y="3740"/>
              <a:ext cx="10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Rectangle 203"/>
            <p:cNvSpPr>
              <a:spLocks noChangeArrowheads="1"/>
            </p:cNvSpPr>
            <p:nvPr/>
          </p:nvSpPr>
          <p:spPr bwMode="auto">
            <a:xfrm>
              <a:off x="2404" y="380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Rectangle 204"/>
            <p:cNvSpPr>
              <a:spLocks noChangeArrowheads="1"/>
            </p:cNvSpPr>
            <p:nvPr/>
          </p:nvSpPr>
          <p:spPr bwMode="auto">
            <a:xfrm>
              <a:off x="413" y="4158"/>
              <a:ext cx="9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Rectangle 205"/>
            <p:cNvSpPr>
              <a:spLocks noChangeArrowheads="1"/>
            </p:cNvSpPr>
            <p:nvPr/>
          </p:nvSpPr>
          <p:spPr bwMode="auto">
            <a:xfrm>
              <a:off x="2430" y="3983"/>
              <a:ext cx="4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Rectangle 206"/>
            <p:cNvSpPr>
              <a:spLocks noChangeArrowheads="1"/>
            </p:cNvSpPr>
            <p:nvPr/>
          </p:nvSpPr>
          <p:spPr bwMode="auto">
            <a:xfrm>
              <a:off x="2384" y="3983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Rectangle 207"/>
            <p:cNvSpPr>
              <a:spLocks noChangeArrowheads="1"/>
            </p:cNvSpPr>
            <p:nvPr/>
          </p:nvSpPr>
          <p:spPr bwMode="auto">
            <a:xfrm>
              <a:off x="2346" y="4101"/>
              <a:ext cx="10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Rectangle 208"/>
            <p:cNvSpPr>
              <a:spLocks noChangeArrowheads="1"/>
            </p:cNvSpPr>
            <p:nvPr/>
          </p:nvSpPr>
          <p:spPr bwMode="auto">
            <a:xfrm>
              <a:off x="2438" y="3879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Rectangle 209"/>
            <p:cNvSpPr>
              <a:spLocks noChangeArrowheads="1"/>
            </p:cNvSpPr>
            <p:nvPr/>
          </p:nvSpPr>
          <p:spPr bwMode="auto">
            <a:xfrm>
              <a:off x="2866" y="413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Rectangle 210"/>
            <p:cNvSpPr>
              <a:spLocks noChangeArrowheads="1"/>
            </p:cNvSpPr>
            <p:nvPr/>
          </p:nvSpPr>
          <p:spPr bwMode="auto">
            <a:xfrm>
              <a:off x="1075" y="4196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Rectangle 211"/>
            <p:cNvSpPr>
              <a:spLocks noChangeArrowheads="1"/>
            </p:cNvSpPr>
            <p:nvPr/>
          </p:nvSpPr>
          <p:spPr bwMode="auto">
            <a:xfrm>
              <a:off x="1357" y="3979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Rectangle 212"/>
            <p:cNvSpPr>
              <a:spLocks noChangeArrowheads="1"/>
            </p:cNvSpPr>
            <p:nvPr/>
          </p:nvSpPr>
          <p:spPr bwMode="auto">
            <a:xfrm>
              <a:off x="1386" y="4048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Rectangle 213"/>
            <p:cNvSpPr>
              <a:spLocks noChangeArrowheads="1"/>
            </p:cNvSpPr>
            <p:nvPr/>
          </p:nvSpPr>
          <p:spPr bwMode="auto">
            <a:xfrm>
              <a:off x="718" y="4156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Rectangle 214"/>
            <p:cNvSpPr>
              <a:spLocks noChangeArrowheads="1"/>
            </p:cNvSpPr>
            <p:nvPr/>
          </p:nvSpPr>
          <p:spPr bwMode="auto">
            <a:xfrm>
              <a:off x="724" y="4203"/>
              <a:ext cx="4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Rectangle 215"/>
            <p:cNvSpPr>
              <a:spLocks noChangeArrowheads="1"/>
            </p:cNvSpPr>
            <p:nvPr/>
          </p:nvSpPr>
          <p:spPr bwMode="auto">
            <a:xfrm>
              <a:off x="1367" y="4223"/>
              <a:ext cx="6" cy="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Rectangle 216"/>
            <p:cNvSpPr>
              <a:spLocks noChangeArrowheads="1"/>
            </p:cNvSpPr>
            <p:nvPr/>
          </p:nvSpPr>
          <p:spPr bwMode="auto">
            <a:xfrm>
              <a:off x="1131" y="4074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Rectangle 217"/>
            <p:cNvSpPr>
              <a:spLocks noChangeArrowheads="1"/>
            </p:cNvSpPr>
            <p:nvPr/>
          </p:nvSpPr>
          <p:spPr bwMode="auto">
            <a:xfrm>
              <a:off x="732" y="409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Rectangle 218"/>
            <p:cNvSpPr>
              <a:spLocks noChangeArrowheads="1"/>
            </p:cNvSpPr>
            <p:nvPr/>
          </p:nvSpPr>
          <p:spPr bwMode="auto">
            <a:xfrm>
              <a:off x="4441" y="4094"/>
              <a:ext cx="10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Rectangle 219"/>
            <p:cNvSpPr>
              <a:spLocks noChangeArrowheads="1"/>
            </p:cNvSpPr>
            <p:nvPr/>
          </p:nvSpPr>
          <p:spPr bwMode="auto">
            <a:xfrm>
              <a:off x="4538" y="4165"/>
              <a:ext cx="8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Rectangle 220"/>
            <p:cNvSpPr>
              <a:spLocks noChangeArrowheads="1"/>
            </p:cNvSpPr>
            <p:nvPr/>
          </p:nvSpPr>
          <p:spPr bwMode="auto">
            <a:xfrm>
              <a:off x="4473" y="4063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Rectangle 221"/>
            <p:cNvSpPr>
              <a:spLocks noChangeArrowheads="1"/>
            </p:cNvSpPr>
            <p:nvPr/>
          </p:nvSpPr>
          <p:spPr bwMode="auto">
            <a:xfrm>
              <a:off x="4427" y="4223"/>
              <a:ext cx="8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Rectangle 222"/>
            <p:cNvSpPr>
              <a:spLocks noChangeArrowheads="1"/>
            </p:cNvSpPr>
            <p:nvPr/>
          </p:nvSpPr>
          <p:spPr bwMode="auto">
            <a:xfrm>
              <a:off x="4508" y="4165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Rectangle 223"/>
            <p:cNvSpPr>
              <a:spLocks noChangeArrowheads="1"/>
            </p:cNvSpPr>
            <p:nvPr/>
          </p:nvSpPr>
          <p:spPr bwMode="auto">
            <a:xfrm>
              <a:off x="4346" y="4192"/>
              <a:ext cx="10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Rectangle 224"/>
            <p:cNvSpPr>
              <a:spLocks noChangeArrowheads="1"/>
            </p:cNvSpPr>
            <p:nvPr/>
          </p:nvSpPr>
          <p:spPr bwMode="auto">
            <a:xfrm>
              <a:off x="4427" y="4227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Rectangle 225"/>
            <p:cNvSpPr>
              <a:spLocks noChangeArrowheads="1"/>
            </p:cNvSpPr>
            <p:nvPr/>
          </p:nvSpPr>
          <p:spPr bwMode="auto">
            <a:xfrm>
              <a:off x="4746" y="4079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Rectangle 226"/>
            <p:cNvSpPr>
              <a:spLocks noChangeArrowheads="1"/>
            </p:cNvSpPr>
            <p:nvPr/>
          </p:nvSpPr>
          <p:spPr bwMode="auto">
            <a:xfrm>
              <a:off x="4842" y="4145"/>
              <a:ext cx="10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Rectangle 227"/>
            <p:cNvSpPr>
              <a:spLocks noChangeArrowheads="1"/>
            </p:cNvSpPr>
            <p:nvPr/>
          </p:nvSpPr>
          <p:spPr bwMode="auto">
            <a:xfrm>
              <a:off x="4778" y="4048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Rectangle 228"/>
            <p:cNvSpPr>
              <a:spLocks noChangeArrowheads="1"/>
            </p:cNvSpPr>
            <p:nvPr/>
          </p:nvSpPr>
          <p:spPr bwMode="auto">
            <a:xfrm>
              <a:off x="4731" y="4205"/>
              <a:ext cx="9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Rectangle 229"/>
            <p:cNvSpPr>
              <a:spLocks noChangeArrowheads="1"/>
            </p:cNvSpPr>
            <p:nvPr/>
          </p:nvSpPr>
          <p:spPr bwMode="auto">
            <a:xfrm>
              <a:off x="4814" y="4149"/>
              <a:ext cx="6" cy="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Rectangle 230"/>
            <p:cNvSpPr>
              <a:spLocks noChangeArrowheads="1"/>
            </p:cNvSpPr>
            <p:nvPr/>
          </p:nvSpPr>
          <p:spPr bwMode="auto">
            <a:xfrm>
              <a:off x="4651" y="4174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Rectangle 231"/>
            <p:cNvSpPr>
              <a:spLocks noChangeArrowheads="1"/>
            </p:cNvSpPr>
            <p:nvPr/>
          </p:nvSpPr>
          <p:spPr bwMode="auto">
            <a:xfrm>
              <a:off x="4733" y="4209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Rectangle 232"/>
            <p:cNvSpPr>
              <a:spLocks noChangeArrowheads="1"/>
            </p:cNvSpPr>
            <p:nvPr/>
          </p:nvSpPr>
          <p:spPr bwMode="auto">
            <a:xfrm>
              <a:off x="5052" y="4167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Rectangle 233"/>
            <p:cNvSpPr>
              <a:spLocks noChangeArrowheads="1"/>
            </p:cNvSpPr>
            <p:nvPr/>
          </p:nvSpPr>
          <p:spPr bwMode="auto">
            <a:xfrm>
              <a:off x="4493" y="4014"/>
              <a:ext cx="6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Rectangle 234"/>
            <p:cNvSpPr>
              <a:spLocks noChangeArrowheads="1"/>
            </p:cNvSpPr>
            <p:nvPr/>
          </p:nvSpPr>
          <p:spPr bwMode="auto">
            <a:xfrm>
              <a:off x="4028" y="4180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Rectangle 235"/>
            <p:cNvSpPr>
              <a:spLocks noChangeArrowheads="1"/>
            </p:cNvSpPr>
            <p:nvPr/>
          </p:nvSpPr>
          <p:spPr bwMode="auto">
            <a:xfrm>
              <a:off x="4380" y="4072"/>
              <a:ext cx="9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Rectangle 236"/>
            <p:cNvSpPr>
              <a:spLocks noChangeArrowheads="1"/>
            </p:cNvSpPr>
            <p:nvPr/>
          </p:nvSpPr>
          <p:spPr bwMode="auto">
            <a:xfrm>
              <a:off x="4463" y="4014"/>
              <a:ext cx="6" cy="1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Rectangle 237"/>
            <p:cNvSpPr>
              <a:spLocks noChangeArrowheads="1"/>
            </p:cNvSpPr>
            <p:nvPr/>
          </p:nvSpPr>
          <p:spPr bwMode="auto">
            <a:xfrm>
              <a:off x="4193" y="4138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Rectangle 238"/>
            <p:cNvSpPr>
              <a:spLocks noChangeArrowheads="1"/>
            </p:cNvSpPr>
            <p:nvPr/>
          </p:nvSpPr>
          <p:spPr bwMode="auto">
            <a:xfrm>
              <a:off x="4381" y="4076"/>
              <a:ext cx="6" cy="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Rectangle 239"/>
            <p:cNvSpPr>
              <a:spLocks noChangeArrowheads="1"/>
            </p:cNvSpPr>
            <p:nvPr/>
          </p:nvSpPr>
          <p:spPr bwMode="auto">
            <a:xfrm>
              <a:off x="1579" y="4092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Rectangle 240"/>
            <p:cNvSpPr>
              <a:spLocks noChangeArrowheads="1"/>
            </p:cNvSpPr>
            <p:nvPr/>
          </p:nvSpPr>
          <p:spPr bwMode="auto">
            <a:xfrm>
              <a:off x="2666" y="3760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Rectangle 241"/>
            <p:cNvSpPr>
              <a:spLocks noChangeArrowheads="1"/>
            </p:cNvSpPr>
            <p:nvPr/>
          </p:nvSpPr>
          <p:spPr bwMode="auto">
            <a:xfrm>
              <a:off x="1771" y="4025"/>
              <a:ext cx="8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Rectangle 242"/>
            <p:cNvSpPr>
              <a:spLocks noChangeArrowheads="1"/>
            </p:cNvSpPr>
            <p:nvPr/>
          </p:nvSpPr>
          <p:spPr bwMode="auto">
            <a:xfrm>
              <a:off x="1755" y="4145"/>
              <a:ext cx="8" cy="1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Rectangle 243"/>
            <p:cNvSpPr>
              <a:spLocks noChangeArrowheads="1"/>
            </p:cNvSpPr>
            <p:nvPr/>
          </p:nvSpPr>
          <p:spPr bwMode="auto">
            <a:xfrm>
              <a:off x="1960" y="4121"/>
              <a:ext cx="8" cy="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Rectangle 244"/>
            <p:cNvSpPr>
              <a:spLocks noChangeArrowheads="1"/>
            </p:cNvSpPr>
            <p:nvPr/>
          </p:nvSpPr>
          <p:spPr bwMode="auto">
            <a:xfrm>
              <a:off x="1543" y="4147"/>
              <a:ext cx="10" cy="1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Rectangle 245"/>
            <p:cNvSpPr>
              <a:spLocks noChangeArrowheads="1"/>
            </p:cNvSpPr>
            <p:nvPr/>
          </p:nvSpPr>
          <p:spPr bwMode="auto">
            <a:xfrm>
              <a:off x="1295" y="4147"/>
              <a:ext cx="8" cy="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246"/>
            <p:cNvSpPr>
              <a:spLocks/>
            </p:cNvSpPr>
            <p:nvPr/>
          </p:nvSpPr>
          <p:spPr bwMode="auto">
            <a:xfrm>
              <a:off x="2077" y="423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2 h 16"/>
                <a:gd name="T6" fmla="*/ 14 w 14"/>
                <a:gd name="T7" fmla="*/ 5 h 16"/>
                <a:gd name="T8" fmla="*/ 14 w 14"/>
                <a:gd name="T9" fmla="*/ 9 h 16"/>
                <a:gd name="T10" fmla="*/ 14 w 14"/>
                <a:gd name="T11" fmla="*/ 11 h 16"/>
                <a:gd name="T12" fmla="*/ 12 w 14"/>
                <a:gd name="T13" fmla="*/ 13 h 16"/>
                <a:gd name="T14" fmla="*/ 10 w 14"/>
                <a:gd name="T15" fmla="*/ 13 h 16"/>
                <a:gd name="T16" fmla="*/ 8 w 14"/>
                <a:gd name="T17" fmla="*/ 16 h 16"/>
                <a:gd name="T18" fmla="*/ 6 w 14"/>
                <a:gd name="T19" fmla="*/ 13 h 16"/>
                <a:gd name="T20" fmla="*/ 2 w 14"/>
                <a:gd name="T21" fmla="*/ 13 h 16"/>
                <a:gd name="T22" fmla="*/ 2 w 14"/>
                <a:gd name="T23" fmla="*/ 11 h 16"/>
                <a:gd name="T24" fmla="*/ 0 w 14"/>
                <a:gd name="T25" fmla="*/ 9 h 16"/>
                <a:gd name="T26" fmla="*/ 2 w 14"/>
                <a:gd name="T27" fmla="*/ 5 h 16"/>
                <a:gd name="T28" fmla="*/ 2 w 14"/>
                <a:gd name="T29" fmla="*/ 2 h 16"/>
                <a:gd name="T30" fmla="*/ 6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3"/>
                  </a:lnTo>
                  <a:lnTo>
                    <a:pt x="8" y="16"/>
                  </a:lnTo>
                  <a:lnTo>
                    <a:pt x="6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247"/>
            <p:cNvSpPr>
              <a:spLocks/>
            </p:cNvSpPr>
            <p:nvPr/>
          </p:nvSpPr>
          <p:spPr bwMode="auto">
            <a:xfrm>
              <a:off x="649" y="1675"/>
              <a:ext cx="13" cy="15"/>
            </a:xfrm>
            <a:custGeom>
              <a:avLst/>
              <a:gdLst>
                <a:gd name="T0" fmla="*/ 8 w 13"/>
                <a:gd name="T1" fmla="*/ 0 h 15"/>
                <a:gd name="T2" fmla="*/ 10 w 13"/>
                <a:gd name="T3" fmla="*/ 0 h 15"/>
                <a:gd name="T4" fmla="*/ 11 w 13"/>
                <a:gd name="T5" fmla="*/ 2 h 15"/>
                <a:gd name="T6" fmla="*/ 11 w 13"/>
                <a:gd name="T7" fmla="*/ 4 h 15"/>
                <a:gd name="T8" fmla="*/ 13 w 13"/>
                <a:gd name="T9" fmla="*/ 9 h 15"/>
                <a:gd name="T10" fmla="*/ 11 w 13"/>
                <a:gd name="T11" fmla="*/ 11 h 15"/>
                <a:gd name="T12" fmla="*/ 11 w 13"/>
                <a:gd name="T13" fmla="*/ 13 h 15"/>
                <a:gd name="T14" fmla="*/ 10 w 13"/>
                <a:gd name="T15" fmla="*/ 13 h 15"/>
                <a:gd name="T16" fmla="*/ 8 w 13"/>
                <a:gd name="T17" fmla="*/ 15 h 15"/>
                <a:gd name="T18" fmla="*/ 4 w 13"/>
                <a:gd name="T19" fmla="*/ 13 h 15"/>
                <a:gd name="T20" fmla="*/ 2 w 13"/>
                <a:gd name="T21" fmla="*/ 13 h 15"/>
                <a:gd name="T22" fmla="*/ 0 w 13"/>
                <a:gd name="T23" fmla="*/ 11 h 15"/>
                <a:gd name="T24" fmla="*/ 0 w 13"/>
                <a:gd name="T25" fmla="*/ 9 h 15"/>
                <a:gd name="T26" fmla="*/ 0 w 13"/>
                <a:gd name="T27" fmla="*/ 4 h 15"/>
                <a:gd name="T28" fmla="*/ 2 w 13"/>
                <a:gd name="T29" fmla="*/ 2 h 15"/>
                <a:gd name="T30" fmla="*/ 4 w 13"/>
                <a:gd name="T31" fmla="*/ 0 h 15"/>
                <a:gd name="T32" fmla="*/ 8 w 13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5">
                  <a:moveTo>
                    <a:pt x="8" y="0"/>
                  </a:moveTo>
                  <a:lnTo>
                    <a:pt x="10" y="0"/>
                  </a:lnTo>
                  <a:lnTo>
                    <a:pt x="11" y="2"/>
                  </a:lnTo>
                  <a:lnTo>
                    <a:pt x="11" y="4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248"/>
            <p:cNvSpPr>
              <a:spLocks/>
            </p:cNvSpPr>
            <p:nvPr/>
          </p:nvSpPr>
          <p:spPr bwMode="auto">
            <a:xfrm>
              <a:off x="1246" y="1057"/>
              <a:ext cx="14" cy="15"/>
            </a:xfrm>
            <a:custGeom>
              <a:avLst/>
              <a:gdLst>
                <a:gd name="T0" fmla="*/ 8 w 14"/>
                <a:gd name="T1" fmla="*/ 0 h 15"/>
                <a:gd name="T2" fmla="*/ 10 w 14"/>
                <a:gd name="T3" fmla="*/ 0 h 15"/>
                <a:gd name="T4" fmla="*/ 12 w 14"/>
                <a:gd name="T5" fmla="*/ 2 h 15"/>
                <a:gd name="T6" fmla="*/ 14 w 14"/>
                <a:gd name="T7" fmla="*/ 4 h 15"/>
                <a:gd name="T8" fmla="*/ 14 w 14"/>
                <a:gd name="T9" fmla="*/ 9 h 15"/>
                <a:gd name="T10" fmla="*/ 14 w 14"/>
                <a:gd name="T11" fmla="*/ 11 h 15"/>
                <a:gd name="T12" fmla="*/ 12 w 14"/>
                <a:gd name="T13" fmla="*/ 13 h 15"/>
                <a:gd name="T14" fmla="*/ 10 w 14"/>
                <a:gd name="T15" fmla="*/ 13 h 15"/>
                <a:gd name="T16" fmla="*/ 8 w 14"/>
                <a:gd name="T17" fmla="*/ 15 h 15"/>
                <a:gd name="T18" fmla="*/ 6 w 14"/>
                <a:gd name="T19" fmla="*/ 13 h 15"/>
                <a:gd name="T20" fmla="*/ 2 w 14"/>
                <a:gd name="T21" fmla="*/ 13 h 15"/>
                <a:gd name="T22" fmla="*/ 2 w 14"/>
                <a:gd name="T23" fmla="*/ 11 h 15"/>
                <a:gd name="T24" fmla="*/ 0 w 14"/>
                <a:gd name="T25" fmla="*/ 9 h 15"/>
                <a:gd name="T26" fmla="*/ 2 w 14"/>
                <a:gd name="T27" fmla="*/ 4 h 15"/>
                <a:gd name="T28" fmla="*/ 2 w 14"/>
                <a:gd name="T29" fmla="*/ 2 h 15"/>
                <a:gd name="T30" fmla="*/ 6 w 14"/>
                <a:gd name="T31" fmla="*/ 0 h 15"/>
                <a:gd name="T32" fmla="*/ 8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3"/>
                  </a:lnTo>
                  <a:lnTo>
                    <a:pt x="8" y="15"/>
                  </a:lnTo>
                  <a:lnTo>
                    <a:pt x="6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249"/>
            <p:cNvSpPr>
              <a:spLocks/>
            </p:cNvSpPr>
            <p:nvPr/>
          </p:nvSpPr>
          <p:spPr bwMode="auto">
            <a:xfrm>
              <a:off x="3814" y="235"/>
              <a:ext cx="14" cy="15"/>
            </a:xfrm>
            <a:custGeom>
              <a:avLst/>
              <a:gdLst>
                <a:gd name="T0" fmla="*/ 6 w 14"/>
                <a:gd name="T1" fmla="*/ 0 h 15"/>
                <a:gd name="T2" fmla="*/ 8 w 14"/>
                <a:gd name="T3" fmla="*/ 0 h 15"/>
                <a:gd name="T4" fmla="*/ 12 w 14"/>
                <a:gd name="T5" fmla="*/ 2 h 15"/>
                <a:gd name="T6" fmla="*/ 12 w 14"/>
                <a:gd name="T7" fmla="*/ 4 h 15"/>
                <a:gd name="T8" fmla="*/ 14 w 14"/>
                <a:gd name="T9" fmla="*/ 9 h 15"/>
                <a:gd name="T10" fmla="*/ 12 w 14"/>
                <a:gd name="T11" fmla="*/ 11 h 15"/>
                <a:gd name="T12" fmla="*/ 12 w 14"/>
                <a:gd name="T13" fmla="*/ 13 h 15"/>
                <a:gd name="T14" fmla="*/ 8 w 14"/>
                <a:gd name="T15" fmla="*/ 13 h 15"/>
                <a:gd name="T16" fmla="*/ 6 w 14"/>
                <a:gd name="T17" fmla="*/ 15 h 15"/>
                <a:gd name="T18" fmla="*/ 4 w 14"/>
                <a:gd name="T19" fmla="*/ 13 h 15"/>
                <a:gd name="T20" fmla="*/ 2 w 14"/>
                <a:gd name="T21" fmla="*/ 13 h 15"/>
                <a:gd name="T22" fmla="*/ 0 w 14"/>
                <a:gd name="T23" fmla="*/ 11 h 15"/>
                <a:gd name="T24" fmla="*/ 0 w 14"/>
                <a:gd name="T25" fmla="*/ 9 h 15"/>
                <a:gd name="T26" fmla="*/ 0 w 14"/>
                <a:gd name="T27" fmla="*/ 4 h 15"/>
                <a:gd name="T28" fmla="*/ 2 w 14"/>
                <a:gd name="T29" fmla="*/ 2 h 15"/>
                <a:gd name="T30" fmla="*/ 4 w 14"/>
                <a:gd name="T31" fmla="*/ 0 h 15"/>
                <a:gd name="T32" fmla="*/ 6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6" y="0"/>
                  </a:moveTo>
                  <a:lnTo>
                    <a:pt x="8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6" y="15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250"/>
            <p:cNvSpPr>
              <a:spLocks/>
            </p:cNvSpPr>
            <p:nvPr/>
          </p:nvSpPr>
          <p:spPr bwMode="auto">
            <a:xfrm>
              <a:off x="837" y="733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3 h 18"/>
                <a:gd name="T4" fmla="*/ 12 w 14"/>
                <a:gd name="T5" fmla="*/ 3 h 18"/>
                <a:gd name="T6" fmla="*/ 12 w 14"/>
                <a:gd name="T7" fmla="*/ 7 h 18"/>
                <a:gd name="T8" fmla="*/ 14 w 14"/>
                <a:gd name="T9" fmla="*/ 9 h 18"/>
                <a:gd name="T10" fmla="*/ 12 w 14"/>
                <a:gd name="T11" fmla="*/ 14 h 18"/>
                <a:gd name="T12" fmla="*/ 12 w 14"/>
                <a:gd name="T13" fmla="*/ 16 h 18"/>
                <a:gd name="T14" fmla="*/ 10 w 14"/>
                <a:gd name="T15" fmla="*/ 16 h 18"/>
                <a:gd name="T16" fmla="*/ 8 w 14"/>
                <a:gd name="T17" fmla="*/ 18 h 18"/>
                <a:gd name="T18" fmla="*/ 4 w 14"/>
                <a:gd name="T19" fmla="*/ 16 h 18"/>
                <a:gd name="T20" fmla="*/ 2 w 14"/>
                <a:gd name="T21" fmla="*/ 16 h 18"/>
                <a:gd name="T22" fmla="*/ 0 w 14"/>
                <a:gd name="T23" fmla="*/ 14 h 18"/>
                <a:gd name="T24" fmla="*/ 0 w 14"/>
                <a:gd name="T25" fmla="*/ 9 h 18"/>
                <a:gd name="T26" fmla="*/ 0 w 14"/>
                <a:gd name="T27" fmla="*/ 7 h 18"/>
                <a:gd name="T28" fmla="*/ 2 w 14"/>
                <a:gd name="T29" fmla="*/ 3 h 18"/>
                <a:gd name="T30" fmla="*/ 4 w 14"/>
                <a:gd name="T31" fmla="*/ 3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3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4" y="9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251"/>
            <p:cNvSpPr>
              <a:spLocks/>
            </p:cNvSpPr>
            <p:nvPr/>
          </p:nvSpPr>
          <p:spPr bwMode="auto">
            <a:xfrm>
              <a:off x="313" y="1168"/>
              <a:ext cx="14" cy="17"/>
            </a:xfrm>
            <a:custGeom>
              <a:avLst/>
              <a:gdLst>
                <a:gd name="T0" fmla="*/ 8 w 14"/>
                <a:gd name="T1" fmla="*/ 0 h 17"/>
                <a:gd name="T2" fmla="*/ 10 w 14"/>
                <a:gd name="T3" fmla="*/ 0 h 17"/>
                <a:gd name="T4" fmla="*/ 12 w 14"/>
                <a:gd name="T5" fmla="*/ 2 h 17"/>
                <a:gd name="T6" fmla="*/ 14 w 14"/>
                <a:gd name="T7" fmla="*/ 6 h 17"/>
                <a:gd name="T8" fmla="*/ 14 w 14"/>
                <a:gd name="T9" fmla="*/ 8 h 17"/>
                <a:gd name="T10" fmla="*/ 14 w 14"/>
                <a:gd name="T11" fmla="*/ 11 h 17"/>
                <a:gd name="T12" fmla="*/ 12 w 14"/>
                <a:gd name="T13" fmla="*/ 13 h 17"/>
                <a:gd name="T14" fmla="*/ 10 w 14"/>
                <a:gd name="T15" fmla="*/ 15 h 17"/>
                <a:gd name="T16" fmla="*/ 8 w 14"/>
                <a:gd name="T17" fmla="*/ 17 h 17"/>
                <a:gd name="T18" fmla="*/ 4 w 14"/>
                <a:gd name="T19" fmla="*/ 15 h 17"/>
                <a:gd name="T20" fmla="*/ 2 w 14"/>
                <a:gd name="T21" fmla="*/ 13 h 17"/>
                <a:gd name="T22" fmla="*/ 2 w 14"/>
                <a:gd name="T23" fmla="*/ 11 h 17"/>
                <a:gd name="T24" fmla="*/ 0 w 14"/>
                <a:gd name="T25" fmla="*/ 8 h 17"/>
                <a:gd name="T26" fmla="*/ 2 w 14"/>
                <a:gd name="T27" fmla="*/ 6 h 17"/>
                <a:gd name="T28" fmla="*/ 2 w 14"/>
                <a:gd name="T29" fmla="*/ 2 h 17"/>
                <a:gd name="T30" fmla="*/ 4 w 14"/>
                <a:gd name="T31" fmla="*/ 0 h 17"/>
                <a:gd name="T32" fmla="*/ 8 w 14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7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Freeform 252"/>
            <p:cNvSpPr>
              <a:spLocks/>
            </p:cNvSpPr>
            <p:nvPr/>
          </p:nvSpPr>
          <p:spPr bwMode="auto">
            <a:xfrm>
              <a:off x="4614" y="255"/>
              <a:ext cx="13" cy="17"/>
            </a:xfrm>
            <a:custGeom>
              <a:avLst/>
              <a:gdLst>
                <a:gd name="T0" fmla="*/ 7 w 13"/>
                <a:gd name="T1" fmla="*/ 0 h 17"/>
                <a:gd name="T2" fmla="*/ 9 w 13"/>
                <a:gd name="T3" fmla="*/ 2 h 17"/>
                <a:gd name="T4" fmla="*/ 11 w 13"/>
                <a:gd name="T5" fmla="*/ 2 h 17"/>
                <a:gd name="T6" fmla="*/ 11 w 13"/>
                <a:gd name="T7" fmla="*/ 6 h 17"/>
                <a:gd name="T8" fmla="*/ 13 w 13"/>
                <a:gd name="T9" fmla="*/ 9 h 17"/>
                <a:gd name="T10" fmla="*/ 11 w 13"/>
                <a:gd name="T11" fmla="*/ 13 h 17"/>
                <a:gd name="T12" fmla="*/ 11 w 13"/>
                <a:gd name="T13" fmla="*/ 15 h 17"/>
                <a:gd name="T14" fmla="*/ 9 w 13"/>
                <a:gd name="T15" fmla="*/ 15 h 17"/>
                <a:gd name="T16" fmla="*/ 7 w 13"/>
                <a:gd name="T17" fmla="*/ 17 h 17"/>
                <a:gd name="T18" fmla="*/ 4 w 13"/>
                <a:gd name="T19" fmla="*/ 15 h 17"/>
                <a:gd name="T20" fmla="*/ 2 w 13"/>
                <a:gd name="T21" fmla="*/ 15 h 17"/>
                <a:gd name="T22" fmla="*/ 2 w 13"/>
                <a:gd name="T23" fmla="*/ 13 h 17"/>
                <a:gd name="T24" fmla="*/ 0 w 13"/>
                <a:gd name="T25" fmla="*/ 9 h 17"/>
                <a:gd name="T26" fmla="*/ 2 w 13"/>
                <a:gd name="T27" fmla="*/ 6 h 17"/>
                <a:gd name="T28" fmla="*/ 2 w 13"/>
                <a:gd name="T29" fmla="*/ 2 h 17"/>
                <a:gd name="T30" fmla="*/ 4 w 13"/>
                <a:gd name="T31" fmla="*/ 2 h 17"/>
                <a:gd name="T32" fmla="*/ 7 w 13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7">
                  <a:moveTo>
                    <a:pt x="7" y="0"/>
                  </a:moveTo>
                  <a:lnTo>
                    <a:pt x="9" y="2"/>
                  </a:lnTo>
                  <a:lnTo>
                    <a:pt x="11" y="2"/>
                  </a:lnTo>
                  <a:lnTo>
                    <a:pt x="11" y="6"/>
                  </a:lnTo>
                  <a:lnTo>
                    <a:pt x="13" y="9"/>
                  </a:lnTo>
                  <a:lnTo>
                    <a:pt x="11" y="13"/>
                  </a:lnTo>
                  <a:lnTo>
                    <a:pt x="11" y="15"/>
                  </a:lnTo>
                  <a:lnTo>
                    <a:pt x="9" y="15"/>
                  </a:lnTo>
                  <a:lnTo>
                    <a:pt x="7" y="17"/>
                  </a:lnTo>
                  <a:lnTo>
                    <a:pt x="4" y="15"/>
                  </a:lnTo>
                  <a:lnTo>
                    <a:pt x="2" y="15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6"/>
                  </a:lnTo>
                  <a:lnTo>
                    <a:pt x="2" y="2"/>
                  </a:lnTo>
                  <a:lnTo>
                    <a:pt x="4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Freeform 253"/>
            <p:cNvSpPr>
              <a:spLocks/>
            </p:cNvSpPr>
            <p:nvPr/>
          </p:nvSpPr>
          <p:spPr bwMode="auto">
            <a:xfrm>
              <a:off x="286" y="461"/>
              <a:ext cx="15" cy="18"/>
            </a:xfrm>
            <a:custGeom>
              <a:avLst/>
              <a:gdLst>
                <a:gd name="T0" fmla="*/ 8 w 15"/>
                <a:gd name="T1" fmla="*/ 0 h 18"/>
                <a:gd name="T2" fmla="*/ 10 w 15"/>
                <a:gd name="T3" fmla="*/ 2 h 18"/>
                <a:gd name="T4" fmla="*/ 14 w 15"/>
                <a:gd name="T5" fmla="*/ 4 h 18"/>
                <a:gd name="T6" fmla="*/ 14 w 15"/>
                <a:gd name="T7" fmla="*/ 6 h 18"/>
                <a:gd name="T8" fmla="*/ 15 w 15"/>
                <a:gd name="T9" fmla="*/ 9 h 18"/>
                <a:gd name="T10" fmla="*/ 14 w 15"/>
                <a:gd name="T11" fmla="*/ 11 h 18"/>
                <a:gd name="T12" fmla="*/ 14 w 15"/>
                <a:gd name="T13" fmla="*/ 15 h 18"/>
                <a:gd name="T14" fmla="*/ 10 w 15"/>
                <a:gd name="T15" fmla="*/ 15 h 18"/>
                <a:gd name="T16" fmla="*/ 8 w 15"/>
                <a:gd name="T17" fmla="*/ 18 h 18"/>
                <a:gd name="T18" fmla="*/ 6 w 15"/>
                <a:gd name="T19" fmla="*/ 15 h 18"/>
                <a:gd name="T20" fmla="*/ 2 w 15"/>
                <a:gd name="T21" fmla="*/ 15 h 18"/>
                <a:gd name="T22" fmla="*/ 2 w 15"/>
                <a:gd name="T23" fmla="*/ 11 h 18"/>
                <a:gd name="T24" fmla="*/ 0 w 15"/>
                <a:gd name="T25" fmla="*/ 9 h 18"/>
                <a:gd name="T26" fmla="*/ 2 w 15"/>
                <a:gd name="T27" fmla="*/ 6 h 18"/>
                <a:gd name="T28" fmla="*/ 2 w 15"/>
                <a:gd name="T29" fmla="*/ 4 h 18"/>
                <a:gd name="T30" fmla="*/ 6 w 15"/>
                <a:gd name="T31" fmla="*/ 2 h 18"/>
                <a:gd name="T32" fmla="*/ 8 w 15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18">
                  <a:moveTo>
                    <a:pt x="8" y="0"/>
                  </a:move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1"/>
                  </a:lnTo>
                  <a:lnTo>
                    <a:pt x="14" y="15"/>
                  </a:lnTo>
                  <a:lnTo>
                    <a:pt x="10" y="15"/>
                  </a:lnTo>
                  <a:lnTo>
                    <a:pt x="8" y="18"/>
                  </a:lnTo>
                  <a:lnTo>
                    <a:pt x="6" y="15"/>
                  </a:lnTo>
                  <a:lnTo>
                    <a:pt x="2" y="15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Freeform 254"/>
            <p:cNvSpPr>
              <a:spLocks/>
            </p:cNvSpPr>
            <p:nvPr/>
          </p:nvSpPr>
          <p:spPr bwMode="auto">
            <a:xfrm>
              <a:off x="3072" y="704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3 h 18"/>
                <a:gd name="T4" fmla="*/ 12 w 14"/>
                <a:gd name="T5" fmla="*/ 5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2 h 18"/>
                <a:gd name="T12" fmla="*/ 12 w 14"/>
                <a:gd name="T13" fmla="*/ 16 h 18"/>
                <a:gd name="T14" fmla="*/ 10 w 14"/>
                <a:gd name="T15" fmla="*/ 16 h 18"/>
                <a:gd name="T16" fmla="*/ 8 w 14"/>
                <a:gd name="T17" fmla="*/ 18 h 18"/>
                <a:gd name="T18" fmla="*/ 4 w 14"/>
                <a:gd name="T19" fmla="*/ 16 h 18"/>
                <a:gd name="T20" fmla="*/ 2 w 14"/>
                <a:gd name="T21" fmla="*/ 16 h 18"/>
                <a:gd name="T22" fmla="*/ 0 w 14"/>
                <a:gd name="T23" fmla="*/ 12 h 18"/>
                <a:gd name="T24" fmla="*/ 0 w 14"/>
                <a:gd name="T25" fmla="*/ 9 h 18"/>
                <a:gd name="T26" fmla="*/ 0 w 14"/>
                <a:gd name="T27" fmla="*/ 7 h 18"/>
                <a:gd name="T28" fmla="*/ 2 w 14"/>
                <a:gd name="T29" fmla="*/ 5 h 18"/>
                <a:gd name="T30" fmla="*/ 4 w 14"/>
                <a:gd name="T31" fmla="*/ 3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3"/>
                  </a:lnTo>
                  <a:lnTo>
                    <a:pt x="12" y="5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2"/>
                  </a:lnTo>
                  <a:lnTo>
                    <a:pt x="12" y="16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Freeform 255"/>
            <p:cNvSpPr>
              <a:spLocks/>
            </p:cNvSpPr>
            <p:nvPr/>
          </p:nvSpPr>
          <p:spPr bwMode="auto">
            <a:xfrm>
              <a:off x="3463" y="450"/>
              <a:ext cx="14" cy="17"/>
            </a:xfrm>
            <a:custGeom>
              <a:avLst/>
              <a:gdLst>
                <a:gd name="T0" fmla="*/ 8 w 14"/>
                <a:gd name="T1" fmla="*/ 0 h 17"/>
                <a:gd name="T2" fmla="*/ 10 w 14"/>
                <a:gd name="T3" fmla="*/ 2 h 17"/>
                <a:gd name="T4" fmla="*/ 12 w 14"/>
                <a:gd name="T5" fmla="*/ 4 h 17"/>
                <a:gd name="T6" fmla="*/ 12 w 14"/>
                <a:gd name="T7" fmla="*/ 6 h 17"/>
                <a:gd name="T8" fmla="*/ 14 w 14"/>
                <a:gd name="T9" fmla="*/ 9 h 17"/>
                <a:gd name="T10" fmla="*/ 12 w 14"/>
                <a:gd name="T11" fmla="*/ 11 h 17"/>
                <a:gd name="T12" fmla="*/ 12 w 14"/>
                <a:gd name="T13" fmla="*/ 15 h 17"/>
                <a:gd name="T14" fmla="*/ 10 w 14"/>
                <a:gd name="T15" fmla="*/ 17 h 17"/>
                <a:gd name="T16" fmla="*/ 8 w 14"/>
                <a:gd name="T17" fmla="*/ 17 h 17"/>
                <a:gd name="T18" fmla="*/ 4 w 14"/>
                <a:gd name="T19" fmla="*/ 17 h 17"/>
                <a:gd name="T20" fmla="*/ 2 w 14"/>
                <a:gd name="T21" fmla="*/ 15 h 17"/>
                <a:gd name="T22" fmla="*/ 0 w 14"/>
                <a:gd name="T23" fmla="*/ 11 h 17"/>
                <a:gd name="T24" fmla="*/ 0 w 14"/>
                <a:gd name="T25" fmla="*/ 9 h 17"/>
                <a:gd name="T26" fmla="*/ 0 w 14"/>
                <a:gd name="T27" fmla="*/ 6 h 17"/>
                <a:gd name="T28" fmla="*/ 2 w 14"/>
                <a:gd name="T29" fmla="*/ 4 h 17"/>
                <a:gd name="T30" fmla="*/ 4 w 14"/>
                <a:gd name="T31" fmla="*/ 2 h 17"/>
                <a:gd name="T32" fmla="*/ 8 w 14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7">
                  <a:moveTo>
                    <a:pt x="8" y="0"/>
                  </a:moveTo>
                  <a:lnTo>
                    <a:pt x="10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5"/>
                  </a:lnTo>
                  <a:lnTo>
                    <a:pt x="10" y="17"/>
                  </a:lnTo>
                  <a:lnTo>
                    <a:pt x="8" y="17"/>
                  </a:lnTo>
                  <a:lnTo>
                    <a:pt x="4" y="17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256"/>
            <p:cNvSpPr>
              <a:spLocks/>
            </p:cNvSpPr>
            <p:nvPr/>
          </p:nvSpPr>
          <p:spPr bwMode="auto">
            <a:xfrm>
              <a:off x="1539" y="627"/>
              <a:ext cx="14" cy="18"/>
            </a:xfrm>
            <a:custGeom>
              <a:avLst/>
              <a:gdLst>
                <a:gd name="T0" fmla="*/ 6 w 14"/>
                <a:gd name="T1" fmla="*/ 0 h 18"/>
                <a:gd name="T2" fmla="*/ 8 w 14"/>
                <a:gd name="T3" fmla="*/ 0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5 h 18"/>
                <a:gd name="T14" fmla="*/ 8 w 14"/>
                <a:gd name="T15" fmla="*/ 15 h 18"/>
                <a:gd name="T16" fmla="*/ 6 w 14"/>
                <a:gd name="T17" fmla="*/ 18 h 18"/>
                <a:gd name="T18" fmla="*/ 4 w 14"/>
                <a:gd name="T19" fmla="*/ 15 h 18"/>
                <a:gd name="T20" fmla="*/ 2 w 14"/>
                <a:gd name="T21" fmla="*/ 15 h 18"/>
                <a:gd name="T22" fmla="*/ 0 w 14"/>
                <a:gd name="T23" fmla="*/ 11 h 18"/>
                <a:gd name="T24" fmla="*/ 0 w 14"/>
                <a:gd name="T25" fmla="*/ 9 h 18"/>
                <a:gd name="T26" fmla="*/ 0 w 14"/>
                <a:gd name="T27" fmla="*/ 7 h 18"/>
                <a:gd name="T28" fmla="*/ 2 w 14"/>
                <a:gd name="T29" fmla="*/ 2 h 18"/>
                <a:gd name="T30" fmla="*/ 4 w 14"/>
                <a:gd name="T31" fmla="*/ 0 h 18"/>
                <a:gd name="T32" fmla="*/ 6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6" y="0"/>
                  </a:moveTo>
                  <a:lnTo>
                    <a:pt x="8" y="0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5"/>
                  </a:lnTo>
                  <a:lnTo>
                    <a:pt x="8" y="15"/>
                  </a:lnTo>
                  <a:lnTo>
                    <a:pt x="6" y="18"/>
                  </a:lnTo>
                  <a:lnTo>
                    <a:pt x="4" y="15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257"/>
            <p:cNvSpPr>
              <a:spLocks/>
            </p:cNvSpPr>
            <p:nvPr/>
          </p:nvSpPr>
          <p:spPr bwMode="auto">
            <a:xfrm>
              <a:off x="3860" y="744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3 h 16"/>
                <a:gd name="T4" fmla="*/ 12 w 14"/>
                <a:gd name="T5" fmla="*/ 3 h 16"/>
                <a:gd name="T6" fmla="*/ 14 w 14"/>
                <a:gd name="T7" fmla="*/ 5 h 16"/>
                <a:gd name="T8" fmla="*/ 14 w 14"/>
                <a:gd name="T9" fmla="*/ 9 h 16"/>
                <a:gd name="T10" fmla="*/ 14 w 14"/>
                <a:gd name="T11" fmla="*/ 11 h 16"/>
                <a:gd name="T12" fmla="*/ 12 w 14"/>
                <a:gd name="T13" fmla="*/ 14 h 16"/>
                <a:gd name="T14" fmla="*/ 10 w 14"/>
                <a:gd name="T15" fmla="*/ 16 h 16"/>
                <a:gd name="T16" fmla="*/ 8 w 14"/>
                <a:gd name="T17" fmla="*/ 16 h 16"/>
                <a:gd name="T18" fmla="*/ 6 w 14"/>
                <a:gd name="T19" fmla="*/ 16 h 16"/>
                <a:gd name="T20" fmla="*/ 2 w 14"/>
                <a:gd name="T21" fmla="*/ 14 h 16"/>
                <a:gd name="T22" fmla="*/ 2 w 14"/>
                <a:gd name="T23" fmla="*/ 11 h 16"/>
                <a:gd name="T24" fmla="*/ 0 w 14"/>
                <a:gd name="T25" fmla="*/ 9 h 16"/>
                <a:gd name="T26" fmla="*/ 2 w 14"/>
                <a:gd name="T27" fmla="*/ 5 h 16"/>
                <a:gd name="T28" fmla="*/ 2 w 14"/>
                <a:gd name="T29" fmla="*/ 3 h 16"/>
                <a:gd name="T30" fmla="*/ 6 w 14"/>
                <a:gd name="T31" fmla="*/ 3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3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5"/>
                  </a:lnTo>
                  <a:lnTo>
                    <a:pt x="2" y="3"/>
                  </a:lnTo>
                  <a:lnTo>
                    <a:pt x="6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258"/>
            <p:cNvSpPr>
              <a:spLocks/>
            </p:cNvSpPr>
            <p:nvPr/>
          </p:nvSpPr>
          <p:spPr bwMode="auto">
            <a:xfrm>
              <a:off x="4066" y="1050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2 h 16"/>
                <a:gd name="T4" fmla="*/ 12 w 14"/>
                <a:gd name="T5" fmla="*/ 2 h 16"/>
                <a:gd name="T6" fmla="*/ 12 w 14"/>
                <a:gd name="T7" fmla="*/ 5 h 16"/>
                <a:gd name="T8" fmla="*/ 14 w 14"/>
                <a:gd name="T9" fmla="*/ 9 h 16"/>
                <a:gd name="T10" fmla="*/ 12 w 14"/>
                <a:gd name="T11" fmla="*/ 11 h 16"/>
                <a:gd name="T12" fmla="*/ 12 w 14"/>
                <a:gd name="T13" fmla="*/ 13 h 16"/>
                <a:gd name="T14" fmla="*/ 10 w 14"/>
                <a:gd name="T15" fmla="*/ 16 h 16"/>
                <a:gd name="T16" fmla="*/ 8 w 14"/>
                <a:gd name="T17" fmla="*/ 16 h 16"/>
                <a:gd name="T18" fmla="*/ 4 w 14"/>
                <a:gd name="T19" fmla="*/ 16 h 16"/>
                <a:gd name="T20" fmla="*/ 2 w 14"/>
                <a:gd name="T21" fmla="*/ 13 h 16"/>
                <a:gd name="T22" fmla="*/ 0 w 14"/>
                <a:gd name="T23" fmla="*/ 11 h 16"/>
                <a:gd name="T24" fmla="*/ 0 w 14"/>
                <a:gd name="T25" fmla="*/ 9 h 16"/>
                <a:gd name="T26" fmla="*/ 0 w 14"/>
                <a:gd name="T27" fmla="*/ 5 h 16"/>
                <a:gd name="T28" fmla="*/ 2 w 14"/>
                <a:gd name="T29" fmla="*/ 2 h 16"/>
                <a:gd name="T30" fmla="*/ 4 w 14"/>
                <a:gd name="T31" fmla="*/ 2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2" y="5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259"/>
            <p:cNvSpPr>
              <a:spLocks/>
            </p:cNvSpPr>
            <p:nvPr/>
          </p:nvSpPr>
          <p:spPr bwMode="auto">
            <a:xfrm>
              <a:off x="2805" y="862"/>
              <a:ext cx="14" cy="15"/>
            </a:xfrm>
            <a:custGeom>
              <a:avLst/>
              <a:gdLst>
                <a:gd name="T0" fmla="*/ 6 w 14"/>
                <a:gd name="T1" fmla="*/ 0 h 15"/>
                <a:gd name="T2" fmla="*/ 8 w 14"/>
                <a:gd name="T3" fmla="*/ 2 h 15"/>
                <a:gd name="T4" fmla="*/ 10 w 14"/>
                <a:gd name="T5" fmla="*/ 2 h 15"/>
                <a:gd name="T6" fmla="*/ 12 w 14"/>
                <a:gd name="T7" fmla="*/ 4 h 15"/>
                <a:gd name="T8" fmla="*/ 14 w 14"/>
                <a:gd name="T9" fmla="*/ 9 h 15"/>
                <a:gd name="T10" fmla="*/ 12 w 14"/>
                <a:gd name="T11" fmla="*/ 11 h 15"/>
                <a:gd name="T12" fmla="*/ 10 w 14"/>
                <a:gd name="T13" fmla="*/ 13 h 15"/>
                <a:gd name="T14" fmla="*/ 8 w 14"/>
                <a:gd name="T15" fmla="*/ 15 h 15"/>
                <a:gd name="T16" fmla="*/ 6 w 14"/>
                <a:gd name="T17" fmla="*/ 15 h 15"/>
                <a:gd name="T18" fmla="*/ 4 w 14"/>
                <a:gd name="T19" fmla="*/ 15 h 15"/>
                <a:gd name="T20" fmla="*/ 2 w 14"/>
                <a:gd name="T21" fmla="*/ 13 h 15"/>
                <a:gd name="T22" fmla="*/ 0 w 14"/>
                <a:gd name="T23" fmla="*/ 11 h 15"/>
                <a:gd name="T24" fmla="*/ 0 w 14"/>
                <a:gd name="T25" fmla="*/ 9 h 15"/>
                <a:gd name="T26" fmla="*/ 0 w 14"/>
                <a:gd name="T27" fmla="*/ 4 h 15"/>
                <a:gd name="T28" fmla="*/ 2 w 14"/>
                <a:gd name="T29" fmla="*/ 2 h 15"/>
                <a:gd name="T30" fmla="*/ 4 w 14"/>
                <a:gd name="T31" fmla="*/ 2 h 15"/>
                <a:gd name="T32" fmla="*/ 6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6" y="0"/>
                  </a:moveTo>
                  <a:lnTo>
                    <a:pt x="8" y="2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0" y="13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260"/>
            <p:cNvSpPr>
              <a:spLocks/>
            </p:cNvSpPr>
            <p:nvPr/>
          </p:nvSpPr>
          <p:spPr bwMode="auto">
            <a:xfrm>
              <a:off x="871" y="1320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3 h 16"/>
                <a:gd name="T6" fmla="*/ 14 w 14"/>
                <a:gd name="T7" fmla="*/ 5 h 16"/>
                <a:gd name="T8" fmla="*/ 14 w 14"/>
                <a:gd name="T9" fmla="*/ 9 h 16"/>
                <a:gd name="T10" fmla="*/ 14 w 14"/>
                <a:gd name="T11" fmla="*/ 11 h 16"/>
                <a:gd name="T12" fmla="*/ 12 w 14"/>
                <a:gd name="T13" fmla="*/ 14 h 16"/>
                <a:gd name="T14" fmla="*/ 10 w 14"/>
                <a:gd name="T15" fmla="*/ 14 h 16"/>
                <a:gd name="T16" fmla="*/ 8 w 14"/>
                <a:gd name="T17" fmla="*/ 16 h 16"/>
                <a:gd name="T18" fmla="*/ 4 w 14"/>
                <a:gd name="T19" fmla="*/ 14 h 16"/>
                <a:gd name="T20" fmla="*/ 2 w 14"/>
                <a:gd name="T21" fmla="*/ 14 h 16"/>
                <a:gd name="T22" fmla="*/ 2 w 14"/>
                <a:gd name="T23" fmla="*/ 11 h 16"/>
                <a:gd name="T24" fmla="*/ 0 w 14"/>
                <a:gd name="T25" fmla="*/ 9 h 16"/>
                <a:gd name="T26" fmla="*/ 2 w 14"/>
                <a:gd name="T27" fmla="*/ 5 h 16"/>
                <a:gd name="T28" fmla="*/ 2 w 14"/>
                <a:gd name="T29" fmla="*/ 3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261"/>
            <p:cNvSpPr>
              <a:spLocks/>
            </p:cNvSpPr>
            <p:nvPr/>
          </p:nvSpPr>
          <p:spPr bwMode="auto">
            <a:xfrm>
              <a:off x="1894" y="288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6 h 18"/>
                <a:gd name="T14" fmla="*/ 10 w 14"/>
                <a:gd name="T15" fmla="*/ 16 h 18"/>
                <a:gd name="T16" fmla="*/ 8 w 14"/>
                <a:gd name="T17" fmla="*/ 18 h 18"/>
                <a:gd name="T18" fmla="*/ 4 w 14"/>
                <a:gd name="T19" fmla="*/ 16 h 18"/>
                <a:gd name="T20" fmla="*/ 2 w 14"/>
                <a:gd name="T21" fmla="*/ 16 h 18"/>
                <a:gd name="T22" fmla="*/ 2 w 14"/>
                <a:gd name="T23" fmla="*/ 11 h 18"/>
                <a:gd name="T24" fmla="*/ 0 w 14"/>
                <a:gd name="T25" fmla="*/ 9 h 18"/>
                <a:gd name="T26" fmla="*/ 2 w 14"/>
                <a:gd name="T27" fmla="*/ 7 h 18"/>
                <a:gd name="T28" fmla="*/ 2 w 14"/>
                <a:gd name="T29" fmla="*/ 2 h 18"/>
                <a:gd name="T30" fmla="*/ 4 w 14"/>
                <a:gd name="T31" fmla="*/ 2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6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6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Freeform 262"/>
            <p:cNvSpPr>
              <a:spLocks/>
            </p:cNvSpPr>
            <p:nvPr/>
          </p:nvSpPr>
          <p:spPr bwMode="auto">
            <a:xfrm>
              <a:off x="2148" y="771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2 h 18"/>
                <a:gd name="T4" fmla="*/ 12 w 14"/>
                <a:gd name="T5" fmla="*/ 4 h 18"/>
                <a:gd name="T6" fmla="*/ 12 w 14"/>
                <a:gd name="T7" fmla="*/ 7 h 18"/>
                <a:gd name="T8" fmla="*/ 14 w 14"/>
                <a:gd name="T9" fmla="*/ 9 h 18"/>
                <a:gd name="T10" fmla="*/ 12 w 14"/>
                <a:gd name="T11" fmla="*/ 13 h 18"/>
                <a:gd name="T12" fmla="*/ 12 w 14"/>
                <a:gd name="T13" fmla="*/ 15 h 18"/>
                <a:gd name="T14" fmla="*/ 10 w 14"/>
                <a:gd name="T15" fmla="*/ 18 h 18"/>
                <a:gd name="T16" fmla="*/ 8 w 14"/>
                <a:gd name="T17" fmla="*/ 18 h 18"/>
                <a:gd name="T18" fmla="*/ 4 w 14"/>
                <a:gd name="T19" fmla="*/ 18 h 18"/>
                <a:gd name="T20" fmla="*/ 2 w 14"/>
                <a:gd name="T21" fmla="*/ 15 h 18"/>
                <a:gd name="T22" fmla="*/ 2 w 14"/>
                <a:gd name="T23" fmla="*/ 13 h 18"/>
                <a:gd name="T24" fmla="*/ 0 w 14"/>
                <a:gd name="T25" fmla="*/ 9 h 18"/>
                <a:gd name="T26" fmla="*/ 2 w 14"/>
                <a:gd name="T27" fmla="*/ 7 h 18"/>
                <a:gd name="T28" fmla="*/ 2 w 14"/>
                <a:gd name="T29" fmla="*/ 4 h 18"/>
                <a:gd name="T30" fmla="*/ 4 w 14"/>
                <a:gd name="T31" fmla="*/ 2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2"/>
                  </a:lnTo>
                  <a:lnTo>
                    <a:pt x="12" y="4"/>
                  </a:lnTo>
                  <a:lnTo>
                    <a:pt x="12" y="7"/>
                  </a:lnTo>
                  <a:lnTo>
                    <a:pt x="14" y="9"/>
                  </a:lnTo>
                  <a:lnTo>
                    <a:pt x="12" y="13"/>
                  </a:lnTo>
                  <a:lnTo>
                    <a:pt x="12" y="15"/>
                  </a:lnTo>
                  <a:lnTo>
                    <a:pt x="10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5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Freeform 263"/>
            <p:cNvSpPr>
              <a:spLocks/>
            </p:cNvSpPr>
            <p:nvPr/>
          </p:nvSpPr>
          <p:spPr bwMode="auto">
            <a:xfrm>
              <a:off x="5111" y="445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3 h 16"/>
                <a:gd name="T6" fmla="*/ 14 w 14"/>
                <a:gd name="T7" fmla="*/ 5 h 16"/>
                <a:gd name="T8" fmla="*/ 14 w 14"/>
                <a:gd name="T9" fmla="*/ 7 h 16"/>
                <a:gd name="T10" fmla="*/ 14 w 14"/>
                <a:gd name="T11" fmla="*/ 11 h 16"/>
                <a:gd name="T12" fmla="*/ 12 w 14"/>
                <a:gd name="T13" fmla="*/ 14 h 16"/>
                <a:gd name="T14" fmla="*/ 10 w 14"/>
                <a:gd name="T15" fmla="*/ 14 h 16"/>
                <a:gd name="T16" fmla="*/ 8 w 14"/>
                <a:gd name="T17" fmla="*/ 16 h 16"/>
                <a:gd name="T18" fmla="*/ 4 w 14"/>
                <a:gd name="T19" fmla="*/ 14 h 16"/>
                <a:gd name="T20" fmla="*/ 2 w 14"/>
                <a:gd name="T21" fmla="*/ 14 h 16"/>
                <a:gd name="T22" fmla="*/ 2 w 14"/>
                <a:gd name="T23" fmla="*/ 11 h 16"/>
                <a:gd name="T24" fmla="*/ 0 w 14"/>
                <a:gd name="T25" fmla="*/ 7 h 16"/>
                <a:gd name="T26" fmla="*/ 2 w 14"/>
                <a:gd name="T27" fmla="*/ 5 h 16"/>
                <a:gd name="T28" fmla="*/ 2 w 14"/>
                <a:gd name="T29" fmla="*/ 3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11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Freeform 264"/>
            <p:cNvSpPr>
              <a:spLocks/>
            </p:cNvSpPr>
            <p:nvPr/>
          </p:nvSpPr>
          <p:spPr bwMode="auto">
            <a:xfrm>
              <a:off x="3606" y="1097"/>
              <a:ext cx="14" cy="15"/>
            </a:xfrm>
            <a:custGeom>
              <a:avLst/>
              <a:gdLst>
                <a:gd name="T0" fmla="*/ 8 w 14"/>
                <a:gd name="T1" fmla="*/ 0 h 15"/>
                <a:gd name="T2" fmla="*/ 10 w 14"/>
                <a:gd name="T3" fmla="*/ 0 h 15"/>
                <a:gd name="T4" fmla="*/ 12 w 14"/>
                <a:gd name="T5" fmla="*/ 2 h 15"/>
                <a:gd name="T6" fmla="*/ 12 w 14"/>
                <a:gd name="T7" fmla="*/ 4 h 15"/>
                <a:gd name="T8" fmla="*/ 14 w 14"/>
                <a:gd name="T9" fmla="*/ 6 h 15"/>
                <a:gd name="T10" fmla="*/ 12 w 14"/>
                <a:gd name="T11" fmla="*/ 11 h 15"/>
                <a:gd name="T12" fmla="*/ 12 w 14"/>
                <a:gd name="T13" fmla="*/ 13 h 15"/>
                <a:gd name="T14" fmla="*/ 10 w 14"/>
                <a:gd name="T15" fmla="*/ 13 h 15"/>
                <a:gd name="T16" fmla="*/ 8 w 14"/>
                <a:gd name="T17" fmla="*/ 15 h 15"/>
                <a:gd name="T18" fmla="*/ 4 w 14"/>
                <a:gd name="T19" fmla="*/ 13 h 15"/>
                <a:gd name="T20" fmla="*/ 2 w 14"/>
                <a:gd name="T21" fmla="*/ 13 h 15"/>
                <a:gd name="T22" fmla="*/ 2 w 14"/>
                <a:gd name="T23" fmla="*/ 11 h 15"/>
                <a:gd name="T24" fmla="*/ 0 w 14"/>
                <a:gd name="T25" fmla="*/ 6 h 15"/>
                <a:gd name="T26" fmla="*/ 2 w 14"/>
                <a:gd name="T27" fmla="*/ 4 h 15"/>
                <a:gd name="T28" fmla="*/ 2 w 14"/>
                <a:gd name="T29" fmla="*/ 2 h 15"/>
                <a:gd name="T30" fmla="*/ 4 w 14"/>
                <a:gd name="T31" fmla="*/ 0 h 15"/>
                <a:gd name="T32" fmla="*/ 8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0" y="13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Freeform 265"/>
            <p:cNvSpPr>
              <a:spLocks/>
            </p:cNvSpPr>
            <p:nvPr/>
          </p:nvSpPr>
          <p:spPr bwMode="auto">
            <a:xfrm>
              <a:off x="3539" y="1639"/>
              <a:ext cx="13" cy="16"/>
            </a:xfrm>
            <a:custGeom>
              <a:avLst/>
              <a:gdLst>
                <a:gd name="T0" fmla="*/ 5 w 13"/>
                <a:gd name="T1" fmla="*/ 0 h 16"/>
                <a:gd name="T2" fmla="*/ 7 w 13"/>
                <a:gd name="T3" fmla="*/ 3 h 16"/>
                <a:gd name="T4" fmla="*/ 9 w 13"/>
                <a:gd name="T5" fmla="*/ 3 h 16"/>
                <a:gd name="T6" fmla="*/ 11 w 13"/>
                <a:gd name="T7" fmla="*/ 5 h 16"/>
                <a:gd name="T8" fmla="*/ 13 w 13"/>
                <a:gd name="T9" fmla="*/ 9 h 16"/>
                <a:gd name="T10" fmla="*/ 11 w 13"/>
                <a:gd name="T11" fmla="*/ 11 h 16"/>
                <a:gd name="T12" fmla="*/ 9 w 13"/>
                <a:gd name="T13" fmla="*/ 14 h 16"/>
                <a:gd name="T14" fmla="*/ 7 w 13"/>
                <a:gd name="T15" fmla="*/ 16 h 16"/>
                <a:gd name="T16" fmla="*/ 5 w 13"/>
                <a:gd name="T17" fmla="*/ 16 h 16"/>
                <a:gd name="T18" fmla="*/ 3 w 13"/>
                <a:gd name="T19" fmla="*/ 16 h 16"/>
                <a:gd name="T20" fmla="*/ 1 w 13"/>
                <a:gd name="T21" fmla="*/ 14 h 16"/>
                <a:gd name="T22" fmla="*/ 0 w 13"/>
                <a:gd name="T23" fmla="*/ 11 h 16"/>
                <a:gd name="T24" fmla="*/ 0 w 13"/>
                <a:gd name="T25" fmla="*/ 9 h 16"/>
                <a:gd name="T26" fmla="*/ 0 w 13"/>
                <a:gd name="T27" fmla="*/ 5 h 16"/>
                <a:gd name="T28" fmla="*/ 1 w 13"/>
                <a:gd name="T29" fmla="*/ 3 h 16"/>
                <a:gd name="T30" fmla="*/ 3 w 13"/>
                <a:gd name="T31" fmla="*/ 3 h 16"/>
                <a:gd name="T32" fmla="*/ 5 w 13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6">
                  <a:moveTo>
                    <a:pt x="5" y="0"/>
                  </a:moveTo>
                  <a:lnTo>
                    <a:pt x="7" y="3"/>
                  </a:lnTo>
                  <a:lnTo>
                    <a:pt x="9" y="3"/>
                  </a:lnTo>
                  <a:lnTo>
                    <a:pt x="11" y="5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5" y="16"/>
                  </a:lnTo>
                  <a:lnTo>
                    <a:pt x="3" y="16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Freeform 266"/>
            <p:cNvSpPr>
              <a:spLocks/>
            </p:cNvSpPr>
            <p:nvPr/>
          </p:nvSpPr>
          <p:spPr bwMode="auto">
            <a:xfrm>
              <a:off x="2775" y="1730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2 h 16"/>
                <a:gd name="T6" fmla="*/ 12 w 14"/>
                <a:gd name="T7" fmla="*/ 5 h 16"/>
                <a:gd name="T8" fmla="*/ 14 w 14"/>
                <a:gd name="T9" fmla="*/ 9 h 16"/>
                <a:gd name="T10" fmla="*/ 12 w 14"/>
                <a:gd name="T11" fmla="*/ 11 h 16"/>
                <a:gd name="T12" fmla="*/ 12 w 14"/>
                <a:gd name="T13" fmla="*/ 14 h 16"/>
                <a:gd name="T14" fmla="*/ 10 w 14"/>
                <a:gd name="T15" fmla="*/ 14 h 16"/>
                <a:gd name="T16" fmla="*/ 8 w 14"/>
                <a:gd name="T17" fmla="*/ 16 h 16"/>
                <a:gd name="T18" fmla="*/ 4 w 14"/>
                <a:gd name="T19" fmla="*/ 14 h 16"/>
                <a:gd name="T20" fmla="*/ 2 w 14"/>
                <a:gd name="T21" fmla="*/ 14 h 16"/>
                <a:gd name="T22" fmla="*/ 2 w 14"/>
                <a:gd name="T23" fmla="*/ 11 h 16"/>
                <a:gd name="T24" fmla="*/ 0 w 14"/>
                <a:gd name="T25" fmla="*/ 9 h 16"/>
                <a:gd name="T26" fmla="*/ 2 w 14"/>
                <a:gd name="T27" fmla="*/ 5 h 16"/>
                <a:gd name="T28" fmla="*/ 2 w 14"/>
                <a:gd name="T29" fmla="*/ 2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5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5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Freeform 267"/>
            <p:cNvSpPr>
              <a:spLocks/>
            </p:cNvSpPr>
            <p:nvPr/>
          </p:nvSpPr>
          <p:spPr bwMode="auto">
            <a:xfrm>
              <a:off x="5341" y="908"/>
              <a:ext cx="14" cy="16"/>
            </a:xfrm>
            <a:custGeom>
              <a:avLst/>
              <a:gdLst>
                <a:gd name="T0" fmla="*/ 8 w 14"/>
                <a:gd name="T1" fmla="*/ 0 h 16"/>
                <a:gd name="T2" fmla="*/ 10 w 14"/>
                <a:gd name="T3" fmla="*/ 0 h 16"/>
                <a:gd name="T4" fmla="*/ 12 w 14"/>
                <a:gd name="T5" fmla="*/ 3 h 16"/>
                <a:gd name="T6" fmla="*/ 14 w 14"/>
                <a:gd name="T7" fmla="*/ 5 h 16"/>
                <a:gd name="T8" fmla="*/ 14 w 14"/>
                <a:gd name="T9" fmla="*/ 7 h 16"/>
                <a:gd name="T10" fmla="*/ 14 w 14"/>
                <a:gd name="T11" fmla="*/ 11 h 16"/>
                <a:gd name="T12" fmla="*/ 12 w 14"/>
                <a:gd name="T13" fmla="*/ 14 h 16"/>
                <a:gd name="T14" fmla="*/ 10 w 14"/>
                <a:gd name="T15" fmla="*/ 14 h 16"/>
                <a:gd name="T16" fmla="*/ 8 w 14"/>
                <a:gd name="T17" fmla="*/ 16 h 16"/>
                <a:gd name="T18" fmla="*/ 4 w 14"/>
                <a:gd name="T19" fmla="*/ 14 h 16"/>
                <a:gd name="T20" fmla="*/ 2 w 14"/>
                <a:gd name="T21" fmla="*/ 14 h 16"/>
                <a:gd name="T22" fmla="*/ 2 w 14"/>
                <a:gd name="T23" fmla="*/ 11 h 16"/>
                <a:gd name="T24" fmla="*/ 0 w 14"/>
                <a:gd name="T25" fmla="*/ 7 h 16"/>
                <a:gd name="T26" fmla="*/ 2 w 14"/>
                <a:gd name="T27" fmla="*/ 5 h 16"/>
                <a:gd name="T28" fmla="*/ 2 w 14"/>
                <a:gd name="T29" fmla="*/ 3 h 16"/>
                <a:gd name="T30" fmla="*/ 4 w 14"/>
                <a:gd name="T31" fmla="*/ 0 h 16"/>
                <a:gd name="T32" fmla="*/ 8 w 14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11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Freeform 268"/>
            <p:cNvSpPr>
              <a:spLocks/>
            </p:cNvSpPr>
            <p:nvPr/>
          </p:nvSpPr>
          <p:spPr bwMode="auto">
            <a:xfrm>
              <a:off x="2364" y="1407"/>
              <a:ext cx="14" cy="17"/>
            </a:xfrm>
            <a:custGeom>
              <a:avLst/>
              <a:gdLst>
                <a:gd name="T0" fmla="*/ 8 w 14"/>
                <a:gd name="T1" fmla="*/ 0 h 17"/>
                <a:gd name="T2" fmla="*/ 10 w 14"/>
                <a:gd name="T3" fmla="*/ 2 h 17"/>
                <a:gd name="T4" fmla="*/ 12 w 14"/>
                <a:gd name="T5" fmla="*/ 2 h 17"/>
                <a:gd name="T6" fmla="*/ 14 w 14"/>
                <a:gd name="T7" fmla="*/ 6 h 17"/>
                <a:gd name="T8" fmla="*/ 14 w 14"/>
                <a:gd name="T9" fmla="*/ 9 h 17"/>
                <a:gd name="T10" fmla="*/ 14 w 14"/>
                <a:gd name="T11" fmla="*/ 13 h 17"/>
                <a:gd name="T12" fmla="*/ 12 w 14"/>
                <a:gd name="T13" fmla="*/ 15 h 17"/>
                <a:gd name="T14" fmla="*/ 10 w 14"/>
                <a:gd name="T15" fmla="*/ 15 h 17"/>
                <a:gd name="T16" fmla="*/ 8 w 14"/>
                <a:gd name="T17" fmla="*/ 17 h 17"/>
                <a:gd name="T18" fmla="*/ 6 w 14"/>
                <a:gd name="T19" fmla="*/ 15 h 17"/>
                <a:gd name="T20" fmla="*/ 4 w 14"/>
                <a:gd name="T21" fmla="*/ 15 h 17"/>
                <a:gd name="T22" fmla="*/ 2 w 14"/>
                <a:gd name="T23" fmla="*/ 13 h 17"/>
                <a:gd name="T24" fmla="*/ 0 w 14"/>
                <a:gd name="T25" fmla="*/ 9 h 17"/>
                <a:gd name="T26" fmla="*/ 2 w 14"/>
                <a:gd name="T27" fmla="*/ 6 h 17"/>
                <a:gd name="T28" fmla="*/ 4 w 14"/>
                <a:gd name="T29" fmla="*/ 2 h 17"/>
                <a:gd name="T30" fmla="*/ 6 w 14"/>
                <a:gd name="T31" fmla="*/ 2 h 17"/>
                <a:gd name="T32" fmla="*/ 8 w 14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7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Freeform 269"/>
            <p:cNvSpPr>
              <a:spLocks/>
            </p:cNvSpPr>
            <p:nvPr/>
          </p:nvSpPr>
          <p:spPr bwMode="auto">
            <a:xfrm>
              <a:off x="1843" y="1841"/>
              <a:ext cx="14" cy="15"/>
            </a:xfrm>
            <a:custGeom>
              <a:avLst/>
              <a:gdLst>
                <a:gd name="T0" fmla="*/ 8 w 14"/>
                <a:gd name="T1" fmla="*/ 0 h 15"/>
                <a:gd name="T2" fmla="*/ 10 w 14"/>
                <a:gd name="T3" fmla="*/ 0 h 15"/>
                <a:gd name="T4" fmla="*/ 12 w 14"/>
                <a:gd name="T5" fmla="*/ 2 h 15"/>
                <a:gd name="T6" fmla="*/ 12 w 14"/>
                <a:gd name="T7" fmla="*/ 4 h 15"/>
                <a:gd name="T8" fmla="*/ 14 w 14"/>
                <a:gd name="T9" fmla="*/ 9 h 15"/>
                <a:gd name="T10" fmla="*/ 12 w 14"/>
                <a:gd name="T11" fmla="*/ 11 h 15"/>
                <a:gd name="T12" fmla="*/ 12 w 14"/>
                <a:gd name="T13" fmla="*/ 13 h 15"/>
                <a:gd name="T14" fmla="*/ 10 w 14"/>
                <a:gd name="T15" fmla="*/ 15 h 15"/>
                <a:gd name="T16" fmla="*/ 8 w 14"/>
                <a:gd name="T17" fmla="*/ 15 h 15"/>
                <a:gd name="T18" fmla="*/ 4 w 14"/>
                <a:gd name="T19" fmla="*/ 15 h 15"/>
                <a:gd name="T20" fmla="*/ 2 w 14"/>
                <a:gd name="T21" fmla="*/ 13 h 15"/>
                <a:gd name="T22" fmla="*/ 0 w 14"/>
                <a:gd name="T23" fmla="*/ 11 h 15"/>
                <a:gd name="T24" fmla="*/ 0 w 14"/>
                <a:gd name="T25" fmla="*/ 9 h 15"/>
                <a:gd name="T26" fmla="*/ 0 w 14"/>
                <a:gd name="T27" fmla="*/ 4 h 15"/>
                <a:gd name="T28" fmla="*/ 2 w 14"/>
                <a:gd name="T29" fmla="*/ 2 h 15"/>
                <a:gd name="T30" fmla="*/ 4 w 14"/>
                <a:gd name="T31" fmla="*/ 0 h 15"/>
                <a:gd name="T32" fmla="*/ 8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Freeform 270"/>
            <p:cNvSpPr>
              <a:spLocks/>
            </p:cNvSpPr>
            <p:nvPr/>
          </p:nvSpPr>
          <p:spPr bwMode="auto">
            <a:xfrm>
              <a:off x="5393" y="1688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3 h 18"/>
                <a:gd name="T12" fmla="*/ 12 w 14"/>
                <a:gd name="T13" fmla="*/ 16 h 18"/>
                <a:gd name="T14" fmla="*/ 10 w 14"/>
                <a:gd name="T15" fmla="*/ 18 h 18"/>
                <a:gd name="T16" fmla="*/ 8 w 14"/>
                <a:gd name="T17" fmla="*/ 18 h 18"/>
                <a:gd name="T18" fmla="*/ 4 w 14"/>
                <a:gd name="T19" fmla="*/ 18 h 18"/>
                <a:gd name="T20" fmla="*/ 2 w 14"/>
                <a:gd name="T21" fmla="*/ 16 h 18"/>
                <a:gd name="T22" fmla="*/ 2 w 14"/>
                <a:gd name="T23" fmla="*/ 13 h 18"/>
                <a:gd name="T24" fmla="*/ 0 w 14"/>
                <a:gd name="T25" fmla="*/ 9 h 18"/>
                <a:gd name="T26" fmla="*/ 2 w 14"/>
                <a:gd name="T27" fmla="*/ 7 h 18"/>
                <a:gd name="T28" fmla="*/ 2 w 14"/>
                <a:gd name="T29" fmla="*/ 2 h 18"/>
                <a:gd name="T30" fmla="*/ 4 w 14"/>
                <a:gd name="T31" fmla="*/ 2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Freeform 271"/>
            <p:cNvSpPr>
              <a:spLocks/>
            </p:cNvSpPr>
            <p:nvPr/>
          </p:nvSpPr>
          <p:spPr bwMode="auto">
            <a:xfrm>
              <a:off x="1815" y="1134"/>
              <a:ext cx="14" cy="18"/>
            </a:xfrm>
            <a:custGeom>
              <a:avLst/>
              <a:gdLst>
                <a:gd name="T0" fmla="*/ 6 w 14"/>
                <a:gd name="T1" fmla="*/ 0 h 18"/>
                <a:gd name="T2" fmla="*/ 10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4 h 18"/>
                <a:gd name="T14" fmla="*/ 10 w 14"/>
                <a:gd name="T15" fmla="*/ 16 h 18"/>
                <a:gd name="T16" fmla="*/ 6 w 14"/>
                <a:gd name="T17" fmla="*/ 18 h 18"/>
                <a:gd name="T18" fmla="*/ 4 w 14"/>
                <a:gd name="T19" fmla="*/ 16 h 18"/>
                <a:gd name="T20" fmla="*/ 2 w 14"/>
                <a:gd name="T21" fmla="*/ 14 h 18"/>
                <a:gd name="T22" fmla="*/ 0 w 14"/>
                <a:gd name="T23" fmla="*/ 11 h 18"/>
                <a:gd name="T24" fmla="*/ 0 w 14"/>
                <a:gd name="T25" fmla="*/ 9 h 18"/>
                <a:gd name="T26" fmla="*/ 0 w 14"/>
                <a:gd name="T27" fmla="*/ 7 h 18"/>
                <a:gd name="T28" fmla="*/ 2 w 14"/>
                <a:gd name="T29" fmla="*/ 2 h 18"/>
                <a:gd name="T30" fmla="*/ 4 w 14"/>
                <a:gd name="T31" fmla="*/ 2 h 18"/>
                <a:gd name="T32" fmla="*/ 6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6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Freeform 272"/>
            <p:cNvSpPr>
              <a:spLocks/>
            </p:cNvSpPr>
            <p:nvPr/>
          </p:nvSpPr>
          <p:spPr bwMode="auto">
            <a:xfrm>
              <a:off x="4602" y="1378"/>
              <a:ext cx="14" cy="18"/>
            </a:xfrm>
            <a:custGeom>
              <a:avLst/>
              <a:gdLst>
                <a:gd name="T0" fmla="*/ 6 w 14"/>
                <a:gd name="T1" fmla="*/ 0 h 18"/>
                <a:gd name="T2" fmla="*/ 8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3 h 18"/>
                <a:gd name="T14" fmla="*/ 8 w 14"/>
                <a:gd name="T15" fmla="*/ 15 h 18"/>
                <a:gd name="T16" fmla="*/ 6 w 14"/>
                <a:gd name="T17" fmla="*/ 18 h 18"/>
                <a:gd name="T18" fmla="*/ 4 w 14"/>
                <a:gd name="T19" fmla="*/ 15 h 18"/>
                <a:gd name="T20" fmla="*/ 2 w 14"/>
                <a:gd name="T21" fmla="*/ 13 h 18"/>
                <a:gd name="T22" fmla="*/ 0 w 14"/>
                <a:gd name="T23" fmla="*/ 11 h 18"/>
                <a:gd name="T24" fmla="*/ 0 w 14"/>
                <a:gd name="T25" fmla="*/ 9 h 18"/>
                <a:gd name="T26" fmla="*/ 0 w 14"/>
                <a:gd name="T27" fmla="*/ 7 h 18"/>
                <a:gd name="T28" fmla="*/ 2 w 14"/>
                <a:gd name="T29" fmla="*/ 2 h 18"/>
                <a:gd name="T30" fmla="*/ 4 w 14"/>
                <a:gd name="T31" fmla="*/ 2 h 18"/>
                <a:gd name="T32" fmla="*/ 6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6" y="0"/>
                  </a:moveTo>
                  <a:lnTo>
                    <a:pt x="8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8" y="15"/>
                  </a:lnTo>
                  <a:lnTo>
                    <a:pt x="6" y="18"/>
                  </a:lnTo>
                  <a:lnTo>
                    <a:pt x="4" y="15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Freeform 273"/>
            <p:cNvSpPr>
              <a:spLocks/>
            </p:cNvSpPr>
            <p:nvPr/>
          </p:nvSpPr>
          <p:spPr bwMode="auto">
            <a:xfrm>
              <a:off x="4990" y="1123"/>
              <a:ext cx="14" cy="18"/>
            </a:xfrm>
            <a:custGeom>
              <a:avLst/>
              <a:gdLst>
                <a:gd name="T0" fmla="*/ 8 w 14"/>
                <a:gd name="T1" fmla="*/ 0 h 18"/>
                <a:gd name="T2" fmla="*/ 10 w 14"/>
                <a:gd name="T3" fmla="*/ 2 h 18"/>
                <a:gd name="T4" fmla="*/ 12 w 14"/>
                <a:gd name="T5" fmla="*/ 2 h 18"/>
                <a:gd name="T6" fmla="*/ 14 w 14"/>
                <a:gd name="T7" fmla="*/ 7 h 18"/>
                <a:gd name="T8" fmla="*/ 14 w 14"/>
                <a:gd name="T9" fmla="*/ 9 h 18"/>
                <a:gd name="T10" fmla="*/ 14 w 14"/>
                <a:gd name="T11" fmla="*/ 11 h 18"/>
                <a:gd name="T12" fmla="*/ 12 w 14"/>
                <a:gd name="T13" fmla="*/ 16 h 18"/>
                <a:gd name="T14" fmla="*/ 10 w 14"/>
                <a:gd name="T15" fmla="*/ 18 h 18"/>
                <a:gd name="T16" fmla="*/ 8 w 14"/>
                <a:gd name="T17" fmla="*/ 18 h 18"/>
                <a:gd name="T18" fmla="*/ 6 w 14"/>
                <a:gd name="T19" fmla="*/ 18 h 18"/>
                <a:gd name="T20" fmla="*/ 2 w 14"/>
                <a:gd name="T21" fmla="*/ 16 h 18"/>
                <a:gd name="T22" fmla="*/ 2 w 14"/>
                <a:gd name="T23" fmla="*/ 11 h 18"/>
                <a:gd name="T24" fmla="*/ 0 w 14"/>
                <a:gd name="T25" fmla="*/ 9 h 18"/>
                <a:gd name="T26" fmla="*/ 2 w 14"/>
                <a:gd name="T27" fmla="*/ 7 h 18"/>
                <a:gd name="T28" fmla="*/ 2 w 14"/>
                <a:gd name="T29" fmla="*/ 2 h 18"/>
                <a:gd name="T30" fmla="*/ 6 w 14"/>
                <a:gd name="T31" fmla="*/ 2 h 18"/>
                <a:gd name="T32" fmla="*/ 8 w 1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8">
                  <a:moveTo>
                    <a:pt x="8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2" y="11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Freeform 274"/>
            <p:cNvSpPr>
              <a:spLocks/>
            </p:cNvSpPr>
            <p:nvPr/>
          </p:nvSpPr>
          <p:spPr bwMode="auto">
            <a:xfrm>
              <a:off x="3066" y="1300"/>
              <a:ext cx="16" cy="18"/>
            </a:xfrm>
            <a:custGeom>
              <a:avLst/>
              <a:gdLst>
                <a:gd name="T0" fmla="*/ 8 w 16"/>
                <a:gd name="T1" fmla="*/ 0 h 18"/>
                <a:gd name="T2" fmla="*/ 10 w 16"/>
                <a:gd name="T3" fmla="*/ 0 h 18"/>
                <a:gd name="T4" fmla="*/ 14 w 16"/>
                <a:gd name="T5" fmla="*/ 3 h 18"/>
                <a:gd name="T6" fmla="*/ 14 w 16"/>
                <a:gd name="T7" fmla="*/ 7 h 18"/>
                <a:gd name="T8" fmla="*/ 16 w 16"/>
                <a:gd name="T9" fmla="*/ 9 h 18"/>
                <a:gd name="T10" fmla="*/ 14 w 16"/>
                <a:gd name="T11" fmla="*/ 12 h 18"/>
                <a:gd name="T12" fmla="*/ 14 w 16"/>
                <a:gd name="T13" fmla="*/ 14 h 18"/>
                <a:gd name="T14" fmla="*/ 10 w 16"/>
                <a:gd name="T15" fmla="*/ 16 h 18"/>
                <a:gd name="T16" fmla="*/ 8 w 16"/>
                <a:gd name="T17" fmla="*/ 18 h 18"/>
                <a:gd name="T18" fmla="*/ 4 w 16"/>
                <a:gd name="T19" fmla="*/ 16 h 18"/>
                <a:gd name="T20" fmla="*/ 2 w 16"/>
                <a:gd name="T21" fmla="*/ 14 h 18"/>
                <a:gd name="T22" fmla="*/ 2 w 16"/>
                <a:gd name="T23" fmla="*/ 12 h 18"/>
                <a:gd name="T24" fmla="*/ 0 w 16"/>
                <a:gd name="T25" fmla="*/ 9 h 18"/>
                <a:gd name="T26" fmla="*/ 2 w 16"/>
                <a:gd name="T27" fmla="*/ 7 h 18"/>
                <a:gd name="T28" fmla="*/ 2 w 16"/>
                <a:gd name="T29" fmla="*/ 3 h 18"/>
                <a:gd name="T30" fmla="*/ 4 w 16"/>
                <a:gd name="T31" fmla="*/ 0 h 18"/>
                <a:gd name="T32" fmla="*/ 8 w 1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8">
                  <a:moveTo>
                    <a:pt x="8" y="0"/>
                  </a:moveTo>
                  <a:lnTo>
                    <a:pt x="10" y="0"/>
                  </a:lnTo>
                  <a:lnTo>
                    <a:pt x="14" y="3"/>
                  </a:lnTo>
                  <a:lnTo>
                    <a:pt x="14" y="7"/>
                  </a:lnTo>
                  <a:lnTo>
                    <a:pt x="16" y="9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3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685800" y="838200"/>
            <a:ext cx="2133600" cy="2895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752600" y="8382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609600" y="2286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752600" y="762000"/>
            <a:ext cx="1143000" cy="31956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3333FF"/>
              </a:solidFill>
            </a:endParaRPr>
          </a:p>
        </p:txBody>
      </p:sp>
      <p:sp>
        <p:nvSpPr>
          <p:cNvPr id="2065" name="WordArt 17"/>
          <p:cNvSpPr>
            <a:spLocks noChangeArrowheads="1" noChangeShapeType="1" noTextEdit="1"/>
          </p:cNvSpPr>
          <p:nvPr/>
        </p:nvSpPr>
        <p:spPr bwMode="auto">
          <a:xfrm>
            <a:off x="1524000" y="4267200"/>
            <a:ext cx="2438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one-half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276600" y="1905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u="sng"/>
              <a:t>1</a:t>
            </a:r>
          </a:p>
        </p:txBody>
      </p:sp>
      <p:sp>
        <p:nvSpPr>
          <p:cNvPr id="2325" name="Text Box 277"/>
          <p:cNvSpPr txBox="1">
            <a:spLocks noChangeArrowheads="1"/>
          </p:cNvSpPr>
          <p:nvPr/>
        </p:nvSpPr>
        <p:spPr bwMode="auto">
          <a:xfrm>
            <a:off x="3352800" y="2590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2</a:t>
            </a:r>
          </a:p>
        </p:txBody>
      </p:sp>
      <p:sp>
        <p:nvSpPr>
          <p:cNvPr id="2328" name="AutoShape 280"/>
          <p:cNvSpPr>
            <a:spLocks noChangeArrowheads="1"/>
          </p:cNvSpPr>
          <p:nvPr/>
        </p:nvSpPr>
        <p:spPr bwMode="auto">
          <a:xfrm>
            <a:off x="3886200" y="21336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9" name="AutoShape 281"/>
          <p:cNvSpPr>
            <a:spLocks noChangeArrowheads="1"/>
          </p:cNvSpPr>
          <p:nvPr/>
        </p:nvSpPr>
        <p:spPr bwMode="auto">
          <a:xfrm>
            <a:off x="4038600" y="2895600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0" name="WordArt 282" descr="Narrow vertical"/>
          <p:cNvSpPr>
            <a:spLocks noChangeArrowheads="1" noChangeShapeType="1" noTextEdit="1"/>
          </p:cNvSpPr>
          <p:nvPr/>
        </p:nvSpPr>
        <p:spPr bwMode="auto">
          <a:xfrm>
            <a:off x="5181600" y="1524000"/>
            <a:ext cx="3295650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NUMERATOR</a:t>
            </a:r>
          </a:p>
        </p:txBody>
      </p:sp>
      <p:sp>
        <p:nvSpPr>
          <p:cNvPr id="2331" name="WordArt 283"/>
          <p:cNvSpPr>
            <a:spLocks noChangeArrowheads="1" noChangeShapeType="1" noTextEdit="1"/>
          </p:cNvSpPr>
          <p:nvPr/>
        </p:nvSpPr>
        <p:spPr bwMode="auto">
          <a:xfrm>
            <a:off x="4953000" y="3276600"/>
            <a:ext cx="3943350" cy="735013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 normalizeH="1">
                <a:ln w="9525">
                  <a:round/>
                  <a:headEnd/>
                  <a:tailEnd/>
                </a:ln>
                <a:solidFill>
                  <a:schemeClr val="folHlink">
                    <a:alpha val="50195"/>
                  </a:schemeClr>
                </a:solidFill>
                <a:latin typeface="Copperplate Gothic Bold"/>
              </a:rPr>
              <a:t>DENOMINATOR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/>
      <p:bldP spid="2061" grpId="0" animBg="1"/>
      <p:bldP spid="2063" grpId="0" animBg="1"/>
      <p:bldP spid="2064" grpId="0" animBg="1" autoUpdateAnimBg="0"/>
      <p:bldP spid="2065" grpId="0" animBg="1"/>
      <p:bldP spid="2066" grpId="0" autoUpdateAnimBg="0"/>
      <p:bldP spid="2325" grpId="0" autoUpdateAnimBg="0"/>
      <p:bldP spid="2328" grpId="0" animBg="1"/>
      <p:bldP spid="2329" grpId="0" animBg="1"/>
      <p:bldP spid="2330" grpId="0" animBg="1"/>
      <p:bldP spid="23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990600" y="457200"/>
            <a:ext cx="1828800" cy="2590800"/>
          </a:xfrm>
          <a:prstGeom prst="flowChartSor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219200" y="3581400"/>
            <a:ext cx="2286000" cy="2133600"/>
          </a:xfrm>
          <a:prstGeom prst="flowChartOr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3124200" y="1295400"/>
            <a:ext cx="41910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Georgia"/>
              </a:rPr>
              <a:t>two-halves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3733800" y="4114800"/>
            <a:ext cx="37338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Georgia"/>
              </a:rPr>
              <a:t>four-fourths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  <p:bldP spid="5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5181600" y="4038600"/>
            <a:ext cx="31242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two-fifths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2286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ill Sans Ultra Bold Condensed"/>
              </a:rPr>
              <a:t>___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76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ill Sans Ultra Bold Condensed"/>
              </a:rPr>
              <a:t>_</a:t>
            </a:r>
          </a:p>
        </p:txBody>
      </p:sp>
      <p:sp>
        <p:nvSpPr>
          <p:cNvPr id="7173" name="WordArt 6"/>
          <p:cNvSpPr>
            <a:spLocks noChangeArrowheads="1" noChangeShapeType="1" noTextEdit="1"/>
          </p:cNvSpPr>
          <p:nvPr/>
        </p:nvSpPr>
        <p:spPr bwMode="auto">
          <a:xfrm>
            <a:off x="3429000" y="990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7174" name="WordArt 7"/>
          <p:cNvSpPr>
            <a:spLocks noChangeArrowheads="1" noChangeShapeType="1" noTextEdit="1"/>
          </p:cNvSpPr>
          <p:nvPr/>
        </p:nvSpPr>
        <p:spPr bwMode="auto">
          <a:xfrm flipH="1">
            <a:off x="3200400" y="1828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7175" name="WordArt 8"/>
          <p:cNvSpPr>
            <a:spLocks noChangeArrowheads="1" noChangeShapeType="1" noTextEdit="1"/>
          </p:cNvSpPr>
          <p:nvPr/>
        </p:nvSpPr>
        <p:spPr bwMode="auto">
          <a:xfrm>
            <a:off x="3429000" y="2209800"/>
            <a:ext cx="3810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4800600" y="1371600"/>
            <a:ext cx="28956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one-third</a:t>
            </a:r>
          </a:p>
        </p:txBody>
      </p: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2667000" y="3505200"/>
            <a:ext cx="533400" cy="16002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AutoShape 11"/>
          <p:cNvSpPr>
            <a:spLocks noChangeArrowheads="1"/>
          </p:cNvSpPr>
          <p:nvPr/>
        </p:nvSpPr>
        <p:spPr bwMode="auto">
          <a:xfrm>
            <a:off x="533400" y="3505200"/>
            <a:ext cx="533400" cy="1600200"/>
          </a:xfrm>
          <a:prstGeom prst="flowChartExtra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2"/>
          <p:cNvSpPr>
            <a:spLocks noChangeArrowheads="1"/>
          </p:cNvSpPr>
          <p:nvPr/>
        </p:nvSpPr>
        <p:spPr bwMode="auto">
          <a:xfrm>
            <a:off x="1600200" y="3505200"/>
            <a:ext cx="533400" cy="16002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AutoShape 13"/>
          <p:cNvSpPr>
            <a:spLocks noChangeArrowheads="1"/>
          </p:cNvSpPr>
          <p:nvPr/>
        </p:nvSpPr>
        <p:spPr bwMode="auto">
          <a:xfrm>
            <a:off x="1066800" y="3505200"/>
            <a:ext cx="533400" cy="1600200"/>
          </a:xfrm>
          <a:prstGeom prst="flowChartExtra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AutoShape 14"/>
          <p:cNvSpPr>
            <a:spLocks noChangeArrowheads="1"/>
          </p:cNvSpPr>
          <p:nvPr/>
        </p:nvSpPr>
        <p:spPr bwMode="auto">
          <a:xfrm>
            <a:off x="2133600" y="3505200"/>
            <a:ext cx="533400" cy="16002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WordArt 15"/>
          <p:cNvSpPr>
            <a:spLocks noChangeArrowheads="1" noChangeShapeType="1" noTextEdit="1"/>
          </p:cNvSpPr>
          <p:nvPr/>
        </p:nvSpPr>
        <p:spPr bwMode="auto">
          <a:xfrm>
            <a:off x="3962400" y="4038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7183" name="WordArt 16"/>
          <p:cNvSpPr>
            <a:spLocks noChangeArrowheads="1" noChangeShapeType="1" noTextEdit="1"/>
          </p:cNvSpPr>
          <p:nvPr/>
        </p:nvSpPr>
        <p:spPr bwMode="auto">
          <a:xfrm>
            <a:off x="3962400" y="4953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7184" name="WordArt 17"/>
          <p:cNvSpPr>
            <a:spLocks noChangeArrowheads="1" noChangeShapeType="1" noTextEdit="1"/>
          </p:cNvSpPr>
          <p:nvPr/>
        </p:nvSpPr>
        <p:spPr bwMode="auto">
          <a:xfrm flipH="1">
            <a:off x="3657600" y="47244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 animBg="1"/>
      <p:bldP spid="6149" grpId="0" animBg="1"/>
      <p:bldP spid="6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295400" y="609600"/>
            <a:ext cx="3810000" cy="1560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Goudy Old Style"/>
              </a:rPr>
              <a:t>Proper Fraction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sz="3600" b="1">
                <a:solidFill>
                  <a:schemeClr val="bg2"/>
                </a:solidFill>
              </a:rPr>
              <a:t>Numerator is less than the denominator</a:t>
            </a:r>
          </a:p>
        </p:txBody>
      </p:sp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1600200" y="3200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8197" name="WordArt 6"/>
          <p:cNvSpPr>
            <a:spLocks noChangeArrowheads="1" noChangeShapeType="1" noTextEdit="1"/>
          </p:cNvSpPr>
          <p:nvPr/>
        </p:nvSpPr>
        <p:spPr bwMode="auto">
          <a:xfrm>
            <a:off x="5181600" y="3810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8198" name="WordArt 7"/>
          <p:cNvSpPr>
            <a:spLocks noChangeArrowheads="1" noChangeShapeType="1" noTextEdit="1"/>
          </p:cNvSpPr>
          <p:nvPr/>
        </p:nvSpPr>
        <p:spPr bwMode="auto">
          <a:xfrm>
            <a:off x="6324600" y="3276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8199" name="WordArt 8"/>
          <p:cNvSpPr>
            <a:spLocks noChangeArrowheads="1" noChangeShapeType="1" noTextEdit="1"/>
          </p:cNvSpPr>
          <p:nvPr/>
        </p:nvSpPr>
        <p:spPr bwMode="auto">
          <a:xfrm>
            <a:off x="2819400" y="3733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8200" name="WordArt 9"/>
          <p:cNvSpPr>
            <a:spLocks noChangeArrowheads="1" noChangeShapeType="1" noTextEdit="1"/>
          </p:cNvSpPr>
          <p:nvPr/>
        </p:nvSpPr>
        <p:spPr bwMode="auto">
          <a:xfrm>
            <a:off x="3962400" y="3352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8201" name="WordArt 10"/>
          <p:cNvSpPr>
            <a:spLocks noChangeArrowheads="1" noChangeShapeType="1" noTextEdit="1"/>
          </p:cNvSpPr>
          <p:nvPr/>
        </p:nvSpPr>
        <p:spPr bwMode="auto">
          <a:xfrm>
            <a:off x="6324600" y="42672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8202" name="WordArt 11"/>
          <p:cNvSpPr>
            <a:spLocks noChangeArrowheads="1" noChangeShapeType="1" noTextEdit="1"/>
          </p:cNvSpPr>
          <p:nvPr/>
        </p:nvSpPr>
        <p:spPr bwMode="auto">
          <a:xfrm>
            <a:off x="5181600" y="50292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8203" name="WordArt 12"/>
          <p:cNvSpPr>
            <a:spLocks noChangeArrowheads="1" noChangeShapeType="1" noTextEdit="1"/>
          </p:cNvSpPr>
          <p:nvPr/>
        </p:nvSpPr>
        <p:spPr bwMode="auto">
          <a:xfrm>
            <a:off x="4114800" y="4343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sp>
        <p:nvSpPr>
          <p:cNvPr id="8204" name="WordArt 13"/>
          <p:cNvSpPr>
            <a:spLocks noChangeArrowheads="1" noChangeShapeType="1" noTextEdit="1"/>
          </p:cNvSpPr>
          <p:nvPr/>
        </p:nvSpPr>
        <p:spPr bwMode="auto">
          <a:xfrm>
            <a:off x="2819400" y="4800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9</a:t>
            </a:r>
          </a:p>
        </p:txBody>
      </p:sp>
      <p:sp>
        <p:nvSpPr>
          <p:cNvPr id="8205" name="WordArt 14"/>
          <p:cNvSpPr>
            <a:spLocks noChangeArrowheads="1" noChangeShapeType="1" noTextEdit="1"/>
          </p:cNvSpPr>
          <p:nvPr/>
        </p:nvSpPr>
        <p:spPr bwMode="auto">
          <a:xfrm>
            <a:off x="1600200" y="4191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8206" name="WordArt 15"/>
          <p:cNvSpPr>
            <a:spLocks noChangeArrowheads="1" noChangeShapeType="1" noTextEdit="1"/>
          </p:cNvSpPr>
          <p:nvPr/>
        </p:nvSpPr>
        <p:spPr bwMode="auto">
          <a:xfrm flipH="1">
            <a:off x="6019800" y="40386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8207" name="WordArt 16"/>
          <p:cNvSpPr>
            <a:spLocks noChangeArrowheads="1" noChangeShapeType="1" noTextEdit="1"/>
          </p:cNvSpPr>
          <p:nvPr/>
        </p:nvSpPr>
        <p:spPr bwMode="auto">
          <a:xfrm flipH="1">
            <a:off x="4876800" y="46482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8208" name="WordArt 17"/>
          <p:cNvSpPr>
            <a:spLocks noChangeArrowheads="1" noChangeShapeType="1" noTextEdit="1"/>
          </p:cNvSpPr>
          <p:nvPr/>
        </p:nvSpPr>
        <p:spPr bwMode="auto">
          <a:xfrm flipH="1">
            <a:off x="3733800" y="4114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8209" name="WordArt 18"/>
          <p:cNvSpPr>
            <a:spLocks noChangeArrowheads="1" noChangeShapeType="1" noTextEdit="1"/>
          </p:cNvSpPr>
          <p:nvPr/>
        </p:nvSpPr>
        <p:spPr bwMode="auto">
          <a:xfrm flipH="1">
            <a:off x="2590800" y="4495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8210" name="WordArt 19"/>
          <p:cNvSpPr>
            <a:spLocks noChangeArrowheads="1" noChangeShapeType="1" noTextEdit="1"/>
          </p:cNvSpPr>
          <p:nvPr/>
        </p:nvSpPr>
        <p:spPr bwMode="auto">
          <a:xfrm flipH="1">
            <a:off x="1295400" y="39624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pic>
        <p:nvPicPr>
          <p:cNvPr id="8211" name="Picture 22" descr="Angel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46663"/>
            <a:ext cx="2514600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475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181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Improper Fraction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bg2"/>
                </a:solidFill>
              </a:rPr>
              <a:t>Numerator is greater than or equal to the denominator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752600" y="38862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3048000" y="3657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6553200" y="3429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5410200" y="3429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4267200" y="3810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9</a:t>
            </a:r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 flipH="1">
            <a:off x="2743200" y="44196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6" name="WordArt 10"/>
          <p:cNvSpPr>
            <a:spLocks noChangeArrowheads="1" noChangeShapeType="1" noTextEdit="1"/>
          </p:cNvSpPr>
          <p:nvPr/>
        </p:nvSpPr>
        <p:spPr bwMode="auto">
          <a:xfrm flipH="1">
            <a:off x="3962400" y="45720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7" name="WordArt 11"/>
          <p:cNvSpPr>
            <a:spLocks noChangeArrowheads="1" noChangeShapeType="1" noTextEdit="1"/>
          </p:cNvSpPr>
          <p:nvPr/>
        </p:nvSpPr>
        <p:spPr bwMode="auto">
          <a:xfrm flipH="1">
            <a:off x="5105400" y="42672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 flipH="1">
            <a:off x="6324600" y="41910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9" name="WordArt 13"/>
          <p:cNvSpPr>
            <a:spLocks noChangeArrowheads="1" noChangeShapeType="1" noTextEdit="1"/>
          </p:cNvSpPr>
          <p:nvPr/>
        </p:nvSpPr>
        <p:spPr bwMode="auto">
          <a:xfrm flipH="1">
            <a:off x="1524000" y="46482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30" name="WordArt 14"/>
          <p:cNvSpPr>
            <a:spLocks noChangeArrowheads="1" noChangeShapeType="1" noTextEdit="1"/>
          </p:cNvSpPr>
          <p:nvPr/>
        </p:nvSpPr>
        <p:spPr bwMode="auto">
          <a:xfrm>
            <a:off x="1752600" y="4953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sp>
        <p:nvSpPr>
          <p:cNvPr id="9231" name="WordArt 15"/>
          <p:cNvSpPr>
            <a:spLocks noChangeArrowheads="1" noChangeShapeType="1" noTextEdit="1"/>
          </p:cNvSpPr>
          <p:nvPr/>
        </p:nvSpPr>
        <p:spPr bwMode="auto">
          <a:xfrm>
            <a:off x="4267200" y="4800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9232" name="WordArt 16"/>
          <p:cNvSpPr>
            <a:spLocks noChangeArrowheads="1" noChangeShapeType="1" noTextEdit="1"/>
          </p:cNvSpPr>
          <p:nvPr/>
        </p:nvSpPr>
        <p:spPr bwMode="auto">
          <a:xfrm>
            <a:off x="5410200" y="4495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sp>
        <p:nvSpPr>
          <p:cNvPr id="9233" name="WordArt 17"/>
          <p:cNvSpPr>
            <a:spLocks noChangeArrowheads="1" noChangeShapeType="1" noTextEdit="1"/>
          </p:cNvSpPr>
          <p:nvPr/>
        </p:nvSpPr>
        <p:spPr bwMode="auto">
          <a:xfrm>
            <a:off x="6629400" y="4495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9234" name="WordArt 18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pic>
        <p:nvPicPr>
          <p:cNvPr id="9235" name="Picture 19" descr="twe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2578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762000" y="1066800"/>
            <a:ext cx="5105400" cy="1068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Times New Roman"/>
                <a:cs typeface="Times New Roman"/>
              </a:rPr>
              <a:t>Dissimilar Fractions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3400" y="266700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rgbClr val="FF3399"/>
                </a:solidFill>
              </a:rPr>
              <a:t>have different denominators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00200" y="3733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8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2667000" y="4191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4038600" y="3810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5257800" y="4191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6400800" y="3733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4038600" y="4876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 flipH="1">
            <a:off x="6172200" y="4495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 flipH="1">
            <a:off x="1295400" y="44196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 flipH="1">
            <a:off x="3810000" y="45720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10253" name="WordArt 13"/>
          <p:cNvSpPr>
            <a:spLocks noChangeArrowheads="1" noChangeShapeType="1" noTextEdit="1"/>
          </p:cNvSpPr>
          <p:nvPr/>
        </p:nvSpPr>
        <p:spPr bwMode="auto">
          <a:xfrm flipH="1">
            <a:off x="5029200" y="49530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 flipH="1">
            <a:off x="2438400" y="49530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10255" name="WordArt 15"/>
          <p:cNvSpPr>
            <a:spLocks noChangeArrowheads="1" noChangeShapeType="1" noTextEdit="1"/>
          </p:cNvSpPr>
          <p:nvPr/>
        </p:nvSpPr>
        <p:spPr bwMode="auto">
          <a:xfrm>
            <a:off x="6477000" y="4800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8</a:t>
            </a:r>
          </a:p>
        </p:txBody>
      </p:sp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2667000" y="5257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5334000" y="5181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1600200" y="46482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9</a:t>
            </a:r>
          </a:p>
        </p:txBody>
      </p:sp>
      <p:pic>
        <p:nvPicPr>
          <p:cNvPr id="10259" name="Picture 20" descr="tweety n may st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utoUpdateAnimBg="0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1524000" y="1219200"/>
            <a:ext cx="5715000" cy="1371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Similar Fractions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143000" y="1981200"/>
            <a:ext cx="647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rgbClr val="0000CC"/>
                </a:solidFill>
              </a:rPr>
              <a:t>have same denominators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1600200" y="4724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743200" y="4419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3886200" y="4724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5029200" y="4953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5943600" y="4191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26" name="WordArt 10"/>
          <p:cNvSpPr>
            <a:spLocks noChangeArrowheads="1" noChangeShapeType="1" noTextEdit="1"/>
          </p:cNvSpPr>
          <p:nvPr/>
        </p:nvSpPr>
        <p:spPr bwMode="auto">
          <a:xfrm flipH="1">
            <a:off x="3657600" y="4495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7" name="WordArt 11"/>
          <p:cNvSpPr>
            <a:spLocks noChangeArrowheads="1" noChangeShapeType="1" noTextEdit="1"/>
          </p:cNvSpPr>
          <p:nvPr/>
        </p:nvSpPr>
        <p:spPr bwMode="auto">
          <a:xfrm flipH="1">
            <a:off x="5638800" y="39624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 flipH="1">
            <a:off x="4800600" y="47244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29" name="WordArt 13"/>
          <p:cNvSpPr>
            <a:spLocks noChangeArrowheads="1" noChangeShapeType="1" noTextEdit="1"/>
          </p:cNvSpPr>
          <p:nvPr/>
        </p:nvSpPr>
        <p:spPr bwMode="auto">
          <a:xfrm flipH="1">
            <a:off x="1295400" y="44196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30" name="WordArt 14"/>
          <p:cNvSpPr>
            <a:spLocks noChangeArrowheads="1" noChangeShapeType="1" noTextEdit="1"/>
          </p:cNvSpPr>
          <p:nvPr/>
        </p:nvSpPr>
        <p:spPr bwMode="auto">
          <a:xfrm flipH="1">
            <a:off x="2362200" y="4114800"/>
            <a:ext cx="800100" cy="152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9231" name="WordArt 15"/>
          <p:cNvSpPr>
            <a:spLocks noChangeArrowheads="1" noChangeShapeType="1" noTextEdit="1"/>
          </p:cNvSpPr>
          <p:nvPr/>
        </p:nvSpPr>
        <p:spPr bwMode="auto">
          <a:xfrm>
            <a:off x="5943600" y="3200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7</a:t>
            </a:r>
          </a:p>
        </p:txBody>
      </p:sp>
      <p:sp>
        <p:nvSpPr>
          <p:cNvPr id="9232" name="WordArt 16"/>
          <p:cNvSpPr>
            <a:spLocks noChangeArrowheads="1" noChangeShapeType="1" noTextEdit="1"/>
          </p:cNvSpPr>
          <p:nvPr/>
        </p:nvSpPr>
        <p:spPr bwMode="auto">
          <a:xfrm>
            <a:off x="1600200" y="35814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9233" name="WordArt 17"/>
          <p:cNvSpPr>
            <a:spLocks noChangeArrowheads="1" noChangeShapeType="1" noTextEdit="1"/>
          </p:cNvSpPr>
          <p:nvPr/>
        </p:nvSpPr>
        <p:spPr bwMode="auto">
          <a:xfrm>
            <a:off x="3886200" y="36576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4</a:t>
            </a:r>
          </a:p>
        </p:txBody>
      </p:sp>
      <p:sp>
        <p:nvSpPr>
          <p:cNvPr id="9234" name="WordArt 18"/>
          <p:cNvSpPr>
            <a:spLocks noChangeArrowheads="1" noChangeShapeType="1" noTextEdit="1"/>
          </p:cNvSpPr>
          <p:nvPr/>
        </p:nvSpPr>
        <p:spPr bwMode="auto">
          <a:xfrm>
            <a:off x="5029200" y="38100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9235" name="WordArt 19"/>
          <p:cNvSpPr>
            <a:spLocks noChangeArrowheads="1" noChangeShapeType="1" noTextEdit="1"/>
          </p:cNvSpPr>
          <p:nvPr/>
        </p:nvSpPr>
        <p:spPr bwMode="auto">
          <a:xfrm>
            <a:off x="2667000" y="3352800"/>
            <a:ext cx="2286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6</a:t>
            </a:r>
          </a:p>
        </p:txBody>
      </p:sp>
      <p:pic>
        <p:nvPicPr>
          <p:cNvPr id="11283" name="Picture 20" descr="angel tweety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733800"/>
            <a:ext cx="21082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7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8" grpId="1" animBg="1"/>
      <p:bldP spid="9219" grpId="0" autoUpdateAnimBg="0"/>
      <p:bldP spid="9219" grpId="1"/>
      <p:bldP spid="9221" grpId="0" animBg="1"/>
      <p:bldP spid="9222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768</TotalTime>
  <Words>390</Words>
  <Application>Microsoft Office PowerPoint</Application>
  <PresentationFormat>On-screen Show (4:3)</PresentationFormat>
  <Paragraphs>191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 New Roman</vt:lpstr>
      <vt:lpstr>Arial</vt:lpstr>
      <vt:lpstr>Wingdings</vt:lpstr>
      <vt:lpstr>Showcard Gothic</vt:lpstr>
      <vt:lpstr>Georgia</vt:lpstr>
      <vt:lpstr>Blackadder ITC</vt:lpstr>
      <vt:lpstr>Soaring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as fast as you can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as fast as you can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Angel M. Alim</dc:creator>
  <cp:lastModifiedBy>Teacher E-Solutions</cp:lastModifiedBy>
  <cp:revision>32</cp:revision>
  <dcterms:created xsi:type="dcterms:W3CDTF">2003-07-22T18:40:09Z</dcterms:created>
  <dcterms:modified xsi:type="dcterms:W3CDTF">2019-01-18T17:00:13Z</dcterms:modified>
</cp:coreProperties>
</file>