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702" r:id="rId3"/>
  </p:sldMasterIdLst>
  <p:notesMasterIdLst>
    <p:notesMasterId r:id="rId18"/>
  </p:notesMasterIdLst>
  <p:sldIdLst>
    <p:sldId id="281" r:id="rId4"/>
    <p:sldId id="316" r:id="rId5"/>
    <p:sldId id="319" r:id="rId6"/>
    <p:sldId id="320" r:id="rId7"/>
    <p:sldId id="327" r:id="rId8"/>
    <p:sldId id="328" r:id="rId9"/>
    <p:sldId id="329" r:id="rId10"/>
    <p:sldId id="330" r:id="rId11"/>
    <p:sldId id="331" r:id="rId12"/>
    <p:sldId id="308" r:id="rId13"/>
    <p:sldId id="291" r:id="rId14"/>
    <p:sldId id="324" r:id="rId15"/>
    <p:sldId id="325" r:id="rId16"/>
    <p:sldId id="326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CC33"/>
    <a:srgbClr val="009999"/>
    <a:srgbClr val="990000"/>
    <a:srgbClr val="777777"/>
    <a:srgbClr val="FF0000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38" autoAdjust="0"/>
    <p:restoredTop sz="94660"/>
  </p:normalViewPr>
  <p:slideViewPr>
    <p:cSldViewPr snapToGrid="0">
      <p:cViewPr>
        <p:scale>
          <a:sx n="75" d="100"/>
          <a:sy n="75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0FBD9B-BAA2-4BBD-83B2-742336CF7A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8" name="Rectangle 34"/>
          <p:cNvSpPr>
            <a:spLocks noChangeArrowheads="1"/>
          </p:cNvSpPr>
          <p:nvPr userDrawn="1"/>
        </p:nvSpPr>
        <p:spPr bwMode="auto">
          <a:xfrm>
            <a:off x="-71438" y="1370013"/>
            <a:ext cx="101917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200">
                <a:solidFill>
                  <a:srgbClr val="FFFF00"/>
                </a:solidFill>
              </a:rPr>
              <a:t>MNU 2-10a</a:t>
            </a:r>
          </a:p>
          <a:p>
            <a:pPr algn="ctr"/>
            <a:r>
              <a:rPr lang="en-GB" sz="1200">
                <a:solidFill>
                  <a:srgbClr val="FFFF00"/>
                </a:solidFill>
              </a:rPr>
              <a:t>MNU 2-10b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DE63B-8E0A-4262-88E1-73B9CC99025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0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21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9B97C888-2655-4890-8C63-806182C234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4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DC2FF-D6E2-472E-9A00-E371AD0BC0B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6279-459B-4A71-AFE7-54F758371C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2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4EDD1-5C27-40A9-B93A-B3688EC56B1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65E29-288E-4BD8-B4A2-7A1D425844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47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B5177-C742-4D93-92CB-3058170DBC6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3E6D2-A7DD-48D1-8B82-D6DB19CECB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60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95FE6-B3D7-4E82-9C72-5A9082AB91B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CDC84-4C5F-42B2-B15C-FE3F6A1C17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613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C6510-D746-41E8-A3C6-0A0FDE2D97B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C6784-CD10-4E05-92D4-43C86DA5BF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78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A695-EC82-470F-835D-8CD116B51C3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CDD45-E6D8-43AB-81D7-347AB4F0AA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702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654C-2A35-45D6-8469-665B800DD86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1E826-B912-490D-A7D2-891A03BA18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221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4D87E-C203-4C25-87B5-1621E05A2E6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E9F1F-4178-43B6-8F6A-B1D93BF0A6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210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585DE-1AC8-4763-9B38-294C14C3B59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A4594-3226-403C-917C-2990495E82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24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048B9-49B3-4DFA-BE18-C7403D6B794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9F5DD-2E55-409C-A21B-2943615321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4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4AABD-A68F-47FA-8B1F-FD780D026F2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22E68-99B3-453F-90CC-C48A1BBF9E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054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93825-6509-4DC0-AFDE-DF69D056D87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E5B2D-01D0-41EA-BFE8-70A33DD7F5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933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E6E09-3B49-4E04-A33A-424B169C334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83D78-D360-4534-9F9F-B0091C2234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698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ECF05-888F-4E81-ADD4-6860C9E632D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3224-B188-4824-A80E-B5CF834F6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7026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DEF1-C646-42A7-9C22-D464CE7F754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93DA2-60AD-4A93-8E09-8A6A7DB6B6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05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7CB73-B18C-43D9-AAFF-DA6A9C78FFD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B5197-20A6-444F-8DFF-C3D9611097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79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46BB-6022-417F-AB28-5AD2339535E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7F8D-95E2-4195-862D-1F23064D1B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33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EA7F8-3F9D-4A25-BF2E-BC3249D0E42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E89D3-044C-41B0-8788-1182D321C4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37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C129C-459A-4F56-8F81-13134E42727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BF24-7644-4016-9CBA-ACF47F9944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5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FF9A7-6128-4812-91EA-A9E9980498A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60108-7D15-47A1-A4C9-16D0541C2D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7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042DA-B4F5-4051-B6B4-E673BBEA05E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71B03-94E5-461F-AB8C-C957DE90BE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1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296EC-160C-4A80-9E15-70E5DAADC684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D19C-D713-4D34-8181-D205216541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9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3A9CFED-9190-414A-AA66-A250F2DEA3E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CA4F240-4857-46D0-B0ED-1F66CF89A9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2" name="Rectangle 19"/>
          <p:cNvSpPr>
            <a:spLocks noChangeArrowheads="1"/>
          </p:cNvSpPr>
          <p:nvPr userDrawn="1"/>
        </p:nvSpPr>
        <p:spPr bwMode="auto">
          <a:xfrm>
            <a:off x="-71438" y="1370013"/>
            <a:ext cx="101917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200">
                <a:solidFill>
                  <a:srgbClr val="FFFF00"/>
                </a:solidFill>
              </a:rPr>
              <a:t>MNU 2-10a</a:t>
            </a:r>
          </a:p>
          <a:p>
            <a:pPr algn="ctr"/>
            <a:r>
              <a:rPr lang="en-GB" sz="1200">
                <a:solidFill>
                  <a:srgbClr val="FFFF00"/>
                </a:solidFill>
              </a:rPr>
              <a:t>MNU 2-10b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A97754B7-B175-470D-9E95-28C7746F49F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16200" y="6245225"/>
            <a:ext cx="391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B5E38B-F5A6-4A87-9B68-DBAAA6281A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64384BE-1707-435A-A15D-76755C0BF74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16200" y="6245225"/>
            <a:ext cx="391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DB66C83-E497-4F7D-9B6C-0900774833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8338" y="742950"/>
            <a:ext cx="5256212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800" smtClean="0">
                <a:solidFill>
                  <a:srgbClr val="FFFF00"/>
                </a:solidFill>
              </a:rPr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Counting Method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25604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solidFill>
                  <a:srgbClr val="FFFF00"/>
                </a:solidFill>
                <a:cs typeface="Arial" charset="0"/>
              </a:rPr>
              <a:t>To work out accuracy to 1 and 2 decimal places.</a:t>
            </a:r>
            <a:endParaRPr lang="en-GB" sz="180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057775" y="3005138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Round to 1 and 2 decimal places.</a:t>
            </a:r>
            <a:endParaRPr lang="en-GB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808163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smtClean="0">
                <a:solidFill>
                  <a:srgbClr val="FFFF00"/>
                </a:solidFill>
              </a:rPr>
              <a:t>Time</a:t>
            </a:r>
          </a:p>
        </p:txBody>
      </p:sp>
      <p:sp>
        <p:nvSpPr>
          <p:cNvPr id="25608" name="Text Box 13"/>
          <p:cNvSpPr txBox="1">
            <a:spLocks noChangeArrowheads="1"/>
          </p:cNvSpPr>
          <p:nvPr/>
        </p:nvSpPr>
        <p:spPr bwMode="auto">
          <a:xfrm>
            <a:off x="3278188" y="1409700"/>
            <a:ext cx="2674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cs typeface="Arial" pitchFamily="34" charset="0"/>
              </a:rPr>
              <a:t>Minutes and Secs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5" grpId="0"/>
      <p:bldP spid="450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26627" name="Text Box 9"/>
          <p:cNvSpPr txBox="1">
            <a:spLocks noChangeArrowheads="1"/>
          </p:cNvSpPr>
          <p:nvPr/>
        </p:nvSpPr>
        <p:spPr bwMode="auto">
          <a:xfrm>
            <a:off x="3417888" y="1409700"/>
            <a:ext cx="2732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cs typeface="Arial" pitchFamily="34" charset="0"/>
              </a:rPr>
              <a:t>Minute &amp; Seconds</a:t>
            </a:r>
          </a:p>
        </p:txBody>
      </p:sp>
      <p:sp>
        <p:nvSpPr>
          <p:cNvPr id="26628" name="Text Box 11"/>
          <p:cNvSpPr txBox="1">
            <a:spLocks noChangeArrowheads="1"/>
          </p:cNvSpPr>
          <p:nvPr/>
        </p:nvSpPr>
        <p:spPr bwMode="auto">
          <a:xfrm>
            <a:off x="2676525" y="39528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 b="1"/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1825625" y="2128838"/>
            <a:ext cx="5994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Rounding time to 1 or 2 decimal places is </a:t>
            </a:r>
          </a:p>
          <a:p>
            <a:pPr algn="ctr" eaLnBrk="1" hangingPunct="1"/>
            <a:r>
              <a:rPr lang="en-GB"/>
              <a:t>just the same as rounding any number. </a:t>
            </a:r>
          </a:p>
        </p:txBody>
      </p:sp>
      <p:sp>
        <p:nvSpPr>
          <p:cNvPr id="26630" name="Text Box 14"/>
          <p:cNvSpPr txBox="1">
            <a:spLocks noChangeArrowheads="1"/>
          </p:cNvSpPr>
          <p:nvPr/>
        </p:nvSpPr>
        <p:spPr bwMode="auto">
          <a:xfrm>
            <a:off x="936625" y="3106738"/>
            <a:ext cx="7680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Round the times to 1 and 2 decimals places</a:t>
            </a:r>
            <a:endParaRPr lang="en-GB" u="sng">
              <a:solidFill>
                <a:srgbClr val="FFFF00"/>
              </a:solidFill>
            </a:endParaRPr>
          </a:p>
        </p:txBody>
      </p:sp>
      <p:sp>
        <p:nvSpPr>
          <p:cNvPr id="26631" name="Text Box 15"/>
          <p:cNvSpPr txBox="1">
            <a:spLocks noChangeArrowheads="1"/>
          </p:cNvSpPr>
          <p:nvPr/>
        </p:nvSpPr>
        <p:spPr bwMode="auto">
          <a:xfrm>
            <a:off x="1355725" y="3830638"/>
            <a:ext cx="2627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(a)	4.573 secs</a:t>
            </a:r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4454525" y="3830638"/>
            <a:ext cx="393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4.6 secs to 1 decimal place</a:t>
            </a:r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4454525" y="4376738"/>
            <a:ext cx="417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4.57 secs to 2 decimal place</a:t>
            </a:r>
          </a:p>
        </p:txBody>
      </p:sp>
      <p:sp>
        <p:nvSpPr>
          <p:cNvPr id="26634" name="Text Box 19"/>
          <p:cNvSpPr txBox="1">
            <a:spLocks noChangeArrowheads="1"/>
          </p:cNvSpPr>
          <p:nvPr/>
        </p:nvSpPr>
        <p:spPr bwMode="auto">
          <a:xfrm>
            <a:off x="2727325" y="51974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 b="1"/>
          </a:p>
        </p:txBody>
      </p:sp>
      <p:sp>
        <p:nvSpPr>
          <p:cNvPr id="26635" name="Text Box 20"/>
          <p:cNvSpPr txBox="1">
            <a:spLocks noChangeArrowheads="1"/>
          </p:cNvSpPr>
          <p:nvPr/>
        </p:nvSpPr>
        <p:spPr bwMode="auto">
          <a:xfrm>
            <a:off x="1406525" y="5075238"/>
            <a:ext cx="281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(b)	52.455 secs</a:t>
            </a:r>
          </a:p>
        </p:txBody>
      </p:sp>
      <p:sp>
        <p:nvSpPr>
          <p:cNvPr id="82965" name="Text Box 21"/>
          <p:cNvSpPr txBox="1">
            <a:spLocks noChangeArrowheads="1"/>
          </p:cNvSpPr>
          <p:nvPr/>
        </p:nvSpPr>
        <p:spPr bwMode="auto">
          <a:xfrm>
            <a:off x="4505325" y="5075238"/>
            <a:ext cx="412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52.5 secs to 1 decimal place</a:t>
            </a:r>
          </a:p>
        </p:txBody>
      </p:sp>
      <p:sp>
        <p:nvSpPr>
          <p:cNvPr id="82966" name="Text Box 22"/>
          <p:cNvSpPr txBox="1">
            <a:spLocks noChangeArrowheads="1"/>
          </p:cNvSpPr>
          <p:nvPr/>
        </p:nvSpPr>
        <p:spPr bwMode="auto">
          <a:xfrm>
            <a:off x="4505325" y="5621338"/>
            <a:ext cx="435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52.46 secs to 2 decimal place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9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9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29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29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1" grpId="0"/>
      <p:bldP spid="82962" grpId="0"/>
      <p:bldP spid="82965" grpId="0"/>
      <p:bldP spid="829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3417888" y="1409700"/>
            <a:ext cx="2732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cs typeface="Arial" pitchFamily="34" charset="0"/>
              </a:rPr>
              <a:t>Minute &amp; Seconds</a:t>
            </a: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2676525" y="39528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 b="1"/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1012825" y="2001838"/>
            <a:ext cx="802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u="sng"/>
              <a:t>Note</a:t>
            </a:r>
            <a:r>
              <a:rPr lang="en-GB"/>
              <a:t> : In athletics the winner of a race corresponds to</a:t>
            </a:r>
          </a:p>
          <a:p>
            <a:pPr eaLnBrk="1" hangingPunct="1"/>
            <a:r>
              <a:rPr lang="en-GB"/>
              <a:t>	the smallest time.</a:t>
            </a:r>
          </a:p>
        </p:txBody>
      </p:sp>
      <p:sp>
        <p:nvSpPr>
          <p:cNvPr id="27654" name="Text Box 10"/>
          <p:cNvSpPr txBox="1">
            <a:spLocks noChangeArrowheads="1"/>
          </p:cNvSpPr>
          <p:nvPr/>
        </p:nvSpPr>
        <p:spPr bwMode="auto">
          <a:xfrm>
            <a:off x="936625" y="2814638"/>
            <a:ext cx="82073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In a race the times are as follows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Mark 11.01 sec, Caitlin 10.05sec, Owen 10.03 sec,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Amy 10.92 sec and Euan 10.73 sec.</a:t>
            </a:r>
          </a:p>
          <a:p>
            <a:pPr eaLnBrk="1" hangingPunct="1"/>
            <a:endParaRPr lang="en-GB">
              <a:solidFill>
                <a:srgbClr val="FFFF00"/>
              </a:solidFill>
            </a:endParaRPr>
          </a:p>
          <a:p>
            <a:pPr eaLnBrk="1" hangingPunct="1"/>
            <a:r>
              <a:rPr lang="en-GB"/>
              <a:t>Work out who won the race and the order they came in. </a:t>
            </a:r>
          </a:p>
        </p:txBody>
      </p:sp>
      <p:sp>
        <p:nvSpPr>
          <p:cNvPr id="83986" name="Rectangle 18"/>
          <p:cNvSpPr>
            <a:spLocks noChangeArrowheads="1"/>
          </p:cNvSpPr>
          <p:nvPr/>
        </p:nvSpPr>
        <p:spPr bwMode="auto">
          <a:xfrm>
            <a:off x="3370263" y="4749800"/>
            <a:ext cx="2916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1</a:t>
            </a:r>
            <a:r>
              <a:rPr lang="en-GB" baseline="30000">
                <a:solidFill>
                  <a:srgbClr val="FFFF00"/>
                </a:solidFill>
              </a:rPr>
              <a:t>st</a:t>
            </a:r>
            <a:r>
              <a:rPr lang="en-GB">
                <a:solidFill>
                  <a:srgbClr val="FFFF00"/>
                </a:solidFill>
              </a:rPr>
              <a:t> Owen 10.03 sec</a:t>
            </a:r>
          </a:p>
        </p:txBody>
      </p:sp>
      <p:sp>
        <p:nvSpPr>
          <p:cNvPr id="83987" name="Rectangle 19"/>
          <p:cNvSpPr>
            <a:spLocks noChangeArrowheads="1"/>
          </p:cNvSpPr>
          <p:nvPr/>
        </p:nvSpPr>
        <p:spPr bwMode="auto">
          <a:xfrm>
            <a:off x="1214438" y="5219700"/>
            <a:ext cx="2943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2</a:t>
            </a:r>
            <a:r>
              <a:rPr lang="en-GB" baseline="30000">
                <a:solidFill>
                  <a:srgbClr val="FFFF00"/>
                </a:solidFill>
              </a:rPr>
              <a:t>nd</a:t>
            </a:r>
            <a:r>
              <a:rPr lang="en-GB">
                <a:solidFill>
                  <a:srgbClr val="FFFF00"/>
                </a:solidFill>
              </a:rPr>
              <a:t> Caitlin 10.05sec</a:t>
            </a:r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1214438" y="5694363"/>
            <a:ext cx="279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3</a:t>
            </a:r>
            <a:r>
              <a:rPr lang="en-GB" baseline="30000">
                <a:solidFill>
                  <a:srgbClr val="FFFF00"/>
                </a:solidFill>
              </a:rPr>
              <a:t>rd</a:t>
            </a:r>
            <a:r>
              <a:rPr lang="en-GB">
                <a:solidFill>
                  <a:srgbClr val="FFFF00"/>
                </a:solidFill>
              </a:rPr>
              <a:t> Euan 10.73 sec</a:t>
            </a:r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5634038" y="5219700"/>
            <a:ext cx="2738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4</a:t>
            </a:r>
            <a:r>
              <a:rPr lang="en-GB" baseline="30000">
                <a:solidFill>
                  <a:srgbClr val="FFFF00"/>
                </a:solidFill>
              </a:rPr>
              <a:t>th</a:t>
            </a:r>
            <a:r>
              <a:rPr lang="en-GB">
                <a:solidFill>
                  <a:srgbClr val="FFFF00"/>
                </a:solidFill>
              </a:rPr>
              <a:t> Amy 10.92 sec</a:t>
            </a:r>
          </a:p>
        </p:txBody>
      </p:sp>
      <p:sp>
        <p:nvSpPr>
          <p:cNvPr id="83990" name="Rectangle 22"/>
          <p:cNvSpPr>
            <a:spLocks noChangeArrowheads="1"/>
          </p:cNvSpPr>
          <p:nvPr/>
        </p:nvSpPr>
        <p:spPr bwMode="auto">
          <a:xfrm>
            <a:off x="5634038" y="5697538"/>
            <a:ext cx="2733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5</a:t>
            </a:r>
            <a:r>
              <a:rPr lang="en-GB" baseline="30000">
                <a:solidFill>
                  <a:srgbClr val="FFFF00"/>
                </a:solidFill>
              </a:rPr>
              <a:t>th</a:t>
            </a:r>
            <a:r>
              <a:rPr lang="en-GB">
                <a:solidFill>
                  <a:srgbClr val="FFFF00"/>
                </a:solidFill>
              </a:rPr>
              <a:t> Mark 11.01 sec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39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39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39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6" grpId="0"/>
      <p:bldP spid="83987" grpId="0"/>
      <p:bldP spid="83988" grpId="0"/>
      <p:bldP spid="83989" grpId="0"/>
      <p:bldP spid="839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3417888" y="1409700"/>
            <a:ext cx="2732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cs typeface="Arial" pitchFamily="34" charset="0"/>
              </a:rPr>
              <a:t>Minute &amp; Seconds</a:t>
            </a:r>
          </a:p>
        </p:txBody>
      </p:sp>
      <p:sp>
        <p:nvSpPr>
          <p:cNvPr id="28676" name="Text Box 10"/>
          <p:cNvSpPr txBox="1">
            <a:spLocks noChangeArrowheads="1"/>
          </p:cNvSpPr>
          <p:nvPr/>
        </p:nvSpPr>
        <p:spPr bwMode="auto">
          <a:xfrm>
            <a:off x="936625" y="2166938"/>
            <a:ext cx="82073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	In a race Katrina beat Daniel by 0.53 sec. 		Daniel’s time was 10.46 secs. </a:t>
            </a:r>
          </a:p>
          <a:p>
            <a:pPr eaLnBrk="1" hangingPunct="1"/>
            <a:endParaRPr lang="en-GB">
              <a:solidFill>
                <a:srgbClr val="FFFF00"/>
              </a:solidFill>
            </a:endParaRPr>
          </a:p>
          <a:p>
            <a:pPr eaLnBrk="1" hangingPunct="1"/>
            <a:r>
              <a:rPr lang="en-GB"/>
              <a:t>		What was Katrina’s time ?</a:t>
            </a:r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1223963" y="3835400"/>
            <a:ext cx="7516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FFFF00"/>
                </a:solidFill>
              </a:rPr>
              <a:t>Katrina won therefore her time will be 0.53 less.</a:t>
            </a:r>
          </a:p>
        </p:txBody>
      </p:sp>
      <p:graphicFrame>
        <p:nvGraphicFramePr>
          <p:cNvPr id="85008" name="Object 16"/>
          <p:cNvGraphicFramePr>
            <a:graphicFrameLocks noChangeAspect="1"/>
          </p:cNvGraphicFramePr>
          <p:nvPr/>
        </p:nvGraphicFramePr>
        <p:xfrm>
          <a:off x="3790950" y="4362450"/>
          <a:ext cx="1841500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3" imgW="800100" imgH="749300" progId="Equation.DSMT4">
                  <p:embed/>
                </p:oleObj>
              </mc:Choice>
              <mc:Fallback>
                <p:oleObj name="Equation" r:id="rId3" imgW="800100" imgH="7493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0" y="4362450"/>
                        <a:ext cx="1841500" cy="172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79" name="Picture 19" descr="matthew_late_for_school_l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663" y="2520950"/>
            <a:ext cx="13620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5057775" y="3992563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Change from 24 to 12 hour clock.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solidFill>
                  <a:srgbClr val="FFFF00"/>
                </a:solidFill>
                <a:cs typeface="Arial" charset="0"/>
              </a:rPr>
              <a:t>To revise previous work on converting between </a:t>
            </a:r>
          </a:p>
          <a:p>
            <a:pPr marL="800100" lvl="1" indent="-342900">
              <a:defRPr/>
            </a:pPr>
            <a:r>
              <a:rPr lang="en-GB" sz="1800" dirty="0">
                <a:solidFill>
                  <a:srgbClr val="FFFF00"/>
                </a:solidFill>
                <a:cs typeface="Arial" charset="0"/>
              </a:rPr>
              <a:t>	12 and 24 hr clock and vice versa.</a:t>
            </a:r>
            <a:endParaRPr lang="en-GB" sz="1800" dirty="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3875088" y="1385888"/>
            <a:ext cx="1341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cs typeface="Arial" pitchFamily="34" charset="0"/>
              </a:rPr>
              <a:t>Revision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5057775" y="3005138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Change from 12 to 24 hour clock.</a:t>
            </a:r>
            <a:endParaRPr lang="en-GB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71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808163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smtClean="0">
                <a:solidFill>
                  <a:srgbClr val="FFFF00"/>
                </a:solidFill>
              </a:rPr>
              <a:t>Converting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/>
      <p:bldP spid="71689" grpId="0"/>
      <p:bldP spid="716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0025" y="457200"/>
            <a:ext cx="8801100" cy="3089275"/>
            <a:chOff x="126" y="288"/>
            <a:chExt cx="5544" cy="1946"/>
          </a:xfrm>
        </p:grpSpPr>
        <p:sp>
          <p:nvSpPr>
            <p:cNvPr id="17427" name="Rectangle 3"/>
            <p:cNvSpPr>
              <a:spLocks noChangeArrowheads="1"/>
            </p:cNvSpPr>
            <p:nvPr/>
          </p:nvSpPr>
          <p:spPr bwMode="auto">
            <a:xfrm>
              <a:off x="5214" y="1867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2300</a:t>
              </a:r>
            </a:p>
          </p:txBody>
        </p:sp>
        <p:sp>
          <p:nvSpPr>
            <p:cNvPr id="17428" name="Rectangle 4"/>
            <p:cNvSpPr>
              <a:spLocks noChangeArrowheads="1"/>
            </p:cNvSpPr>
            <p:nvPr/>
          </p:nvSpPr>
          <p:spPr bwMode="auto">
            <a:xfrm>
              <a:off x="4758" y="1867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2200</a:t>
              </a:r>
            </a:p>
          </p:txBody>
        </p:sp>
        <p:sp>
          <p:nvSpPr>
            <p:cNvPr id="17429" name="Rectangle 5"/>
            <p:cNvSpPr>
              <a:spLocks noChangeArrowheads="1"/>
            </p:cNvSpPr>
            <p:nvPr/>
          </p:nvSpPr>
          <p:spPr bwMode="auto">
            <a:xfrm>
              <a:off x="4314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2100</a:t>
              </a:r>
            </a:p>
          </p:txBody>
        </p:sp>
        <p:sp>
          <p:nvSpPr>
            <p:cNvPr id="17430" name="Rectangle 6"/>
            <p:cNvSpPr>
              <a:spLocks noChangeArrowheads="1"/>
            </p:cNvSpPr>
            <p:nvPr/>
          </p:nvSpPr>
          <p:spPr bwMode="auto">
            <a:xfrm>
              <a:off x="3882" y="1867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2000</a:t>
              </a:r>
            </a:p>
          </p:txBody>
        </p:sp>
        <p:sp>
          <p:nvSpPr>
            <p:cNvPr id="17431" name="Rectangle 7"/>
            <p:cNvSpPr>
              <a:spLocks noChangeArrowheads="1"/>
            </p:cNvSpPr>
            <p:nvPr/>
          </p:nvSpPr>
          <p:spPr bwMode="auto">
            <a:xfrm>
              <a:off x="3462" y="1867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1900</a:t>
              </a:r>
            </a:p>
          </p:txBody>
        </p:sp>
        <p:sp>
          <p:nvSpPr>
            <p:cNvPr id="17432" name="Rectangle 8"/>
            <p:cNvSpPr>
              <a:spLocks noChangeArrowheads="1"/>
            </p:cNvSpPr>
            <p:nvPr/>
          </p:nvSpPr>
          <p:spPr bwMode="auto">
            <a:xfrm>
              <a:off x="3018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1800</a:t>
              </a:r>
            </a:p>
          </p:txBody>
        </p:sp>
        <p:sp>
          <p:nvSpPr>
            <p:cNvPr id="17433" name="Rectangle 9"/>
            <p:cNvSpPr>
              <a:spLocks noChangeArrowheads="1"/>
            </p:cNvSpPr>
            <p:nvPr/>
          </p:nvSpPr>
          <p:spPr bwMode="auto">
            <a:xfrm>
              <a:off x="2526" y="1867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1700</a:t>
              </a:r>
            </a:p>
          </p:txBody>
        </p:sp>
        <p:sp>
          <p:nvSpPr>
            <p:cNvPr id="17434" name="Rectangle 10"/>
            <p:cNvSpPr>
              <a:spLocks noChangeArrowheads="1"/>
            </p:cNvSpPr>
            <p:nvPr/>
          </p:nvSpPr>
          <p:spPr bwMode="auto">
            <a:xfrm>
              <a:off x="2082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1600</a:t>
              </a:r>
            </a:p>
          </p:txBody>
        </p:sp>
        <p:sp>
          <p:nvSpPr>
            <p:cNvPr id="17435" name="Rectangle 11"/>
            <p:cNvSpPr>
              <a:spLocks noChangeArrowheads="1"/>
            </p:cNvSpPr>
            <p:nvPr/>
          </p:nvSpPr>
          <p:spPr bwMode="auto">
            <a:xfrm>
              <a:off x="1602" y="1867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1500</a:t>
              </a:r>
            </a:p>
          </p:txBody>
        </p:sp>
        <p:sp>
          <p:nvSpPr>
            <p:cNvPr id="17436" name="Rectangle 12"/>
            <p:cNvSpPr>
              <a:spLocks noChangeArrowheads="1"/>
            </p:cNvSpPr>
            <p:nvPr/>
          </p:nvSpPr>
          <p:spPr bwMode="auto">
            <a:xfrm>
              <a:off x="1122" y="1867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1400</a:t>
              </a:r>
            </a:p>
          </p:txBody>
        </p:sp>
        <p:sp>
          <p:nvSpPr>
            <p:cNvPr id="17437" name="Rectangle 13"/>
            <p:cNvSpPr>
              <a:spLocks noChangeArrowheads="1"/>
            </p:cNvSpPr>
            <p:nvPr/>
          </p:nvSpPr>
          <p:spPr bwMode="auto">
            <a:xfrm>
              <a:off x="726" y="1867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1300</a:t>
              </a:r>
            </a:p>
          </p:txBody>
        </p:sp>
        <p:sp>
          <p:nvSpPr>
            <p:cNvPr id="17438" name="Rectangle 14"/>
            <p:cNvSpPr>
              <a:spLocks noChangeArrowheads="1"/>
            </p:cNvSpPr>
            <p:nvPr/>
          </p:nvSpPr>
          <p:spPr bwMode="auto">
            <a:xfrm>
              <a:off x="126" y="1867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1200</a:t>
              </a:r>
            </a:p>
          </p:txBody>
        </p:sp>
        <p:sp>
          <p:nvSpPr>
            <p:cNvPr id="17439" name="Rectangle 15"/>
            <p:cNvSpPr>
              <a:spLocks noChangeArrowheads="1"/>
            </p:cNvSpPr>
            <p:nvPr/>
          </p:nvSpPr>
          <p:spPr bwMode="auto">
            <a:xfrm>
              <a:off x="5214" y="1500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11 pm</a:t>
              </a:r>
            </a:p>
          </p:txBody>
        </p:sp>
        <p:sp>
          <p:nvSpPr>
            <p:cNvPr id="17440" name="Rectangle 16"/>
            <p:cNvSpPr>
              <a:spLocks noChangeArrowheads="1"/>
            </p:cNvSpPr>
            <p:nvPr/>
          </p:nvSpPr>
          <p:spPr bwMode="auto">
            <a:xfrm>
              <a:off x="4758" y="1500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10 pm</a:t>
              </a:r>
            </a:p>
          </p:txBody>
        </p:sp>
        <p:sp>
          <p:nvSpPr>
            <p:cNvPr id="17441" name="Rectangle 17"/>
            <p:cNvSpPr>
              <a:spLocks noChangeArrowheads="1"/>
            </p:cNvSpPr>
            <p:nvPr/>
          </p:nvSpPr>
          <p:spPr bwMode="auto">
            <a:xfrm>
              <a:off x="4314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9 pm</a:t>
              </a:r>
            </a:p>
          </p:txBody>
        </p:sp>
        <p:sp>
          <p:nvSpPr>
            <p:cNvPr id="17442" name="Rectangle 18"/>
            <p:cNvSpPr>
              <a:spLocks noChangeArrowheads="1"/>
            </p:cNvSpPr>
            <p:nvPr/>
          </p:nvSpPr>
          <p:spPr bwMode="auto">
            <a:xfrm>
              <a:off x="3882" y="1500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8 pm</a:t>
              </a:r>
            </a:p>
          </p:txBody>
        </p:sp>
        <p:sp>
          <p:nvSpPr>
            <p:cNvPr id="17443" name="Rectangle 19"/>
            <p:cNvSpPr>
              <a:spLocks noChangeArrowheads="1"/>
            </p:cNvSpPr>
            <p:nvPr/>
          </p:nvSpPr>
          <p:spPr bwMode="auto">
            <a:xfrm>
              <a:off x="3462" y="1500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7 pm</a:t>
              </a:r>
            </a:p>
          </p:txBody>
        </p:sp>
        <p:sp>
          <p:nvSpPr>
            <p:cNvPr id="17444" name="Rectangle 20"/>
            <p:cNvSpPr>
              <a:spLocks noChangeArrowheads="1"/>
            </p:cNvSpPr>
            <p:nvPr/>
          </p:nvSpPr>
          <p:spPr bwMode="auto">
            <a:xfrm>
              <a:off x="3018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6 pm</a:t>
              </a:r>
            </a:p>
          </p:txBody>
        </p:sp>
        <p:sp>
          <p:nvSpPr>
            <p:cNvPr id="17445" name="Rectangle 21"/>
            <p:cNvSpPr>
              <a:spLocks noChangeArrowheads="1"/>
            </p:cNvSpPr>
            <p:nvPr/>
          </p:nvSpPr>
          <p:spPr bwMode="auto">
            <a:xfrm>
              <a:off x="2526" y="1500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5 pm</a:t>
              </a:r>
            </a:p>
          </p:txBody>
        </p:sp>
        <p:sp>
          <p:nvSpPr>
            <p:cNvPr id="17446" name="Rectangle 22"/>
            <p:cNvSpPr>
              <a:spLocks noChangeArrowheads="1"/>
            </p:cNvSpPr>
            <p:nvPr/>
          </p:nvSpPr>
          <p:spPr bwMode="auto">
            <a:xfrm>
              <a:off x="2082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4 pm</a:t>
              </a:r>
            </a:p>
          </p:txBody>
        </p:sp>
        <p:sp>
          <p:nvSpPr>
            <p:cNvPr id="17447" name="Rectangle 23"/>
            <p:cNvSpPr>
              <a:spLocks noChangeArrowheads="1"/>
            </p:cNvSpPr>
            <p:nvPr/>
          </p:nvSpPr>
          <p:spPr bwMode="auto">
            <a:xfrm>
              <a:off x="1602" y="1500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3 pm</a:t>
              </a:r>
            </a:p>
          </p:txBody>
        </p:sp>
        <p:sp>
          <p:nvSpPr>
            <p:cNvPr id="17448" name="Rectangle 24"/>
            <p:cNvSpPr>
              <a:spLocks noChangeArrowheads="1"/>
            </p:cNvSpPr>
            <p:nvPr/>
          </p:nvSpPr>
          <p:spPr bwMode="auto">
            <a:xfrm>
              <a:off x="1122" y="1500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2 pm</a:t>
              </a:r>
            </a:p>
          </p:txBody>
        </p:sp>
        <p:sp>
          <p:nvSpPr>
            <p:cNvPr id="17449" name="Rectangle 25"/>
            <p:cNvSpPr>
              <a:spLocks noChangeArrowheads="1"/>
            </p:cNvSpPr>
            <p:nvPr/>
          </p:nvSpPr>
          <p:spPr bwMode="auto">
            <a:xfrm>
              <a:off x="726" y="1500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 pm</a:t>
              </a:r>
            </a:p>
          </p:txBody>
        </p:sp>
        <p:sp>
          <p:nvSpPr>
            <p:cNvPr id="17450" name="Rectangle 26"/>
            <p:cNvSpPr>
              <a:spLocks noChangeArrowheads="1"/>
            </p:cNvSpPr>
            <p:nvPr/>
          </p:nvSpPr>
          <p:spPr bwMode="auto">
            <a:xfrm>
              <a:off x="126" y="1500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midday</a:t>
              </a:r>
            </a:p>
          </p:txBody>
        </p:sp>
        <p:sp>
          <p:nvSpPr>
            <p:cNvPr id="17451" name="Rectangle 27"/>
            <p:cNvSpPr>
              <a:spLocks noChangeArrowheads="1"/>
            </p:cNvSpPr>
            <p:nvPr/>
          </p:nvSpPr>
          <p:spPr bwMode="auto">
            <a:xfrm>
              <a:off x="5214" y="1133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1100</a:t>
              </a:r>
            </a:p>
          </p:txBody>
        </p:sp>
        <p:sp>
          <p:nvSpPr>
            <p:cNvPr id="17452" name="Rectangle 28"/>
            <p:cNvSpPr>
              <a:spLocks noChangeArrowheads="1"/>
            </p:cNvSpPr>
            <p:nvPr/>
          </p:nvSpPr>
          <p:spPr bwMode="auto">
            <a:xfrm>
              <a:off x="4758" y="1133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1000</a:t>
              </a:r>
            </a:p>
          </p:txBody>
        </p:sp>
        <p:sp>
          <p:nvSpPr>
            <p:cNvPr id="17453" name="Rectangle 29"/>
            <p:cNvSpPr>
              <a:spLocks noChangeArrowheads="1"/>
            </p:cNvSpPr>
            <p:nvPr/>
          </p:nvSpPr>
          <p:spPr bwMode="auto">
            <a:xfrm>
              <a:off x="4314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0900</a:t>
              </a:r>
            </a:p>
          </p:txBody>
        </p:sp>
        <p:sp>
          <p:nvSpPr>
            <p:cNvPr id="17454" name="Rectangle 30"/>
            <p:cNvSpPr>
              <a:spLocks noChangeArrowheads="1"/>
            </p:cNvSpPr>
            <p:nvPr/>
          </p:nvSpPr>
          <p:spPr bwMode="auto">
            <a:xfrm>
              <a:off x="3882" y="1133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0800</a:t>
              </a:r>
            </a:p>
          </p:txBody>
        </p:sp>
        <p:sp>
          <p:nvSpPr>
            <p:cNvPr id="17455" name="Rectangle 31"/>
            <p:cNvSpPr>
              <a:spLocks noChangeArrowheads="1"/>
            </p:cNvSpPr>
            <p:nvPr/>
          </p:nvSpPr>
          <p:spPr bwMode="auto">
            <a:xfrm>
              <a:off x="3462" y="1133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0700</a:t>
              </a:r>
            </a:p>
          </p:txBody>
        </p:sp>
        <p:sp>
          <p:nvSpPr>
            <p:cNvPr id="17456" name="Rectangle 32"/>
            <p:cNvSpPr>
              <a:spLocks noChangeArrowheads="1"/>
            </p:cNvSpPr>
            <p:nvPr/>
          </p:nvSpPr>
          <p:spPr bwMode="auto">
            <a:xfrm>
              <a:off x="3018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0600</a:t>
              </a:r>
            </a:p>
          </p:txBody>
        </p:sp>
        <p:sp>
          <p:nvSpPr>
            <p:cNvPr id="17457" name="Rectangle 33"/>
            <p:cNvSpPr>
              <a:spLocks noChangeArrowheads="1"/>
            </p:cNvSpPr>
            <p:nvPr/>
          </p:nvSpPr>
          <p:spPr bwMode="auto">
            <a:xfrm>
              <a:off x="2526" y="1133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0500</a:t>
              </a:r>
            </a:p>
          </p:txBody>
        </p:sp>
        <p:sp>
          <p:nvSpPr>
            <p:cNvPr id="17458" name="Rectangle 34"/>
            <p:cNvSpPr>
              <a:spLocks noChangeArrowheads="1"/>
            </p:cNvSpPr>
            <p:nvPr/>
          </p:nvSpPr>
          <p:spPr bwMode="auto">
            <a:xfrm>
              <a:off x="2082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0400</a:t>
              </a:r>
            </a:p>
          </p:txBody>
        </p:sp>
        <p:sp>
          <p:nvSpPr>
            <p:cNvPr id="17459" name="Rectangle 35"/>
            <p:cNvSpPr>
              <a:spLocks noChangeArrowheads="1"/>
            </p:cNvSpPr>
            <p:nvPr/>
          </p:nvSpPr>
          <p:spPr bwMode="auto">
            <a:xfrm>
              <a:off x="1602" y="1133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0300</a:t>
              </a:r>
            </a:p>
          </p:txBody>
        </p:sp>
        <p:sp>
          <p:nvSpPr>
            <p:cNvPr id="17460" name="Rectangle 36"/>
            <p:cNvSpPr>
              <a:spLocks noChangeArrowheads="1"/>
            </p:cNvSpPr>
            <p:nvPr/>
          </p:nvSpPr>
          <p:spPr bwMode="auto">
            <a:xfrm>
              <a:off x="1122" y="1133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0200</a:t>
              </a:r>
            </a:p>
          </p:txBody>
        </p:sp>
        <p:sp>
          <p:nvSpPr>
            <p:cNvPr id="17461" name="Rectangle 37"/>
            <p:cNvSpPr>
              <a:spLocks noChangeArrowheads="1"/>
            </p:cNvSpPr>
            <p:nvPr/>
          </p:nvSpPr>
          <p:spPr bwMode="auto">
            <a:xfrm>
              <a:off x="726" y="1133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0100</a:t>
              </a:r>
            </a:p>
          </p:txBody>
        </p:sp>
        <p:sp>
          <p:nvSpPr>
            <p:cNvPr id="17462" name="Rectangle 38"/>
            <p:cNvSpPr>
              <a:spLocks noChangeArrowheads="1"/>
            </p:cNvSpPr>
            <p:nvPr/>
          </p:nvSpPr>
          <p:spPr bwMode="auto">
            <a:xfrm>
              <a:off x="126" y="1133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0000</a:t>
              </a:r>
            </a:p>
          </p:txBody>
        </p:sp>
        <p:sp>
          <p:nvSpPr>
            <p:cNvPr id="17463" name="Rectangle 39"/>
            <p:cNvSpPr>
              <a:spLocks noChangeArrowheads="1"/>
            </p:cNvSpPr>
            <p:nvPr/>
          </p:nvSpPr>
          <p:spPr bwMode="auto">
            <a:xfrm>
              <a:off x="5214" y="766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11 am</a:t>
              </a:r>
            </a:p>
          </p:txBody>
        </p:sp>
        <p:sp>
          <p:nvSpPr>
            <p:cNvPr id="17464" name="Rectangle 40"/>
            <p:cNvSpPr>
              <a:spLocks noChangeArrowheads="1"/>
            </p:cNvSpPr>
            <p:nvPr/>
          </p:nvSpPr>
          <p:spPr bwMode="auto">
            <a:xfrm>
              <a:off x="4758" y="766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10 am</a:t>
              </a:r>
            </a:p>
          </p:txBody>
        </p:sp>
        <p:sp>
          <p:nvSpPr>
            <p:cNvPr id="17465" name="Rectangle 41"/>
            <p:cNvSpPr>
              <a:spLocks noChangeArrowheads="1"/>
            </p:cNvSpPr>
            <p:nvPr/>
          </p:nvSpPr>
          <p:spPr bwMode="auto">
            <a:xfrm>
              <a:off x="4314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9 am</a:t>
              </a:r>
            </a:p>
          </p:txBody>
        </p:sp>
        <p:sp>
          <p:nvSpPr>
            <p:cNvPr id="17466" name="Rectangle 42"/>
            <p:cNvSpPr>
              <a:spLocks noChangeArrowheads="1"/>
            </p:cNvSpPr>
            <p:nvPr/>
          </p:nvSpPr>
          <p:spPr bwMode="auto">
            <a:xfrm>
              <a:off x="3882" y="766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8 am</a:t>
              </a:r>
            </a:p>
          </p:txBody>
        </p:sp>
        <p:sp>
          <p:nvSpPr>
            <p:cNvPr id="17467" name="Rectangle 43"/>
            <p:cNvSpPr>
              <a:spLocks noChangeArrowheads="1"/>
            </p:cNvSpPr>
            <p:nvPr/>
          </p:nvSpPr>
          <p:spPr bwMode="auto">
            <a:xfrm>
              <a:off x="3462" y="766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7 am</a:t>
              </a:r>
            </a:p>
          </p:txBody>
        </p:sp>
        <p:sp>
          <p:nvSpPr>
            <p:cNvPr id="17468" name="Rectangle 44"/>
            <p:cNvSpPr>
              <a:spLocks noChangeArrowheads="1"/>
            </p:cNvSpPr>
            <p:nvPr/>
          </p:nvSpPr>
          <p:spPr bwMode="auto">
            <a:xfrm>
              <a:off x="3018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6 am</a:t>
              </a:r>
            </a:p>
          </p:txBody>
        </p:sp>
        <p:sp>
          <p:nvSpPr>
            <p:cNvPr id="17469" name="Rectangle 45"/>
            <p:cNvSpPr>
              <a:spLocks noChangeArrowheads="1"/>
            </p:cNvSpPr>
            <p:nvPr/>
          </p:nvSpPr>
          <p:spPr bwMode="auto">
            <a:xfrm>
              <a:off x="2526" y="766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5am</a:t>
              </a:r>
            </a:p>
          </p:txBody>
        </p:sp>
        <p:sp>
          <p:nvSpPr>
            <p:cNvPr id="17470" name="Rectangle 46"/>
            <p:cNvSpPr>
              <a:spLocks noChangeArrowheads="1"/>
            </p:cNvSpPr>
            <p:nvPr/>
          </p:nvSpPr>
          <p:spPr bwMode="auto">
            <a:xfrm>
              <a:off x="2082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4 am</a:t>
              </a:r>
            </a:p>
          </p:txBody>
        </p:sp>
        <p:sp>
          <p:nvSpPr>
            <p:cNvPr id="17471" name="Rectangle 47"/>
            <p:cNvSpPr>
              <a:spLocks noChangeArrowheads="1"/>
            </p:cNvSpPr>
            <p:nvPr/>
          </p:nvSpPr>
          <p:spPr bwMode="auto">
            <a:xfrm>
              <a:off x="1602" y="766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3 am</a:t>
              </a:r>
            </a:p>
          </p:txBody>
        </p:sp>
        <p:sp>
          <p:nvSpPr>
            <p:cNvPr id="17472" name="Rectangle 48"/>
            <p:cNvSpPr>
              <a:spLocks noChangeArrowheads="1"/>
            </p:cNvSpPr>
            <p:nvPr/>
          </p:nvSpPr>
          <p:spPr bwMode="auto">
            <a:xfrm>
              <a:off x="1122" y="766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2 am</a:t>
              </a:r>
            </a:p>
          </p:txBody>
        </p:sp>
        <p:sp>
          <p:nvSpPr>
            <p:cNvPr id="17473" name="Rectangle 49"/>
            <p:cNvSpPr>
              <a:spLocks noChangeArrowheads="1"/>
            </p:cNvSpPr>
            <p:nvPr/>
          </p:nvSpPr>
          <p:spPr bwMode="auto">
            <a:xfrm>
              <a:off x="726" y="766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 am</a:t>
              </a:r>
            </a:p>
          </p:txBody>
        </p:sp>
        <p:sp>
          <p:nvSpPr>
            <p:cNvPr id="17474" name="Rectangle 50"/>
            <p:cNvSpPr>
              <a:spLocks noChangeArrowheads="1"/>
            </p:cNvSpPr>
            <p:nvPr/>
          </p:nvSpPr>
          <p:spPr bwMode="auto">
            <a:xfrm>
              <a:off x="126" y="766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400">
                  <a:solidFill>
                    <a:srgbClr val="FF0066"/>
                  </a:solidFill>
                </a:rPr>
                <a:t>midnight</a:t>
              </a:r>
            </a:p>
          </p:txBody>
        </p:sp>
        <p:sp>
          <p:nvSpPr>
            <p:cNvPr id="17475" name="Line 51"/>
            <p:cNvSpPr>
              <a:spLocks noChangeShapeType="1"/>
            </p:cNvSpPr>
            <p:nvPr/>
          </p:nvSpPr>
          <p:spPr bwMode="auto">
            <a:xfrm>
              <a:off x="126" y="766"/>
              <a:ext cx="5544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Line 52"/>
            <p:cNvSpPr>
              <a:spLocks noChangeShapeType="1"/>
            </p:cNvSpPr>
            <p:nvPr/>
          </p:nvSpPr>
          <p:spPr bwMode="auto">
            <a:xfrm>
              <a:off x="126" y="2234"/>
              <a:ext cx="5544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Line 53"/>
            <p:cNvSpPr>
              <a:spLocks noChangeShapeType="1"/>
            </p:cNvSpPr>
            <p:nvPr/>
          </p:nvSpPr>
          <p:spPr bwMode="auto">
            <a:xfrm>
              <a:off x="126" y="766"/>
              <a:ext cx="0" cy="1468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Line 54"/>
            <p:cNvSpPr>
              <a:spLocks noChangeShapeType="1"/>
            </p:cNvSpPr>
            <p:nvPr/>
          </p:nvSpPr>
          <p:spPr bwMode="auto">
            <a:xfrm>
              <a:off x="726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Line 55"/>
            <p:cNvSpPr>
              <a:spLocks noChangeShapeType="1"/>
            </p:cNvSpPr>
            <p:nvPr/>
          </p:nvSpPr>
          <p:spPr bwMode="auto">
            <a:xfrm>
              <a:off x="112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Line 56"/>
            <p:cNvSpPr>
              <a:spLocks noChangeShapeType="1"/>
            </p:cNvSpPr>
            <p:nvPr/>
          </p:nvSpPr>
          <p:spPr bwMode="auto">
            <a:xfrm>
              <a:off x="160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Line 57"/>
            <p:cNvSpPr>
              <a:spLocks noChangeShapeType="1"/>
            </p:cNvSpPr>
            <p:nvPr/>
          </p:nvSpPr>
          <p:spPr bwMode="auto">
            <a:xfrm>
              <a:off x="208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Line 58"/>
            <p:cNvSpPr>
              <a:spLocks noChangeShapeType="1"/>
            </p:cNvSpPr>
            <p:nvPr/>
          </p:nvSpPr>
          <p:spPr bwMode="auto">
            <a:xfrm>
              <a:off x="2526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Line 59"/>
            <p:cNvSpPr>
              <a:spLocks noChangeShapeType="1"/>
            </p:cNvSpPr>
            <p:nvPr/>
          </p:nvSpPr>
          <p:spPr bwMode="auto">
            <a:xfrm>
              <a:off x="3018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Line 60"/>
            <p:cNvSpPr>
              <a:spLocks noChangeShapeType="1"/>
            </p:cNvSpPr>
            <p:nvPr/>
          </p:nvSpPr>
          <p:spPr bwMode="auto">
            <a:xfrm>
              <a:off x="346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Line 61"/>
            <p:cNvSpPr>
              <a:spLocks noChangeShapeType="1"/>
            </p:cNvSpPr>
            <p:nvPr/>
          </p:nvSpPr>
          <p:spPr bwMode="auto">
            <a:xfrm>
              <a:off x="388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Line 62"/>
            <p:cNvSpPr>
              <a:spLocks noChangeShapeType="1"/>
            </p:cNvSpPr>
            <p:nvPr/>
          </p:nvSpPr>
          <p:spPr bwMode="auto">
            <a:xfrm>
              <a:off x="4314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Line 63"/>
            <p:cNvSpPr>
              <a:spLocks noChangeShapeType="1"/>
            </p:cNvSpPr>
            <p:nvPr/>
          </p:nvSpPr>
          <p:spPr bwMode="auto">
            <a:xfrm>
              <a:off x="4758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Line 64"/>
            <p:cNvSpPr>
              <a:spLocks noChangeShapeType="1"/>
            </p:cNvSpPr>
            <p:nvPr/>
          </p:nvSpPr>
          <p:spPr bwMode="auto">
            <a:xfrm>
              <a:off x="5214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Line 65"/>
            <p:cNvSpPr>
              <a:spLocks noChangeShapeType="1"/>
            </p:cNvSpPr>
            <p:nvPr/>
          </p:nvSpPr>
          <p:spPr bwMode="auto">
            <a:xfrm>
              <a:off x="5670" y="766"/>
              <a:ext cx="0" cy="1468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Line 66"/>
            <p:cNvSpPr>
              <a:spLocks noChangeShapeType="1"/>
            </p:cNvSpPr>
            <p:nvPr/>
          </p:nvSpPr>
          <p:spPr bwMode="auto">
            <a:xfrm>
              <a:off x="126" y="1133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Line 67"/>
            <p:cNvSpPr>
              <a:spLocks noChangeShapeType="1"/>
            </p:cNvSpPr>
            <p:nvPr/>
          </p:nvSpPr>
          <p:spPr bwMode="auto">
            <a:xfrm>
              <a:off x="126" y="1500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Line 68"/>
            <p:cNvSpPr>
              <a:spLocks noChangeShapeType="1"/>
            </p:cNvSpPr>
            <p:nvPr/>
          </p:nvSpPr>
          <p:spPr bwMode="auto">
            <a:xfrm>
              <a:off x="126" y="1867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Text Box 69"/>
            <p:cNvSpPr txBox="1">
              <a:spLocks noChangeArrowheads="1"/>
            </p:cNvSpPr>
            <p:nvPr/>
          </p:nvSpPr>
          <p:spPr bwMode="auto">
            <a:xfrm>
              <a:off x="1836" y="288"/>
              <a:ext cx="230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12/24 Hour Clock</a:t>
              </a:r>
            </a:p>
          </p:txBody>
        </p:sp>
      </p:grpSp>
      <p:sp>
        <p:nvSpPr>
          <p:cNvPr id="74822" name="Text Box 70"/>
          <p:cNvSpPr txBox="1">
            <a:spLocks noChangeArrowheads="1"/>
          </p:cNvSpPr>
          <p:nvPr/>
        </p:nvSpPr>
        <p:spPr bwMode="auto">
          <a:xfrm>
            <a:off x="196850" y="3676650"/>
            <a:ext cx="8794750" cy="396875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FFFCC"/>
                </a:solidFill>
              </a:rPr>
              <a:t>To go from 12 hour clock to 24 hour clock just </a:t>
            </a:r>
            <a:r>
              <a:rPr lang="en-GB" sz="2000" b="1" u="sng">
                <a:solidFill>
                  <a:schemeClr val="bg1"/>
                </a:solidFill>
              </a:rPr>
              <a:t>add </a:t>
            </a:r>
            <a:r>
              <a:rPr lang="en-GB" sz="2000">
                <a:solidFill>
                  <a:srgbClr val="FFFFCC"/>
                </a:solidFill>
              </a:rPr>
              <a:t>12 to the pm hours:</a:t>
            </a:r>
          </a:p>
        </p:txBody>
      </p:sp>
      <p:sp>
        <p:nvSpPr>
          <p:cNvPr id="74823" name="Text Box 71"/>
          <p:cNvSpPr txBox="1">
            <a:spLocks noChangeArrowheads="1"/>
          </p:cNvSpPr>
          <p:nvPr/>
        </p:nvSpPr>
        <p:spPr bwMode="auto">
          <a:xfrm>
            <a:off x="4229100" y="425450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2000</a:t>
            </a:r>
          </a:p>
        </p:txBody>
      </p:sp>
      <p:sp>
        <p:nvSpPr>
          <p:cNvPr id="74824" name="Text Box 72"/>
          <p:cNvSpPr txBox="1">
            <a:spLocks noChangeArrowheads="1"/>
          </p:cNvSpPr>
          <p:nvPr/>
        </p:nvSpPr>
        <p:spPr bwMode="auto">
          <a:xfrm>
            <a:off x="7543800" y="423545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2100</a:t>
            </a:r>
          </a:p>
        </p:txBody>
      </p:sp>
      <p:sp>
        <p:nvSpPr>
          <p:cNvPr id="74825" name="Text Box 73"/>
          <p:cNvSpPr txBox="1">
            <a:spLocks noChangeArrowheads="1"/>
          </p:cNvSpPr>
          <p:nvPr/>
        </p:nvSpPr>
        <p:spPr bwMode="auto">
          <a:xfrm>
            <a:off x="3333750" y="495935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1830</a:t>
            </a:r>
          </a:p>
        </p:txBody>
      </p:sp>
      <p:sp>
        <p:nvSpPr>
          <p:cNvPr id="74826" name="Text Box 74"/>
          <p:cNvSpPr txBox="1">
            <a:spLocks noChangeArrowheads="1"/>
          </p:cNvSpPr>
          <p:nvPr/>
        </p:nvSpPr>
        <p:spPr bwMode="auto">
          <a:xfrm>
            <a:off x="7381875" y="499745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2330</a:t>
            </a:r>
          </a:p>
        </p:txBody>
      </p:sp>
      <p:sp>
        <p:nvSpPr>
          <p:cNvPr id="74827" name="Text Box 75"/>
          <p:cNvSpPr txBox="1">
            <a:spLocks noChangeArrowheads="1"/>
          </p:cNvSpPr>
          <p:nvPr/>
        </p:nvSpPr>
        <p:spPr bwMode="auto">
          <a:xfrm>
            <a:off x="3448050" y="5740400"/>
            <a:ext cx="9144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1620</a:t>
            </a: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342900" y="4197350"/>
            <a:ext cx="7200900" cy="2008188"/>
            <a:chOff x="216" y="2748"/>
            <a:chExt cx="4536" cy="1265"/>
          </a:xfrm>
        </p:grpSpPr>
        <p:sp>
          <p:nvSpPr>
            <p:cNvPr id="17420" name="Text Box 77"/>
            <p:cNvSpPr txBox="1">
              <a:spLocks noChangeArrowheads="1"/>
            </p:cNvSpPr>
            <p:nvPr/>
          </p:nvSpPr>
          <p:spPr bwMode="auto">
            <a:xfrm>
              <a:off x="216" y="2748"/>
              <a:ext cx="1020" cy="2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</a:rPr>
                <a:t>Examples</a:t>
              </a:r>
            </a:p>
          </p:txBody>
        </p:sp>
        <p:sp>
          <p:nvSpPr>
            <p:cNvPr id="74830" name="Text Box 78"/>
            <p:cNvSpPr txBox="1">
              <a:spLocks noChangeArrowheads="1"/>
            </p:cNvSpPr>
            <p:nvPr/>
          </p:nvSpPr>
          <p:spPr bwMode="auto">
            <a:xfrm>
              <a:off x="1320" y="2784"/>
              <a:ext cx="134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8 pm</a:t>
              </a:r>
              <a:r>
                <a:rPr lang="en-GB" sz="2200"/>
                <a:t> becomes</a:t>
              </a:r>
            </a:p>
          </p:txBody>
        </p:sp>
        <p:sp>
          <p:nvSpPr>
            <p:cNvPr id="74831" name="Text Box 79"/>
            <p:cNvSpPr txBox="1">
              <a:spLocks noChangeArrowheads="1"/>
            </p:cNvSpPr>
            <p:nvPr/>
          </p:nvSpPr>
          <p:spPr bwMode="auto">
            <a:xfrm>
              <a:off x="3408" y="2772"/>
              <a:ext cx="134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9 pm</a:t>
              </a:r>
              <a:r>
                <a:rPr lang="en-GB" sz="2200"/>
                <a:t> becomes</a:t>
              </a:r>
            </a:p>
          </p:txBody>
        </p:sp>
        <p:sp>
          <p:nvSpPr>
            <p:cNvPr id="74832" name="Text Box 80"/>
            <p:cNvSpPr txBox="1">
              <a:spLocks noChangeArrowheads="1"/>
            </p:cNvSpPr>
            <p:nvPr/>
          </p:nvSpPr>
          <p:spPr bwMode="auto">
            <a:xfrm>
              <a:off x="372" y="3228"/>
              <a:ext cx="1728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6:30 pm</a:t>
              </a:r>
              <a:r>
                <a:rPr lang="en-GB" sz="2200"/>
                <a:t> becomes</a:t>
              </a:r>
            </a:p>
          </p:txBody>
        </p:sp>
        <p:sp>
          <p:nvSpPr>
            <p:cNvPr id="74833" name="Text Box 81"/>
            <p:cNvSpPr txBox="1">
              <a:spLocks noChangeArrowheads="1"/>
            </p:cNvSpPr>
            <p:nvPr/>
          </p:nvSpPr>
          <p:spPr bwMode="auto">
            <a:xfrm>
              <a:off x="2904" y="3252"/>
              <a:ext cx="176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11:30 pm</a:t>
              </a:r>
              <a:r>
                <a:rPr lang="en-GB" sz="2200"/>
                <a:t> becomes</a:t>
              </a:r>
            </a:p>
          </p:txBody>
        </p:sp>
        <p:sp>
          <p:nvSpPr>
            <p:cNvPr id="74834" name="Text Box 82"/>
            <p:cNvSpPr txBox="1">
              <a:spLocks noChangeArrowheads="1"/>
            </p:cNvSpPr>
            <p:nvPr/>
          </p:nvSpPr>
          <p:spPr bwMode="auto">
            <a:xfrm>
              <a:off x="444" y="3720"/>
              <a:ext cx="1728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4:20 pm</a:t>
              </a:r>
              <a:r>
                <a:rPr lang="en-GB" sz="2200"/>
                <a:t> becomes</a:t>
              </a:r>
            </a:p>
          </p:txBody>
        </p:sp>
        <p:sp>
          <p:nvSpPr>
            <p:cNvPr id="74835" name="Text Box 83"/>
            <p:cNvSpPr txBox="1">
              <a:spLocks noChangeArrowheads="1"/>
            </p:cNvSpPr>
            <p:nvPr/>
          </p:nvSpPr>
          <p:spPr bwMode="auto">
            <a:xfrm>
              <a:off x="2976" y="3744"/>
              <a:ext cx="176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3:10 pm</a:t>
              </a:r>
              <a:r>
                <a:rPr lang="en-GB" sz="2200"/>
                <a:t> becomes</a:t>
              </a:r>
            </a:p>
          </p:txBody>
        </p:sp>
      </p:grpSp>
      <p:sp>
        <p:nvSpPr>
          <p:cNvPr id="74836" name="Text Box 84"/>
          <p:cNvSpPr txBox="1">
            <a:spLocks noChangeArrowheads="1"/>
          </p:cNvSpPr>
          <p:nvPr/>
        </p:nvSpPr>
        <p:spPr bwMode="auto">
          <a:xfrm>
            <a:off x="7496175" y="577850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1510</a:t>
            </a:r>
          </a:p>
        </p:txBody>
      </p:sp>
      <p:sp>
        <p:nvSpPr>
          <p:cNvPr id="74838" name="Rectangle 86"/>
          <p:cNvSpPr>
            <a:spLocks noChangeArrowheads="1"/>
          </p:cNvSpPr>
          <p:nvPr/>
        </p:nvSpPr>
        <p:spPr bwMode="auto">
          <a:xfrm>
            <a:off x="1143000" y="2374900"/>
            <a:ext cx="7848600" cy="1181100"/>
          </a:xfrm>
          <a:prstGeom prst="rect">
            <a:avLst/>
          </a:prstGeom>
          <a:solidFill>
            <a:srgbClr val="FFFF00">
              <a:alpha val="36078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22" grpId="0" animBg="1" autoUpdateAnimBg="0"/>
      <p:bldP spid="74823" grpId="0" animBg="1" autoUpdateAnimBg="0"/>
      <p:bldP spid="74824" grpId="0" animBg="1" autoUpdateAnimBg="0"/>
      <p:bldP spid="74825" grpId="0" animBg="1" autoUpdateAnimBg="0"/>
      <p:bldP spid="74826" grpId="0" animBg="1" autoUpdateAnimBg="0"/>
      <p:bldP spid="74827" grpId="0" animBg="1" autoUpdateAnimBg="0"/>
      <p:bldP spid="74836" grpId="0" animBg="1" autoUpdateAnimBg="0"/>
      <p:bldP spid="748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0025" y="330200"/>
            <a:ext cx="8801100" cy="3089275"/>
            <a:chOff x="126" y="288"/>
            <a:chExt cx="5544" cy="1946"/>
          </a:xfrm>
        </p:grpSpPr>
        <p:sp>
          <p:nvSpPr>
            <p:cNvPr id="18451" name="Rectangle 3"/>
            <p:cNvSpPr>
              <a:spLocks noChangeArrowheads="1"/>
            </p:cNvSpPr>
            <p:nvPr/>
          </p:nvSpPr>
          <p:spPr bwMode="auto">
            <a:xfrm>
              <a:off x="5214" y="1867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2300</a:t>
              </a:r>
            </a:p>
          </p:txBody>
        </p:sp>
        <p:sp>
          <p:nvSpPr>
            <p:cNvPr id="18452" name="Rectangle 4"/>
            <p:cNvSpPr>
              <a:spLocks noChangeArrowheads="1"/>
            </p:cNvSpPr>
            <p:nvPr/>
          </p:nvSpPr>
          <p:spPr bwMode="auto">
            <a:xfrm>
              <a:off x="4758" y="1867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2200</a:t>
              </a:r>
            </a:p>
          </p:txBody>
        </p:sp>
        <p:sp>
          <p:nvSpPr>
            <p:cNvPr id="18453" name="Rectangle 5"/>
            <p:cNvSpPr>
              <a:spLocks noChangeArrowheads="1"/>
            </p:cNvSpPr>
            <p:nvPr/>
          </p:nvSpPr>
          <p:spPr bwMode="auto">
            <a:xfrm>
              <a:off x="4314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2100</a:t>
              </a:r>
            </a:p>
          </p:txBody>
        </p:sp>
        <p:sp>
          <p:nvSpPr>
            <p:cNvPr id="18454" name="Rectangle 6"/>
            <p:cNvSpPr>
              <a:spLocks noChangeArrowheads="1"/>
            </p:cNvSpPr>
            <p:nvPr/>
          </p:nvSpPr>
          <p:spPr bwMode="auto">
            <a:xfrm>
              <a:off x="3882" y="1867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2000</a:t>
              </a:r>
            </a:p>
          </p:txBody>
        </p:sp>
        <p:sp>
          <p:nvSpPr>
            <p:cNvPr id="18455" name="Rectangle 7"/>
            <p:cNvSpPr>
              <a:spLocks noChangeArrowheads="1"/>
            </p:cNvSpPr>
            <p:nvPr/>
          </p:nvSpPr>
          <p:spPr bwMode="auto">
            <a:xfrm>
              <a:off x="3462" y="1867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1900</a:t>
              </a:r>
            </a:p>
          </p:txBody>
        </p:sp>
        <p:sp>
          <p:nvSpPr>
            <p:cNvPr id="18456" name="Rectangle 8"/>
            <p:cNvSpPr>
              <a:spLocks noChangeArrowheads="1"/>
            </p:cNvSpPr>
            <p:nvPr/>
          </p:nvSpPr>
          <p:spPr bwMode="auto">
            <a:xfrm>
              <a:off x="3018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1800</a:t>
              </a:r>
            </a:p>
          </p:txBody>
        </p:sp>
        <p:sp>
          <p:nvSpPr>
            <p:cNvPr id="18457" name="Rectangle 9"/>
            <p:cNvSpPr>
              <a:spLocks noChangeArrowheads="1"/>
            </p:cNvSpPr>
            <p:nvPr/>
          </p:nvSpPr>
          <p:spPr bwMode="auto">
            <a:xfrm>
              <a:off x="2526" y="1867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1700</a:t>
              </a:r>
            </a:p>
          </p:txBody>
        </p:sp>
        <p:sp>
          <p:nvSpPr>
            <p:cNvPr id="18458" name="Rectangle 10"/>
            <p:cNvSpPr>
              <a:spLocks noChangeArrowheads="1"/>
            </p:cNvSpPr>
            <p:nvPr/>
          </p:nvSpPr>
          <p:spPr bwMode="auto">
            <a:xfrm>
              <a:off x="2082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1600</a:t>
              </a:r>
            </a:p>
          </p:txBody>
        </p:sp>
        <p:sp>
          <p:nvSpPr>
            <p:cNvPr id="18459" name="Rectangle 11"/>
            <p:cNvSpPr>
              <a:spLocks noChangeArrowheads="1"/>
            </p:cNvSpPr>
            <p:nvPr/>
          </p:nvSpPr>
          <p:spPr bwMode="auto">
            <a:xfrm>
              <a:off x="1602" y="1867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1500</a:t>
              </a:r>
            </a:p>
          </p:txBody>
        </p:sp>
        <p:sp>
          <p:nvSpPr>
            <p:cNvPr id="18460" name="Rectangle 12"/>
            <p:cNvSpPr>
              <a:spLocks noChangeArrowheads="1"/>
            </p:cNvSpPr>
            <p:nvPr/>
          </p:nvSpPr>
          <p:spPr bwMode="auto">
            <a:xfrm>
              <a:off x="1122" y="1867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1400</a:t>
              </a:r>
            </a:p>
          </p:txBody>
        </p:sp>
        <p:sp>
          <p:nvSpPr>
            <p:cNvPr id="18461" name="Rectangle 13"/>
            <p:cNvSpPr>
              <a:spLocks noChangeArrowheads="1"/>
            </p:cNvSpPr>
            <p:nvPr/>
          </p:nvSpPr>
          <p:spPr bwMode="auto">
            <a:xfrm>
              <a:off x="726" y="1867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1300</a:t>
              </a:r>
            </a:p>
          </p:txBody>
        </p:sp>
        <p:sp>
          <p:nvSpPr>
            <p:cNvPr id="18462" name="Rectangle 14"/>
            <p:cNvSpPr>
              <a:spLocks noChangeArrowheads="1"/>
            </p:cNvSpPr>
            <p:nvPr/>
          </p:nvSpPr>
          <p:spPr bwMode="auto">
            <a:xfrm>
              <a:off x="126" y="1867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1200</a:t>
              </a:r>
            </a:p>
          </p:txBody>
        </p:sp>
        <p:sp>
          <p:nvSpPr>
            <p:cNvPr id="18463" name="Rectangle 15"/>
            <p:cNvSpPr>
              <a:spLocks noChangeArrowheads="1"/>
            </p:cNvSpPr>
            <p:nvPr/>
          </p:nvSpPr>
          <p:spPr bwMode="auto">
            <a:xfrm>
              <a:off x="5214" y="1500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11 pm</a:t>
              </a:r>
            </a:p>
          </p:txBody>
        </p:sp>
        <p:sp>
          <p:nvSpPr>
            <p:cNvPr id="18464" name="Rectangle 16"/>
            <p:cNvSpPr>
              <a:spLocks noChangeArrowheads="1"/>
            </p:cNvSpPr>
            <p:nvPr/>
          </p:nvSpPr>
          <p:spPr bwMode="auto">
            <a:xfrm>
              <a:off x="4758" y="1500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10 pm</a:t>
              </a:r>
            </a:p>
          </p:txBody>
        </p:sp>
        <p:sp>
          <p:nvSpPr>
            <p:cNvPr id="18465" name="Rectangle 17"/>
            <p:cNvSpPr>
              <a:spLocks noChangeArrowheads="1"/>
            </p:cNvSpPr>
            <p:nvPr/>
          </p:nvSpPr>
          <p:spPr bwMode="auto">
            <a:xfrm>
              <a:off x="4314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9 pm</a:t>
              </a:r>
            </a:p>
          </p:txBody>
        </p:sp>
        <p:sp>
          <p:nvSpPr>
            <p:cNvPr id="18466" name="Rectangle 18"/>
            <p:cNvSpPr>
              <a:spLocks noChangeArrowheads="1"/>
            </p:cNvSpPr>
            <p:nvPr/>
          </p:nvSpPr>
          <p:spPr bwMode="auto">
            <a:xfrm>
              <a:off x="3882" y="1500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8 pm</a:t>
              </a:r>
            </a:p>
          </p:txBody>
        </p:sp>
        <p:sp>
          <p:nvSpPr>
            <p:cNvPr id="18467" name="Rectangle 19"/>
            <p:cNvSpPr>
              <a:spLocks noChangeArrowheads="1"/>
            </p:cNvSpPr>
            <p:nvPr/>
          </p:nvSpPr>
          <p:spPr bwMode="auto">
            <a:xfrm>
              <a:off x="3462" y="1500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7 pm</a:t>
              </a:r>
            </a:p>
          </p:txBody>
        </p:sp>
        <p:sp>
          <p:nvSpPr>
            <p:cNvPr id="18468" name="Rectangle 20"/>
            <p:cNvSpPr>
              <a:spLocks noChangeArrowheads="1"/>
            </p:cNvSpPr>
            <p:nvPr/>
          </p:nvSpPr>
          <p:spPr bwMode="auto">
            <a:xfrm>
              <a:off x="3018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6 pm</a:t>
              </a:r>
            </a:p>
          </p:txBody>
        </p:sp>
        <p:sp>
          <p:nvSpPr>
            <p:cNvPr id="18469" name="Rectangle 21"/>
            <p:cNvSpPr>
              <a:spLocks noChangeArrowheads="1"/>
            </p:cNvSpPr>
            <p:nvPr/>
          </p:nvSpPr>
          <p:spPr bwMode="auto">
            <a:xfrm>
              <a:off x="2526" y="1500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5 pm</a:t>
              </a:r>
            </a:p>
          </p:txBody>
        </p:sp>
        <p:sp>
          <p:nvSpPr>
            <p:cNvPr id="18470" name="Rectangle 22"/>
            <p:cNvSpPr>
              <a:spLocks noChangeArrowheads="1"/>
            </p:cNvSpPr>
            <p:nvPr/>
          </p:nvSpPr>
          <p:spPr bwMode="auto">
            <a:xfrm>
              <a:off x="2082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4 pm</a:t>
              </a:r>
            </a:p>
          </p:txBody>
        </p:sp>
        <p:sp>
          <p:nvSpPr>
            <p:cNvPr id="18471" name="Rectangle 23"/>
            <p:cNvSpPr>
              <a:spLocks noChangeArrowheads="1"/>
            </p:cNvSpPr>
            <p:nvPr/>
          </p:nvSpPr>
          <p:spPr bwMode="auto">
            <a:xfrm>
              <a:off x="1602" y="1500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3 pm</a:t>
              </a:r>
            </a:p>
          </p:txBody>
        </p:sp>
        <p:sp>
          <p:nvSpPr>
            <p:cNvPr id="18472" name="Rectangle 24"/>
            <p:cNvSpPr>
              <a:spLocks noChangeArrowheads="1"/>
            </p:cNvSpPr>
            <p:nvPr/>
          </p:nvSpPr>
          <p:spPr bwMode="auto">
            <a:xfrm>
              <a:off x="1122" y="1500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2 pm</a:t>
              </a:r>
            </a:p>
          </p:txBody>
        </p:sp>
        <p:sp>
          <p:nvSpPr>
            <p:cNvPr id="18473" name="Rectangle 25"/>
            <p:cNvSpPr>
              <a:spLocks noChangeArrowheads="1"/>
            </p:cNvSpPr>
            <p:nvPr/>
          </p:nvSpPr>
          <p:spPr bwMode="auto">
            <a:xfrm>
              <a:off x="726" y="1500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 pm</a:t>
              </a:r>
            </a:p>
          </p:txBody>
        </p:sp>
        <p:sp>
          <p:nvSpPr>
            <p:cNvPr id="18474" name="Rectangle 26"/>
            <p:cNvSpPr>
              <a:spLocks noChangeArrowheads="1"/>
            </p:cNvSpPr>
            <p:nvPr/>
          </p:nvSpPr>
          <p:spPr bwMode="auto">
            <a:xfrm>
              <a:off x="126" y="1500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midday</a:t>
              </a:r>
            </a:p>
          </p:txBody>
        </p:sp>
        <p:sp>
          <p:nvSpPr>
            <p:cNvPr id="18475" name="Rectangle 27"/>
            <p:cNvSpPr>
              <a:spLocks noChangeArrowheads="1"/>
            </p:cNvSpPr>
            <p:nvPr/>
          </p:nvSpPr>
          <p:spPr bwMode="auto">
            <a:xfrm>
              <a:off x="5214" y="1133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1100</a:t>
              </a:r>
            </a:p>
          </p:txBody>
        </p:sp>
        <p:sp>
          <p:nvSpPr>
            <p:cNvPr id="18476" name="Rectangle 28"/>
            <p:cNvSpPr>
              <a:spLocks noChangeArrowheads="1"/>
            </p:cNvSpPr>
            <p:nvPr/>
          </p:nvSpPr>
          <p:spPr bwMode="auto">
            <a:xfrm>
              <a:off x="4758" y="1133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1000</a:t>
              </a:r>
            </a:p>
          </p:txBody>
        </p:sp>
        <p:sp>
          <p:nvSpPr>
            <p:cNvPr id="18477" name="Rectangle 29"/>
            <p:cNvSpPr>
              <a:spLocks noChangeArrowheads="1"/>
            </p:cNvSpPr>
            <p:nvPr/>
          </p:nvSpPr>
          <p:spPr bwMode="auto">
            <a:xfrm>
              <a:off x="4314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0900</a:t>
              </a:r>
            </a:p>
          </p:txBody>
        </p:sp>
        <p:sp>
          <p:nvSpPr>
            <p:cNvPr id="18478" name="Rectangle 30"/>
            <p:cNvSpPr>
              <a:spLocks noChangeArrowheads="1"/>
            </p:cNvSpPr>
            <p:nvPr/>
          </p:nvSpPr>
          <p:spPr bwMode="auto">
            <a:xfrm>
              <a:off x="3882" y="1133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0800</a:t>
              </a:r>
            </a:p>
          </p:txBody>
        </p:sp>
        <p:sp>
          <p:nvSpPr>
            <p:cNvPr id="18479" name="Rectangle 31"/>
            <p:cNvSpPr>
              <a:spLocks noChangeArrowheads="1"/>
            </p:cNvSpPr>
            <p:nvPr/>
          </p:nvSpPr>
          <p:spPr bwMode="auto">
            <a:xfrm>
              <a:off x="3462" y="1133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0700</a:t>
              </a:r>
            </a:p>
          </p:txBody>
        </p:sp>
        <p:sp>
          <p:nvSpPr>
            <p:cNvPr id="18480" name="Rectangle 32"/>
            <p:cNvSpPr>
              <a:spLocks noChangeArrowheads="1"/>
            </p:cNvSpPr>
            <p:nvPr/>
          </p:nvSpPr>
          <p:spPr bwMode="auto">
            <a:xfrm>
              <a:off x="3018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0600</a:t>
              </a:r>
            </a:p>
          </p:txBody>
        </p:sp>
        <p:sp>
          <p:nvSpPr>
            <p:cNvPr id="18481" name="Rectangle 33"/>
            <p:cNvSpPr>
              <a:spLocks noChangeArrowheads="1"/>
            </p:cNvSpPr>
            <p:nvPr/>
          </p:nvSpPr>
          <p:spPr bwMode="auto">
            <a:xfrm>
              <a:off x="2526" y="1133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0500</a:t>
              </a:r>
            </a:p>
          </p:txBody>
        </p:sp>
        <p:sp>
          <p:nvSpPr>
            <p:cNvPr id="18482" name="Rectangle 34"/>
            <p:cNvSpPr>
              <a:spLocks noChangeArrowheads="1"/>
            </p:cNvSpPr>
            <p:nvPr/>
          </p:nvSpPr>
          <p:spPr bwMode="auto">
            <a:xfrm>
              <a:off x="2082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0400</a:t>
              </a:r>
            </a:p>
          </p:txBody>
        </p:sp>
        <p:sp>
          <p:nvSpPr>
            <p:cNvPr id="18483" name="Rectangle 35"/>
            <p:cNvSpPr>
              <a:spLocks noChangeArrowheads="1"/>
            </p:cNvSpPr>
            <p:nvPr/>
          </p:nvSpPr>
          <p:spPr bwMode="auto">
            <a:xfrm>
              <a:off x="1602" y="1133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0300</a:t>
              </a:r>
            </a:p>
          </p:txBody>
        </p:sp>
        <p:sp>
          <p:nvSpPr>
            <p:cNvPr id="18484" name="Rectangle 36"/>
            <p:cNvSpPr>
              <a:spLocks noChangeArrowheads="1"/>
            </p:cNvSpPr>
            <p:nvPr/>
          </p:nvSpPr>
          <p:spPr bwMode="auto">
            <a:xfrm>
              <a:off x="1122" y="1133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0200</a:t>
              </a:r>
            </a:p>
          </p:txBody>
        </p:sp>
        <p:sp>
          <p:nvSpPr>
            <p:cNvPr id="18485" name="Rectangle 37"/>
            <p:cNvSpPr>
              <a:spLocks noChangeArrowheads="1"/>
            </p:cNvSpPr>
            <p:nvPr/>
          </p:nvSpPr>
          <p:spPr bwMode="auto">
            <a:xfrm>
              <a:off x="726" y="1133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0100</a:t>
              </a:r>
            </a:p>
          </p:txBody>
        </p:sp>
        <p:sp>
          <p:nvSpPr>
            <p:cNvPr id="18486" name="Rectangle 38"/>
            <p:cNvSpPr>
              <a:spLocks noChangeArrowheads="1"/>
            </p:cNvSpPr>
            <p:nvPr/>
          </p:nvSpPr>
          <p:spPr bwMode="auto">
            <a:xfrm>
              <a:off x="126" y="1133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0000</a:t>
              </a:r>
            </a:p>
          </p:txBody>
        </p:sp>
        <p:sp>
          <p:nvSpPr>
            <p:cNvPr id="18487" name="Rectangle 39"/>
            <p:cNvSpPr>
              <a:spLocks noChangeArrowheads="1"/>
            </p:cNvSpPr>
            <p:nvPr/>
          </p:nvSpPr>
          <p:spPr bwMode="auto">
            <a:xfrm>
              <a:off x="5214" y="766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11 am</a:t>
              </a:r>
            </a:p>
          </p:txBody>
        </p:sp>
        <p:sp>
          <p:nvSpPr>
            <p:cNvPr id="18488" name="Rectangle 40"/>
            <p:cNvSpPr>
              <a:spLocks noChangeArrowheads="1"/>
            </p:cNvSpPr>
            <p:nvPr/>
          </p:nvSpPr>
          <p:spPr bwMode="auto">
            <a:xfrm>
              <a:off x="4758" y="766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10 am</a:t>
              </a:r>
            </a:p>
          </p:txBody>
        </p:sp>
        <p:sp>
          <p:nvSpPr>
            <p:cNvPr id="18489" name="Rectangle 41"/>
            <p:cNvSpPr>
              <a:spLocks noChangeArrowheads="1"/>
            </p:cNvSpPr>
            <p:nvPr/>
          </p:nvSpPr>
          <p:spPr bwMode="auto">
            <a:xfrm>
              <a:off x="4314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9 am</a:t>
              </a:r>
            </a:p>
          </p:txBody>
        </p:sp>
        <p:sp>
          <p:nvSpPr>
            <p:cNvPr id="18490" name="Rectangle 42"/>
            <p:cNvSpPr>
              <a:spLocks noChangeArrowheads="1"/>
            </p:cNvSpPr>
            <p:nvPr/>
          </p:nvSpPr>
          <p:spPr bwMode="auto">
            <a:xfrm>
              <a:off x="3882" y="766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8 am</a:t>
              </a:r>
            </a:p>
          </p:txBody>
        </p:sp>
        <p:sp>
          <p:nvSpPr>
            <p:cNvPr id="18491" name="Rectangle 43"/>
            <p:cNvSpPr>
              <a:spLocks noChangeArrowheads="1"/>
            </p:cNvSpPr>
            <p:nvPr/>
          </p:nvSpPr>
          <p:spPr bwMode="auto">
            <a:xfrm>
              <a:off x="3462" y="766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7 am</a:t>
              </a:r>
            </a:p>
          </p:txBody>
        </p:sp>
        <p:sp>
          <p:nvSpPr>
            <p:cNvPr id="18492" name="Rectangle 44"/>
            <p:cNvSpPr>
              <a:spLocks noChangeArrowheads="1"/>
            </p:cNvSpPr>
            <p:nvPr/>
          </p:nvSpPr>
          <p:spPr bwMode="auto">
            <a:xfrm>
              <a:off x="3018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6 am</a:t>
              </a:r>
            </a:p>
          </p:txBody>
        </p:sp>
        <p:sp>
          <p:nvSpPr>
            <p:cNvPr id="18493" name="Rectangle 45"/>
            <p:cNvSpPr>
              <a:spLocks noChangeArrowheads="1"/>
            </p:cNvSpPr>
            <p:nvPr/>
          </p:nvSpPr>
          <p:spPr bwMode="auto">
            <a:xfrm>
              <a:off x="2526" y="766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5am</a:t>
              </a:r>
            </a:p>
          </p:txBody>
        </p:sp>
        <p:sp>
          <p:nvSpPr>
            <p:cNvPr id="18494" name="Rectangle 46"/>
            <p:cNvSpPr>
              <a:spLocks noChangeArrowheads="1"/>
            </p:cNvSpPr>
            <p:nvPr/>
          </p:nvSpPr>
          <p:spPr bwMode="auto">
            <a:xfrm>
              <a:off x="2082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4 am</a:t>
              </a:r>
            </a:p>
          </p:txBody>
        </p:sp>
        <p:sp>
          <p:nvSpPr>
            <p:cNvPr id="18495" name="Rectangle 47"/>
            <p:cNvSpPr>
              <a:spLocks noChangeArrowheads="1"/>
            </p:cNvSpPr>
            <p:nvPr/>
          </p:nvSpPr>
          <p:spPr bwMode="auto">
            <a:xfrm>
              <a:off x="1602" y="766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3 am</a:t>
              </a:r>
            </a:p>
          </p:txBody>
        </p:sp>
        <p:sp>
          <p:nvSpPr>
            <p:cNvPr id="18496" name="Rectangle 48"/>
            <p:cNvSpPr>
              <a:spLocks noChangeArrowheads="1"/>
            </p:cNvSpPr>
            <p:nvPr/>
          </p:nvSpPr>
          <p:spPr bwMode="auto">
            <a:xfrm>
              <a:off x="1122" y="766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2 am</a:t>
              </a:r>
            </a:p>
          </p:txBody>
        </p:sp>
        <p:sp>
          <p:nvSpPr>
            <p:cNvPr id="18497" name="Rectangle 49"/>
            <p:cNvSpPr>
              <a:spLocks noChangeArrowheads="1"/>
            </p:cNvSpPr>
            <p:nvPr/>
          </p:nvSpPr>
          <p:spPr bwMode="auto">
            <a:xfrm>
              <a:off x="726" y="766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 am</a:t>
              </a:r>
            </a:p>
          </p:txBody>
        </p:sp>
        <p:sp>
          <p:nvSpPr>
            <p:cNvPr id="18498" name="Rectangle 50"/>
            <p:cNvSpPr>
              <a:spLocks noChangeArrowheads="1"/>
            </p:cNvSpPr>
            <p:nvPr/>
          </p:nvSpPr>
          <p:spPr bwMode="auto">
            <a:xfrm>
              <a:off x="126" y="766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400">
                  <a:solidFill>
                    <a:srgbClr val="FF0066"/>
                  </a:solidFill>
                </a:rPr>
                <a:t>midnight</a:t>
              </a:r>
            </a:p>
          </p:txBody>
        </p:sp>
        <p:sp>
          <p:nvSpPr>
            <p:cNvPr id="18499" name="Line 51"/>
            <p:cNvSpPr>
              <a:spLocks noChangeShapeType="1"/>
            </p:cNvSpPr>
            <p:nvPr/>
          </p:nvSpPr>
          <p:spPr bwMode="auto">
            <a:xfrm>
              <a:off x="126" y="766"/>
              <a:ext cx="5544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Line 52"/>
            <p:cNvSpPr>
              <a:spLocks noChangeShapeType="1"/>
            </p:cNvSpPr>
            <p:nvPr/>
          </p:nvSpPr>
          <p:spPr bwMode="auto">
            <a:xfrm>
              <a:off x="126" y="2234"/>
              <a:ext cx="5544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Line 53"/>
            <p:cNvSpPr>
              <a:spLocks noChangeShapeType="1"/>
            </p:cNvSpPr>
            <p:nvPr/>
          </p:nvSpPr>
          <p:spPr bwMode="auto">
            <a:xfrm>
              <a:off x="126" y="766"/>
              <a:ext cx="0" cy="1468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Line 54"/>
            <p:cNvSpPr>
              <a:spLocks noChangeShapeType="1"/>
            </p:cNvSpPr>
            <p:nvPr/>
          </p:nvSpPr>
          <p:spPr bwMode="auto">
            <a:xfrm>
              <a:off x="726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Line 55"/>
            <p:cNvSpPr>
              <a:spLocks noChangeShapeType="1"/>
            </p:cNvSpPr>
            <p:nvPr/>
          </p:nvSpPr>
          <p:spPr bwMode="auto">
            <a:xfrm>
              <a:off x="112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Line 56"/>
            <p:cNvSpPr>
              <a:spLocks noChangeShapeType="1"/>
            </p:cNvSpPr>
            <p:nvPr/>
          </p:nvSpPr>
          <p:spPr bwMode="auto">
            <a:xfrm>
              <a:off x="160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Line 57"/>
            <p:cNvSpPr>
              <a:spLocks noChangeShapeType="1"/>
            </p:cNvSpPr>
            <p:nvPr/>
          </p:nvSpPr>
          <p:spPr bwMode="auto">
            <a:xfrm>
              <a:off x="208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Line 58"/>
            <p:cNvSpPr>
              <a:spLocks noChangeShapeType="1"/>
            </p:cNvSpPr>
            <p:nvPr/>
          </p:nvSpPr>
          <p:spPr bwMode="auto">
            <a:xfrm>
              <a:off x="2526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7" name="Line 59"/>
            <p:cNvSpPr>
              <a:spLocks noChangeShapeType="1"/>
            </p:cNvSpPr>
            <p:nvPr/>
          </p:nvSpPr>
          <p:spPr bwMode="auto">
            <a:xfrm>
              <a:off x="3018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8" name="Line 60"/>
            <p:cNvSpPr>
              <a:spLocks noChangeShapeType="1"/>
            </p:cNvSpPr>
            <p:nvPr/>
          </p:nvSpPr>
          <p:spPr bwMode="auto">
            <a:xfrm>
              <a:off x="346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Line 61"/>
            <p:cNvSpPr>
              <a:spLocks noChangeShapeType="1"/>
            </p:cNvSpPr>
            <p:nvPr/>
          </p:nvSpPr>
          <p:spPr bwMode="auto">
            <a:xfrm>
              <a:off x="388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Line 62"/>
            <p:cNvSpPr>
              <a:spLocks noChangeShapeType="1"/>
            </p:cNvSpPr>
            <p:nvPr/>
          </p:nvSpPr>
          <p:spPr bwMode="auto">
            <a:xfrm>
              <a:off x="4314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Line 63"/>
            <p:cNvSpPr>
              <a:spLocks noChangeShapeType="1"/>
            </p:cNvSpPr>
            <p:nvPr/>
          </p:nvSpPr>
          <p:spPr bwMode="auto">
            <a:xfrm>
              <a:off x="4758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Line 64"/>
            <p:cNvSpPr>
              <a:spLocks noChangeShapeType="1"/>
            </p:cNvSpPr>
            <p:nvPr/>
          </p:nvSpPr>
          <p:spPr bwMode="auto">
            <a:xfrm>
              <a:off x="5214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Line 65"/>
            <p:cNvSpPr>
              <a:spLocks noChangeShapeType="1"/>
            </p:cNvSpPr>
            <p:nvPr/>
          </p:nvSpPr>
          <p:spPr bwMode="auto">
            <a:xfrm>
              <a:off x="5670" y="766"/>
              <a:ext cx="0" cy="1468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Line 66"/>
            <p:cNvSpPr>
              <a:spLocks noChangeShapeType="1"/>
            </p:cNvSpPr>
            <p:nvPr/>
          </p:nvSpPr>
          <p:spPr bwMode="auto">
            <a:xfrm>
              <a:off x="126" y="1133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Line 67"/>
            <p:cNvSpPr>
              <a:spLocks noChangeShapeType="1"/>
            </p:cNvSpPr>
            <p:nvPr/>
          </p:nvSpPr>
          <p:spPr bwMode="auto">
            <a:xfrm>
              <a:off x="126" y="1500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Line 68"/>
            <p:cNvSpPr>
              <a:spLocks noChangeShapeType="1"/>
            </p:cNvSpPr>
            <p:nvPr/>
          </p:nvSpPr>
          <p:spPr bwMode="auto">
            <a:xfrm>
              <a:off x="126" y="1867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7" name="Text Box 69"/>
            <p:cNvSpPr txBox="1">
              <a:spLocks noChangeArrowheads="1"/>
            </p:cNvSpPr>
            <p:nvPr/>
          </p:nvSpPr>
          <p:spPr bwMode="auto">
            <a:xfrm>
              <a:off x="1836" y="288"/>
              <a:ext cx="230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12/24 Hour Clock</a:t>
              </a:r>
            </a:p>
          </p:txBody>
        </p:sp>
      </p:grpSp>
      <p:sp>
        <p:nvSpPr>
          <p:cNvPr id="75846" name="Text Box 70"/>
          <p:cNvSpPr txBox="1">
            <a:spLocks noChangeArrowheads="1"/>
          </p:cNvSpPr>
          <p:nvPr/>
        </p:nvSpPr>
        <p:spPr bwMode="auto">
          <a:xfrm>
            <a:off x="228600" y="3486150"/>
            <a:ext cx="8763000" cy="701675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FFFCC"/>
                </a:solidFill>
              </a:rPr>
              <a:t>To go from </a:t>
            </a:r>
            <a:r>
              <a:rPr lang="en-GB" sz="2000">
                <a:solidFill>
                  <a:schemeClr val="bg1"/>
                </a:solidFill>
              </a:rPr>
              <a:t>24 hour</a:t>
            </a:r>
            <a:r>
              <a:rPr lang="en-GB" sz="2000">
                <a:solidFill>
                  <a:srgbClr val="FFFFCC"/>
                </a:solidFill>
              </a:rPr>
              <a:t> clock to 12 hour clock just </a:t>
            </a:r>
            <a:r>
              <a:rPr lang="en-GB" sz="2000" b="1" u="sng">
                <a:solidFill>
                  <a:schemeClr val="bg1"/>
                </a:solidFill>
              </a:rPr>
              <a:t>subtract</a:t>
            </a:r>
            <a:r>
              <a:rPr lang="en-GB" sz="2000">
                <a:solidFill>
                  <a:srgbClr val="FFFFCC"/>
                </a:solidFill>
              </a:rPr>
              <a:t> 12 from the hours if it is greater than 12:</a:t>
            </a:r>
          </a:p>
        </p:txBody>
      </p:sp>
      <p:sp>
        <p:nvSpPr>
          <p:cNvPr id="75847" name="Text Box 71"/>
          <p:cNvSpPr txBox="1">
            <a:spLocks noChangeArrowheads="1"/>
          </p:cNvSpPr>
          <p:nvPr/>
        </p:nvSpPr>
        <p:spPr bwMode="auto">
          <a:xfrm>
            <a:off x="4229100" y="429260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8 pm</a:t>
            </a:r>
          </a:p>
        </p:txBody>
      </p:sp>
      <p:sp>
        <p:nvSpPr>
          <p:cNvPr id="75848" name="Text Box 72"/>
          <p:cNvSpPr txBox="1">
            <a:spLocks noChangeArrowheads="1"/>
          </p:cNvSpPr>
          <p:nvPr/>
        </p:nvSpPr>
        <p:spPr bwMode="auto">
          <a:xfrm>
            <a:off x="7543800" y="427355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9 pm</a:t>
            </a:r>
          </a:p>
        </p:txBody>
      </p:sp>
      <p:sp>
        <p:nvSpPr>
          <p:cNvPr id="75849" name="Text Box 73"/>
          <p:cNvSpPr txBox="1">
            <a:spLocks noChangeArrowheads="1"/>
          </p:cNvSpPr>
          <p:nvPr/>
        </p:nvSpPr>
        <p:spPr bwMode="auto">
          <a:xfrm>
            <a:off x="3105150" y="4997450"/>
            <a:ext cx="146685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5:30 pm</a:t>
            </a:r>
          </a:p>
        </p:txBody>
      </p:sp>
      <p:sp>
        <p:nvSpPr>
          <p:cNvPr id="75850" name="Text Box 74"/>
          <p:cNvSpPr txBox="1">
            <a:spLocks noChangeArrowheads="1"/>
          </p:cNvSpPr>
          <p:nvPr/>
        </p:nvSpPr>
        <p:spPr bwMode="auto">
          <a:xfrm>
            <a:off x="7496175" y="5016500"/>
            <a:ext cx="1500188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10:08 pm</a:t>
            </a:r>
          </a:p>
        </p:txBody>
      </p:sp>
      <p:sp>
        <p:nvSpPr>
          <p:cNvPr id="75851" name="Text Box 75"/>
          <p:cNvSpPr txBox="1">
            <a:spLocks noChangeArrowheads="1"/>
          </p:cNvSpPr>
          <p:nvPr/>
        </p:nvSpPr>
        <p:spPr bwMode="auto">
          <a:xfrm>
            <a:off x="3054350" y="5778500"/>
            <a:ext cx="1371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8:06 pm</a:t>
            </a: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323850" y="4235450"/>
            <a:ext cx="7219950" cy="2008188"/>
            <a:chOff x="204" y="2748"/>
            <a:chExt cx="4548" cy="1265"/>
          </a:xfrm>
        </p:grpSpPr>
        <p:sp>
          <p:nvSpPr>
            <p:cNvPr id="18444" name="Text Box 77"/>
            <p:cNvSpPr txBox="1">
              <a:spLocks noChangeArrowheads="1"/>
            </p:cNvSpPr>
            <p:nvPr/>
          </p:nvSpPr>
          <p:spPr bwMode="auto">
            <a:xfrm>
              <a:off x="216" y="2748"/>
              <a:ext cx="1020" cy="2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</a:rPr>
                <a:t>Examples</a:t>
              </a:r>
            </a:p>
          </p:txBody>
        </p:sp>
        <p:sp>
          <p:nvSpPr>
            <p:cNvPr id="75854" name="Text Box 78"/>
            <p:cNvSpPr txBox="1">
              <a:spLocks noChangeArrowheads="1"/>
            </p:cNvSpPr>
            <p:nvPr/>
          </p:nvSpPr>
          <p:spPr bwMode="auto">
            <a:xfrm>
              <a:off x="1320" y="2784"/>
              <a:ext cx="134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2000</a:t>
              </a:r>
              <a:r>
                <a:rPr lang="en-GB" sz="2200"/>
                <a:t> becomes</a:t>
              </a:r>
            </a:p>
          </p:txBody>
        </p:sp>
        <p:sp>
          <p:nvSpPr>
            <p:cNvPr id="75855" name="Text Box 79"/>
            <p:cNvSpPr txBox="1">
              <a:spLocks noChangeArrowheads="1"/>
            </p:cNvSpPr>
            <p:nvPr/>
          </p:nvSpPr>
          <p:spPr bwMode="auto">
            <a:xfrm>
              <a:off x="3408" y="2772"/>
              <a:ext cx="134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2100</a:t>
              </a:r>
              <a:r>
                <a:rPr lang="en-GB" sz="2200"/>
                <a:t> becomes</a:t>
              </a:r>
            </a:p>
          </p:txBody>
        </p:sp>
        <p:sp>
          <p:nvSpPr>
            <p:cNvPr id="75856" name="Text Box 80"/>
            <p:cNvSpPr txBox="1">
              <a:spLocks noChangeArrowheads="1"/>
            </p:cNvSpPr>
            <p:nvPr/>
          </p:nvSpPr>
          <p:spPr bwMode="auto">
            <a:xfrm>
              <a:off x="252" y="3228"/>
              <a:ext cx="1728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1730</a:t>
              </a:r>
              <a:r>
                <a:rPr lang="en-GB" sz="2200"/>
                <a:t> becomes</a:t>
              </a:r>
            </a:p>
          </p:txBody>
        </p:sp>
        <p:sp>
          <p:nvSpPr>
            <p:cNvPr id="75857" name="Text Box 81"/>
            <p:cNvSpPr txBox="1">
              <a:spLocks noChangeArrowheads="1"/>
            </p:cNvSpPr>
            <p:nvPr/>
          </p:nvSpPr>
          <p:spPr bwMode="auto">
            <a:xfrm>
              <a:off x="2976" y="3240"/>
              <a:ext cx="176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2208 </a:t>
              </a:r>
              <a:r>
                <a:rPr lang="en-GB" sz="2200"/>
                <a:t> becomes</a:t>
              </a:r>
            </a:p>
          </p:txBody>
        </p:sp>
        <p:sp>
          <p:nvSpPr>
            <p:cNvPr id="75858" name="Text Box 82"/>
            <p:cNvSpPr txBox="1">
              <a:spLocks noChangeArrowheads="1"/>
            </p:cNvSpPr>
            <p:nvPr/>
          </p:nvSpPr>
          <p:spPr bwMode="auto">
            <a:xfrm>
              <a:off x="204" y="3720"/>
              <a:ext cx="1728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2006 </a:t>
              </a:r>
              <a:r>
                <a:rPr lang="en-GB" sz="2200"/>
                <a:t> becomes</a:t>
              </a:r>
            </a:p>
          </p:txBody>
        </p:sp>
        <p:sp>
          <p:nvSpPr>
            <p:cNvPr id="75859" name="Text Box 83"/>
            <p:cNvSpPr txBox="1">
              <a:spLocks noChangeArrowheads="1"/>
            </p:cNvSpPr>
            <p:nvPr/>
          </p:nvSpPr>
          <p:spPr bwMode="auto">
            <a:xfrm>
              <a:off x="2976" y="3744"/>
              <a:ext cx="176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200" b="1"/>
                <a:t>1350 </a:t>
              </a:r>
              <a:r>
                <a:rPr lang="en-GB" sz="2200"/>
                <a:t> becomes</a:t>
              </a:r>
            </a:p>
          </p:txBody>
        </p:sp>
      </p:grpSp>
      <p:sp>
        <p:nvSpPr>
          <p:cNvPr id="75860" name="Text Box 84"/>
          <p:cNvSpPr txBox="1">
            <a:spLocks noChangeArrowheads="1"/>
          </p:cNvSpPr>
          <p:nvPr/>
        </p:nvSpPr>
        <p:spPr bwMode="auto">
          <a:xfrm>
            <a:off x="7496175" y="5816600"/>
            <a:ext cx="1419225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</a:rPr>
              <a:t>1:50 pm</a:t>
            </a:r>
          </a:p>
        </p:txBody>
      </p:sp>
      <p:sp>
        <p:nvSpPr>
          <p:cNvPr id="75863" name="Rectangle 87"/>
          <p:cNvSpPr>
            <a:spLocks noChangeArrowheads="1"/>
          </p:cNvSpPr>
          <p:nvPr/>
        </p:nvSpPr>
        <p:spPr bwMode="auto">
          <a:xfrm>
            <a:off x="1130300" y="2247900"/>
            <a:ext cx="7861300" cy="1168400"/>
          </a:xfrm>
          <a:prstGeom prst="rect">
            <a:avLst/>
          </a:prstGeom>
          <a:solidFill>
            <a:srgbClr val="FFFF00">
              <a:alpha val="39999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46" grpId="0" animBg="1" autoUpdateAnimBg="0"/>
      <p:bldP spid="75847" grpId="0" animBg="1" autoUpdateAnimBg="0"/>
      <p:bldP spid="75848" grpId="0" animBg="1" autoUpdateAnimBg="0"/>
      <p:bldP spid="75849" grpId="0" animBg="1" autoUpdateAnimBg="0"/>
      <p:bldP spid="75850" grpId="0" animBg="1" autoUpdateAnimBg="0"/>
      <p:bldP spid="75851" grpId="0" animBg="1" autoUpdateAnimBg="0"/>
      <p:bldP spid="75860" grpId="0" animBg="1" autoUpdateAnimBg="0"/>
      <p:bldP spid="758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629025" y="5702300"/>
            <a:ext cx="2138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2000">
                <a:solidFill>
                  <a:srgbClr val="00FF00"/>
                </a:solidFill>
              </a:rPr>
              <a:t>greater than 12 </a:t>
            </a:r>
          </a:p>
          <a:p>
            <a:pPr algn="ctr" eaLnBrk="1" hangingPunct="1"/>
            <a:r>
              <a:rPr lang="en-GB" sz="2000">
                <a:solidFill>
                  <a:srgbClr val="00FF00"/>
                </a:solidFill>
              </a:rPr>
              <a:t>subtract 12</a:t>
            </a:r>
          </a:p>
        </p:txBody>
      </p:sp>
      <p:sp>
        <p:nvSpPr>
          <p:cNvPr id="19459" name="Text Box 12"/>
          <p:cNvSpPr txBox="1">
            <a:spLocks noChangeArrowheads="1"/>
          </p:cNvSpPr>
          <p:nvPr/>
        </p:nvSpPr>
        <p:spPr bwMode="auto">
          <a:xfrm>
            <a:off x="1647825" y="2103438"/>
            <a:ext cx="5686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2800">
                <a:solidFill>
                  <a:srgbClr val="FFFF00"/>
                </a:solidFill>
              </a:rPr>
              <a:t>Let’s make up our own questions !</a:t>
            </a: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Converting Time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632200" y="2768600"/>
            <a:ext cx="2149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FF"/>
                </a:solidFill>
              </a:rPr>
              <a:t>Key Points</a:t>
            </a:r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3917950" y="4806950"/>
            <a:ext cx="1473200" cy="127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587500" y="3594100"/>
            <a:ext cx="2071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12 hour clock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889000" y="4178300"/>
            <a:ext cx="2289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Analogue clock</a:t>
            </a:r>
          </a:p>
        </p:txBody>
      </p:sp>
      <p:pic>
        <p:nvPicPr>
          <p:cNvPr id="52" name="Picture 51" descr="clo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000" y="2324100"/>
            <a:ext cx="1435100" cy="1435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927100" y="4724400"/>
            <a:ext cx="361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ALWAYS</a:t>
            </a:r>
            <a:r>
              <a:rPr lang="en-GB">
                <a:solidFill>
                  <a:srgbClr val="FFFFFF"/>
                </a:solidFill>
              </a:rPr>
              <a:t> use AM or PM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562600" y="3594100"/>
            <a:ext cx="212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24 hour clock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816600" y="4178300"/>
            <a:ext cx="195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Digital clock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853113" y="5257800"/>
            <a:ext cx="3290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NEVER</a:t>
            </a:r>
            <a:r>
              <a:rPr lang="en-GB">
                <a:solidFill>
                  <a:srgbClr val="FFFFFF"/>
                </a:solidFill>
              </a:rPr>
              <a:t> use AM or PM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208463" y="3962400"/>
            <a:ext cx="977900" cy="1588"/>
          </a:xfrm>
          <a:prstGeom prst="straightConnector1">
            <a:avLst/>
          </a:prstGeom>
          <a:ln w="571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429000" y="3340100"/>
            <a:ext cx="2538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2000">
                <a:solidFill>
                  <a:srgbClr val="00FF00"/>
                </a:solidFill>
              </a:rPr>
              <a:t>pm times add on  12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5816600" y="4724400"/>
            <a:ext cx="2714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ALWAYS</a:t>
            </a:r>
            <a:r>
              <a:rPr lang="en-GB">
                <a:solidFill>
                  <a:srgbClr val="FFFFFF"/>
                </a:solidFill>
              </a:rPr>
              <a:t> 4 digits</a:t>
            </a:r>
          </a:p>
        </p:txBody>
      </p:sp>
      <p:pic>
        <p:nvPicPr>
          <p:cNvPr id="63" name="Picture 62" descr="Digital_clock_jump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88200" y="1892300"/>
            <a:ext cx="1955800" cy="1955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853113" y="5715000"/>
            <a:ext cx="2003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Hours 0 - 24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1014413" y="5257800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Hours 1 - 12</a:t>
            </a:r>
            <a:endParaRPr lang="en-GB">
              <a:solidFill>
                <a:srgbClr val="FFFFFF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4208463" y="5626100"/>
            <a:ext cx="977900" cy="1588"/>
          </a:xfrm>
          <a:prstGeom prst="straightConnector1">
            <a:avLst/>
          </a:prstGeom>
          <a:ln w="571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46" grpId="0"/>
      <p:bldP spid="49" grpId="0"/>
      <p:bldP spid="50" grpId="0"/>
      <p:bldP spid="53" grpId="0"/>
      <p:bldP spid="54" grpId="0"/>
      <p:bldP spid="55" grpId="0"/>
      <p:bldP spid="56" grpId="0"/>
      <p:bldP spid="61" grpId="0"/>
      <p:bldP spid="62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7"/>
          <p:cNvSpPr>
            <a:spLocks noChangeArrowheads="1"/>
          </p:cNvSpPr>
          <p:nvPr/>
        </p:nvSpPr>
        <p:spPr bwMode="auto">
          <a:xfrm>
            <a:off x="6731000" y="3556000"/>
            <a:ext cx="2146300" cy="2692400"/>
          </a:xfrm>
          <a:prstGeom prst="rect">
            <a:avLst/>
          </a:prstGeom>
          <a:solidFill>
            <a:srgbClr val="777777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Counting Method</a:t>
            </a:r>
          </a:p>
        </p:txBody>
      </p:sp>
      <p:sp>
        <p:nvSpPr>
          <p:cNvPr id="20484" name="Text Box 10"/>
          <p:cNvSpPr txBox="1">
            <a:spLocks noChangeArrowheads="1"/>
          </p:cNvSpPr>
          <p:nvPr/>
        </p:nvSpPr>
        <p:spPr bwMode="auto">
          <a:xfrm>
            <a:off x="936625" y="2090738"/>
            <a:ext cx="7335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When working out time difference we will use the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Counting Method</a:t>
            </a:r>
            <a:r>
              <a:rPr lang="en-GB">
                <a:solidFill>
                  <a:srgbClr val="FFFFFF"/>
                </a:solidFill>
              </a:rPr>
              <a:t>. This method will always work.</a:t>
            </a:r>
          </a:p>
        </p:txBody>
      </p:sp>
      <p:sp>
        <p:nvSpPr>
          <p:cNvPr id="20485" name="Text Box 12"/>
          <p:cNvSpPr txBox="1">
            <a:spLocks noChangeArrowheads="1"/>
          </p:cNvSpPr>
          <p:nvPr/>
        </p:nvSpPr>
        <p:spPr bwMode="auto">
          <a:xfrm>
            <a:off x="987425" y="3055938"/>
            <a:ext cx="69929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	Find the time difference between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08 40 hrs and 11 10 hrs</a:t>
            </a:r>
            <a:endParaRPr lang="en-GB" u="sng">
              <a:solidFill>
                <a:srgbClr val="FFFF00"/>
              </a:solidFill>
            </a:endParaRPr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1055688" y="4849813"/>
            <a:ext cx="111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08 40 </a:t>
            </a:r>
            <a:endParaRPr lang="en-GB">
              <a:solidFill>
                <a:srgbClr val="FFFF00"/>
              </a:solidFill>
              <a:sym typeface="Wingdings" pitchFamily="2" charset="2"/>
            </a:endParaRPr>
          </a:p>
        </p:txBody>
      </p:sp>
      <p:sp>
        <p:nvSpPr>
          <p:cNvPr id="79886" name="Rectangle 14"/>
          <p:cNvSpPr>
            <a:spLocks noChangeArrowheads="1"/>
          </p:cNvSpPr>
          <p:nvPr/>
        </p:nvSpPr>
        <p:spPr bwMode="auto">
          <a:xfrm>
            <a:off x="3817938" y="4849813"/>
            <a:ext cx="1017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  <a:sym typeface="Wingdings" pitchFamily="2" charset="2"/>
              </a:rPr>
              <a:t>11  00</a:t>
            </a:r>
          </a:p>
        </p:txBody>
      </p:sp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5145088" y="4849813"/>
            <a:ext cx="968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11  10</a:t>
            </a:r>
            <a:endParaRPr lang="en-GB">
              <a:solidFill>
                <a:srgbClr val="FFFF00"/>
              </a:solidFill>
              <a:sym typeface="Wingdings" pitchFamily="2" charset="2"/>
            </a:endParaRPr>
          </a:p>
        </p:txBody>
      </p:sp>
      <p:sp>
        <p:nvSpPr>
          <p:cNvPr id="20489" name="Text Box 16"/>
          <p:cNvSpPr txBox="1">
            <a:spLocks noChangeArrowheads="1"/>
          </p:cNvSpPr>
          <p:nvPr/>
        </p:nvSpPr>
        <p:spPr bwMode="auto">
          <a:xfrm>
            <a:off x="7108825" y="3876675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171717"/>
                </a:solidFill>
              </a:rPr>
              <a:t>Hrs	Mins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8174038" y="4267200"/>
            <a:ext cx="560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171717"/>
                </a:solidFill>
              </a:rPr>
              <a:t>20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7197725" y="471963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171717"/>
                </a:solidFill>
              </a:rPr>
              <a:t>2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8124825" y="5156200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171717"/>
                </a:solidFill>
              </a:rPr>
              <a:t>10</a:t>
            </a:r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>
            <a:off x="6985000" y="5575300"/>
            <a:ext cx="1778000" cy="0"/>
          </a:xfrm>
          <a:prstGeom prst="line">
            <a:avLst/>
          </a:prstGeom>
          <a:noFill/>
          <a:ln w="38100">
            <a:solidFill>
              <a:schemeClr val="tx2">
                <a:lumMod val="1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EAEAEA">
                  <a:lumMod val="10000"/>
                </a:srgbClr>
              </a:solidFill>
            </a:endParaRP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7210425" y="5646738"/>
            <a:ext cx="1482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171717"/>
                </a:solidFill>
              </a:rPr>
              <a:t>2	30</a:t>
            </a:r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1774825" y="4079875"/>
            <a:ext cx="1077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nearest </a:t>
            </a:r>
          </a:p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hour</a:t>
            </a: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4276725" y="4244975"/>
            <a:ext cx="1411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</a:rPr>
              <a:t>What’s left</a:t>
            </a:r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6804025" y="5056188"/>
            <a:ext cx="403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3600">
                <a:solidFill>
                  <a:srgbClr val="171717"/>
                </a:solidFill>
              </a:rPr>
              <a:t>+</a:t>
            </a:r>
          </a:p>
        </p:txBody>
      </p:sp>
      <p:sp>
        <p:nvSpPr>
          <p:cNvPr id="26" name="Arc 25"/>
          <p:cNvSpPr/>
          <p:nvPr/>
        </p:nvSpPr>
        <p:spPr>
          <a:xfrm rot="19115464">
            <a:off x="1609725" y="46942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7" name="Arc 26"/>
          <p:cNvSpPr/>
          <p:nvPr/>
        </p:nvSpPr>
        <p:spPr>
          <a:xfrm rot="19115464">
            <a:off x="2879725" y="46561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482850" y="4849813"/>
            <a:ext cx="10255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  <a:sym typeface="Wingdings" pitchFamily="2" charset="2"/>
              </a:rPr>
              <a:t>09 00</a:t>
            </a:r>
          </a:p>
        </p:txBody>
      </p:sp>
      <p:sp>
        <p:nvSpPr>
          <p:cNvPr id="29" name="Arc 28"/>
          <p:cNvSpPr/>
          <p:nvPr/>
        </p:nvSpPr>
        <p:spPr>
          <a:xfrm rot="19115464">
            <a:off x="4238625" y="46307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3298825" y="4270375"/>
            <a:ext cx="782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</a:rPr>
              <a:t>hours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1724025" y="5260975"/>
            <a:ext cx="1011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20 mins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3276600" y="5260975"/>
            <a:ext cx="750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2 hrs</a:t>
            </a: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4568825" y="5260975"/>
            <a:ext cx="974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10 mins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5" grpId="0"/>
      <p:bldP spid="79886" grpId="0"/>
      <p:bldP spid="79887" grpId="0"/>
      <p:bldP spid="79889" grpId="0"/>
      <p:bldP spid="79890" grpId="0"/>
      <p:bldP spid="79891" grpId="0"/>
      <p:bldP spid="79893" grpId="0"/>
      <p:bldP spid="79897" grpId="0"/>
      <p:bldP spid="79898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2"/>
          <p:cNvSpPr txBox="1">
            <a:spLocks noChangeArrowheads="1"/>
          </p:cNvSpPr>
          <p:nvPr/>
        </p:nvSpPr>
        <p:spPr bwMode="auto">
          <a:xfrm>
            <a:off x="987425" y="1938338"/>
            <a:ext cx="7477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 bus leaves Kirkintilloch Main Street at 14 40 hrs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and arrives in Aberdeen at 18 50 hrs.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How long was the journey.</a:t>
            </a:r>
          </a:p>
        </p:txBody>
      </p:sp>
      <p:sp>
        <p:nvSpPr>
          <p:cNvPr id="21507" name="Rectangle 27"/>
          <p:cNvSpPr>
            <a:spLocks noChangeArrowheads="1"/>
          </p:cNvSpPr>
          <p:nvPr/>
        </p:nvSpPr>
        <p:spPr bwMode="auto">
          <a:xfrm>
            <a:off x="6731000" y="3556000"/>
            <a:ext cx="2146300" cy="2692400"/>
          </a:xfrm>
          <a:prstGeom prst="rect">
            <a:avLst/>
          </a:prstGeom>
          <a:solidFill>
            <a:srgbClr val="777777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21508" name="Picture 6" descr="Office Objects 0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Counting Method</a:t>
            </a:r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1055688" y="4468813"/>
            <a:ext cx="1068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14 40 </a:t>
            </a:r>
            <a:endParaRPr lang="en-GB">
              <a:solidFill>
                <a:srgbClr val="FFFF00"/>
              </a:solidFill>
              <a:sym typeface="Wingdings" pitchFamily="2" charset="2"/>
            </a:endParaRPr>
          </a:p>
        </p:txBody>
      </p:sp>
      <p:sp>
        <p:nvSpPr>
          <p:cNvPr id="79886" name="Rectangle 14"/>
          <p:cNvSpPr>
            <a:spLocks noChangeArrowheads="1"/>
          </p:cNvSpPr>
          <p:nvPr/>
        </p:nvSpPr>
        <p:spPr bwMode="auto">
          <a:xfrm>
            <a:off x="3817938" y="4468813"/>
            <a:ext cx="1068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  <a:sym typeface="Wingdings" pitchFamily="2" charset="2"/>
              </a:rPr>
              <a:t>18  00</a:t>
            </a:r>
          </a:p>
        </p:txBody>
      </p:sp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5145088" y="4468813"/>
            <a:ext cx="1068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18  50</a:t>
            </a:r>
            <a:endParaRPr lang="en-GB">
              <a:solidFill>
                <a:srgbClr val="FFFF00"/>
              </a:solidFill>
              <a:sym typeface="Wingdings" pitchFamily="2" charset="2"/>
            </a:endParaRPr>
          </a:p>
        </p:txBody>
      </p:sp>
      <p:sp>
        <p:nvSpPr>
          <p:cNvPr id="21513" name="Text Box 16"/>
          <p:cNvSpPr txBox="1">
            <a:spLocks noChangeArrowheads="1"/>
          </p:cNvSpPr>
          <p:nvPr/>
        </p:nvSpPr>
        <p:spPr bwMode="auto">
          <a:xfrm>
            <a:off x="7108825" y="3876675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171717"/>
                </a:solidFill>
              </a:rPr>
              <a:t>Hrs	Mins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8174038" y="4267200"/>
            <a:ext cx="560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171717"/>
                </a:solidFill>
              </a:rPr>
              <a:t>20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7197725" y="471963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171717"/>
                </a:solidFill>
              </a:rPr>
              <a:t>3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8124825" y="5156200"/>
            <a:ext cx="56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171717"/>
                </a:solidFill>
              </a:rPr>
              <a:t>50</a:t>
            </a:r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>
            <a:off x="6985000" y="5575300"/>
            <a:ext cx="1778000" cy="0"/>
          </a:xfrm>
          <a:prstGeom prst="line">
            <a:avLst/>
          </a:prstGeom>
          <a:noFill/>
          <a:ln w="38100">
            <a:solidFill>
              <a:schemeClr val="tx2">
                <a:lumMod val="1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EAEAEA">
                  <a:lumMod val="10000"/>
                </a:srgbClr>
              </a:solidFill>
            </a:endParaRP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7210425" y="5646738"/>
            <a:ext cx="1482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171717"/>
                </a:solidFill>
              </a:rPr>
              <a:t>3	70</a:t>
            </a:r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1774825" y="3698875"/>
            <a:ext cx="1077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nearest </a:t>
            </a:r>
          </a:p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hour</a:t>
            </a: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4276725" y="3863975"/>
            <a:ext cx="1411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</a:rPr>
              <a:t>What’s left</a:t>
            </a:r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6804025" y="5056188"/>
            <a:ext cx="403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3600">
                <a:solidFill>
                  <a:srgbClr val="171717"/>
                </a:solidFill>
              </a:rPr>
              <a:t>+</a:t>
            </a:r>
          </a:p>
        </p:txBody>
      </p:sp>
      <p:sp>
        <p:nvSpPr>
          <p:cNvPr id="26" name="Arc 25"/>
          <p:cNvSpPr/>
          <p:nvPr/>
        </p:nvSpPr>
        <p:spPr>
          <a:xfrm rot="19115464">
            <a:off x="1609725" y="43132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7" name="Arc 26"/>
          <p:cNvSpPr/>
          <p:nvPr/>
        </p:nvSpPr>
        <p:spPr>
          <a:xfrm rot="19115464">
            <a:off x="2879725" y="42751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482850" y="4468813"/>
            <a:ext cx="976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  <a:sym typeface="Wingdings" pitchFamily="2" charset="2"/>
              </a:rPr>
              <a:t>15 00</a:t>
            </a:r>
          </a:p>
        </p:txBody>
      </p:sp>
      <p:sp>
        <p:nvSpPr>
          <p:cNvPr id="29" name="Arc 28"/>
          <p:cNvSpPr/>
          <p:nvPr/>
        </p:nvSpPr>
        <p:spPr>
          <a:xfrm rot="19115464">
            <a:off x="4238625" y="42497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3298825" y="3889375"/>
            <a:ext cx="782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</a:rPr>
              <a:t>hours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1724025" y="4879975"/>
            <a:ext cx="1011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20 mins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3276600" y="4879975"/>
            <a:ext cx="750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3 hrs</a:t>
            </a: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4568825" y="4879975"/>
            <a:ext cx="1011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50 mins</a:t>
            </a:r>
          </a:p>
        </p:txBody>
      </p:sp>
      <p:sp>
        <p:nvSpPr>
          <p:cNvPr id="34" name="Cloud 33"/>
          <p:cNvSpPr/>
          <p:nvPr/>
        </p:nvSpPr>
        <p:spPr>
          <a:xfrm>
            <a:off x="4330700" y="38100"/>
            <a:ext cx="4813300" cy="2209800"/>
          </a:xfrm>
          <a:prstGeom prst="cloud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EAEAEA">
                    <a:lumMod val="10000"/>
                  </a:srgbClr>
                </a:solidFill>
                <a:latin typeface="Comic Sans MS" pitchFamily="66" charset="0"/>
              </a:rPr>
              <a:t>But there are </a:t>
            </a:r>
          </a:p>
          <a:p>
            <a:pPr algn="ctr">
              <a:defRPr/>
            </a:pPr>
            <a:r>
              <a:rPr lang="en-GB" dirty="0">
                <a:solidFill>
                  <a:srgbClr val="EAEAEA">
                    <a:lumMod val="10000"/>
                  </a:srgbClr>
                </a:solidFill>
                <a:latin typeface="Comic Sans MS" pitchFamily="66" charset="0"/>
              </a:rPr>
              <a:t>60 minutes = 1hour</a:t>
            </a:r>
          </a:p>
          <a:p>
            <a:pPr algn="ctr">
              <a:defRPr/>
            </a:pPr>
            <a:endParaRPr lang="en-GB" dirty="0">
              <a:solidFill>
                <a:srgbClr val="EAEAEA">
                  <a:lumMod val="10000"/>
                </a:srgbClr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GB" dirty="0">
                <a:solidFill>
                  <a:srgbClr val="EAEAEA">
                    <a:lumMod val="10000"/>
                  </a:srgbClr>
                </a:solidFill>
                <a:latin typeface="Comic Sans MS" pitchFamily="66" charset="0"/>
              </a:rPr>
              <a:t>70 mins = 1hr 10mins</a:t>
            </a:r>
          </a:p>
        </p:txBody>
      </p:sp>
      <p:sp>
        <p:nvSpPr>
          <p:cNvPr id="35" name="Cloud 34"/>
          <p:cNvSpPr/>
          <p:nvPr/>
        </p:nvSpPr>
        <p:spPr>
          <a:xfrm>
            <a:off x="4559300" y="6032500"/>
            <a:ext cx="3022600" cy="825500"/>
          </a:xfrm>
          <a:prstGeom prst="cloud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EAEAEA">
                    <a:lumMod val="10000"/>
                  </a:srgbClr>
                </a:solidFill>
                <a:latin typeface="Comic Sans MS" pitchFamily="66" charset="0"/>
              </a:rPr>
              <a:t>4hrs 10 mins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9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98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798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798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798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1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6" dur="8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7" dur="8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8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5" grpId="0"/>
      <p:bldP spid="79886" grpId="0"/>
      <p:bldP spid="79887" grpId="0"/>
      <p:bldP spid="79889" grpId="0"/>
      <p:bldP spid="79890" grpId="0"/>
      <p:bldP spid="79891" grpId="0"/>
      <p:bldP spid="79893" grpId="0"/>
      <p:bldP spid="79897" grpId="0"/>
      <p:bldP spid="79898" grpId="0"/>
      <p:bldP spid="28" grpId="0"/>
      <p:bldP spid="34" grpId="0" build="p" bldLvl="2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342900" y="88900"/>
            <a:ext cx="8286750" cy="3465513"/>
            <a:chOff x="216" y="56"/>
            <a:chExt cx="5220" cy="2183"/>
          </a:xfrm>
        </p:grpSpPr>
        <p:grpSp>
          <p:nvGrpSpPr>
            <p:cNvPr id="22567" name="Group 3"/>
            <p:cNvGrpSpPr>
              <a:grpSpLocks/>
            </p:cNvGrpSpPr>
            <p:nvPr/>
          </p:nvGrpSpPr>
          <p:grpSpPr bwMode="auto">
            <a:xfrm>
              <a:off x="240" y="192"/>
              <a:ext cx="5184" cy="2047"/>
              <a:chOff x="240" y="192"/>
              <a:chExt cx="5184" cy="2047"/>
            </a:xfrm>
          </p:grpSpPr>
          <p:sp>
            <p:nvSpPr>
              <p:cNvPr id="22570" name="Text Box 4"/>
              <p:cNvSpPr txBox="1">
                <a:spLocks noChangeArrowheads="1"/>
              </p:cNvSpPr>
              <p:nvPr/>
            </p:nvSpPr>
            <p:spPr bwMode="auto">
              <a:xfrm>
                <a:off x="1200" y="192"/>
                <a:ext cx="3120" cy="327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800">
                    <a:solidFill>
                      <a:srgbClr val="000000"/>
                    </a:solidFill>
                  </a:rPr>
                  <a:t>Using Timetables</a:t>
                </a:r>
              </a:p>
            </p:txBody>
          </p:sp>
          <p:sp>
            <p:nvSpPr>
              <p:cNvPr id="22571" name="Rectangle 5"/>
              <p:cNvSpPr>
                <a:spLocks noChangeArrowheads="1"/>
              </p:cNvSpPr>
              <p:nvPr/>
            </p:nvSpPr>
            <p:spPr bwMode="auto">
              <a:xfrm>
                <a:off x="4896" y="200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2314</a:t>
                </a:r>
              </a:p>
            </p:txBody>
          </p:sp>
          <p:sp>
            <p:nvSpPr>
              <p:cNvPr id="22572" name="Rectangle 6"/>
              <p:cNvSpPr>
                <a:spLocks noChangeArrowheads="1"/>
              </p:cNvSpPr>
              <p:nvPr/>
            </p:nvSpPr>
            <p:spPr bwMode="auto">
              <a:xfrm>
                <a:off x="4896" y="177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2302</a:t>
                </a:r>
              </a:p>
            </p:txBody>
          </p:sp>
          <p:sp>
            <p:nvSpPr>
              <p:cNvPr id="22573" name="Rectangle 7"/>
              <p:cNvSpPr>
                <a:spLocks noChangeArrowheads="1"/>
              </p:cNvSpPr>
              <p:nvPr/>
            </p:nvSpPr>
            <p:spPr bwMode="auto">
              <a:xfrm>
                <a:off x="4896" y="1548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2254</a:t>
                </a:r>
              </a:p>
            </p:txBody>
          </p:sp>
          <p:sp>
            <p:nvSpPr>
              <p:cNvPr id="22574" name="Rectangle 8"/>
              <p:cNvSpPr>
                <a:spLocks noChangeArrowheads="1"/>
              </p:cNvSpPr>
              <p:nvPr/>
            </p:nvSpPr>
            <p:spPr bwMode="auto">
              <a:xfrm>
                <a:off x="4896" y="1316"/>
                <a:ext cx="528" cy="232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2248</a:t>
                </a:r>
              </a:p>
            </p:txBody>
          </p:sp>
          <p:sp>
            <p:nvSpPr>
              <p:cNvPr id="22575" name="Rectangle 9"/>
              <p:cNvSpPr>
                <a:spLocks noChangeArrowheads="1"/>
              </p:cNvSpPr>
              <p:nvPr/>
            </p:nvSpPr>
            <p:spPr bwMode="auto">
              <a:xfrm>
                <a:off x="4896" y="1085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2243</a:t>
                </a:r>
              </a:p>
            </p:txBody>
          </p:sp>
          <p:sp>
            <p:nvSpPr>
              <p:cNvPr id="22576" name="Rectangle 10"/>
              <p:cNvSpPr>
                <a:spLocks noChangeArrowheads="1"/>
              </p:cNvSpPr>
              <p:nvPr/>
            </p:nvSpPr>
            <p:spPr bwMode="auto">
              <a:xfrm>
                <a:off x="4896" y="855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2237</a:t>
                </a:r>
              </a:p>
            </p:txBody>
          </p:sp>
          <p:sp>
            <p:nvSpPr>
              <p:cNvPr id="22577" name="Rectangle 11"/>
              <p:cNvSpPr>
                <a:spLocks noChangeArrowheads="1"/>
              </p:cNvSpPr>
              <p:nvPr/>
            </p:nvSpPr>
            <p:spPr bwMode="auto">
              <a:xfrm>
                <a:off x="4896" y="624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2225</a:t>
                </a:r>
              </a:p>
            </p:txBody>
          </p:sp>
          <p:sp>
            <p:nvSpPr>
              <p:cNvPr id="22578" name="Rectangle 12"/>
              <p:cNvSpPr>
                <a:spLocks noChangeArrowheads="1"/>
              </p:cNvSpPr>
              <p:nvPr/>
            </p:nvSpPr>
            <p:spPr bwMode="auto">
              <a:xfrm>
                <a:off x="4368" y="200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2214</a:t>
                </a:r>
              </a:p>
            </p:txBody>
          </p:sp>
          <p:sp>
            <p:nvSpPr>
              <p:cNvPr id="22579" name="Rectangle 13"/>
              <p:cNvSpPr>
                <a:spLocks noChangeArrowheads="1"/>
              </p:cNvSpPr>
              <p:nvPr/>
            </p:nvSpPr>
            <p:spPr bwMode="auto">
              <a:xfrm>
                <a:off x="4368" y="177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2202</a:t>
                </a:r>
              </a:p>
            </p:txBody>
          </p:sp>
          <p:sp>
            <p:nvSpPr>
              <p:cNvPr id="22580" name="Rectangle 14"/>
              <p:cNvSpPr>
                <a:spLocks noChangeArrowheads="1"/>
              </p:cNvSpPr>
              <p:nvPr/>
            </p:nvSpPr>
            <p:spPr bwMode="auto">
              <a:xfrm>
                <a:off x="4368" y="1548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2154</a:t>
                </a:r>
              </a:p>
            </p:txBody>
          </p:sp>
          <p:sp>
            <p:nvSpPr>
              <p:cNvPr id="22581" name="Rectangle 15"/>
              <p:cNvSpPr>
                <a:spLocks noChangeArrowheads="1"/>
              </p:cNvSpPr>
              <p:nvPr/>
            </p:nvSpPr>
            <p:spPr bwMode="auto">
              <a:xfrm>
                <a:off x="4368" y="1316"/>
                <a:ext cx="528" cy="232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2148</a:t>
                </a:r>
              </a:p>
            </p:txBody>
          </p:sp>
          <p:sp>
            <p:nvSpPr>
              <p:cNvPr id="22582" name="Rectangle 16"/>
              <p:cNvSpPr>
                <a:spLocks noChangeArrowheads="1"/>
              </p:cNvSpPr>
              <p:nvPr/>
            </p:nvSpPr>
            <p:spPr bwMode="auto">
              <a:xfrm>
                <a:off x="4368" y="1085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2143</a:t>
                </a:r>
              </a:p>
            </p:txBody>
          </p:sp>
          <p:sp>
            <p:nvSpPr>
              <p:cNvPr id="22583" name="Rectangle 17"/>
              <p:cNvSpPr>
                <a:spLocks noChangeArrowheads="1"/>
              </p:cNvSpPr>
              <p:nvPr/>
            </p:nvSpPr>
            <p:spPr bwMode="auto">
              <a:xfrm>
                <a:off x="4368" y="855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2137</a:t>
                </a:r>
              </a:p>
            </p:txBody>
          </p:sp>
          <p:sp>
            <p:nvSpPr>
              <p:cNvPr id="22584" name="Rectangle 18"/>
              <p:cNvSpPr>
                <a:spLocks noChangeArrowheads="1"/>
              </p:cNvSpPr>
              <p:nvPr/>
            </p:nvSpPr>
            <p:spPr bwMode="auto">
              <a:xfrm>
                <a:off x="4368" y="624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2125</a:t>
                </a:r>
              </a:p>
            </p:txBody>
          </p:sp>
          <p:sp>
            <p:nvSpPr>
              <p:cNvPr id="22585" name="Rectangle 19"/>
              <p:cNvSpPr>
                <a:spLocks noChangeArrowheads="1"/>
              </p:cNvSpPr>
              <p:nvPr/>
            </p:nvSpPr>
            <p:spPr bwMode="auto">
              <a:xfrm>
                <a:off x="3888" y="2009"/>
                <a:ext cx="480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2114</a:t>
                </a:r>
              </a:p>
            </p:txBody>
          </p:sp>
          <p:sp>
            <p:nvSpPr>
              <p:cNvPr id="22586" name="Rectangle 20"/>
              <p:cNvSpPr>
                <a:spLocks noChangeArrowheads="1"/>
              </p:cNvSpPr>
              <p:nvPr/>
            </p:nvSpPr>
            <p:spPr bwMode="auto">
              <a:xfrm>
                <a:off x="3888" y="1779"/>
                <a:ext cx="480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2102</a:t>
                </a:r>
              </a:p>
            </p:txBody>
          </p:sp>
          <p:sp>
            <p:nvSpPr>
              <p:cNvPr id="22587" name="Rectangle 21"/>
              <p:cNvSpPr>
                <a:spLocks noChangeArrowheads="1"/>
              </p:cNvSpPr>
              <p:nvPr/>
            </p:nvSpPr>
            <p:spPr bwMode="auto">
              <a:xfrm>
                <a:off x="3888" y="1548"/>
                <a:ext cx="480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2054</a:t>
                </a:r>
              </a:p>
            </p:txBody>
          </p:sp>
          <p:sp>
            <p:nvSpPr>
              <p:cNvPr id="22588" name="Rectangle 22"/>
              <p:cNvSpPr>
                <a:spLocks noChangeArrowheads="1"/>
              </p:cNvSpPr>
              <p:nvPr/>
            </p:nvSpPr>
            <p:spPr bwMode="auto">
              <a:xfrm>
                <a:off x="3888" y="1316"/>
                <a:ext cx="480" cy="232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2048</a:t>
                </a:r>
              </a:p>
            </p:txBody>
          </p:sp>
          <p:sp>
            <p:nvSpPr>
              <p:cNvPr id="22589" name="Rectangle 23"/>
              <p:cNvSpPr>
                <a:spLocks noChangeArrowheads="1"/>
              </p:cNvSpPr>
              <p:nvPr/>
            </p:nvSpPr>
            <p:spPr bwMode="auto">
              <a:xfrm>
                <a:off x="3888" y="1085"/>
                <a:ext cx="480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2043</a:t>
                </a:r>
              </a:p>
            </p:txBody>
          </p:sp>
          <p:sp>
            <p:nvSpPr>
              <p:cNvPr id="22590" name="Rectangle 24"/>
              <p:cNvSpPr>
                <a:spLocks noChangeArrowheads="1"/>
              </p:cNvSpPr>
              <p:nvPr/>
            </p:nvSpPr>
            <p:spPr bwMode="auto">
              <a:xfrm>
                <a:off x="3888" y="855"/>
                <a:ext cx="480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2037</a:t>
                </a:r>
              </a:p>
            </p:txBody>
          </p:sp>
          <p:sp>
            <p:nvSpPr>
              <p:cNvPr id="22591" name="Rectangle 25"/>
              <p:cNvSpPr>
                <a:spLocks noChangeArrowheads="1"/>
              </p:cNvSpPr>
              <p:nvPr/>
            </p:nvSpPr>
            <p:spPr bwMode="auto">
              <a:xfrm>
                <a:off x="3888" y="624"/>
                <a:ext cx="480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2025</a:t>
                </a:r>
              </a:p>
            </p:txBody>
          </p:sp>
          <p:sp>
            <p:nvSpPr>
              <p:cNvPr id="10266" name="Rectangle 26"/>
              <p:cNvSpPr>
                <a:spLocks noChangeArrowheads="1"/>
              </p:cNvSpPr>
              <p:nvPr/>
            </p:nvSpPr>
            <p:spPr bwMode="auto">
              <a:xfrm>
                <a:off x="3360" y="200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7" name="Rectangle 27"/>
              <p:cNvSpPr>
                <a:spLocks noChangeArrowheads="1"/>
              </p:cNvSpPr>
              <p:nvPr/>
            </p:nvSpPr>
            <p:spPr bwMode="auto">
              <a:xfrm>
                <a:off x="3360" y="177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268" name="Rectangle 28"/>
              <p:cNvSpPr>
                <a:spLocks noChangeArrowheads="1"/>
              </p:cNvSpPr>
              <p:nvPr/>
            </p:nvSpPr>
            <p:spPr bwMode="auto">
              <a:xfrm>
                <a:off x="3360" y="1548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GB" sz="1800">
                    <a:solidFill>
                      <a:srgbClr val="FF3300"/>
                    </a:solidFill>
                  </a:rPr>
                  <a:t>Until</a:t>
                </a:r>
              </a:p>
            </p:txBody>
          </p:sp>
          <p:sp>
            <p:nvSpPr>
              <p:cNvPr id="10269" name="Rectangle 29"/>
              <p:cNvSpPr>
                <a:spLocks noChangeArrowheads="1"/>
              </p:cNvSpPr>
              <p:nvPr/>
            </p:nvSpPr>
            <p:spPr bwMode="auto">
              <a:xfrm>
                <a:off x="3360" y="1316"/>
                <a:ext cx="528" cy="232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GB" sz="1800">
                    <a:solidFill>
                      <a:srgbClr val="FF3300"/>
                    </a:solidFill>
                  </a:rPr>
                  <a:t>Hour</a:t>
                </a:r>
              </a:p>
            </p:txBody>
          </p:sp>
          <p:sp>
            <p:nvSpPr>
              <p:cNvPr id="10270" name="Rectangle 30"/>
              <p:cNvSpPr>
                <a:spLocks noChangeArrowheads="1"/>
              </p:cNvSpPr>
              <p:nvPr/>
            </p:nvSpPr>
            <p:spPr bwMode="auto">
              <a:xfrm>
                <a:off x="3360" y="1085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GB" sz="1800">
                    <a:solidFill>
                      <a:srgbClr val="FF3300"/>
                    </a:solidFill>
                  </a:rPr>
                  <a:t>Every</a:t>
                </a:r>
              </a:p>
            </p:txBody>
          </p:sp>
          <p:sp>
            <p:nvSpPr>
              <p:cNvPr id="10271" name="Rectangle 31"/>
              <p:cNvSpPr>
                <a:spLocks noChangeArrowheads="1"/>
              </p:cNvSpPr>
              <p:nvPr/>
            </p:nvSpPr>
            <p:spPr bwMode="auto">
              <a:xfrm>
                <a:off x="3360" y="855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en-GB" sz="1800">
                    <a:solidFill>
                      <a:srgbClr val="FF3300"/>
                    </a:solidFill>
                  </a:rPr>
                  <a:t>And</a:t>
                </a:r>
              </a:p>
            </p:txBody>
          </p:sp>
          <p:sp>
            <p:nvSpPr>
              <p:cNvPr id="10272" name="Rectangle 32"/>
              <p:cNvSpPr>
                <a:spLocks noChangeArrowheads="1"/>
              </p:cNvSpPr>
              <p:nvPr/>
            </p:nvSpPr>
            <p:spPr bwMode="auto">
              <a:xfrm>
                <a:off x="3360" y="624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chemeClr val="hlink">
                      <a:gamma/>
                      <a:shade val="8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8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defRPr/>
                </a:pPr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99" name="Rectangle 33"/>
              <p:cNvSpPr>
                <a:spLocks noChangeArrowheads="1"/>
              </p:cNvSpPr>
              <p:nvPr/>
            </p:nvSpPr>
            <p:spPr bwMode="auto">
              <a:xfrm>
                <a:off x="2880" y="2009"/>
                <a:ext cx="480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1114</a:t>
                </a:r>
              </a:p>
            </p:txBody>
          </p:sp>
          <p:sp>
            <p:nvSpPr>
              <p:cNvPr id="22600" name="Rectangle 34"/>
              <p:cNvSpPr>
                <a:spLocks noChangeArrowheads="1"/>
              </p:cNvSpPr>
              <p:nvPr/>
            </p:nvSpPr>
            <p:spPr bwMode="auto">
              <a:xfrm>
                <a:off x="2880" y="1779"/>
                <a:ext cx="480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1102</a:t>
                </a:r>
              </a:p>
            </p:txBody>
          </p:sp>
          <p:sp>
            <p:nvSpPr>
              <p:cNvPr id="22601" name="Rectangle 35"/>
              <p:cNvSpPr>
                <a:spLocks noChangeArrowheads="1"/>
              </p:cNvSpPr>
              <p:nvPr/>
            </p:nvSpPr>
            <p:spPr bwMode="auto">
              <a:xfrm>
                <a:off x="2880" y="1548"/>
                <a:ext cx="480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1054</a:t>
                </a:r>
              </a:p>
            </p:txBody>
          </p:sp>
          <p:sp>
            <p:nvSpPr>
              <p:cNvPr id="22602" name="Rectangle 36"/>
              <p:cNvSpPr>
                <a:spLocks noChangeArrowheads="1"/>
              </p:cNvSpPr>
              <p:nvPr/>
            </p:nvSpPr>
            <p:spPr bwMode="auto">
              <a:xfrm>
                <a:off x="2880" y="1316"/>
                <a:ext cx="480" cy="232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1048</a:t>
                </a:r>
              </a:p>
            </p:txBody>
          </p:sp>
          <p:sp>
            <p:nvSpPr>
              <p:cNvPr id="22603" name="Rectangle 37"/>
              <p:cNvSpPr>
                <a:spLocks noChangeArrowheads="1"/>
              </p:cNvSpPr>
              <p:nvPr/>
            </p:nvSpPr>
            <p:spPr bwMode="auto">
              <a:xfrm>
                <a:off x="2880" y="1085"/>
                <a:ext cx="480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1043</a:t>
                </a:r>
              </a:p>
            </p:txBody>
          </p:sp>
          <p:sp>
            <p:nvSpPr>
              <p:cNvPr id="22604" name="Rectangle 38"/>
              <p:cNvSpPr>
                <a:spLocks noChangeArrowheads="1"/>
              </p:cNvSpPr>
              <p:nvPr/>
            </p:nvSpPr>
            <p:spPr bwMode="auto">
              <a:xfrm>
                <a:off x="2880" y="855"/>
                <a:ext cx="480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1037</a:t>
                </a:r>
              </a:p>
            </p:txBody>
          </p:sp>
          <p:sp>
            <p:nvSpPr>
              <p:cNvPr id="22605" name="Rectangle 39"/>
              <p:cNvSpPr>
                <a:spLocks noChangeArrowheads="1"/>
              </p:cNvSpPr>
              <p:nvPr/>
            </p:nvSpPr>
            <p:spPr bwMode="auto">
              <a:xfrm>
                <a:off x="2880" y="624"/>
                <a:ext cx="480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1025</a:t>
                </a:r>
              </a:p>
            </p:txBody>
          </p:sp>
          <p:sp>
            <p:nvSpPr>
              <p:cNvPr id="22606" name="Rectangle 40"/>
              <p:cNvSpPr>
                <a:spLocks noChangeArrowheads="1"/>
              </p:cNvSpPr>
              <p:nvPr/>
            </p:nvSpPr>
            <p:spPr bwMode="auto">
              <a:xfrm>
                <a:off x="2352" y="200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1014</a:t>
                </a:r>
              </a:p>
            </p:txBody>
          </p:sp>
          <p:sp>
            <p:nvSpPr>
              <p:cNvPr id="22607" name="Rectangle 41"/>
              <p:cNvSpPr>
                <a:spLocks noChangeArrowheads="1"/>
              </p:cNvSpPr>
              <p:nvPr/>
            </p:nvSpPr>
            <p:spPr bwMode="auto">
              <a:xfrm>
                <a:off x="2352" y="177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1002</a:t>
                </a:r>
              </a:p>
            </p:txBody>
          </p:sp>
          <p:sp>
            <p:nvSpPr>
              <p:cNvPr id="22608" name="Rectangle 42"/>
              <p:cNvSpPr>
                <a:spLocks noChangeArrowheads="1"/>
              </p:cNvSpPr>
              <p:nvPr/>
            </p:nvSpPr>
            <p:spPr bwMode="auto">
              <a:xfrm>
                <a:off x="2352" y="1548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0954</a:t>
                </a:r>
              </a:p>
            </p:txBody>
          </p:sp>
          <p:sp>
            <p:nvSpPr>
              <p:cNvPr id="22609" name="Rectangle 43"/>
              <p:cNvSpPr>
                <a:spLocks noChangeArrowheads="1"/>
              </p:cNvSpPr>
              <p:nvPr/>
            </p:nvSpPr>
            <p:spPr bwMode="auto">
              <a:xfrm>
                <a:off x="2352" y="1316"/>
                <a:ext cx="528" cy="232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0948</a:t>
                </a:r>
              </a:p>
            </p:txBody>
          </p:sp>
          <p:sp>
            <p:nvSpPr>
              <p:cNvPr id="22610" name="Rectangle 44"/>
              <p:cNvSpPr>
                <a:spLocks noChangeArrowheads="1"/>
              </p:cNvSpPr>
              <p:nvPr/>
            </p:nvSpPr>
            <p:spPr bwMode="auto">
              <a:xfrm>
                <a:off x="2352" y="1085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0943</a:t>
                </a:r>
              </a:p>
            </p:txBody>
          </p:sp>
          <p:sp>
            <p:nvSpPr>
              <p:cNvPr id="22611" name="Rectangle 45"/>
              <p:cNvSpPr>
                <a:spLocks noChangeArrowheads="1"/>
              </p:cNvSpPr>
              <p:nvPr/>
            </p:nvSpPr>
            <p:spPr bwMode="auto">
              <a:xfrm>
                <a:off x="2352" y="855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0937</a:t>
                </a:r>
              </a:p>
            </p:txBody>
          </p:sp>
          <p:sp>
            <p:nvSpPr>
              <p:cNvPr id="22612" name="Rectangle 46"/>
              <p:cNvSpPr>
                <a:spLocks noChangeArrowheads="1"/>
              </p:cNvSpPr>
              <p:nvPr/>
            </p:nvSpPr>
            <p:spPr bwMode="auto">
              <a:xfrm>
                <a:off x="2352" y="624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0925</a:t>
                </a:r>
              </a:p>
            </p:txBody>
          </p:sp>
          <p:sp>
            <p:nvSpPr>
              <p:cNvPr id="22613" name="Rectangle 47"/>
              <p:cNvSpPr>
                <a:spLocks noChangeArrowheads="1"/>
              </p:cNvSpPr>
              <p:nvPr/>
            </p:nvSpPr>
            <p:spPr bwMode="auto">
              <a:xfrm>
                <a:off x="1824" y="200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0914</a:t>
                </a:r>
              </a:p>
            </p:txBody>
          </p:sp>
          <p:sp>
            <p:nvSpPr>
              <p:cNvPr id="22614" name="Rectangle 48"/>
              <p:cNvSpPr>
                <a:spLocks noChangeArrowheads="1"/>
              </p:cNvSpPr>
              <p:nvPr/>
            </p:nvSpPr>
            <p:spPr bwMode="auto">
              <a:xfrm>
                <a:off x="1824" y="1779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0902</a:t>
                </a:r>
              </a:p>
            </p:txBody>
          </p:sp>
          <p:sp>
            <p:nvSpPr>
              <p:cNvPr id="22615" name="Rectangle 49"/>
              <p:cNvSpPr>
                <a:spLocks noChangeArrowheads="1"/>
              </p:cNvSpPr>
              <p:nvPr/>
            </p:nvSpPr>
            <p:spPr bwMode="auto">
              <a:xfrm>
                <a:off x="1824" y="1548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0854</a:t>
                </a:r>
              </a:p>
            </p:txBody>
          </p:sp>
          <p:sp>
            <p:nvSpPr>
              <p:cNvPr id="22616" name="Rectangle 50"/>
              <p:cNvSpPr>
                <a:spLocks noChangeArrowheads="1"/>
              </p:cNvSpPr>
              <p:nvPr/>
            </p:nvSpPr>
            <p:spPr bwMode="auto">
              <a:xfrm>
                <a:off x="1824" y="1316"/>
                <a:ext cx="528" cy="232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0848</a:t>
                </a:r>
              </a:p>
            </p:txBody>
          </p:sp>
          <p:sp>
            <p:nvSpPr>
              <p:cNvPr id="22617" name="Rectangle 51"/>
              <p:cNvSpPr>
                <a:spLocks noChangeArrowheads="1"/>
              </p:cNvSpPr>
              <p:nvPr/>
            </p:nvSpPr>
            <p:spPr bwMode="auto">
              <a:xfrm>
                <a:off x="1824" y="1085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0843</a:t>
                </a:r>
              </a:p>
            </p:txBody>
          </p:sp>
          <p:sp>
            <p:nvSpPr>
              <p:cNvPr id="22618" name="Rectangle 52"/>
              <p:cNvSpPr>
                <a:spLocks noChangeArrowheads="1"/>
              </p:cNvSpPr>
              <p:nvPr/>
            </p:nvSpPr>
            <p:spPr bwMode="auto">
              <a:xfrm>
                <a:off x="1824" y="855"/>
                <a:ext cx="528" cy="230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0837</a:t>
                </a:r>
              </a:p>
            </p:txBody>
          </p:sp>
          <p:sp>
            <p:nvSpPr>
              <p:cNvPr id="22619" name="Rectangle 53"/>
              <p:cNvSpPr>
                <a:spLocks noChangeArrowheads="1"/>
              </p:cNvSpPr>
              <p:nvPr/>
            </p:nvSpPr>
            <p:spPr bwMode="auto">
              <a:xfrm>
                <a:off x="1824" y="624"/>
                <a:ext cx="528" cy="231"/>
              </a:xfrm>
              <a:prstGeom prst="rect">
                <a:avLst/>
              </a:prstGeom>
              <a:gradFill rotWithShape="0">
                <a:gsLst>
                  <a:gs pos="0">
                    <a:srgbClr val="A4A4A4"/>
                  </a:gs>
                  <a:gs pos="50000">
                    <a:srgbClr val="F8F8F8"/>
                  </a:gs>
                  <a:gs pos="100000">
                    <a:srgbClr val="A4A4A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000000"/>
                    </a:solidFill>
                  </a:rPr>
                  <a:t>0825</a:t>
                </a:r>
              </a:p>
            </p:txBody>
          </p:sp>
          <p:sp>
            <p:nvSpPr>
              <p:cNvPr id="22620" name="Rectangle 54"/>
              <p:cNvSpPr>
                <a:spLocks noChangeArrowheads="1"/>
              </p:cNvSpPr>
              <p:nvPr/>
            </p:nvSpPr>
            <p:spPr bwMode="auto">
              <a:xfrm>
                <a:off x="240" y="2009"/>
                <a:ext cx="1584" cy="230"/>
              </a:xfrm>
              <a:prstGeom prst="rect">
                <a:avLst/>
              </a:prstGeom>
              <a:gradFill rotWithShape="0">
                <a:gsLst>
                  <a:gs pos="0">
                    <a:srgbClr val="A9A970"/>
                  </a:gs>
                  <a:gs pos="50000">
                    <a:srgbClr val="FFFFA9"/>
                  </a:gs>
                  <a:gs pos="100000">
                    <a:srgbClr val="A9A97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>
                  <a:spcBef>
                    <a:spcPct val="20000"/>
                  </a:spcBef>
                </a:pPr>
                <a:r>
                  <a:rPr lang="en-GB" sz="1800" b="1">
                    <a:solidFill>
                      <a:srgbClr val="333399"/>
                    </a:solidFill>
                  </a:rPr>
                  <a:t>Glasgow Bus Station</a:t>
                </a:r>
              </a:p>
            </p:txBody>
          </p:sp>
          <p:sp>
            <p:nvSpPr>
              <p:cNvPr id="22621" name="Rectangle 55"/>
              <p:cNvSpPr>
                <a:spLocks noChangeArrowheads="1"/>
              </p:cNvSpPr>
              <p:nvPr/>
            </p:nvSpPr>
            <p:spPr bwMode="auto">
              <a:xfrm>
                <a:off x="240" y="1779"/>
                <a:ext cx="1584" cy="230"/>
              </a:xfrm>
              <a:prstGeom prst="rect">
                <a:avLst/>
              </a:prstGeom>
              <a:gradFill rotWithShape="0">
                <a:gsLst>
                  <a:gs pos="0">
                    <a:srgbClr val="A9A970"/>
                  </a:gs>
                  <a:gs pos="50000">
                    <a:srgbClr val="FFFFA9"/>
                  </a:gs>
                  <a:gs pos="100000">
                    <a:srgbClr val="A9A97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333399"/>
                    </a:solidFill>
                  </a:rPr>
                  <a:t>George Square</a:t>
                </a:r>
              </a:p>
            </p:txBody>
          </p:sp>
          <p:sp>
            <p:nvSpPr>
              <p:cNvPr id="22622" name="Rectangle 56"/>
              <p:cNvSpPr>
                <a:spLocks noChangeArrowheads="1"/>
              </p:cNvSpPr>
              <p:nvPr/>
            </p:nvSpPr>
            <p:spPr bwMode="auto">
              <a:xfrm>
                <a:off x="240" y="1548"/>
                <a:ext cx="1584" cy="231"/>
              </a:xfrm>
              <a:prstGeom prst="rect">
                <a:avLst/>
              </a:prstGeom>
              <a:gradFill rotWithShape="0">
                <a:gsLst>
                  <a:gs pos="0">
                    <a:srgbClr val="A9A970"/>
                  </a:gs>
                  <a:gs pos="50000">
                    <a:srgbClr val="FFFFA9"/>
                  </a:gs>
                  <a:gs pos="100000">
                    <a:srgbClr val="A9A97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333399"/>
                    </a:solidFill>
                  </a:rPr>
                  <a:t>Port Dundas</a:t>
                </a:r>
              </a:p>
            </p:txBody>
          </p:sp>
          <p:sp>
            <p:nvSpPr>
              <p:cNvPr id="22623" name="Rectangle 57"/>
              <p:cNvSpPr>
                <a:spLocks noChangeArrowheads="1"/>
              </p:cNvSpPr>
              <p:nvPr/>
            </p:nvSpPr>
            <p:spPr bwMode="auto">
              <a:xfrm>
                <a:off x="240" y="1316"/>
                <a:ext cx="1584" cy="232"/>
              </a:xfrm>
              <a:prstGeom prst="rect">
                <a:avLst/>
              </a:prstGeom>
              <a:gradFill rotWithShape="0">
                <a:gsLst>
                  <a:gs pos="0">
                    <a:srgbClr val="A9A970"/>
                  </a:gs>
                  <a:gs pos="50000">
                    <a:srgbClr val="FFFFA9"/>
                  </a:gs>
                  <a:gs pos="100000">
                    <a:srgbClr val="A9A97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333399"/>
                    </a:solidFill>
                  </a:rPr>
                  <a:t>Springburn</a:t>
                </a:r>
              </a:p>
            </p:txBody>
          </p:sp>
          <p:sp>
            <p:nvSpPr>
              <p:cNvPr id="22624" name="Rectangle 58"/>
              <p:cNvSpPr>
                <a:spLocks noChangeArrowheads="1"/>
              </p:cNvSpPr>
              <p:nvPr/>
            </p:nvSpPr>
            <p:spPr bwMode="auto">
              <a:xfrm>
                <a:off x="240" y="1085"/>
                <a:ext cx="1584" cy="231"/>
              </a:xfrm>
              <a:prstGeom prst="rect">
                <a:avLst/>
              </a:prstGeom>
              <a:gradFill rotWithShape="0">
                <a:gsLst>
                  <a:gs pos="0">
                    <a:srgbClr val="A9A970"/>
                  </a:gs>
                  <a:gs pos="50000">
                    <a:srgbClr val="FFFFA9"/>
                  </a:gs>
                  <a:gs pos="100000">
                    <a:srgbClr val="A9A97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333399"/>
                    </a:solidFill>
                  </a:rPr>
                  <a:t>Milton</a:t>
                </a:r>
              </a:p>
            </p:txBody>
          </p:sp>
          <p:sp>
            <p:nvSpPr>
              <p:cNvPr id="22625" name="Rectangle 59"/>
              <p:cNvSpPr>
                <a:spLocks noChangeArrowheads="1"/>
              </p:cNvSpPr>
              <p:nvPr/>
            </p:nvSpPr>
            <p:spPr bwMode="auto">
              <a:xfrm>
                <a:off x="240" y="855"/>
                <a:ext cx="1584" cy="230"/>
              </a:xfrm>
              <a:prstGeom prst="rect">
                <a:avLst/>
              </a:prstGeom>
              <a:gradFill rotWithShape="0">
                <a:gsLst>
                  <a:gs pos="0">
                    <a:srgbClr val="A9A970"/>
                  </a:gs>
                  <a:gs pos="50000">
                    <a:srgbClr val="FFFFA9"/>
                  </a:gs>
                  <a:gs pos="100000">
                    <a:srgbClr val="A9A97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333399"/>
                    </a:solidFill>
                  </a:rPr>
                  <a:t>Bishopbriggs</a:t>
                </a:r>
              </a:p>
            </p:txBody>
          </p:sp>
          <p:sp>
            <p:nvSpPr>
              <p:cNvPr id="22626" name="Rectangle 60"/>
              <p:cNvSpPr>
                <a:spLocks noChangeArrowheads="1"/>
              </p:cNvSpPr>
              <p:nvPr/>
            </p:nvSpPr>
            <p:spPr bwMode="auto">
              <a:xfrm>
                <a:off x="240" y="624"/>
                <a:ext cx="1584" cy="231"/>
              </a:xfrm>
              <a:prstGeom prst="rect">
                <a:avLst/>
              </a:prstGeom>
              <a:gradFill rotWithShape="0">
                <a:gsLst>
                  <a:gs pos="0">
                    <a:srgbClr val="A9A970"/>
                  </a:gs>
                  <a:gs pos="50000">
                    <a:srgbClr val="FFFFA9"/>
                  </a:gs>
                  <a:gs pos="100000">
                    <a:srgbClr val="A9A97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</a:pPr>
                <a:r>
                  <a:rPr lang="en-GB" sz="1800" b="1">
                    <a:solidFill>
                      <a:srgbClr val="333399"/>
                    </a:solidFill>
                  </a:rPr>
                  <a:t>Kirkie Bus Station</a:t>
                </a:r>
              </a:p>
            </p:txBody>
          </p:sp>
          <p:sp>
            <p:nvSpPr>
              <p:cNvPr id="22627" name="Line 61"/>
              <p:cNvSpPr>
                <a:spLocks noChangeShapeType="1"/>
              </p:cNvSpPr>
              <p:nvPr/>
            </p:nvSpPr>
            <p:spPr bwMode="auto">
              <a:xfrm>
                <a:off x="240" y="624"/>
                <a:ext cx="518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8" name="Line 62"/>
              <p:cNvSpPr>
                <a:spLocks noChangeShapeType="1"/>
              </p:cNvSpPr>
              <p:nvPr/>
            </p:nvSpPr>
            <p:spPr bwMode="auto">
              <a:xfrm>
                <a:off x="240" y="855"/>
                <a:ext cx="51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29" name="Line 63"/>
              <p:cNvSpPr>
                <a:spLocks noChangeShapeType="1"/>
              </p:cNvSpPr>
              <p:nvPr/>
            </p:nvSpPr>
            <p:spPr bwMode="auto">
              <a:xfrm>
                <a:off x="240" y="1085"/>
                <a:ext cx="51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0" name="Line 64"/>
              <p:cNvSpPr>
                <a:spLocks noChangeShapeType="1"/>
              </p:cNvSpPr>
              <p:nvPr/>
            </p:nvSpPr>
            <p:spPr bwMode="auto">
              <a:xfrm>
                <a:off x="240" y="1316"/>
                <a:ext cx="51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1" name="Line 65"/>
              <p:cNvSpPr>
                <a:spLocks noChangeShapeType="1"/>
              </p:cNvSpPr>
              <p:nvPr/>
            </p:nvSpPr>
            <p:spPr bwMode="auto">
              <a:xfrm>
                <a:off x="240" y="1548"/>
                <a:ext cx="51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2" name="Line 66"/>
              <p:cNvSpPr>
                <a:spLocks noChangeShapeType="1"/>
              </p:cNvSpPr>
              <p:nvPr/>
            </p:nvSpPr>
            <p:spPr bwMode="auto">
              <a:xfrm>
                <a:off x="240" y="1779"/>
                <a:ext cx="51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3" name="Line 67"/>
              <p:cNvSpPr>
                <a:spLocks noChangeShapeType="1"/>
              </p:cNvSpPr>
              <p:nvPr/>
            </p:nvSpPr>
            <p:spPr bwMode="auto">
              <a:xfrm>
                <a:off x="240" y="2009"/>
                <a:ext cx="51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4" name="Line 68"/>
              <p:cNvSpPr>
                <a:spLocks noChangeShapeType="1"/>
              </p:cNvSpPr>
              <p:nvPr/>
            </p:nvSpPr>
            <p:spPr bwMode="auto">
              <a:xfrm>
                <a:off x="240" y="2239"/>
                <a:ext cx="518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5" name="Line 69"/>
              <p:cNvSpPr>
                <a:spLocks noChangeShapeType="1"/>
              </p:cNvSpPr>
              <p:nvPr/>
            </p:nvSpPr>
            <p:spPr bwMode="auto">
              <a:xfrm>
                <a:off x="240" y="624"/>
                <a:ext cx="0" cy="161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6" name="Line 70"/>
              <p:cNvSpPr>
                <a:spLocks noChangeShapeType="1"/>
              </p:cNvSpPr>
              <p:nvPr/>
            </p:nvSpPr>
            <p:spPr bwMode="auto">
              <a:xfrm>
                <a:off x="5424" y="624"/>
                <a:ext cx="0" cy="161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7" name="Line 71"/>
              <p:cNvSpPr>
                <a:spLocks noChangeShapeType="1"/>
              </p:cNvSpPr>
              <p:nvPr/>
            </p:nvSpPr>
            <p:spPr bwMode="auto">
              <a:xfrm>
                <a:off x="1824" y="624"/>
                <a:ext cx="0" cy="16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8" name="Line 72"/>
              <p:cNvSpPr>
                <a:spLocks noChangeShapeType="1"/>
              </p:cNvSpPr>
              <p:nvPr/>
            </p:nvSpPr>
            <p:spPr bwMode="auto">
              <a:xfrm>
                <a:off x="2352" y="624"/>
                <a:ext cx="0" cy="16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9" name="Line 73"/>
              <p:cNvSpPr>
                <a:spLocks noChangeShapeType="1"/>
              </p:cNvSpPr>
              <p:nvPr/>
            </p:nvSpPr>
            <p:spPr bwMode="auto">
              <a:xfrm>
                <a:off x="2880" y="624"/>
                <a:ext cx="0" cy="16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0" name="Line 74"/>
              <p:cNvSpPr>
                <a:spLocks noChangeShapeType="1"/>
              </p:cNvSpPr>
              <p:nvPr/>
            </p:nvSpPr>
            <p:spPr bwMode="auto">
              <a:xfrm>
                <a:off x="3360" y="624"/>
                <a:ext cx="0" cy="16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1" name="Line 75"/>
              <p:cNvSpPr>
                <a:spLocks noChangeShapeType="1"/>
              </p:cNvSpPr>
              <p:nvPr/>
            </p:nvSpPr>
            <p:spPr bwMode="auto">
              <a:xfrm>
                <a:off x="3888" y="624"/>
                <a:ext cx="0" cy="16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2" name="Line 76"/>
              <p:cNvSpPr>
                <a:spLocks noChangeShapeType="1"/>
              </p:cNvSpPr>
              <p:nvPr/>
            </p:nvSpPr>
            <p:spPr bwMode="auto">
              <a:xfrm>
                <a:off x="4368" y="624"/>
                <a:ext cx="0" cy="16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3" name="Line 77"/>
              <p:cNvSpPr>
                <a:spLocks noChangeShapeType="1"/>
              </p:cNvSpPr>
              <p:nvPr/>
            </p:nvSpPr>
            <p:spPr bwMode="auto">
              <a:xfrm>
                <a:off x="4896" y="624"/>
                <a:ext cx="0" cy="16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2568" name="Picture 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2" y="64"/>
              <a:ext cx="904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69" name="Picture 7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" y="56"/>
              <a:ext cx="904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55"/>
          <p:cNvGrpSpPr>
            <a:grpSpLocks/>
          </p:cNvGrpSpPr>
          <p:nvPr/>
        </p:nvGrpSpPr>
        <p:grpSpPr bwMode="auto">
          <a:xfrm>
            <a:off x="2514600" y="876300"/>
            <a:ext cx="1181100" cy="641350"/>
            <a:chOff x="2514600" y="876300"/>
            <a:chExt cx="1181100" cy="641350"/>
          </a:xfrm>
        </p:grpSpPr>
        <p:grpSp>
          <p:nvGrpSpPr>
            <p:cNvPr id="22561" name="Group 92"/>
            <p:cNvGrpSpPr>
              <a:grpSpLocks/>
            </p:cNvGrpSpPr>
            <p:nvPr/>
          </p:nvGrpSpPr>
          <p:grpSpPr bwMode="auto">
            <a:xfrm>
              <a:off x="2514600" y="876300"/>
              <a:ext cx="1181100" cy="641350"/>
              <a:chOff x="1584" y="552"/>
              <a:chExt cx="744" cy="404"/>
            </a:xfrm>
          </p:grpSpPr>
          <p:sp>
            <p:nvSpPr>
              <p:cNvPr id="22565" name="Oval 93"/>
              <p:cNvSpPr>
                <a:spLocks noChangeArrowheads="1"/>
              </p:cNvSpPr>
              <p:nvPr/>
            </p:nvSpPr>
            <p:spPr bwMode="auto">
              <a:xfrm>
                <a:off x="1880" y="621"/>
                <a:ext cx="448" cy="219"/>
              </a:xfrm>
              <a:prstGeom prst="ellips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6" name="Text Box 94"/>
              <p:cNvSpPr txBox="1">
                <a:spLocks noChangeArrowheads="1"/>
              </p:cNvSpPr>
              <p:nvPr/>
            </p:nvSpPr>
            <p:spPr bwMode="auto">
              <a:xfrm>
                <a:off x="1584" y="552"/>
                <a:ext cx="23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3600" b="1">
                    <a:solidFill>
                      <a:srgbClr val="FF0066"/>
                    </a:solidFill>
                  </a:rPr>
                  <a:t>*</a:t>
                </a:r>
              </a:p>
            </p:txBody>
          </p:sp>
        </p:grpSp>
        <p:grpSp>
          <p:nvGrpSpPr>
            <p:cNvPr id="22562" name="Group 109"/>
            <p:cNvGrpSpPr>
              <a:grpSpLocks/>
            </p:cNvGrpSpPr>
            <p:nvPr/>
          </p:nvGrpSpPr>
          <p:grpSpPr bwMode="auto">
            <a:xfrm>
              <a:off x="2527300" y="939801"/>
              <a:ext cx="1143000" cy="557213"/>
              <a:chOff x="1592" y="592"/>
              <a:chExt cx="720" cy="351"/>
            </a:xfrm>
          </p:grpSpPr>
          <p:sp>
            <p:nvSpPr>
              <p:cNvPr id="22563" name="Text Box 110"/>
              <p:cNvSpPr txBox="1">
                <a:spLocks noChangeArrowheads="1"/>
              </p:cNvSpPr>
              <p:nvPr/>
            </p:nvSpPr>
            <p:spPr bwMode="auto">
              <a:xfrm>
                <a:off x="1592" y="616"/>
                <a:ext cx="25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>
                    <a:solidFill>
                      <a:srgbClr val="FF0066"/>
                    </a:solidFill>
                  </a:rPr>
                  <a:t>*</a:t>
                </a:r>
              </a:p>
            </p:txBody>
          </p:sp>
          <p:sp>
            <p:nvSpPr>
              <p:cNvPr id="22564" name="Oval 112"/>
              <p:cNvSpPr>
                <a:spLocks noChangeArrowheads="1"/>
              </p:cNvSpPr>
              <p:nvPr/>
            </p:nvSpPr>
            <p:spPr bwMode="auto">
              <a:xfrm>
                <a:off x="1848" y="592"/>
                <a:ext cx="464" cy="256"/>
              </a:xfrm>
              <a:prstGeom prst="ellips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66"/>
                  </a:solidFill>
                </a:endParaRPr>
              </a:p>
            </p:txBody>
          </p:sp>
        </p:grpSp>
      </p:grpSp>
      <p:grpSp>
        <p:nvGrpSpPr>
          <p:cNvPr id="7" name="Group 109"/>
          <p:cNvGrpSpPr>
            <a:grpSpLocks/>
          </p:cNvGrpSpPr>
          <p:nvPr/>
        </p:nvGrpSpPr>
        <p:grpSpPr bwMode="auto">
          <a:xfrm>
            <a:off x="2540000" y="3162300"/>
            <a:ext cx="1143000" cy="557213"/>
            <a:chOff x="1592" y="592"/>
            <a:chExt cx="720" cy="351"/>
          </a:xfrm>
        </p:grpSpPr>
        <p:sp>
          <p:nvSpPr>
            <p:cNvPr id="22559" name="Text Box 110"/>
            <p:cNvSpPr txBox="1">
              <a:spLocks noChangeArrowheads="1"/>
            </p:cNvSpPr>
            <p:nvPr/>
          </p:nvSpPr>
          <p:spPr bwMode="auto">
            <a:xfrm>
              <a:off x="1592" y="616"/>
              <a:ext cx="25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0066"/>
                  </a:solidFill>
                </a:rPr>
                <a:t>*</a:t>
              </a:r>
            </a:p>
          </p:txBody>
        </p:sp>
        <p:sp>
          <p:nvSpPr>
            <p:cNvPr id="22560" name="Oval 112"/>
            <p:cNvSpPr>
              <a:spLocks noChangeArrowheads="1"/>
            </p:cNvSpPr>
            <p:nvPr/>
          </p:nvSpPr>
          <p:spPr bwMode="auto">
            <a:xfrm>
              <a:off x="1848" y="592"/>
              <a:ext cx="464" cy="256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66"/>
                </a:solidFill>
              </a:endParaRPr>
            </a:p>
          </p:txBody>
        </p:sp>
      </p:grp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330200" y="3657600"/>
            <a:ext cx="8232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How long does the first bus take from Kirkie to Glasgow.</a:t>
            </a:r>
          </a:p>
        </p:txBody>
      </p:sp>
      <p:sp>
        <p:nvSpPr>
          <p:cNvPr id="22534" name="Text Box 17"/>
          <p:cNvSpPr txBox="1">
            <a:spLocks noChangeArrowheads="1"/>
          </p:cNvSpPr>
          <p:nvPr/>
        </p:nvSpPr>
        <p:spPr bwMode="auto">
          <a:xfrm>
            <a:off x="8364538" y="4800600"/>
            <a:ext cx="560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35</a:t>
            </a:r>
          </a:p>
        </p:txBody>
      </p:sp>
      <p:sp>
        <p:nvSpPr>
          <p:cNvPr id="22535" name="Text Box 18"/>
          <p:cNvSpPr txBox="1">
            <a:spLocks noChangeArrowheads="1"/>
          </p:cNvSpPr>
          <p:nvPr/>
        </p:nvSpPr>
        <p:spPr bwMode="auto">
          <a:xfrm>
            <a:off x="7388225" y="525303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2536" name="Text Box 19"/>
          <p:cNvSpPr txBox="1">
            <a:spLocks noChangeArrowheads="1"/>
          </p:cNvSpPr>
          <p:nvPr/>
        </p:nvSpPr>
        <p:spPr bwMode="auto">
          <a:xfrm>
            <a:off x="8404225" y="5689600"/>
            <a:ext cx="509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14</a:t>
            </a:r>
          </a:p>
        </p:txBody>
      </p:sp>
      <p:sp>
        <p:nvSpPr>
          <p:cNvPr id="22537" name="Rectangle 27"/>
          <p:cNvSpPr>
            <a:spLocks noChangeArrowheads="1"/>
          </p:cNvSpPr>
          <p:nvPr/>
        </p:nvSpPr>
        <p:spPr bwMode="auto">
          <a:xfrm>
            <a:off x="6921500" y="4089400"/>
            <a:ext cx="2146300" cy="2692400"/>
          </a:xfrm>
          <a:prstGeom prst="rect">
            <a:avLst/>
          </a:prstGeom>
          <a:solidFill>
            <a:srgbClr val="777777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38" name="Text Box 16"/>
          <p:cNvSpPr txBox="1">
            <a:spLocks noChangeArrowheads="1"/>
          </p:cNvSpPr>
          <p:nvPr/>
        </p:nvSpPr>
        <p:spPr bwMode="auto">
          <a:xfrm>
            <a:off x="7299325" y="4410075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000000"/>
                </a:solidFill>
              </a:rPr>
              <a:t>Hrs	Mins</a:t>
            </a:r>
          </a:p>
        </p:txBody>
      </p:sp>
      <p:sp>
        <p:nvSpPr>
          <p:cNvPr id="129" name="Line 20"/>
          <p:cNvSpPr>
            <a:spLocks noChangeShapeType="1"/>
          </p:cNvSpPr>
          <p:nvPr/>
        </p:nvSpPr>
        <p:spPr bwMode="auto">
          <a:xfrm>
            <a:off x="7175500" y="6108700"/>
            <a:ext cx="1778000" cy="0"/>
          </a:xfrm>
          <a:prstGeom prst="line">
            <a:avLst/>
          </a:prstGeom>
          <a:noFill/>
          <a:ln w="38100">
            <a:solidFill>
              <a:schemeClr val="tx2">
                <a:lumMod val="1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>
                  <a:lumMod val="10000"/>
                </a:srgbClr>
              </a:solidFill>
            </a:endParaRPr>
          </a:p>
        </p:txBody>
      </p:sp>
      <p:sp>
        <p:nvSpPr>
          <p:cNvPr id="130" name="Text Box 21"/>
          <p:cNvSpPr txBox="1">
            <a:spLocks noChangeArrowheads="1"/>
          </p:cNvSpPr>
          <p:nvPr/>
        </p:nvSpPr>
        <p:spPr bwMode="auto">
          <a:xfrm>
            <a:off x="7362825" y="6180138"/>
            <a:ext cx="1482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	49</a:t>
            </a:r>
          </a:p>
        </p:txBody>
      </p:sp>
      <p:sp>
        <p:nvSpPr>
          <p:cNvPr id="22541" name="Text Box 26"/>
          <p:cNvSpPr txBox="1">
            <a:spLocks noChangeArrowheads="1"/>
          </p:cNvSpPr>
          <p:nvPr/>
        </p:nvSpPr>
        <p:spPr bwMode="auto">
          <a:xfrm>
            <a:off x="6994525" y="5589588"/>
            <a:ext cx="403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36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142" name="Rectangle 13"/>
          <p:cNvSpPr>
            <a:spLocks noChangeArrowheads="1"/>
          </p:cNvSpPr>
          <p:nvPr/>
        </p:nvSpPr>
        <p:spPr bwMode="auto">
          <a:xfrm>
            <a:off x="788988" y="5091113"/>
            <a:ext cx="111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08 25 </a:t>
            </a:r>
            <a:endParaRPr lang="en-GB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143" name="Rectangle 14"/>
          <p:cNvSpPr>
            <a:spLocks noChangeArrowheads="1"/>
          </p:cNvSpPr>
          <p:nvPr/>
        </p:nvSpPr>
        <p:spPr bwMode="auto">
          <a:xfrm>
            <a:off x="3551238" y="5091113"/>
            <a:ext cx="111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  <a:sym typeface="Wingdings" pitchFamily="2" charset="2"/>
              </a:rPr>
              <a:t>09  00</a:t>
            </a:r>
          </a:p>
        </p:txBody>
      </p:sp>
      <p:sp>
        <p:nvSpPr>
          <p:cNvPr id="144" name="Rectangle 15"/>
          <p:cNvSpPr>
            <a:spLocks noChangeArrowheads="1"/>
          </p:cNvSpPr>
          <p:nvPr/>
        </p:nvSpPr>
        <p:spPr bwMode="auto">
          <a:xfrm>
            <a:off x="4878388" y="5091113"/>
            <a:ext cx="1068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09  14</a:t>
            </a:r>
            <a:endParaRPr lang="en-GB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145" name="Text Box 24"/>
          <p:cNvSpPr txBox="1">
            <a:spLocks noChangeArrowheads="1"/>
          </p:cNvSpPr>
          <p:nvPr/>
        </p:nvSpPr>
        <p:spPr bwMode="auto">
          <a:xfrm>
            <a:off x="1508125" y="4321175"/>
            <a:ext cx="1077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000000"/>
                </a:solidFill>
              </a:rPr>
              <a:t>nearest </a:t>
            </a:r>
          </a:p>
          <a:p>
            <a:pPr algn="ctr" eaLnBrk="1" hangingPunct="1"/>
            <a:r>
              <a:rPr lang="en-GB" sz="1800">
                <a:solidFill>
                  <a:srgbClr val="000000"/>
                </a:solidFill>
              </a:rPr>
              <a:t>hour</a:t>
            </a:r>
          </a:p>
        </p:txBody>
      </p:sp>
      <p:sp>
        <p:nvSpPr>
          <p:cNvPr id="146" name="Text Box 25"/>
          <p:cNvSpPr txBox="1">
            <a:spLocks noChangeArrowheads="1"/>
          </p:cNvSpPr>
          <p:nvPr/>
        </p:nvSpPr>
        <p:spPr bwMode="auto">
          <a:xfrm>
            <a:off x="4010025" y="4486275"/>
            <a:ext cx="1411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000000"/>
                </a:solidFill>
              </a:rPr>
              <a:t>What’s left</a:t>
            </a:r>
          </a:p>
        </p:txBody>
      </p:sp>
      <p:sp>
        <p:nvSpPr>
          <p:cNvPr id="147" name="Arc 146"/>
          <p:cNvSpPr/>
          <p:nvPr/>
        </p:nvSpPr>
        <p:spPr>
          <a:xfrm rot="19115464">
            <a:off x="1343025" y="49355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48" name="Arc 147"/>
          <p:cNvSpPr/>
          <p:nvPr/>
        </p:nvSpPr>
        <p:spPr>
          <a:xfrm rot="19115464">
            <a:off x="2613025" y="48974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2216150" y="5091113"/>
            <a:ext cx="1025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  <a:sym typeface="Wingdings" pitchFamily="2" charset="2"/>
              </a:rPr>
              <a:t>09 00</a:t>
            </a:r>
          </a:p>
        </p:txBody>
      </p:sp>
      <p:sp>
        <p:nvSpPr>
          <p:cNvPr id="150" name="Arc 149"/>
          <p:cNvSpPr/>
          <p:nvPr/>
        </p:nvSpPr>
        <p:spPr>
          <a:xfrm rot="19115464">
            <a:off x="3971925" y="48720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51" name="Text Box 24"/>
          <p:cNvSpPr txBox="1">
            <a:spLocks noChangeArrowheads="1"/>
          </p:cNvSpPr>
          <p:nvPr/>
        </p:nvSpPr>
        <p:spPr bwMode="auto">
          <a:xfrm>
            <a:off x="3032125" y="4511675"/>
            <a:ext cx="782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000000"/>
                </a:solidFill>
              </a:rPr>
              <a:t>hours</a:t>
            </a:r>
          </a:p>
        </p:txBody>
      </p:sp>
      <p:sp>
        <p:nvSpPr>
          <p:cNvPr id="152" name="Text Box 24"/>
          <p:cNvSpPr txBox="1">
            <a:spLocks noChangeArrowheads="1"/>
          </p:cNvSpPr>
          <p:nvPr/>
        </p:nvSpPr>
        <p:spPr bwMode="auto">
          <a:xfrm>
            <a:off x="1457325" y="5502275"/>
            <a:ext cx="1011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000000"/>
                </a:solidFill>
              </a:rPr>
              <a:t>35 mins</a:t>
            </a:r>
          </a:p>
        </p:txBody>
      </p:sp>
      <p:sp>
        <p:nvSpPr>
          <p:cNvPr id="153" name="Text Box 24"/>
          <p:cNvSpPr txBox="1">
            <a:spLocks noChangeArrowheads="1"/>
          </p:cNvSpPr>
          <p:nvPr/>
        </p:nvSpPr>
        <p:spPr bwMode="auto">
          <a:xfrm>
            <a:off x="3009900" y="5502275"/>
            <a:ext cx="750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000000"/>
                </a:solidFill>
              </a:rPr>
              <a:t>0 hrs</a:t>
            </a:r>
          </a:p>
        </p:txBody>
      </p:sp>
      <p:sp>
        <p:nvSpPr>
          <p:cNvPr id="154" name="Text Box 24"/>
          <p:cNvSpPr txBox="1">
            <a:spLocks noChangeArrowheads="1"/>
          </p:cNvSpPr>
          <p:nvPr/>
        </p:nvSpPr>
        <p:spPr bwMode="auto">
          <a:xfrm>
            <a:off x="4302125" y="5502275"/>
            <a:ext cx="974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000000"/>
                </a:solidFill>
              </a:rPr>
              <a:t>14 mins</a:t>
            </a:r>
          </a:p>
        </p:txBody>
      </p:sp>
      <p:sp>
        <p:nvSpPr>
          <p:cNvPr id="22555" name="TextBox 157"/>
          <p:cNvSpPr txBox="1">
            <a:spLocks noChangeArrowheads="1"/>
          </p:cNvSpPr>
          <p:nvPr/>
        </p:nvSpPr>
        <p:spPr bwMode="auto">
          <a:xfrm>
            <a:off x="4089400" y="26162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159" name="TextBox 158"/>
          <p:cNvSpPr txBox="1">
            <a:spLocks noChangeArrowheads="1"/>
          </p:cNvSpPr>
          <p:nvPr/>
        </p:nvSpPr>
        <p:spPr bwMode="auto">
          <a:xfrm>
            <a:off x="8286750" y="4775200"/>
            <a:ext cx="55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35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7467600" y="516890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61" name="TextBox 160"/>
          <p:cNvSpPr txBox="1">
            <a:spLocks noChangeArrowheads="1"/>
          </p:cNvSpPr>
          <p:nvPr/>
        </p:nvSpPr>
        <p:spPr bwMode="auto">
          <a:xfrm>
            <a:off x="8335963" y="5557838"/>
            <a:ext cx="509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14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130" grpId="0"/>
      <p:bldP spid="142" grpId="0"/>
      <p:bldP spid="143" grpId="0"/>
      <p:bldP spid="144" grpId="0"/>
      <p:bldP spid="146" grpId="0"/>
      <p:bldP spid="149" grpId="0"/>
      <p:bldP spid="159" grpId="0"/>
      <p:bldP spid="1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2"/>
          <p:cNvSpPr txBox="1">
            <a:spLocks noChangeArrowheads="1"/>
          </p:cNvSpPr>
          <p:nvPr/>
        </p:nvSpPr>
        <p:spPr bwMode="auto">
          <a:xfrm>
            <a:off x="987425" y="2065338"/>
            <a:ext cx="80343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2800">
                <a:solidFill>
                  <a:srgbClr val="FFFF00"/>
                </a:solidFill>
              </a:rPr>
              <a:t>Let’s make up our own question !</a:t>
            </a:r>
          </a:p>
          <a:p>
            <a:pPr algn="ctr" eaLnBrk="1" hangingPunct="1"/>
            <a:r>
              <a:rPr lang="en-GB" sz="2800">
                <a:solidFill>
                  <a:srgbClr val="FFFF00"/>
                </a:solidFill>
              </a:rPr>
              <a:t>The key steps are left on the slide to help you.</a:t>
            </a:r>
          </a:p>
        </p:txBody>
      </p:sp>
      <p:sp>
        <p:nvSpPr>
          <p:cNvPr id="23555" name="Rectangle 27"/>
          <p:cNvSpPr>
            <a:spLocks noChangeArrowheads="1"/>
          </p:cNvSpPr>
          <p:nvPr/>
        </p:nvSpPr>
        <p:spPr bwMode="auto">
          <a:xfrm>
            <a:off x="6731000" y="3556000"/>
            <a:ext cx="2146300" cy="2692400"/>
          </a:xfrm>
          <a:prstGeom prst="rect">
            <a:avLst/>
          </a:prstGeom>
          <a:solidFill>
            <a:srgbClr val="777777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23556" name="Picture 6" descr="Office Objects 0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Counting Method</a:t>
            </a:r>
          </a:p>
        </p:txBody>
      </p:sp>
      <p:sp>
        <p:nvSpPr>
          <p:cNvPr id="23558" name="Text Box 16"/>
          <p:cNvSpPr txBox="1">
            <a:spLocks noChangeArrowheads="1"/>
          </p:cNvSpPr>
          <p:nvPr/>
        </p:nvSpPr>
        <p:spPr bwMode="auto">
          <a:xfrm>
            <a:off x="7108825" y="3876675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171717"/>
                </a:solidFill>
              </a:rPr>
              <a:t>Hrs	Mins</a:t>
            </a:r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>
            <a:off x="6985000" y="5575300"/>
            <a:ext cx="1778000" cy="0"/>
          </a:xfrm>
          <a:prstGeom prst="line">
            <a:avLst/>
          </a:prstGeom>
          <a:noFill/>
          <a:ln w="38100">
            <a:solidFill>
              <a:schemeClr val="tx2">
                <a:lumMod val="1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EAEAEA">
                  <a:lumMod val="10000"/>
                </a:srgbClr>
              </a:solidFill>
            </a:endParaRPr>
          </a:p>
        </p:txBody>
      </p:sp>
      <p:sp>
        <p:nvSpPr>
          <p:cNvPr id="23560" name="Text Box 24"/>
          <p:cNvSpPr txBox="1">
            <a:spLocks noChangeArrowheads="1"/>
          </p:cNvSpPr>
          <p:nvPr/>
        </p:nvSpPr>
        <p:spPr bwMode="auto">
          <a:xfrm>
            <a:off x="1774825" y="3698875"/>
            <a:ext cx="1077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nearest </a:t>
            </a:r>
          </a:p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hour</a:t>
            </a:r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4276725" y="3863975"/>
            <a:ext cx="1411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</a:rPr>
              <a:t>What’s left</a:t>
            </a:r>
          </a:p>
        </p:txBody>
      </p:sp>
      <p:sp>
        <p:nvSpPr>
          <p:cNvPr id="23562" name="Text Box 26"/>
          <p:cNvSpPr txBox="1">
            <a:spLocks noChangeArrowheads="1"/>
          </p:cNvSpPr>
          <p:nvPr/>
        </p:nvSpPr>
        <p:spPr bwMode="auto">
          <a:xfrm>
            <a:off x="6804025" y="5056188"/>
            <a:ext cx="403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3600">
                <a:solidFill>
                  <a:srgbClr val="171717"/>
                </a:solidFill>
              </a:rPr>
              <a:t>+</a:t>
            </a:r>
          </a:p>
        </p:txBody>
      </p:sp>
      <p:sp>
        <p:nvSpPr>
          <p:cNvPr id="26" name="Arc 25"/>
          <p:cNvSpPr/>
          <p:nvPr/>
        </p:nvSpPr>
        <p:spPr>
          <a:xfrm rot="19115464">
            <a:off x="1609725" y="43132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7" name="Arc 26"/>
          <p:cNvSpPr/>
          <p:nvPr/>
        </p:nvSpPr>
        <p:spPr>
          <a:xfrm rot="19115464">
            <a:off x="2879725" y="42751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9" name="Arc 28"/>
          <p:cNvSpPr/>
          <p:nvPr/>
        </p:nvSpPr>
        <p:spPr>
          <a:xfrm rot="19115464">
            <a:off x="4238625" y="4249738"/>
            <a:ext cx="1392238" cy="1316037"/>
          </a:xfrm>
          <a:prstGeom prst="arc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23566" name="Text Box 24"/>
          <p:cNvSpPr txBox="1">
            <a:spLocks noChangeArrowheads="1"/>
          </p:cNvSpPr>
          <p:nvPr/>
        </p:nvSpPr>
        <p:spPr bwMode="auto">
          <a:xfrm>
            <a:off x="3298825" y="3889375"/>
            <a:ext cx="782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FF"/>
                </a:solidFill>
              </a:rPr>
              <a:t>hours</a:t>
            </a:r>
          </a:p>
        </p:txBody>
      </p:sp>
      <p:sp>
        <p:nvSpPr>
          <p:cNvPr id="23567" name="Text Box 24"/>
          <p:cNvSpPr txBox="1">
            <a:spLocks noChangeArrowheads="1"/>
          </p:cNvSpPr>
          <p:nvPr/>
        </p:nvSpPr>
        <p:spPr bwMode="auto">
          <a:xfrm>
            <a:off x="2244725" y="4879975"/>
            <a:ext cx="73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 mins</a:t>
            </a:r>
          </a:p>
        </p:txBody>
      </p:sp>
      <p:sp>
        <p:nvSpPr>
          <p:cNvPr id="23568" name="Text Box 24"/>
          <p:cNvSpPr txBox="1">
            <a:spLocks noChangeArrowheads="1"/>
          </p:cNvSpPr>
          <p:nvPr/>
        </p:nvSpPr>
        <p:spPr bwMode="auto">
          <a:xfrm>
            <a:off x="3568700" y="4879975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 hrs</a:t>
            </a:r>
          </a:p>
        </p:txBody>
      </p:sp>
      <p:sp>
        <p:nvSpPr>
          <p:cNvPr id="23569" name="Text Box 24"/>
          <p:cNvSpPr txBox="1">
            <a:spLocks noChangeArrowheads="1"/>
          </p:cNvSpPr>
          <p:nvPr/>
        </p:nvSpPr>
        <p:spPr bwMode="auto">
          <a:xfrm>
            <a:off x="4886325" y="4879975"/>
            <a:ext cx="73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>
                <a:solidFill>
                  <a:srgbClr val="FFFFFF"/>
                </a:solidFill>
              </a:rPr>
              <a:t> mins</a:t>
            </a:r>
          </a:p>
        </p:txBody>
      </p:sp>
      <p:sp>
        <p:nvSpPr>
          <p:cNvPr id="34" name="Cloud 33"/>
          <p:cNvSpPr/>
          <p:nvPr/>
        </p:nvSpPr>
        <p:spPr>
          <a:xfrm>
            <a:off x="4622800" y="38100"/>
            <a:ext cx="4521200" cy="1600200"/>
          </a:xfrm>
          <a:prstGeom prst="cloud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EAEAEA">
                    <a:lumMod val="10000"/>
                  </a:srgbClr>
                </a:solidFill>
                <a:latin typeface="Comic Sans MS" pitchFamily="66" charset="0"/>
              </a:rPr>
              <a:t>But there are </a:t>
            </a:r>
          </a:p>
          <a:p>
            <a:pPr algn="ctr">
              <a:defRPr/>
            </a:pPr>
            <a:r>
              <a:rPr lang="en-GB" dirty="0">
                <a:solidFill>
                  <a:srgbClr val="EAEAEA">
                    <a:lumMod val="10000"/>
                  </a:srgbClr>
                </a:solidFill>
                <a:latin typeface="Comic Sans MS" pitchFamily="66" charset="0"/>
              </a:rPr>
              <a:t>60 minutes = 1hour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435100" y="4572000"/>
            <a:ext cx="749300" cy="317500"/>
          </a:xfrm>
          <a:prstGeom prst="roundRect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659063" y="4572000"/>
            <a:ext cx="749300" cy="317500"/>
          </a:xfrm>
          <a:prstGeom prst="roundRect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881438" y="4572000"/>
            <a:ext cx="749300" cy="317500"/>
          </a:xfrm>
          <a:prstGeom prst="roundRect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105400" y="4572000"/>
            <a:ext cx="749300" cy="317500"/>
          </a:xfrm>
          <a:prstGeom prst="roundRect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854200" y="4949825"/>
            <a:ext cx="4826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175000" y="4949825"/>
            <a:ext cx="4826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495800" y="4949825"/>
            <a:ext cx="4826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Maths_starter</Template>
  <TotalTime>825</TotalTime>
  <Words>747</Words>
  <Application>Microsoft Office PowerPoint</Application>
  <PresentationFormat>On-screen Show (4:3)</PresentationFormat>
  <Paragraphs>328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Comic Sans MS</vt:lpstr>
      <vt:lpstr>Arial</vt:lpstr>
      <vt:lpstr>Tahoma</vt:lpstr>
      <vt:lpstr>Wingdings</vt:lpstr>
      <vt:lpstr>1_Shimmer</vt:lpstr>
      <vt:lpstr>Default Design</vt:lpstr>
      <vt:lpstr>1_Default Design</vt:lpstr>
      <vt:lpstr>MathType 5.0 Equation</vt:lpstr>
      <vt:lpstr>Time</vt:lpstr>
      <vt:lpstr>Converting Time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Bernie Lafferty</dc:creator>
  <cp:lastModifiedBy>Teacher E-Solutions</cp:lastModifiedBy>
  <cp:revision>74</cp:revision>
  <dcterms:created xsi:type="dcterms:W3CDTF">2005-11-08T18:17:26Z</dcterms:created>
  <dcterms:modified xsi:type="dcterms:W3CDTF">2019-01-18T17:01:04Z</dcterms:modified>
</cp:coreProperties>
</file>