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1" r:id="rId2"/>
    <p:sldMasterId id="2147483702" r:id="rId3"/>
  </p:sldMasterIdLst>
  <p:notesMasterIdLst>
    <p:notesMasterId r:id="rId18"/>
  </p:notesMasterIdLst>
  <p:sldIdLst>
    <p:sldId id="281" r:id="rId4"/>
    <p:sldId id="316" r:id="rId5"/>
    <p:sldId id="319" r:id="rId6"/>
    <p:sldId id="320" r:id="rId7"/>
    <p:sldId id="327" r:id="rId8"/>
    <p:sldId id="328" r:id="rId9"/>
    <p:sldId id="329" r:id="rId10"/>
    <p:sldId id="330" r:id="rId11"/>
    <p:sldId id="331" r:id="rId12"/>
    <p:sldId id="308" r:id="rId13"/>
    <p:sldId id="291" r:id="rId14"/>
    <p:sldId id="324" r:id="rId15"/>
    <p:sldId id="325" r:id="rId16"/>
    <p:sldId id="326" r:id="rId1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Comic Sans MS" pitchFamily="66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33CC33"/>
    <a:srgbClr val="009999"/>
    <a:srgbClr val="990000"/>
    <a:srgbClr val="777777"/>
    <a:srgbClr val="FF0000"/>
    <a:srgbClr val="00FFFF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38" autoAdjust="0"/>
    <p:restoredTop sz="94660"/>
  </p:normalViewPr>
  <p:slideViewPr>
    <p:cSldViewPr snapToGrid="0">
      <p:cViewPr>
        <p:scale>
          <a:sx n="75" d="100"/>
          <a:sy n="75" d="100"/>
        </p:scale>
        <p:origin x="-58" y="-5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9700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430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pPr>
              <a:defRPr/>
            </a:pPr>
            <a:fld id="{360FBD9B-BAA2-4BBD-83B2-742336CF7AD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9068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0" y="1161"/>
              <a:ext cx="5758" cy="3159"/>
              <a:chOff x="0" y="1161"/>
              <a:chExt cx="5758" cy="3159"/>
            </a:xfrm>
          </p:grpSpPr>
          <p:sp>
            <p:nvSpPr>
              <p:cNvPr id="16" name="Freeform 4"/>
              <p:cNvSpPr>
                <a:spLocks/>
              </p:cNvSpPr>
              <p:nvPr/>
            </p:nvSpPr>
            <p:spPr bwMode="hidden">
              <a:xfrm>
                <a:off x="558" y="1161"/>
                <a:ext cx="5200" cy="3159"/>
              </a:xfrm>
              <a:custGeom>
                <a:avLst/>
                <a:gdLst>
                  <a:gd name="T0" fmla="*/ 0 w 5184"/>
                  <a:gd name="T1" fmla="*/ 3159 h 3159"/>
                  <a:gd name="T2" fmla="*/ 5200 w 5184"/>
                  <a:gd name="T3" fmla="*/ 3159 h 3159"/>
                  <a:gd name="T4" fmla="*/ 5200 w 5184"/>
                  <a:gd name="T5" fmla="*/ 0 h 3159"/>
                  <a:gd name="T6" fmla="*/ 0 w 5184"/>
                  <a:gd name="T7" fmla="*/ 0 h 3159"/>
                  <a:gd name="T8" fmla="*/ 0 w 5184"/>
                  <a:gd name="T9" fmla="*/ 3159 h 3159"/>
                  <a:gd name="T10" fmla="*/ 0 w 5184"/>
                  <a:gd name="T11" fmla="*/ 3159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184" h="3159">
                    <a:moveTo>
                      <a:pt x="0" y="3159"/>
                    </a:moveTo>
                    <a:lnTo>
                      <a:pt x="5184" y="3159"/>
                    </a:lnTo>
                    <a:lnTo>
                      <a:pt x="5184" y="0"/>
                    </a:lnTo>
                    <a:lnTo>
                      <a:pt x="0" y="0"/>
                    </a:lnTo>
                    <a:lnTo>
                      <a:pt x="0" y="3159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7" name="Freeform 5"/>
              <p:cNvSpPr>
                <a:spLocks/>
              </p:cNvSpPr>
              <p:nvPr/>
            </p:nvSpPr>
            <p:spPr bwMode="hidden">
              <a:xfrm>
                <a:off x="0" y="1161"/>
                <a:ext cx="558" cy="3159"/>
              </a:xfrm>
              <a:custGeom>
                <a:avLst/>
                <a:gdLst>
                  <a:gd name="T0" fmla="*/ 0 w 556"/>
                  <a:gd name="T1" fmla="*/ 0 h 3159"/>
                  <a:gd name="T2" fmla="*/ 0 w 556"/>
                  <a:gd name="T3" fmla="*/ 3159 h 3159"/>
                  <a:gd name="T4" fmla="*/ 558 w 556"/>
                  <a:gd name="T5" fmla="*/ 3159 h 3159"/>
                  <a:gd name="T6" fmla="*/ 558 w 556"/>
                  <a:gd name="T7" fmla="*/ 0 h 3159"/>
                  <a:gd name="T8" fmla="*/ 0 w 556"/>
                  <a:gd name="T9" fmla="*/ 0 h 3159"/>
                  <a:gd name="T10" fmla="*/ 0 w 556"/>
                  <a:gd name="T11" fmla="*/ 0 h 3159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556" h="3159">
                    <a:moveTo>
                      <a:pt x="0" y="0"/>
                    </a:moveTo>
                    <a:lnTo>
                      <a:pt x="0" y="3159"/>
                    </a:lnTo>
                    <a:lnTo>
                      <a:pt x="556" y="3159"/>
                    </a:lnTo>
                    <a:lnTo>
                      <a:pt x="556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" name="Freeform 6"/>
            <p:cNvSpPr>
              <a:spLocks/>
            </p:cNvSpPr>
            <p:nvPr/>
          </p:nvSpPr>
          <p:spPr bwMode="ltGray">
            <a:xfrm>
              <a:off x="552" y="951"/>
              <a:ext cx="12" cy="42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420"/>
                </a:cxn>
                <a:cxn ang="0">
                  <a:pos x="12" y="420"/>
                </a:cxn>
                <a:cxn ang="0">
                  <a:pos x="12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 w="12" h="420">
                  <a:moveTo>
                    <a:pt x="0" y="0"/>
                  </a:moveTo>
                  <a:lnTo>
                    <a:pt x="0" y="420"/>
                  </a:lnTo>
                  <a:lnTo>
                    <a:pt x="12" y="420"/>
                  </a:lnTo>
                  <a:lnTo>
                    <a:pt x="12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hlink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GB"/>
            </a:p>
          </p:txBody>
        </p:sp>
        <p:sp>
          <p:nvSpPr>
            <p:cNvPr id="7" name="Freeform 7"/>
            <p:cNvSpPr>
              <a:spLocks/>
            </p:cNvSpPr>
            <p:nvPr/>
          </p:nvSpPr>
          <p:spPr bwMode="ltGray">
            <a:xfrm>
              <a:off x="767" y="1155"/>
              <a:ext cx="252" cy="12"/>
            </a:xfrm>
            <a:custGeom>
              <a:avLst/>
              <a:gdLst>
                <a:gd name="T0" fmla="*/ 252 w 251"/>
                <a:gd name="T1" fmla="*/ 0 h 12"/>
                <a:gd name="T2" fmla="*/ 0 w 251"/>
                <a:gd name="T3" fmla="*/ 0 h 12"/>
                <a:gd name="T4" fmla="*/ 0 w 251"/>
                <a:gd name="T5" fmla="*/ 12 h 12"/>
                <a:gd name="T6" fmla="*/ 252 w 251"/>
                <a:gd name="T7" fmla="*/ 12 h 12"/>
                <a:gd name="T8" fmla="*/ 252 w 251"/>
                <a:gd name="T9" fmla="*/ 0 h 12"/>
                <a:gd name="T10" fmla="*/ 252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251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accent2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/>
            </p:cNvSpPr>
            <p:nvPr/>
          </p:nvSpPr>
          <p:spPr bwMode="ltGray">
            <a:xfrm>
              <a:off x="0" y="1155"/>
              <a:ext cx="351" cy="12"/>
            </a:xfrm>
            <a:custGeom>
              <a:avLst/>
              <a:gdLst>
                <a:gd name="T0" fmla="*/ 0 w 251"/>
                <a:gd name="T1" fmla="*/ 0 h 12"/>
                <a:gd name="T2" fmla="*/ 0 w 251"/>
                <a:gd name="T3" fmla="*/ 12 h 12"/>
                <a:gd name="T4" fmla="*/ 351 w 251"/>
                <a:gd name="T5" fmla="*/ 12 h 12"/>
                <a:gd name="T6" fmla="*/ 351 w 251"/>
                <a:gd name="T7" fmla="*/ 0 h 12"/>
                <a:gd name="T8" fmla="*/ 0 w 251"/>
                <a:gd name="T9" fmla="*/ 0 h 12"/>
                <a:gd name="T10" fmla="*/ 0 w 251"/>
                <a:gd name="T11" fmla="*/ 0 h 12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251" h="12">
                  <a:moveTo>
                    <a:pt x="0" y="0"/>
                  </a:moveTo>
                  <a:lnTo>
                    <a:pt x="0" y="12"/>
                  </a:lnTo>
                  <a:lnTo>
                    <a:pt x="251" y="12"/>
                  </a:lnTo>
                  <a:lnTo>
                    <a:pt x="251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9" name="Group 9"/>
            <p:cNvGrpSpPr>
              <a:grpSpLocks/>
            </p:cNvGrpSpPr>
            <p:nvPr/>
          </p:nvGrpSpPr>
          <p:grpSpPr bwMode="auto">
            <a:xfrm>
              <a:off x="348" y="4"/>
              <a:ext cx="5410" cy="4316"/>
              <a:chOff x="348" y="4"/>
              <a:chExt cx="5410" cy="4316"/>
            </a:xfrm>
          </p:grpSpPr>
          <p:sp>
            <p:nvSpPr>
              <p:cNvPr id="10" name="Freeform 10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" name="Freeform 11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" name="Freeform 12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3" name="Freeform 13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" name="Freeform 14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5" name="Freeform 15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18" name="Rectangle 34"/>
          <p:cNvSpPr>
            <a:spLocks noChangeArrowheads="1"/>
          </p:cNvSpPr>
          <p:nvPr userDrawn="1"/>
        </p:nvSpPr>
        <p:spPr bwMode="auto">
          <a:xfrm>
            <a:off x="-71438" y="1370013"/>
            <a:ext cx="101917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200">
                <a:solidFill>
                  <a:srgbClr val="FFFF00"/>
                </a:solidFill>
              </a:rPr>
              <a:t>MNU 2-10a</a:t>
            </a:r>
          </a:p>
          <a:p>
            <a:pPr algn="ctr"/>
            <a:r>
              <a:rPr lang="en-GB" sz="1200">
                <a:solidFill>
                  <a:srgbClr val="FFFF00"/>
                </a:solidFill>
              </a:rPr>
              <a:t>MNU 2-10b</a:t>
            </a:r>
          </a:p>
        </p:txBody>
      </p:sp>
      <p:sp>
        <p:nvSpPr>
          <p:cNvPr id="5136" name="Rectangle 16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1997075"/>
            <a:ext cx="7086600" cy="1431925"/>
          </a:xfrm>
        </p:spPr>
        <p:txBody>
          <a:bodyPr anchor="b"/>
          <a:lstStyle>
            <a:lvl1pPr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5137" name="Rectangle 1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066800" y="3886200"/>
            <a:ext cx="6400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>
                <a:latin typeface="Comic Sans MS" pitchFamily="66" charset="0"/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19" name="Rectangle 18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DE63B-8E0A-4262-88E1-73B9CC990255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20" name="Rectangle 19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21" name="Rectangle 2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000"/>
            </a:lvl1pPr>
          </a:lstStyle>
          <a:p>
            <a:pPr>
              <a:defRPr/>
            </a:pPr>
            <a:fld id="{9B97C888-2655-4890-8C63-806182C2340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814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FDC2FF-D6E2-472E-9A00-E371AD0BC0B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166279-459B-4A71-AFE7-54F758371C7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623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304800"/>
            <a:ext cx="1885950" cy="5791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304800"/>
            <a:ext cx="5505450" cy="5791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C4EDD1-5C27-40A9-B93A-B3688EC56B1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265E29-288E-4BD8-B4A2-7A1D425844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0472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B5177-C742-4D93-92CB-3058170DBC6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3E6D2-A7DD-48D1-8B82-D6DB19CECB9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90602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5FE6-B3D7-4E82-9C72-5A9082AB91B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0CDC84-4C5F-42B2-B15C-FE3F6A1C179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6137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0C6510-D746-41E8-A3C6-0A0FDE2D97B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1C6784-CD10-4E05-92D4-43C86DA5BF2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767819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AA695-EC82-470F-835D-8CD116B51C3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5CDD45-E6D8-43AB-81D7-347AB4F0AA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70241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8C654C-2A35-45D6-8469-665B800DD863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E1E826-B912-490D-A7D2-891A03BA18F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122129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B4D87E-C203-4C25-87B5-1621E05A2E6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BE9F1F-4178-43B6-8F6A-B1D93BF0A6D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22103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B585DE-1AC8-4763-9B38-294C14C3B59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EA4594-3226-403C-917C-2990495E8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2324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048B9-49B3-4DFA-BE18-C7403D6B794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69F5DD-2E55-409C-A21B-29436153216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0475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B4AABD-A68F-47FA-8B1F-FD780D026F2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922E68-99B3-453F-90CC-C48A1BBF9EB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705423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7E93825-6509-4DC0-AFDE-DF69D056D87B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E5B2D-01D0-41EA-BFE8-70A33DD7F57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39335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DE6E09-3B49-4E04-A33A-424B169C3348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A83D78-D360-4534-9F9F-B0091C22343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569896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7ECF05-888F-4E81-ADD4-6860C9E632D9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CE3224-B188-4824-A80E-B5CF834F632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77026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F0DEF1-C646-42A7-9C22-D464CE7F754C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693DA2-60AD-4A93-8E09-8A6A7DB6B6A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50517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77CB73-B18C-43D9-AAFF-DA6A9C78FFD1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5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6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B5197-20A6-444F-8DFF-C3D9611097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7960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981200"/>
            <a:ext cx="36957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0746BB-6022-417F-AB28-5AD2339535EF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47F8D-95E2-4195-862D-1F23064D1B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33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6EA7F8-3F9D-4A25-BF2E-BC3249D0E42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8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9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AE89D3-044C-41B0-8788-1182D321C43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377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9C129C-459A-4F56-8F81-13134E427277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DBF24-7644-4016-9CBA-ACF47F99448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5570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CFF9A7-6128-4812-91EA-A9E9980498A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3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560108-7D15-47A1-A4C9-16D0541C2D3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5780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1042DA-B4F5-4051-B6B4-E673BBEA05E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B71B03-94E5-461F-AB8C-C957DE90BEDE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9816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17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2296EC-160C-4A80-9E15-70E5DAADC684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6" name="Rectangle 18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" name="Rectangle 19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08D19C-D713-4D34-8181-D205216541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71911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6350"/>
            <a:ext cx="9140825" cy="6851650"/>
            <a:chOff x="0" y="4"/>
            <a:chExt cx="5758" cy="4316"/>
          </a:xfrm>
        </p:grpSpPr>
        <p:sp>
          <p:nvSpPr>
            <p:cNvPr id="1033" name="Freeform 3"/>
            <p:cNvSpPr>
              <a:spLocks/>
            </p:cNvSpPr>
            <p:nvPr/>
          </p:nvSpPr>
          <p:spPr bwMode="hidden">
            <a:xfrm>
              <a:off x="558" y="1161"/>
              <a:ext cx="5200" cy="3159"/>
            </a:xfrm>
            <a:custGeom>
              <a:avLst/>
              <a:gdLst>
                <a:gd name="T0" fmla="*/ 0 w 5184"/>
                <a:gd name="T1" fmla="*/ 3159 h 3159"/>
                <a:gd name="T2" fmla="*/ 5200 w 5184"/>
                <a:gd name="T3" fmla="*/ 3159 h 3159"/>
                <a:gd name="T4" fmla="*/ 5200 w 5184"/>
                <a:gd name="T5" fmla="*/ 0 h 3159"/>
                <a:gd name="T6" fmla="*/ 0 w 5184"/>
                <a:gd name="T7" fmla="*/ 0 h 3159"/>
                <a:gd name="T8" fmla="*/ 0 w 5184"/>
                <a:gd name="T9" fmla="*/ 3159 h 3159"/>
                <a:gd name="T10" fmla="*/ 0 w 5184"/>
                <a:gd name="T11" fmla="*/ 3159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184" h="3159">
                  <a:moveTo>
                    <a:pt x="0" y="3159"/>
                  </a:moveTo>
                  <a:lnTo>
                    <a:pt x="5184" y="3159"/>
                  </a:lnTo>
                  <a:lnTo>
                    <a:pt x="5184" y="0"/>
                  </a:lnTo>
                  <a:lnTo>
                    <a:pt x="0" y="0"/>
                  </a:lnTo>
                  <a:lnTo>
                    <a:pt x="0" y="3159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4" name="Freeform 4"/>
            <p:cNvSpPr>
              <a:spLocks/>
            </p:cNvSpPr>
            <p:nvPr/>
          </p:nvSpPr>
          <p:spPr bwMode="hidden">
            <a:xfrm>
              <a:off x="0" y="1161"/>
              <a:ext cx="558" cy="3159"/>
            </a:xfrm>
            <a:custGeom>
              <a:avLst/>
              <a:gdLst>
                <a:gd name="T0" fmla="*/ 0 w 556"/>
                <a:gd name="T1" fmla="*/ 0 h 3159"/>
                <a:gd name="T2" fmla="*/ 0 w 556"/>
                <a:gd name="T3" fmla="*/ 3159 h 3159"/>
                <a:gd name="T4" fmla="*/ 558 w 556"/>
                <a:gd name="T5" fmla="*/ 3159 h 3159"/>
                <a:gd name="T6" fmla="*/ 558 w 556"/>
                <a:gd name="T7" fmla="*/ 0 h 3159"/>
                <a:gd name="T8" fmla="*/ 0 w 556"/>
                <a:gd name="T9" fmla="*/ 0 h 3159"/>
                <a:gd name="T10" fmla="*/ 0 w 556"/>
                <a:gd name="T11" fmla="*/ 0 h 3159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0" t="0" r="r" b="b"/>
              <a:pathLst>
                <a:path w="556" h="3159">
                  <a:moveTo>
                    <a:pt x="0" y="0"/>
                  </a:moveTo>
                  <a:lnTo>
                    <a:pt x="0" y="3159"/>
                  </a:lnTo>
                  <a:lnTo>
                    <a:pt x="556" y="3159"/>
                  </a:lnTo>
                  <a:lnTo>
                    <a:pt x="556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1035" name="Group 5"/>
            <p:cNvGrpSpPr>
              <a:grpSpLocks/>
            </p:cNvGrpSpPr>
            <p:nvPr userDrawn="1"/>
          </p:nvGrpSpPr>
          <p:grpSpPr bwMode="auto">
            <a:xfrm>
              <a:off x="0" y="4"/>
              <a:ext cx="5758" cy="4316"/>
              <a:chOff x="0" y="4"/>
              <a:chExt cx="5758" cy="4316"/>
            </a:xfrm>
          </p:grpSpPr>
          <p:sp>
            <p:nvSpPr>
              <p:cNvPr id="1036" name="Freeform 6"/>
              <p:cNvSpPr>
                <a:spLocks/>
              </p:cNvSpPr>
              <p:nvPr/>
            </p:nvSpPr>
            <p:spPr bwMode="ltGray">
              <a:xfrm>
                <a:off x="552" y="4"/>
                <a:ext cx="12" cy="695"/>
              </a:xfrm>
              <a:custGeom>
                <a:avLst/>
                <a:gdLst>
                  <a:gd name="T0" fmla="*/ 12 w 12"/>
                  <a:gd name="T1" fmla="*/ 0 h 695"/>
                  <a:gd name="T2" fmla="*/ 0 w 12"/>
                  <a:gd name="T3" fmla="*/ 0 h 695"/>
                  <a:gd name="T4" fmla="*/ 0 w 12"/>
                  <a:gd name="T5" fmla="*/ 695 h 695"/>
                  <a:gd name="T6" fmla="*/ 12 w 12"/>
                  <a:gd name="T7" fmla="*/ 695 h 695"/>
                  <a:gd name="T8" fmla="*/ 12 w 12"/>
                  <a:gd name="T9" fmla="*/ 0 h 695"/>
                  <a:gd name="T10" fmla="*/ 12 w 12"/>
                  <a:gd name="T11" fmla="*/ 0 h 695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695">
                    <a:moveTo>
                      <a:pt x="12" y="0"/>
                    </a:moveTo>
                    <a:lnTo>
                      <a:pt x="0" y="0"/>
                    </a:lnTo>
                    <a:lnTo>
                      <a:pt x="0" y="695"/>
                    </a:lnTo>
                    <a:lnTo>
                      <a:pt x="12" y="695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7" name="Freeform 7"/>
              <p:cNvSpPr>
                <a:spLocks/>
              </p:cNvSpPr>
              <p:nvPr/>
            </p:nvSpPr>
            <p:spPr bwMode="ltGray">
              <a:xfrm>
                <a:off x="552" y="1623"/>
                <a:ext cx="12" cy="2697"/>
              </a:xfrm>
              <a:custGeom>
                <a:avLst/>
                <a:gdLst>
                  <a:gd name="T0" fmla="*/ 0 w 12"/>
                  <a:gd name="T1" fmla="*/ 2697 h 2697"/>
                  <a:gd name="T2" fmla="*/ 12 w 12"/>
                  <a:gd name="T3" fmla="*/ 2697 h 2697"/>
                  <a:gd name="T4" fmla="*/ 12 w 12"/>
                  <a:gd name="T5" fmla="*/ 0 h 2697"/>
                  <a:gd name="T6" fmla="*/ 0 w 12"/>
                  <a:gd name="T7" fmla="*/ 0 h 2697"/>
                  <a:gd name="T8" fmla="*/ 0 w 12"/>
                  <a:gd name="T9" fmla="*/ 2697 h 2697"/>
                  <a:gd name="T10" fmla="*/ 0 w 12"/>
                  <a:gd name="T11" fmla="*/ 2697 h 2697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697">
                    <a:moveTo>
                      <a:pt x="0" y="2697"/>
                    </a:moveTo>
                    <a:lnTo>
                      <a:pt x="12" y="2697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697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8" name="Freeform 8"/>
              <p:cNvSpPr>
                <a:spLocks/>
              </p:cNvSpPr>
              <p:nvPr/>
            </p:nvSpPr>
            <p:spPr bwMode="ltGray">
              <a:xfrm>
                <a:off x="1019" y="1155"/>
                <a:ext cx="4739" cy="12"/>
              </a:xfrm>
              <a:custGeom>
                <a:avLst/>
                <a:gdLst>
                  <a:gd name="T0" fmla="*/ 4739 w 4724"/>
                  <a:gd name="T1" fmla="*/ 0 h 12"/>
                  <a:gd name="T2" fmla="*/ 0 w 4724"/>
                  <a:gd name="T3" fmla="*/ 0 h 12"/>
                  <a:gd name="T4" fmla="*/ 0 w 4724"/>
                  <a:gd name="T5" fmla="*/ 12 h 12"/>
                  <a:gd name="T6" fmla="*/ 4739 w 4724"/>
                  <a:gd name="T7" fmla="*/ 12 h 12"/>
                  <a:gd name="T8" fmla="*/ 4739 w 4724"/>
                  <a:gd name="T9" fmla="*/ 0 h 12"/>
                  <a:gd name="T10" fmla="*/ 4739 w 4724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4724" h="12">
                    <a:moveTo>
                      <a:pt x="4724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4724" y="12"/>
                    </a:lnTo>
                    <a:lnTo>
                      <a:pt x="4724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39" name="Freeform 9"/>
              <p:cNvSpPr>
                <a:spLocks/>
              </p:cNvSpPr>
              <p:nvPr/>
            </p:nvSpPr>
            <p:spPr bwMode="ltGray">
              <a:xfrm>
                <a:off x="552" y="1371"/>
                <a:ext cx="12" cy="252"/>
              </a:xfrm>
              <a:custGeom>
                <a:avLst/>
                <a:gdLst>
                  <a:gd name="T0" fmla="*/ 0 w 12"/>
                  <a:gd name="T1" fmla="*/ 252 h 252"/>
                  <a:gd name="T2" fmla="*/ 12 w 12"/>
                  <a:gd name="T3" fmla="*/ 252 h 252"/>
                  <a:gd name="T4" fmla="*/ 12 w 12"/>
                  <a:gd name="T5" fmla="*/ 0 h 252"/>
                  <a:gd name="T6" fmla="*/ 0 w 12"/>
                  <a:gd name="T7" fmla="*/ 0 h 252"/>
                  <a:gd name="T8" fmla="*/ 0 w 12"/>
                  <a:gd name="T9" fmla="*/ 252 h 252"/>
                  <a:gd name="T10" fmla="*/ 0 w 12"/>
                  <a:gd name="T11" fmla="*/ 252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0" y="252"/>
                    </a:moveTo>
                    <a:lnTo>
                      <a:pt x="12" y="252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25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0" name="Freeform 10"/>
              <p:cNvSpPr>
                <a:spLocks/>
              </p:cNvSpPr>
              <p:nvPr/>
            </p:nvSpPr>
            <p:spPr bwMode="ltGray">
              <a:xfrm>
                <a:off x="552" y="699"/>
                <a:ext cx="12" cy="252"/>
              </a:xfrm>
              <a:custGeom>
                <a:avLst/>
                <a:gdLst>
                  <a:gd name="T0" fmla="*/ 12 w 12"/>
                  <a:gd name="T1" fmla="*/ 0 h 252"/>
                  <a:gd name="T2" fmla="*/ 0 w 12"/>
                  <a:gd name="T3" fmla="*/ 0 h 252"/>
                  <a:gd name="T4" fmla="*/ 0 w 12"/>
                  <a:gd name="T5" fmla="*/ 252 h 252"/>
                  <a:gd name="T6" fmla="*/ 12 w 12"/>
                  <a:gd name="T7" fmla="*/ 252 h 252"/>
                  <a:gd name="T8" fmla="*/ 12 w 12"/>
                  <a:gd name="T9" fmla="*/ 0 h 252"/>
                  <a:gd name="T10" fmla="*/ 12 w 12"/>
                  <a:gd name="T11" fmla="*/ 0 h 25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12" h="252">
                    <a:moveTo>
                      <a:pt x="12" y="0"/>
                    </a:moveTo>
                    <a:lnTo>
                      <a:pt x="0" y="0"/>
                    </a:lnTo>
                    <a:lnTo>
                      <a:pt x="0" y="252"/>
                    </a:lnTo>
                    <a:lnTo>
                      <a:pt x="12" y="252"/>
                    </a:lnTo>
                    <a:lnTo>
                      <a:pt x="12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07" name="Freeform 11"/>
              <p:cNvSpPr>
                <a:spLocks/>
              </p:cNvSpPr>
              <p:nvPr/>
            </p:nvSpPr>
            <p:spPr bwMode="ltGray">
              <a:xfrm>
                <a:off x="552" y="951"/>
                <a:ext cx="12" cy="420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420"/>
                  </a:cxn>
                  <a:cxn ang="0">
                    <a:pos x="12" y="420"/>
                  </a:cxn>
                  <a:cxn ang="0">
                    <a:pos x="12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12" h="420">
                    <a:moveTo>
                      <a:pt x="0" y="0"/>
                    </a:moveTo>
                    <a:lnTo>
                      <a:pt x="0" y="420"/>
                    </a:lnTo>
                    <a:lnTo>
                      <a:pt x="12" y="420"/>
                    </a:lnTo>
                    <a:lnTo>
                      <a:pt x="12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  <p:sp>
            <p:nvSpPr>
              <p:cNvPr id="1042" name="Freeform 12"/>
              <p:cNvSpPr>
                <a:spLocks/>
              </p:cNvSpPr>
              <p:nvPr/>
            </p:nvSpPr>
            <p:spPr bwMode="ltGray">
              <a:xfrm>
                <a:off x="0" y="1155"/>
                <a:ext cx="351" cy="12"/>
              </a:xfrm>
              <a:custGeom>
                <a:avLst/>
                <a:gdLst>
                  <a:gd name="T0" fmla="*/ 0 w 251"/>
                  <a:gd name="T1" fmla="*/ 0 h 12"/>
                  <a:gd name="T2" fmla="*/ 0 w 251"/>
                  <a:gd name="T3" fmla="*/ 12 h 12"/>
                  <a:gd name="T4" fmla="*/ 351 w 251"/>
                  <a:gd name="T5" fmla="*/ 12 h 12"/>
                  <a:gd name="T6" fmla="*/ 351 w 251"/>
                  <a:gd name="T7" fmla="*/ 0 h 12"/>
                  <a:gd name="T8" fmla="*/ 0 w 251"/>
                  <a:gd name="T9" fmla="*/ 0 h 12"/>
                  <a:gd name="T10" fmla="*/ 0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0" y="0"/>
                    </a:move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2"/>
                  </a:gs>
                  <a:gs pos="100000">
                    <a:schemeClr val="accent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043" name="Freeform 13"/>
              <p:cNvSpPr>
                <a:spLocks/>
              </p:cNvSpPr>
              <p:nvPr/>
            </p:nvSpPr>
            <p:spPr bwMode="ltGray">
              <a:xfrm>
                <a:off x="767" y="1155"/>
                <a:ext cx="252" cy="12"/>
              </a:xfrm>
              <a:custGeom>
                <a:avLst/>
                <a:gdLst>
                  <a:gd name="T0" fmla="*/ 252 w 251"/>
                  <a:gd name="T1" fmla="*/ 0 h 12"/>
                  <a:gd name="T2" fmla="*/ 0 w 251"/>
                  <a:gd name="T3" fmla="*/ 0 h 12"/>
                  <a:gd name="T4" fmla="*/ 0 w 251"/>
                  <a:gd name="T5" fmla="*/ 12 h 12"/>
                  <a:gd name="T6" fmla="*/ 252 w 251"/>
                  <a:gd name="T7" fmla="*/ 12 h 12"/>
                  <a:gd name="T8" fmla="*/ 252 w 251"/>
                  <a:gd name="T9" fmla="*/ 0 h 12"/>
                  <a:gd name="T10" fmla="*/ 252 w 251"/>
                  <a:gd name="T11" fmla="*/ 0 h 12"/>
                  <a:gd name="T12" fmla="*/ 0 60000 65536"/>
                  <a:gd name="T13" fmla="*/ 0 60000 65536"/>
                  <a:gd name="T14" fmla="*/ 0 60000 65536"/>
                  <a:gd name="T15" fmla="*/ 0 60000 65536"/>
                  <a:gd name="T16" fmla="*/ 0 60000 65536"/>
                  <a:gd name="T17" fmla="*/ 0 60000 65536"/>
                </a:gdLst>
                <a:ahLst/>
                <a:cxnLst>
                  <a:cxn ang="T12">
                    <a:pos x="T0" y="T1"/>
                  </a:cxn>
                  <a:cxn ang="T13">
                    <a:pos x="T2" y="T3"/>
                  </a:cxn>
                  <a:cxn ang="T14">
                    <a:pos x="T4" y="T5"/>
                  </a:cxn>
                  <a:cxn ang="T15">
                    <a:pos x="T6" y="T7"/>
                  </a:cxn>
                  <a:cxn ang="T16">
                    <a:pos x="T8" y="T9"/>
                  </a:cxn>
                  <a:cxn ang="T17">
                    <a:pos x="T10" y="T11"/>
                  </a:cxn>
                </a:cxnLst>
                <a:rect l="0" t="0" r="r" b="b"/>
                <a:pathLst>
                  <a:path w="251" h="12">
                    <a:moveTo>
                      <a:pt x="251" y="0"/>
                    </a:moveTo>
                    <a:lnTo>
                      <a:pt x="0" y="0"/>
                    </a:lnTo>
                    <a:lnTo>
                      <a:pt x="0" y="12"/>
                    </a:lnTo>
                    <a:lnTo>
                      <a:pt x="251" y="12"/>
                    </a:lnTo>
                    <a:lnTo>
                      <a:pt x="251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4110" name="Freeform 14"/>
              <p:cNvSpPr>
                <a:spLocks/>
              </p:cNvSpPr>
              <p:nvPr/>
            </p:nvSpPr>
            <p:spPr bwMode="ltGray">
              <a:xfrm>
                <a:off x="348" y="1155"/>
                <a:ext cx="419" cy="12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12"/>
                  </a:cxn>
                  <a:cxn ang="0">
                    <a:pos x="418" y="12"/>
                  </a:cxn>
                  <a:cxn ang="0">
                    <a:pos x="418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w="418" h="12">
                    <a:moveTo>
                      <a:pt x="0" y="0"/>
                    </a:moveTo>
                    <a:lnTo>
                      <a:pt x="0" y="12"/>
                    </a:lnTo>
                    <a:lnTo>
                      <a:pt x="418" y="12"/>
                    </a:lnTo>
                    <a:lnTo>
                      <a:pt x="418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50000">
                    <a:schemeClr val="hlink"/>
                  </a:gs>
                  <a:gs pos="100000">
                    <a:schemeClr val="accent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GB"/>
              </a:p>
            </p:txBody>
          </p:sp>
        </p:grpSp>
      </p:grpSp>
      <p:sp>
        <p:nvSpPr>
          <p:cNvPr id="4111" name="Rectangle 15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304800"/>
            <a:ext cx="7543800" cy="1431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4112" name="Rectangle 16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543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4113" name="Rectangle 1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E3A9CFED-9190-414A-AA66-A250F2DEA3E2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4114" name="Rectangle 1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4115" name="Rectangle 1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056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>
              <a:defRPr/>
            </a:pPr>
            <a:fld id="{9CA4F240-4857-46D0-B0ED-1F66CF89A96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sp>
        <p:nvSpPr>
          <p:cNvPr id="1032" name="Rectangle 19"/>
          <p:cNvSpPr>
            <a:spLocks noChangeArrowheads="1"/>
          </p:cNvSpPr>
          <p:nvPr userDrawn="1"/>
        </p:nvSpPr>
        <p:spPr bwMode="auto">
          <a:xfrm>
            <a:off x="-71438" y="1370013"/>
            <a:ext cx="1019176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1200">
                <a:solidFill>
                  <a:srgbClr val="FFFF00"/>
                </a:solidFill>
              </a:rPr>
              <a:t>MNU 2-10a</a:t>
            </a:r>
          </a:p>
          <a:p>
            <a:pPr algn="ctr"/>
            <a:r>
              <a:rPr lang="en-GB" sz="1200">
                <a:solidFill>
                  <a:srgbClr val="FFFF00"/>
                </a:solidFill>
              </a:rPr>
              <a:t>MNU 2-10b</a:t>
            </a: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80" r:id="rId1"/>
    <p:sldLayoutId id="2147483881" r:id="rId2"/>
    <p:sldLayoutId id="2147483882" r:id="rId3"/>
    <p:sldLayoutId id="2147483883" r:id="rId4"/>
    <p:sldLayoutId id="2147483884" r:id="rId5"/>
    <p:sldLayoutId id="2147483885" r:id="rId6"/>
    <p:sldLayoutId id="2147483886" r:id="rId7"/>
    <p:sldLayoutId id="2147483887" r:id="rId8"/>
    <p:sldLayoutId id="2147483888" r:id="rId9"/>
    <p:sldLayoutId id="2147483889" r:id="rId10"/>
    <p:sldLayoutId id="2147483890" r:id="rId11"/>
  </p:sldLayoutIdLst>
  <p:hf sldNum="0" hdr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fld id="{A97754B7-B175-470D-9E95-28C7746F49F0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6200" y="6245225"/>
            <a:ext cx="391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5CB5E38B-F5A6-4A87-9B68-DBAAA6281AF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68" r:id="rId1"/>
    <p:sldLayoutId id="2147483869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B64384BE-1707-435A-A15D-76755C0BF74D}" type="datetime5">
              <a:rPr lang="en-GB"/>
              <a:pPr>
                <a:defRPr/>
              </a:pPr>
              <a:t>18-Jan-19</a:t>
            </a:fld>
            <a:endParaRPr lang="en-GB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616200" y="6245225"/>
            <a:ext cx="3911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r>
              <a:rPr lang="en-GB"/>
              <a:t>Created by Mr.Lafferty Maths Dept</a:t>
            </a:r>
          </a:p>
        </p:txBody>
      </p:sp>
      <p:sp>
        <p:nvSpPr>
          <p:cNvPr id="778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6DB66C83-E497-4F7D-9B6C-09007748332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7.gif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38338" y="742950"/>
            <a:ext cx="5256212" cy="695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800" smtClean="0">
                <a:solidFill>
                  <a:srgbClr val="FFFF00"/>
                </a:solidFill>
              </a:rPr>
              <a:t>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75" name="Rectangle 11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Counting Method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1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45062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25604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5065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solidFill>
                  <a:srgbClr val="FFFF00"/>
                </a:solidFill>
                <a:cs typeface="Arial" charset="0"/>
              </a:rPr>
              <a:t>To work out accuracy to 1 and 2 decimal places.</a:t>
            </a:r>
            <a:endParaRPr lang="en-GB" sz="180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5067" name="Text Box 11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1.	Round to 1 and 2 decimal places.</a:t>
            </a:r>
            <a:endParaRPr lang="en-GB" sz="1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45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808163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Time</a:t>
            </a:r>
          </a:p>
        </p:txBody>
      </p:sp>
      <p:sp>
        <p:nvSpPr>
          <p:cNvPr id="25608" name="Text Box 13"/>
          <p:cNvSpPr txBox="1">
            <a:spLocks noChangeArrowheads="1"/>
          </p:cNvSpPr>
          <p:nvPr/>
        </p:nvSpPr>
        <p:spPr bwMode="auto">
          <a:xfrm>
            <a:off x="3278188" y="1409700"/>
            <a:ext cx="267493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cs typeface="Arial" pitchFamily="34" charset="0"/>
              </a:rPr>
              <a:t>Minutes and Secs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5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5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065" grpId="0"/>
      <p:bldP spid="4506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52" name="Rectangle 8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</a:p>
        </p:txBody>
      </p:sp>
      <p:sp>
        <p:nvSpPr>
          <p:cNvPr id="26627" name="Text Box 9"/>
          <p:cNvSpPr txBox="1">
            <a:spLocks noChangeArrowheads="1"/>
          </p:cNvSpPr>
          <p:nvPr/>
        </p:nvSpPr>
        <p:spPr bwMode="auto">
          <a:xfrm>
            <a:off x="3417888" y="1409700"/>
            <a:ext cx="2732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cs typeface="Arial" pitchFamily="34" charset="0"/>
              </a:rPr>
              <a:t>Minute &amp; Seconds</a:t>
            </a:r>
          </a:p>
        </p:txBody>
      </p:sp>
      <p:sp>
        <p:nvSpPr>
          <p:cNvPr id="26628" name="Text Box 11"/>
          <p:cNvSpPr txBox="1">
            <a:spLocks noChangeArrowheads="1"/>
          </p:cNvSpPr>
          <p:nvPr/>
        </p:nvSpPr>
        <p:spPr bwMode="auto">
          <a:xfrm>
            <a:off x="2676525" y="39528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 b="1"/>
          </a:p>
        </p:txBody>
      </p:sp>
      <p:sp>
        <p:nvSpPr>
          <p:cNvPr id="26629" name="Text Box 13"/>
          <p:cNvSpPr txBox="1">
            <a:spLocks noChangeArrowheads="1"/>
          </p:cNvSpPr>
          <p:nvPr/>
        </p:nvSpPr>
        <p:spPr bwMode="auto">
          <a:xfrm>
            <a:off x="1825625" y="2128838"/>
            <a:ext cx="5994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/>
              <a:t>Rounding time to 1 or 2 decimal places is </a:t>
            </a:r>
          </a:p>
          <a:p>
            <a:pPr algn="ctr" eaLnBrk="1" hangingPunct="1"/>
            <a:r>
              <a:rPr lang="en-GB"/>
              <a:t>just the same as rounding any number. </a:t>
            </a:r>
          </a:p>
        </p:txBody>
      </p:sp>
      <p:sp>
        <p:nvSpPr>
          <p:cNvPr id="26630" name="Text Box 14"/>
          <p:cNvSpPr txBox="1">
            <a:spLocks noChangeArrowheads="1"/>
          </p:cNvSpPr>
          <p:nvPr/>
        </p:nvSpPr>
        <p:spPr bwMode="auto">
          <a:xfrm>
            <a:off x="936625" y="3106738"/>
            <a:ext cx="7680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Round the times to 1 and 2 decimals places</a:t>
            </a:r>
            <a:endParaRPr lang="en-GB" u="sng">
              <a:solidFill>
                <a:srgbClr val="FFFF00"/>
              </a:solidFill>
            </a:endParaRPr>
          </a:p>
        </p:txBody>
      </p:sp>
      <p:sp>
        <p:nvSpPr>
          <p:cNvPr id="26631" name="Text Box 15"/>
          <p:cNvSpPr txBox="1">
            <a:spLocks noChangeArrowheads="1"/>
          </p:cNvSpPr>
          <p:nvPr/>
        </p:nvSpPr>
        <p:spPr bwMode="auto">
          <a:xfrm>
            <a:off x="1355725" y="3830638"/>
            <a:ext cx="26273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(a)	4.573 secs</a:t>
            </a:r>
          </a:p>
        </p:txBody>
      </p:sp>
      <p:sp>
        <p:nvSpPr>
          <p:cNvPr id="82961" name="Text Box 17"/>
          <p:cNvSpPr txBox="1">
            <a:spLocks noChangeArrowheads="1"/>
          </p:cNvSpPr>
          <p:nvPr/>
        </p:nvSpPr>
        <p:spPr bwMode="auto">
          <a:xfrm>
            <a:off x="4454525" y="3830638"/>
            <a:ext cx="3935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4.6 secs to 1 decimal place</a:t>
            </a:r>
          </a:p>
        </p:txBody>
      </p:sp>
      <p:sp>
        <p:nvSpPr>
          <p:cNvPr id="82962" name="Text Box 18"/>
          <p:cNvSpPr txBox="1">
            <a:spLocks noChangeArrowheads="1"/>
          </p:cNvSpPr>
          <p:nvPr/>
        </p:nvSpPr>
        <p:spPr bwMode="auto">
          <a:xfrm>
            <a:off x="4454525" y="4376738"/>
            <a:ext cx="41703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4.57 secs to 2 decimal place</a:t>
            </a:r>
          </a:p>
        </p:txBody>
      </p:sp>
      <p:sp>
        <p:nvSpPr>
          <p:cNvPr id="26634" name="Text Box 19"/>
          <p:cNvSpPr txBox="1">
            <a:spLocks noChangeArrowheads="1"/>
          </p:cNvSpPr>
          <p:nvPr/>
        </p:nvSpPr>
        <p:spPr bwMode="auto">
          <a:xfrm>
            <a:off x="2727325" y="51974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 b="1"/>
          </a:p>
        </p:txBody>
      </p:sp>
      <p:sp>
        <p:nvSpPr>
          <p:cNvPr id="26635" name="Text Box 20"/>
          <p:cNvSpPr txBox="1">
            <a:spLocks noChangeArrowheads="1"/>
          </p:cNvSpPr>
          <p:nvPr/>
        </p:nvSpPr>
        <p:spPr bwMode="auto">
          <a:xfrm>
            <a:off x="1406525" y="5075238"/>
            <a:ext cx="28130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/>
              <a:t>(b)	52.455 secs</a:t>
            </a:r>
          </a:p>
        </p:txBody>
      </p:sp>
      <p:sp>
        <p:nvSpPr>
          <p:cNvPr id="82965" name="Text Box 21"/>
          <p:cNvSpPr txBox="1">
            <a:spLocks noChangeArrowheads="1"/>
          </p:cNvSpPr>
          <p:nvPr/>
        </p:nvSpPr>
        <p:spPr bwMode="auto">
          <a:xfrm>
            <a:off x="4505325" y="5075238"/>
            <a:ext cx="41211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52.5 secs to 1 decimal place</a:t>
            </a:r>
          </a:p>
        </p:txBody>
      </p:sp>
      <p:sp>
        <p:nvSpPr>
          <p:cNvPr id="82966" name="Text Box 22"/>
          <p:cNvSpPr txBox="1">
            <a:spLocks noChangeArrowheads="1"/>
          </p:cNvSpPr>
          <p:nvPr/>
        </p:nvSpPr>
        <p:spPr bwMode="auto">
          <a:xfrm>
            <a:off x="4505325" y="5621338"/>
            <a:ext cx="43561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52.46 secs to 2 decimal place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29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29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29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296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2961" grpId="0"/>
      <p:bldP spid="82962" grpId="0"/>
      <p:bldP spid="82965" grpId="0"/>
      <p:bldP spid="8296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3" name="Rectangle 5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</a:p>
        </p:txBody>
      </p:sp>
      <p:sp>
        <p:nvSpPr>
          <p:cNvPr id="27651" name="Text Box 6"/>
          <p:cNvSpPr txBox="1">
            <a:spLocks noChangeArrowheads="1"/>
          </p:cNvSpPr>
          <p:nvPr/>
        </p:nvSpPr>
        <p:spPr bwMode="auto">
          <a:xfrm>
            <a:off x="3417888" y="1409700"/>
            <a:ext cx="2732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cs typeface="Arial" pitchFamily="34" charset="0"/>
              </a:rPr>
              <a:t>Minute &amp; Seconds</a:t>
            </a:r>
          </a:p>
        </p:txBody>
      </p:sp>
      <p:sp>
        <p:nvSpPr>
          <p:cNvPr id="27652" name="Text Box 8"/>
          <p:cNvSpPr txBox="1">
            <a:spLocks noChangeArrowheads="1"/>
          </p:cNvSpPr>
          <p:nvPr/>
        </p:nvSpPr>
        <p:spPr bwMode="auto">
          <a:xfrm>
            <a:off x="2676525" y="3952875"/>
            <a:ext cx="1841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 sz="1800" b="1"/>
          </a:p>
        </p:txBody>
      </p:sp>
      <p:sp>
        <p:nvSpPr>
          <p:cNvPr id="27653" name="Text Box 9"/>
          <p:cNvSpPr txBox="1">
            <a:spLocks noChangeArrowheads="1"/>
          </p:cNvSpPr>
          <p:nvPr/>
        </p:nvSpPr>
        <p:spPr bwMode="auto">
          <a:xfrm>
            <a:off x="1012825" y="2001838"/>
            <a:ext cx="8026400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u="sng"/>
              <a:t>Note</a:t>
            </a:r>
            <a:r>
              <a:rPr lang="en-GB"/>
              <a:t> : In athletics the winner of a race corresponds to</a:t>
            </a:r>
          </a:p>
          <a:p>
            <a:pPr eaLnBrk="1" hangingPunct="1"/>
            <a:r>
              <a:rPr lang="en-GB"/>
              <a:t>	the smallest time.</a:t>
            </a:r>
          </a:p>
        </p:txBody>
      </p:sp>
      <p:sp>
        <p:nvSpPr>
          <p:cNvPr id="27654" name="Text Box 10"/>
          <p:cNvSpPr txBox="1">
            <a:spLocks noChangeArrowheads="1"/>
          </p:cNvSpPr>
          <p:nvPr/>
        </p:nvSpPr>
        <p:spPr bwMode="auto">
          <a:xfrm>
            <a:off x="936625" y="2814638"/>
            <a:ext cx="8207375" cy="1938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In a race the times are as follows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Mark 11.01 sec, Caitlin 10.05sec, Owen 10.03 sec,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Amy 10.92 sec and Euan 10.73 sec.</a:t>
            </a:r>
          </a:p>
          <a:p>
            <a:pPr eaLnBrk="1" hangingPunct="1"/>
            <a:endParaRPr lang="en-GB">
              <a:solidFill>
                <a:srgbClr val="FFFF00"/>
              </a:solidFill>
            </a:endParaRPr>
          </a:p>
          <a:p>
            <a:pPr eaLnBrk="1" hangingPunct="1"/>
            <a:r>
              <a:rPr lang="en-GB"/>
              <a:t>Work out who won the race and the order they came in. </a:t>
            </a:r>
          </a:p>
        </p:txBody>
      </p:sp>
      <p:sp>
        <p:nvSpPr>
          <p:cNvPr id="83986" name="Rectangle 18"/>
          <p:cNvSpPr>
            <a:spLocks noChangeArrowheads="1"/>
          </p:cNvSpPr>
          <p:nvPr/>
        </p:nvSpPr>
        <p:spPr bwMode="auto">
          <a:xfrm>
            <a:off x="3370263" y="4749800"/>
            <a:ext cx="29162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1</a:t>
            </a:r>
            <a:r>
              <a:rPr lang="en-GB" baseline="30000">
                <a:solidFill>
                  <a:srgbClr val="FFFF00"/>
                </a:solidFill>
              </a:rPr>
              <a:t>st</a:t>
            </a:r>
            <a:r>
              <a:rPr lang="en-GB">
                <a:solidFill>
                  <a:srgbClr val="FFFF00"/>
                </a:solidFill>
              </a:rPr>
              <a:t> Owen 10.03 sec</a:t>
            </a:r>
          </a:p>
        </p:txBody>
      </p:sp>
      <p:sp>
        <p:nvSpPr>
          <p:cNvPr id="83987" name="Rectangle 19"/>
          <p:cNvSpPr>
            <a:spLocks noChangeArrowheads="1"/>
          </p:cNvSpPr>
          <p:nvPr/>
        </p:nvSpPr>
        <p:spPr bwMode="auto">
          <a:xfrm>
            <a:off x="1214438" y="5219700"/>
            <a:ext cx="29432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2</a:t>
            </a:r>
            <a:r>
              <a:rPr lang="en-GB" baseline="30000">
                <a:solidFill>
                  <a:srgbClr val="FFFF00"/>
                </a:solidFill>
              </a:rPr>
              <a:t>nd</a:t>
            </a:r>
            <a:r>
              <a:rPr lang="en-GB">
                <a:solidFill>
                  <a:srgbClr val="FFFF00"/>
                </a:solidFill>
              </a:rPr>
              <a:t> Caitlin 10.05sec</a:t>
            </a:r>
          </a:p>
        </p:txBody>
      </p:sp>
      <p:sp>
        <p:nvSpPr>
          <p:cNvPr id="83988" name="Rectangle 20"/>
          <p:cNvSpPr>
            <a:spLocks noChangeArrowheads="1"/>
          </p:cNvSpPr>
          <p:nvPr/>
        </p:nvSpPr>
        <p:spPr bwMode="auto">
          <a:xfrm>
            <a:off x="1214438" y="5694363"/>
            <a:ext cx="27908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3</a:t>
            </a:r>
            <a:r>
              <a:rPr lang="en-GB" baseline="30000">
                <a:solidFill>
                  <a:srgbClr val="FFFF00"/>
                </a:solidFill>
              </a:rPr>
              <a:t>rd</a:t>
            </a:r>
            <a:r>
              <a:rPr lang="en-GB">
                <a:solidFill>
                  <a:srgbClr val="FFFF00"/>
                </a:solidFill>
              </a:rPr>
              <a:t> Euan 10.73 sec</a:t>
            </a:r>
          </a:p>
        </p:txBody>
      </p:sp>
      <p:sp>
        <p:nvSpPr>
          <p:cNvPr id="83989" name="Rectangle 21"/>
          <p:cNvSpPr>
            <a:spLocks noChangeArrowheads="1"/>
          </p:cNvSpPr>
          <p:nvPr/>
        </p:nvSpPr>
        <p:spPr bwMode="auto">
          <a:xfrm>
            <a:off x="5634038" y="5219700"/>
            <a:ext cx="273843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4</a:t>
            </a:r>
            <a:r>
              <a:rPr lang="en-GB" baseline="30000">
                <a:solidFill>
                  <a:srgbClr val="FFFF00"/>
                </a:solidFill>
              </a:rPr>
              <a:t>th</a:t>
            </a:r>
            <a:r>
              <a:rPr lang="en-GB">
                <a:solidFill>
                  <a:srgbClr val="FFFF00"/>
                </a:solidFill>
              </a:rPr>
              <a:t> Amy 10.92 sec</a:t>
            </a:r>
          </a:p>
        </p:txBody>
      </p:sp>
      <p:sp>
        <p:nvSpPr>
          <p:cNvPr id="83990" name="Rectangle 22"/>
          <p:cNvSpPr>
            <a:spLocks noChangeArrowheads="1"/>
          </p:cNvSpPr>
          <p:nvPr/>
        </p:nvSpPr>
        <p:spPr bwMode="auto">
          <a:xfrm>
            <a:off x="5634038" y="5697538"/>
            <a:ext cx="273367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5</a:t>
            </a:r>
            <a:r>
              <a:rPr lang="en-GB" baseline="30000">
                <a:solidFill>
                  <a:srgbClr val="FFFF00"/>
                </a:solidFill>
              </a:rPr>
              <a:t>th</a:t>
            </a:r>
            <a:r>
              <a:rPr lang="en-GB">
                <a:solidFill>
                  <a:srgbClr val="FFFF00"/>
                </a:solidFill>
              </a:rPr>
              <a:t> Mark 11.01 sec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39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839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8398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8398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8398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839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839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839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839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986" grpId="0"/>
      <p:bldP spid="83987" grpId="0"/>
      <p:bldP spid="83988" grpId="0"/>
      <p:bldP spid="83989" grpId="0"/>
      <p:bldP spid="8399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7" name="Rectangle 5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36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Time</a:t>
            </a:r>
          </a:p>
        </p:txBody>
      </p:sp>
      <p:sp>
        <p:nvSpPr>
          <p:cNvPr id="28675" name="Text Box 6"/>
          <p:cNvSpPr txBox="1">
            <a:spLocks noChangeArrowheads="1"/>
          </p:cNvSpPr>
          <p:nvPr/>
        </p:nvSpPr>
        <p:spPr bwMode="auto">
          <a:xfrm>
            <a:off x="3417888" y="1409700"/>
            <a:ext cx="27320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cs typeface="Arial" pitchFamily="34" charset="0"/>
              </a:rPr>
              <a:t>Minute &amp; Seconds</a:t>
            </a:r>
          </a:p>
        </p:txBody>
      </p:sp>
      <p:sp>
        <p:nvSpPr>
          <p:cNvPr id="28676" name="Text Box 10"/>
          <p:cNvSpPr txBox="1">
            <a:spLocks noChangeArrowheads="1"/>
          </p:cNvSpPr>
          <p:nvPr/>
        </p:nvSpPr>
        <p:spPr bwMode="auto">
          <a:xfrm>
            <a:off x="936625" y="2166938"/>
            <a:ext cx="8207375" cy="1570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	In a race Katrina beat Daniel by 0.53 sec. 		Daniel’s time was 10.46 secs. </a:t>
            </a:r>
          </a:p>
          <a:p>
            <a:pPr eaLnBrk="1" hangingPunct="1"/>
            <a:endParaRPr lang="en-GB">
              <a:solidFill>
                <a:srgbClr val="FFFF00"/>
              </a:solidFill>
            </a:endParaRPr>
          </a:p>
          <a:p>
            <a:pPr eaLnBrk="1" hangingPunct="1"/>
            <a:r>
              <a:rPr lang="en-GB"/>
              <a:t>		What was Katrina’s time ?</a:t>
            </a:r>
          </a:p>
        </p:txBody>
      </p:sp>
      <p:sp>
        <p:nvSpPr>
          <p:cNvPr id="85003" name="Rectangle 11"/>
          <p:cNvSpPr>
            <a:spLocks noChangeArrowheads="1"/>
          </p:cNvSpPr>
          <p:nvPr/>
        </p:nvSpPr>
        <p:spPr bwMode="auto">
          <a:xfrm>
            <a:off x="1223963" y="3835400"/>
            <a:ext cx="7516812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algn="ctr"/>
            <a:r>
              <a:rPr lang="en-GB">
                <a:solidFill>
                  <a:srgbClr val="FFFF00"/>
                </a:solidFill>
              </a:rPr>
              <a:t>Katrina won therefore her time will be 0.53 less.</a:t>
            </a:r>
          </a:p>
        </p:txBody>
      </p:sp>
      <p:graphicFrame>
        <p:nvGraphicFramePr>
          <p:cNvPr id="85008" name="Object 16"/>
          <p:cNvGraphicFramePr>
            <a:graphicFrameLocks noChangeAspect="1"/>
          </p:cNvGraphicFramePr>
          <p:nvPr/>
        </p:nvGraphicFramePr>
        <p:xfrm>
          <a:off x="3790950" y="4362450"/>
          <a:ext cx="1841500" cy="1724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680" name="Equation" r:id="rId3" imgW="800100" imgH="749300" progId="Equation.DSMT4">
                  <p:embed/>
                </p:oleObj>
              </mc:Choice>
              <mc:Fallback>
                <p:oleObj name="Equation" r:id="rId3" imgW="800100" imgH="7493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4362450"/>
                        <a:ext cx="1841500" cy="1724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8679" name="Picture 19" descr="matthew_late_for_school_lc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8663" y="2520950"/>
            <a:ext cx="1362075" cy="1485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8500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85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00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5" name="Rectangle 5"/>
          <p:cNvSpPr>
            <a:spLocks noChangeArrowheads="1"/>
          </p:cNvSpPr>
          <p:nvPr/>
        </p:nvSpPr>
        <p:spPr bwMode="auto">
          <a:xfrm>
            <a:off x="1690688" y="2344738"/>
            <a:ext cx="216058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Learning Intention</a:t>
            </a:r>
          </a:p>
        </p:txBody>
      </p:sp>
      <p:sp>
        <p:nvSpPr>
          <p:cNvPr id="71686" name="Rectangle 6"/>
          <p:cNvSpPr>
            <a:spLocks noChangeArrowheads="1"/>
          </p:cNvSpPr>
          <p:nvPr/>
        </p:nvSpPr>
        <p:spPr bwMode="auto">
          <a:xfrm>
            <a:off x="6075363" y="2344738"/>
            <a:ext cx="19478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GB" sz="1800" u="sng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Success Criteria</a:t>
            </a:r>
          </a:p>
        </p:txBody>
      </p:sp>
      <p:sp>
        <p:nvSpPr>
          <p:cNvPr id="71687" name="Text Box 7"/>
          <p:cNvSpPr txBox="1">
            <a:spLocks noChangeArrowheads="1"/>
          </p:cNvSpPr>
          <p:nvPr/>
        </p:nvSpPr>
        <p:spPr bwMode="auto">
          <a:xfrm>
            <a:off x="5057775" y="3992563"/>
            <a:ext cx="3833813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2.	Change from 24 to 12 hour clock.</a:t>
            </a:r>
            <a:endParaRPr lang="en-GB" sz="3600">
              <a:solidFill>
                <a:srgbClr val="FFFF00"/>
              </a:solidFill>
              <a:cs typeface="Arial" charset="0"/>
            </a:endParaRPr>
          </a:p>
        </p:txBody>
      </p:sp>
      <p:sp>
        <p:nvSpPr>
          <p:cNvPr id="16389" name="Line 8"/>
          <p:cNvSpPr>
            <a:spLocks noChangeShapeType="1"/>
          </p:cNvSpPr>
          <p:nvPr/>
        </p:nvSpPr>
        <p:spPr bwMode="auto">
          <a:xfrm>
            <a:off x="4914900" y="2413000"/>
            <a:ext cx="0" cy="3454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71689" name="Rectangle 9"/>
          <p:cNvSpPr>
            <a:spLocks noChangeArrowheads="1"/>
          </p:cNvSpPr>
          <p:nvPr/>
        </p:nvSpPr>
        <p:spPr bwMode="auto">
          <a:xfrm>
            <a:off x="977900" y="3005138"/>
            <a:ext cx="38862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To revise previous work on converting between </a:t>
            </a:r>
          </a:p>
          <a:p>
            <a:pPr marL="800100" lvl="1" indent="-342900">
              <a:defRPr/>
            </a:pPr>
            <a:r>
              <a:rPr lang="en-GB" sz="1800" dirty="0">
                <a:solidFill>
                  <a:srgbClr val="FFFF00"/>
                </a:solidFill>
                <a:cs typeface="Arial" charset="0"/>
              </a:rPr>
              <a:t>	12 and 24 hr clock and vice versa.</a:t>
            </a:r>
            <a:endParaRPr lang="en-GB" sz="1800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16391" name="Text Box 10"/>
          <p:cNvSpPr txBox="1">
            <a:spLocks noChangeArrowheads="1"/>
          </p:cNvSpPr>
          <p:nvPr/>
        </p:nvSpPr>
        <p:spPr bwMode="auto">
          <a:xfrm>
            <a:off x="3875088" y="1385888"/>
            <a:ext cx="13414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cs typeface="Arial" pitchFamily="34" charset="0"/>
              </a:rPr>
              <a:t>Revision</a:t>
            </a:r>
          </a:p>
        </p:txBody>
      </p:sp>
      <p:sp>
        <p:nvSpPr>
          <p:cNvPr id="71691" name="Text Box 11"/>
          <p:cNvSpPr txBox="1">
            <a:spLocks noChangeArrowheads="1"/>
          </p:cNvSpPr>
          <p:nvPr/>
        </p:nvSpPr>
        <p:spPr bwMode="auto">
          <a:xfrm>
            <a:off x="5057775" y="3005138"/>
            <a:ext cx="4086225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800100" lvl="1" indent="-342900">
              <a:buFontTx/>
              <a:buAutoNum type="arabicPeriod"/>
              <a:defRPr/>
            </a:pPr>
            <a:r>
              <a:rPr lang="en-GB" sz="1800"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Change from 12 to 24 hour clock.</a:t>
            </a:r>
            <a:endParaRPr lang="en-GB" sz="1800">
              <a:solidFill>
                <a:srgbClr val="FFFF00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7169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808163" y="374650"/>
            <a:ext cx="5537200" cy="949325"/>
          </a:xfrm>
        </p:spPr>
        <p:txBody>
          <a:bodyPr/>
          <a:lstStyle/>
          <a:p>
            <a:pPr algn="ctr" eaLnBrk="1" hangingPunct="1">
              <a:defRPr/>
            </a:pPr>
            <a:r>
              <a:rPr lang="en-GB" sz="4000" smtClean="0">
                <a:solidFill>
                  <a:srgbClr val="FFFF00"/>
                </a:solidFill>
              </a:rPr>
              <a:t>Converting Time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716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6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687" grpId="0"/>
      <p:bldP spid="71689" grpId="0"/>
      <p:bldP spid="7169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0025" y="457200"/>
            <a:ext cx="8801100" cy="3089275"/>
            <a:chOff x="126" y="288"/>
            <a:chExt cx="5544" cy="1946"/>
          </a:xfrm>
        </p:grpSpPr>
        <p:sp>
          <p:nvSpPr>
            <p:cNvPr id="17427" name="Rectangle 3"/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17428" name="Rectangle 4"/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17429" name="Rectangle 5"/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17430" name="Rectangle 6"/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17431" name="Rectangle 7"/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17432" name="Rectangle 8"/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17433" name="Rectangle 9"/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17434" name="Rectangle 10"/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17435" name="Rectangle 11"/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17436" name="Rectangle 12"/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17437" name="Rectangle 13"/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17438" name="Rectangle 14"/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17439" name="Rectangle 15"/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17440" name="Rectangle 16"/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17441" name="Rectangle 17"/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17442" name="Rectangle 18"/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17443" name="Rectangle 19"/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17444" name="Rectangle 20"/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17445" name="Rectangle 21"/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17446" name="Rectangle 22"/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17447" name="Rectangle 23"/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17448" name="Rectangle 24"/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17449" name="Rectangle 25"/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17450" name="Rectangle 26"/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17451" name="Rectangle 27"/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17452" name="Rectangle 28"/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17453" name="Rectangle 29"/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17454" name="Rectangle 30"/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17455" name="Rectangle 31"/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17456" name="Rectangle 32"/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17457" name="Rectangle 33"/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17458" name="Rectangle 34"/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17459" name="Rectangle 35"/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17460" name="Rectangle 36"/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17461" name="Rectangle 37"/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17462" name="Rectangle 38"/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17463" name="Rectangle 39"/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17464" name="Rectangle 40"/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17465" name="Rectangle 41"/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17466" name="Rectangle 42"/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17467" name="Rectangle 43"/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17468" name="Rectangle 44"/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17469" name="Rectangle 45"/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17470" name="Rectangle 46"/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17471" name="Rectangle 47"/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17472" name="Rectangle 48"/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17473" name="Rectangle 49"/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17474" name="Rectangle 50"/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17475" name="Line 51"/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6" name="Line 52"/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7" name="Line 53"/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8" name="Line 54"/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79" name="Line 55"/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0" name="Line 56"/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1" name="Line 57"/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2" name="Line 58"/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3" name="Line 59"/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4" name="Line 60"/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5" name="Line 61"/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6" name="Line 62"/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7" name="Line 63"/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8" name="Line 64"/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89" name="Line 65"/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0" name="Line 66"/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1" name="Line 67"/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2" name="Line 68"/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7493" name="Text Box 69"/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12/24 Hour Clock</a:t>
              </a:r>
            </a:p>
          </p:txBody>
        </p:sp>
      </p:grpSp>
      <p:sp>
        <p:nvSpPr>
          <p:cNvPr id="74822" name="Text Box 70"/>
          <p:cNvSpPr txBox="1">
            <a:spLocks noChangeArrowheads="1"/>
          </p:cNvSpPr>
          <p:nvPr/>
        </p:nvSpPr>
        <p:spPr bwMode="auto">
          <a:xfrm>
            <a:off x="196850" y="3676650"/>
            <a:ext cx="8794750" cy="3968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FFFCC"/>
                </a:solidFill>
              </a:rPr>
              <a:t>To go from 12 hour clock to 24 hour clock just </a:t>
            </a:r>
            <a:r>
              <a:rPr lang="en-GB" sz="2000" b="1" u="sng">
                <a:solidFill>
                  <a:schemeClr val="bg1"/>
                </a:solidFill>
              </a:rPr>
              <a:t>add </a:t>
            </a:r>
            <a:r>
              <a:rPr lang="en-GB" sz="2000">
                <a:solidFill>
                  <a:srgbClr val="FFFFCC"/>
                </a:solidFill>
              </a:rPr>
              <a:t>12 to the pm hours:</a:t>
            </a:r>
          </a:p>
        </p:txBody>
      </p:sp>
      <p:sp>
        <p:nvSpPr>
          <p:cNvPr id="74823" name="Text Box 71"/>
          <p:cNvSpPr txBox="1">
            <a:spLocks noChangeArrowheads="1"/>
          </p:cNvSpPr>
          <p:nvPr/>
        </p:nvSpPr>
        <p:spPr bwMode="auto">
          <a:xfrm>
            <a:off x="4229100" y="4254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2000</a:t>
            </a:r>
          </a:p>
        </p:txBody>
      </p:sp>
      <p:sp>
        <p:nvSpPr>
          <p:cNvPr id="74824" name="Text Box 72"/>
          <p:cNvSpPr txBox="1">
            <a:spLocks noChangeArrowheads="1"/>
          </p:cNvSpPr>
          <p:nvPr/>
        </p:nvSpPr>
        <p:spPr bwMode="auto">
          <a:xfrm>
            <a:off x="7543800" y="4235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2100</a:t>
            </a:r>
          </a:p>
        </p:txBody>
      </p:sp>
      <p:sp>
        <p:nvSpPr>
          <p:cNvPr id="74825" name="Text Box 73"/>
          <p:cNvSpPr txBox="1">
            <a:spLocks noChangeArrowheads="1"/>
          </p:cNvSpPr>
          <p:nvPr/>
        </p:nvSpPr>
        <p:spPr bwMode="auto">
          <a:xfrm>
            <a:off x="3333750" y="49593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1830</a:t>
            </a:r>
          </a:p>
        </p:txBody>
      </p:sp>
      <p:sp>
        <p:nvSpPr>
          <p:cNvPr id="74826" name="Text Box 74"/>
          <p:cNvSpPr txBox="1">
            <a:spLocks noChangeArrowheads="1"/>
          </p:cNvSpPr>
          <p:nvPr/>
        </p:nvSpPr>
        <p:spPr bwMode="auto">
          <a:xfrm>
            <a:off x="7381875" y="49974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2330</a:t>
            </a:r>
          </a:p>
        </p:txBody>
      </p:sp>
      <p:sp>
        <p:nvSpPr>
          <p:cNvPr id="74827" name="Text Box 75"/>
          <p:cNvSpPr txBox="1">
            <a:spLocks noChangeArrowheads="1"/>
          </p:cNvSpPr>
          <p:nvPr/>
        </p:nvSpPr>
        <p:spPr bwMode="auto">
          <a:xfrm>
            <a:off x="3448050" y="5740400"/>
            <a:ext cx="9144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1620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42900" y="4197350"/>
            <a:ext cx="7200900" cy="2008188"/>
            <a:chOff x="216" y="2748"/>
            <a:chExt cx="4536" cy="1265"/>
          </a:xfrm>
        </p:grpSpPr>
        <p:sp>
          <p:nvSpPr>
            <p:cNvPr id="17420" name="Text Box 77"/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</a:rPr>
                <a:t>Examples</a:t>
              </a:r>
            </a:p>
          </p:txBody>
        </p:sp>
        <p:sp>
          <p:nvSpPr>
            <p:cNvPr id="74830" name="Text Box 78"/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8 pm</a:t>
              </a:r>
              <a:r>
                <a:rPr lang="en-GB" sz="2200"/>
                <a:t> becomes</a:t>
              </a:r>
            </a:p>
          </p:txBody>
        </p:sp>
        <p:sp>
          <p:nvSpPr>
            <p:cNvPr id="74831" name="Text Box 79"/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9 pm</a:t>
              </a:r>
              <a:r>
                <a:rPr lang="en-GB" sz="2200"/>
                <a:t> becomes</a:t>
              </a:r>
            </a:p>
          </p:txBody>
        </p:sp>
        <p:sp>
          <p:nvSpPr>
            <p:cNvPr id="74832" name="Text Box 80"/>
            <p:cNvSpPr txBox="1">
              <a:spLocks noChangeArrowheads="1"/>
            </p:cNvSpPr>
            <p:nvPr/>
          </p:nvSpPr>
          <p:spPr bwMode="auto">
            <a:xfrm>
              <a:off x="37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6:30 pm</a:t>
              </a:r>
              <a:r>
                <a:rPr lang="en-GB" sz="2200"/>
                <a:t> becomes</a:t>
              </a:r>
            </a:p>
          </p:txBody>
        </p:sp>
        <p:sp>
          <p:nvSpPr>
            <p:cNvPr id="74833" name="Text Box 81"/>
            <p:cNvSpPr txBox="1">
              <a:spLocks noChangeArrowheads="1"/>
            </p:cNvSpPr>
            <p:nvPr/>
          </p:nvSpPr>
          <p:spPr bwMode="auto">
            <a:xfrm>
              <a:off x="2904" y="3252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11:30 pm</a:t>
              </a:r>
              <a:r>
                <a:rPr lang="en-GB" sz="2200"/>
                <a:t> becomes</a:t>
              </a:r>
            </a:p>
          </p:txBody>
        </p:sp>
        <p:sp>
          <p:nvSpPr>
            <p:cNvPr id="74834" name="Text Box 82"/>
            <p:cNvSpPr txBox="1">
              <a:spLocks noChangeArrowheads="1"/>
            </p:cNvSpPr>
            <p:nvPr/>
          </p:nvSpPr>
          <p:spPr bwMode="auto">
            <a:xfrm>
              <a:off x="44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4:20 pm</a:t>
              </a:r>
              <a:r>
                <a:rPr lang="en-GB" sz="2200"/>
                <a:t> becomes</a:t>
              </a:r>
            </a:p>
          </p:txBody>
        </p:sp>
        <p:sp>
          <p:nvSpPr>
            <p:cNvPr id="74835" name="Text Box 83"/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3:10 pm</a:t>
              </a:r>
              <a:r>
                <a:rPr lang="en-GB" sz="2200"/>
                <a:t> becomes</a:t>
              </a:r>
            </a:p>
          </p:txBody>
        </p:sp>
      </p:grpSp>
      <p:sp>
        <p:nvSpPr>
          <p:cNvPr id="74836" name="Text Box 84"/>
          <p:cNvSpPr txBox="1">
            <a:spLocks noChangeArrowheads="1"/>
          </p:cNvSpPr>
          <p:nvPr/>
        </p:nvSpPr>
        <p:spPr bwMode="auto">
          <a:xfrm>
            <a:off x="7496175" y="57785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1510</a:t>
            </a:r>
          </a:p>
        </p:txBody>
      </p:sp>
      <p:sp>
        <p:nvSpPr>
          <p:cNvPr id="74838" name="Rectangle 86"/>
          <p:cNvSpPr>
            <a:spLocks noChangeArrowheads="1"/>
          </p:cNvSpPr>
          <p:nvPr/>
        </p:nvSpPr>
        <p:spPr bwMode="auto">
          <a:xfrm>
            <a:off x="1143000" y="2374900"/>
            <a:ext cx="7848600" cy="1181100"/>
          </a:xfrm>
          <a:prstGeom prst="rect">
            <a:avLst/>
          </a:prstGeom>
          <a:solidFill>
            <a:srgbClr val="FFFF00">
              <a:alpha val="36078"/>
            </a:srgbClr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48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48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48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48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4822" grpId="0" animBg="1" autoUpdateAnimBg="0"/>
      <p:bldP spid="74823" grpId="0" animBg="1" autoUpdateAnimBg="0"/>
      <p:bldP spid="74824" grpId="0" animBg="1" autoUpdateAnimBg="0"/>
      <p:bldP spid="74825" grpId="0" animBg="1" autoUpdateAnimBg="0"/>
      <p:bldP spid="74826" grpId="0" animBg="1" autoUpdateAnimBg="0"/>
      <p:bldP spid="74827" grpId="0" animBg="1" autoUpdateAnimBg="0"/>
      <p:bldP spid="74836" grpId="0" animBg="1" autoUpdateAnimBg="0"/>
      <p:bldP spid="7483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00025" y="330200"/>
            <a:ext cx="8801100" cy="3089275"/>
            <a:chOff x="126" y="288"/>
            <a:chExt cx="5544" cy="1946"/>
          </a:xfrm>
        </p:grpSpPr>
        <p:sp>
          <p:nvSpPr>
            <p:cNvPr id="18451" name="Rectangle 3"/>
            <p:cNvSpPr>
              <a:spLocks noChangeArrowheads="1"/>
            </p:cNvSpPr>
            <p:nvPr/>
          </p:nvSpPr>
          <p:spPr bwMode="auto">
            <a:xfrm>
              <a:off x="5214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2300</a:t>
              </a:r>
            </a:p>
          </p:txBody>
        </p:sp>
        <p:sp>
          <p:nvSpPr>
            <p:cNvPr id="18452" name="Rectangle 4"/>
            <p:cNvSpPr>
              <a:spLocks noChangeArrowheads="1"/>
            </p:cNvSpPr>
            <p:nvPr/>
          </p:nvSpPr>
          <p:spPr bwMode="auto">
            <a:xfrm>
              <a:off x="4758" y="1867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2200</a:t>
              </a:r>
            </a:p>
          </p:txBody>
        </p:sp>
        <p:sp>
          <p:nvSpPr>
            <p:cNvPr id="18453" name="Rectangle 5"/>
            <p:cNvSpPr>
              <a:spLocks noChangeArrowheads="1"/>
            </p:cNvSpPr>
            <p:nvPr/>
          </p:nvSpPr>
          <p:spPr bwMode="auto">
            <a:xfrm>
              <a:off x="4314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2100</a:t>
              </a:r>
            </a:p>
          </p:txBody>
        </p:sp>
        <p:sp>
          <p:nvSpPr>
            <p:cNvPr id="18454" name="Rectangle 6"/>
            <p:cNvSpPr>
              <a:spLocks noChangeArrowheads="1"/>
            </p:cNvSpPr>
            <p:nvPr/>
          </p:nvSpPr>
          <p:spPr bwMode="auto">
            <a:xfrm>
              <a:off x="3882" y="1867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2000</a:t>
              </a:r>
            </a:p>
          </p:txBody>
        </p:sp>
        <p:sp>
          <p:nvSpPr>
            <p:cNvPr id="18455" name="Rectangle 7"/>
            <p:cNvSpPr>
              <a:spLocks noChangeArrowheads="1"/>
            </p:cNvSpPr>
            <p:nvPr/>
          </p:nvSpPr>
          <p:spPr bwMode="auto">
            <a:xfrm>
              <a:off x="3462" y="1867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1900</a:t>
              </a:r>
            </a:p>
          </p:txBody>
        </p:sp>
        <p:sp>
          <p:nvSpPr>
            <p:cNvPr id="18456" name="Rectangle 8"/>
            <p:cNvSpPr>
              <a:spLocks noChangeArrowheads="1"/>
            </p:cNvSpPr>
            <p:nvPr/>
          </p:nvSpPr>
          <p:spPr bwMode="auto">
            <a:xfrm>
              <a:off x="3018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1800</a:t>
              </a:r>
            </a:p>
          </p:txBody>
        </p:sp>
        <p:sp>
          <p:nvSpPr>
            <p:cNvPr id="18457" name="Rectangle 9"/>
            <p:cNvSpPr>
              <a:spLocks noChangeArrowheads="1"/>
            </p:cNvSpPr>
            <p:nvPr/>
          </p:nvSpPr>
          <p:spPr bwMode="auto">
            <a:xfrm>
              <a:off x="2526" y="1867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1700</a:t>
              </a:r>
            </a:p>
          </p:txBody>
        </p:sp>
        <p:sp>
          <p:nvSpPr>
            <p:cNvPr id="18458" name="Rectangle 10"/>
            <p:cNvSpPr>
              <a:spLocks noChangeArrowheads="1"/>
            </p:cNvSpPr>
            <p:nvPr/>
          </p:nvSpPr>
          <p:spPr bwMode="auto">
            <a:xfrm>
              <a:off x="2082" y="1867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1600</a:t>
              </a:r>
            </a:p>
          </p:txBody>
        </p:sp>
        <p:sp>
          <p:nvSpPr>
            <p:cNvPr id="18459" name="Rectangle 11"/>
            <p:cNvSpPr>
              <a:spLocks noChangeArrowheads="1"/>
            </p:cNvSpPr>
            <p:nvPr/>
          </p:nvSpPr>
          <p:spPr bwMode="auto">
            <a:xfrm>
              <a:off x="160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1500</a:t>
              </a:r>
            </a:p>
          </p:txBody>
        </p:sp>
        <p:sp>
          <p:nvSpPr>
            <p:cNvPr id="18460" name="Rectangle 12"/>
            <p:cNvSpPr>
              <a:spLocks noChangeArrowheads="1"/>
            </p:cNvSpPr>
            <p:nvPr/>
          </p:nvSpPr>
          <p:spPr bwMode="auto">
            <a:xfrm>
              <a:off x="1122" y="1867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1400</a:t>
              </a:r>
            </a:p>
          </p:txBody>
        </p:sp>
        <p:sp>
          <p:nvSpPr>
            <p:cNvPr id="18461" name="Rectangle 13"/>
            <p:cNvSpPr>
              <a:spLocks noChangeArrowheads="1"/>
            </p:cNvSpPr>
            <p:nvPr/>
          </p:nvSpPr>
          <p:spPr bwMode="auto">
            <a:xfrm>
              <a:off x="726" y="1867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1300</a:t>
              </a:r>
            </a:p>
          </p:txBody>
        </p:sp>
        <p:sp>
          <p:nvSpPr>
            <p:cNvPr id="18462" name="Rectangle 14"/>
            <p:cNvSpPr>
              <a:spLocks noChangeArrowheads="1"/>
            </p:cNvSpPr>
            <p:nvPr/>
          </p:nvSpPr>
          <p:spPr bwMode="auto">
            <a:xfrm>
              <a:off x="126" y="1867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1200</a:t>
              </a:r>
            </a:p>
          </p:txBody>
        </p:sp>
        <p:sp>
          <p:nvSpPr>
            <p:cNvPr id="18463" name="Rectangle 15"/>
            <p:cNvSpPr>
              <a:spLocks noChangeArrowheads="1"/>
            </p:cNvSpPr>
            <p:nvPr/>
          </p:nvSpPr>
          <p:spPr bwMode="auto">
            <a:xfrm>
              <a:off x="5214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pm</a:t>
              </a:r>
            </a:p>
          </p:txBody>
        </p:sp>
        <p:sp>
          <p:nvSpPr>
            <p:cNvPr id="18464" name="Rectangle 16"/>
            <p:cNvSpPr>
              <a:spLocks noChangeArrowheads="1"/>
            </p:cNvSpPr>
            <p:nvPr/>
          </p:nvSpPr>
          <p:spPr bwMode="auto">
            <a:xfrm>
              <a:off x="4758" y="1500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pm</a:t>
              </a:r>
            </a:p>
          </p:txBody>
        </p:sp>
        <p:sp>
          <p:nvSpPr>
            <p:cNvPr id="18465" name="Rectangle 17"/>
            <p:cNvSpPr>
              <a:spLocks noChangeArrowheads="1"/>
            </p:cNvSpPr>
            <p:nvPr/>
          </p:nvSpPr>
          <p:spPr bwMode="auto">
            <a:xfrm>
              <a:off x="4314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pm</a:t>
              </a:r>
            </a:p>
          </p:txBody>
        </p:sp>
        <p:sp>
          <p:nvSpPr>
            <p:cNvPr id="18466" name="Rectangle 18"/>
            <p:cNvSpPr>
              <a:spLocks noChangeArrowheads="1"/>
            </p:cNvSpPr>
            <p:nvPr/>
          </p:nvSpPr>
          <p:spPr bwMode="auto">
            <a:xfrm>
              <a:off x="3882" y="1500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pm</a:t>
              </a:r>
            </a:p>
          </p:txBody>
        </p:sp>
        <p:sp>
          <p:nvSpPr>
            <p:cNvPr id="18467" name="Rectangle 19"/>
            <p:cNvSpPr>
              <a:spLocks noChangeArrowheads="1"/>
            </p:cNvSpPr>
            <p:nvPr/>
          </p:nvSpPr>
          <p:spPr bwMode="auto">
            <a:xfrm>
              <a:off x="3462" y="1500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pm</a:t>
              </a:r>
            </a:p>
          </p:txBody>
        </p:sp>
        <p:sp>
          <p:nvSpPr>
            <p:cNvPr id="18468" name="Rectangle 20"/>
            <p:cNvSpPr>
              <a:spLocks noChangeArrowheads="1"/>
            </p:cNvSpPr>
            <p:nvPr/>
          </p:nvSpPr>
          <p:spPr bwMode="auto">
            <a:xfrm>
              <a:off x="3018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pm</a:t>
              </a:r>
            </a:p>
          </p:txBody>
        </p:sp>
        <p:sp>
          <p:nvSpPr>
            <p:cNvPr id="18469" name="Rectangle 21"/>
            <p:cNvSpPr>
              <a:spLocks noChangeArrowheads="1"/>
            </p:cNvSpPr>
            <p:nvPr/>
          </p:nvSpPr>
          <p:spPr bwMode="auto">
            <a:xfrm>
              <a:off x="2526" y="1500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 pm</a:t>
              </a:r>
            </a:p>
          </p:txBody>
        </p:sp>
        <p:sp>
          <p:nvSpPr>
            <p:cNvPr id="18470" name="Rectangle 22"/>
            <p:cNvSpPr>
              <a:spLocks noChangeArrowheads="1"/>
            </p:cNvSpPr>
            <p:nvPr/>
          </p:nvSpPr>
          <p:spPr bwMode="auto">
            <a:xfrm>
              <a:off x="2082" y="1500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pm</a:t>
              </a:r>
            </a:p>
          </p:txBody>
        </p:sp>
        <p:sp>
          <p:nvSpPr>
            <p:cNvPr id="18471" name="Rectangle 23"/>
            <p:cNvSpPr>
              <a:spLocks noChangeArrowheads="1"/>
            </p:cNvSpPr>
            <p:nvPr/>
          </p:nvSpPr>
          <p:spPr bwMode="auto">
            <a:xfrm>
              <a:off x="160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pm</a:t>
              </a:r>
            </a:p>
          </p:txBody>
        </p:sp>
        <p:sp>
          <p:nvSpPr>
            <p:cNvPr id="18472" name="Rectangle 24"/>
            <p:cNvSpPr>
              <a:spLocks noChangeArrowheads="1"/>
            </p:cNvSpPr>
            <p:nvPr/>
          </p:nvSpPr>
          <p:spPr bwMode="auto">
            <a:xfrm>
              <a:off x="1122" y="1500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pm</a:t>
              </a:r>
            </a:p>
          </p:txBody>
        </p:sp>
        <p:sp>
          <p:nvSpPr>
            <p:cNvPr id="18473" name="Rectangle 25"/>
            <p:cNvSpPr>
              <a:spLocks noChangeArrowheads="1"/>
            </p:cNvSpPr>
            <p:nvPr/>
          </p:nvSpPr>
          <p:spPr bwMode="auto">
            <a:xfrm>
              <a:off x="726" y="1500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pm</a:t>
              </a:r>
            </a:p>
          </p:txBody>
        </p:sp>
        <p:sp>
          <p:nvSpPr>
            <p:cNvPr id="18474" name="Rectangle 26"/>
            <p:cNvSpPr>
              <a:spLocks noChangeArrowheads="1"/>
            </p:cNvSpPr>
            <p:nvPr/>
          </p:nvSpPr>
          <p:spPr bwMode="auto">
            <a:xfrm>
              <a:off x="126" y="1500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midday</a:t>
              </a:r>
            </a:p>
          </p:txBody>
        </p:sp>
        <p:sp>
          <p:nvSpPr>
            <p:cNvPr id="18475" name="Rectangle 27"/>
            <p:cNvSpPr>
              <a:spLocks noChangeArrowheads="1"/>
            </p:cNvSpPr>
            <p:nvPr/>
          </p:nvSpPr>
          <p:spPr bwMode="auto">
            <a:xfrm>
              <a:off x="5214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1100</a:t>
              </a:r>
            </a:p>
          </p:txBody>
        </p:sp>
        <p:sp>
          <p:nvSpPr>
            <p:cNvPr id="18476" name="Rectangle 28"/>
            <p:cNvSpPr>
              <a:spLocks noChangeArrowheads="1"/>
            </p:cNvSpPr>
            <p:nvPr/>
          </p:nvSpPr>
          <p:spPr bwMode="auto">
            <a:xfrm>
              <a:off x="4758" y="1133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1000</a:t>
              </a:r>
            </a:p>
          </p:txBody>
        </p:sp>
        <p:sp>
          <p:nvSpPr>
            <p:cNvPr id="18477" name="Rectangle 29"/>
            <p:cNvSpPr>
              <a:spLocks noChangeArrowheads="1"/>
            </p:cNvSpPr>
            <p:nvPr/>
          </p:nvSpPr>
          <p:spPr bwMode="auto">
            <a:xfrm>
              <a:off x="4314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0900</a:t>
              </a:r>
            </a:p>
          </p:txBody>
        </p:sp>
        <p:sp>
          <p:nvSpPr>
            <p:cNvPr id="18478" name="Rectangle 30"/>
            <p:cNvSpPr>
              <a:spLocks noChangeArrowheads="1"/>
            </p:cNvSpPr>
            <p:nvPr/>
          </p:nvSpPr>
          <p:spPr bwMode="auto">
            <a:xfrm>
              <a:off x="3882" y="1133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0800</a:t>
              </a:r>
            </a:p>
          </p:txBody>
        </p:sp>
        <p:sp>
          <p:nvSpPr>
            <p:cNvPr id="18479" name="Rectangle 31"/>
            <p:cNvSpPr>
              <a:spLocks noChangeArrowheads="1"/>
            </p:cNvSpPr>
            <p:nvPr/>
          </p:nvSpPr>
          <p:spPr bwMode="auto">
            <a:xfrm>
              <a:off x="3462" y="1133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0700</a:t>
              </a:r>
            </a:p>
          </p:txBody>
        </p:sp>
        <p:sp>
          <p:nvSpPr>
            <p:cNvPr id="18480" name="Rectangle 32"/>
            <p:cNvSpPr>
              <a:spLocks noChangeArrowheads="1"/>
            </p:cNvSpPr>
            <p:nvPr/>
          </p:nvSpPr>
          <p:spPr bwMode="auto">
            <a:xfrm>
              <a:off x="3018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0600</a:t>
              </a:r>
            </a:p>
          </p:txBody>
        </p:sp>
        <p:sp>
          <p:nvSpPr>
            <p:cNvPr id="18481" name="Rectangle 33"/>
            <p:cNvSpPr>
              <a:spLocks noChangeArrowheads="1"/>
            </p:cNvSpPr>
            <p:nvPr/>
          </p:nvSpPr>
          <p:spPr bwMode="auto">
            <a:xfrm>
              <a:off x="2526" y="1133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0500</a:t>
              </a:r>
            </a:p>
          </p:txBody>
        </p:sp>
        <p:sp>
          <p:nvSpPr>
            <p:cNvPr id="18482" name="Rectangle 34"/>
            <p:cNvSpPr>
              <a:spLocks noChangeArrowheads="1"/>
            </p:cNvSpPr>
            <p:nvPr/>
          </p:nvSpPr>
          <p:spPr bwMode="auto">
            <a:xfrm>
              <a:off x="2082" y="1133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0400</a:t>
              </a:r>
            </a:p>
          </p:txBody>
        </p:sp>
        <p:sp>
          <p:nvSpPr>
            <p:cNvPr id="18483" name="Rectangle 35"/>
            <p:cNvSpPr>
              <a:spLocks noChangeArrowheads="1"/>
            </p:cNvSpPr>
            <p:nvPr/>
          </p:nvSpPr>
          <p:spPr bwMode="auto">
            <a:xfrm>
              <a:off x="160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0300</a:t>
              </a:r>
            </a:p>
          </p:txBody>
        </p:sp>
        <p:sp>
          <p:nvSpPr>
            <p:cNvPr id="18484" name="Rectangle 36"/>
            <p:cNvSpPr>
              <a:spLocks noChangeArrowheads="1"/>
            </p:cNvSpPr>
            <p:nvPr/>
          </p:nvSpPr>
          <p:spPr bwMode="auto">
            <a:xfrm>
              <a:off x="1122" y="1133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0200</a:t>
              </a:r>
            </a:p>
          </p:txBody>
        </p:sp>
        <p:sp>
          <p:nvSpPr>
            <p:cNvPr id="18485" name="Rectangle 37"/>
            <p:cNvSpPr>
              <a:spLocks noChangeArrowheads="1"/>
            </p:cNvSpPr>
            <p:nvPr/>
          </p:nvSpPr>
          <p:spPr bwMode="auto">
            <a:xfrm>
              <a:off x="726" y="1133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0100</a:t>
              </a:r>
            </a:p>
          </p:txBody>
        </p:sp>
        <p:sp>
          <p:nvSpPr>
            <p:cNvPr id="18486" name="Rectangle 38"/>
            <p:cNvSpPr>
              <a:spLocks noChangeArrowheads="1"/>
            </p:cNvSpPr>
            <p:nvPr/>
          </p:nvSpPr>
          <p:spPr bwMode="auto">
            <a:xfrm>
              <a:off x="126" y="1133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B2B2B2"/>
                </a:gs>
                <a:gs pos="50000">
                  <a:srgbClr val="EAEAEA"/>
                </a:gs>
                <a:gs pos="100000">
                  <a:srgbClr val="B2B2B2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chemeClr val="accent2"/>
                  </a:solidFill>
                </a:rPr>
                <a:t>0000</a:t>
              </a:r>
            </a:p>
          </p:txBody>
        </p:sp>
        <p:sp>
          <p:nvSpPr>
            <p:cNvPr id="18487" name="Rectangle 39"/>
            <p:cNvSpPr>
              <a:spLocks noChangeArrowheads="1"/>
            </p:cNvSpPr>
            <p:nvPr/>
          </p:nvSpPr>
          <p:spPr bwMode="auto">
            <a:xfrm>
              <a:off x="5214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11 am</a:t>
              </a:r>
            </a:p>
          </p:txBody>
        </p:sp>
        <p:sp>
          <p:nvSpPr>
            <p:cNvPr id="18488" name="Rectangle 40"/>
            <p:cNvSpPr>
              <a:spLocks noChangeArrowheads="1"/>
            </p:cNvSpPr>
            <p:nvPr/>
          </p:nvSpPr>
          <p:spPr bwMode="auto">
            <a:xfrm>
              <a:off x="4758" y="766"/>
              <a:ext cx="45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10 am</a:t>
              </a:r>
            </a:p>
          </p:txBody>
        </p:sp>
        <p:sp>
          <p:nvSpPr>
            <p:cNvPr id="18489" name="Rectangle 41"/>
            <p:cNvSpPr>
              <a:spLocks noChangeArrowheads="1"/>
            </p:cNvSpPr>
            <p:nvPr/>
          </p:nvSpPr>
          <p:spPr bwMode="auto">
            <a:xfrm>
              <a:off x="4314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9 am</a:t>
              </a:r>
            </a:p>
          </p:txBody>
        </p:sp>
        <p:sp>
          <p:nvSpPr>
            <p:cNvPr id="18490" name="Rectangle 42"/>
            <p:cNvSpPr>
              <a:spLocks noChangeArrowheads="1"/>
            </p:cNvSpPr>
            <p:nvPr/>
          </p:nvSpPr>
          <p:spPr bwMode="auto">
            <a:xfrm>
              <a:off x="3882" y="766"/>
              <a:ext cx="43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8 am</a:t>
              </a:r>
            </a:p>
          </p:txBody>
        </p:sp>
        <p:sp>
          <p:nvSpPr>
            <p:cNvPr id="18491" name="Rectangle 43"/>
            <p:cNvSpPr>
              <a:spLocks noChangeArrowheads="1"/>
            </p:cNvSpPr>
            <p:nvPr/>
          </p:nvSpPr>
          <p:spPr bwMode="auto">
            <a:xfrm>
              <a:off x="3462" y="766"/>
              <a:ext cx="42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7 am</a:t>
              </a:r>
            </a:p>
          </p:txBody>
        </p:sp>
        <p:sp>
          <p:nvSpPr>
            <p:cNvPr id="18492" name="Rectangle 44"/>
            <p:cNvSpPr>
              <a:spLocks noChangeArrowheads="1"/>
            </p:cNvSpPr>
            <p:nvPr/>
          </p:nvSpPr>
          <p:spPr bwMode="auto">
            <a:xfrm>
              <a:off x="3018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6 am</a:t>
              </a:r>
            </a:p>
          </p:txBody>
        </p:sp>
        <p:sp>
          <p:nvSpPr>
            <p:cNvPr id="18493" name="Rectangle 45"/>
            <p:cNvSpPr>
              <a:spLocks noChangeArrowheads="1"/>
            </p:cNvSpPr>
            <p:nvPr/>
          </p:nvSpPr>
          <p:spPr bwMode="auto">
            <a:xfrm>
              <a:off x="2526" y="766"/>
              <a:ext cx="492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5am</a:t>
              </a:r>
            </a:p>
          </p:txBody>
        </p:sp>
        <p:sp>
          <p:nvSpPr>
            <p:cNvPr id="18494" name="Rectangle 46"/>
            <p:cNvSpPr>
              <a:spLocks noChangeArrowheads="1"/>
            </p:cNvSpPr>
            <p:nvPr/>
          </p:nvSpPr>
          <p:spPr bwMode="auto">
            <a:xfrm>
              <a:off x="2082" y="766"/>
              <a:ext cx="444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4 am</a:t>
              </a:r>
            </a:p>
          </p:txBody>
        </p:sp>
        <p:sp>
          <p:nvSpPr>
            <p:cNvPr id="18495" name="Rectangle 47"/>
            <p:cNvSpPr>
              <a:spLocks noChangeArrowheads="1"/>
            </p:cNvSpPr>
            <p:nvPr/>
          </p:nvSpPr>
          <p:spPr bwMode="auto">
            <a:xfrm>
              <a:off x="160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3 am</a:t>
              </a:r>
            </a:p>
          </p:txBody>
        </p:sp>
        <p:sp>
          <p:nvSpPr>
            <p:cNvPr id="18496" name="Rectangle 48"/>
            <p:cNvSpPr>
              <a:spLocks noChangeArrowheads="1"/>
            </p:cNvSpPr>
            <p:nvPr/>
          </p:nvSpPr>
          <p:spPr bwMode="auto">
            <a:xfrm>
              <a:off x="1122" y="766"/>
              <a:ext cx="48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2 am</a:t>
              </a:r>
            </a:p>
          </p:txBody>
        </p:sp>
        <p:sp>
          <p:nvSpPr>
            <p:cNvPr id="18497" name="Rectangle 49"/>
            <p:cNvSpPr>
              <a:spLocks noChangeArrowheads="1"/>
            </p:cNvSpPr>
            <p:nvPr/>
          </p:nvSpPr>
          <p:spPr bwMode="auto">
            <a:xfrm>
              <a:off x="726" y="766"/>
              <a:ext cx="396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500">
                  <a:solidFill>
                    <a:srgbClr val="FF0066"/>
                  </a:solidFill>
                </a:rPr>
                <a:t>1 am</a:t>
              </a:r>
            </a:p>
          </p:txBody>
        </p:sp>
        <p:sp>
          <p:nvSpPr>
            <p:cNvPr id="18498" name="Rectangle 50"/>
            <p:cNvSpPr>
              <a:spLocks noChangeArrowheads="1"/>
            </p:cNvSpPr>
            <p:nvPr/>
          </p:nvSpPr>
          <p:spPr bwMode="auto">
            <a:xfrm>
              <a:off x="126" y="766"/>
              <a:ext cx="600" cy="367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anchor="ctr"/>
            <a:lstStyle/>
            <a:p>
              <a:pPr algn="ctr">
                <a:spcBef>
                  <a:spcPct val="20000"/>
                </a:spcBef>
              </a:pPr>
              <a:r>
                <a:rPr lang="en-GB" sz="1400">
                  <a:solidFill>
                    <a:srgbClr val="FF0066"/>
                  </a:solidFill>
                </a:rPr>
                <a:t>midnight</a:t>
              </a:r>
            </a:p>
          </p:txBody>
        </p:sp>
        <p:sp>
          <p:nvSpPr>
            <p:cNvPr id="18499" name="Line 51"/>
            <p:cNvSpPr>
              <a:spLocks noChangeShapeType="1"/>
            </p:cNvSpPr>
            <p:nvPr/>
          </p:nvSpPr>
          <p:spPr bwMode="auto">
            <a:xfrm>
              <a:off x="126" y="766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0" name="Line 52"/>
            <p:cNvSpPr>
              <a:spLocks noChangeShapeType="1"/>
            </p:cNvSpPr>
            <p:nvPr/>
          </p:nvSpPr>
          <p:spPr bwMode="auto">
            <a:xfrm>
              <a:off x="126" y="2234"/>
              <a:ext cx="5544" cy="0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1" name="Line 53"/>
            <p:cNvSpPr>
              <a:spLocks noChangeShapeType="1"/>
            </p:cNvSpPr>
            <p:nvPr/>
          </p:nvSpPr>
          <p:spPr bwMode="auto">
            <a:xfrm>
              <a:off x="126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2" name="Line 54"/>
            <p:cNvSpPr>
              <a:spLocks noChangeShapeType="1"/>
            </p:cNvSpPr>
            <p:nvPr/>
          </p:nvSpPr>
          <p:spPr bwMode="auto">
            <a:xfrm>
              <a:off x="7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3" name="Line 55"/>
            <p:cNvSpPr>
              <a:spLocks noChangeShapeType="1"/>
            </p:cNvSpPr>
            <p:nvPr/>
          </p:nvSpPr>
          <p:spPr bwMode="auto">
            <a:xfrm>
              <a:off x="112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4" name="Line 56"/>
            <p:cNvSpPr>
              <a:spLocks noChangeShapeType="1"/>
            </p:cNvSpPr>
            <p:nvPr/>
          </p:nvSpPr>
          <p:spPr bwMode="auto">
            <a:xfrm>
              <a:off x="160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5" name="Line 57"/>
            <p:cNvSpPr>
              <a:spLocks noChangeShapeType="1"/>
            </p:cNvSpPr>
            <p:nvPr/>
          </p:nvSpPr>
          <p:spPr bwMode="auto">
            <a:xfrm>
              <a:off x="20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6" name="Line 58"/>
            <p:cNvSpPr>
              <a:spLocks noChangeShapeType="1"/>
            </p:cNvSpPr>
            <p:nvPr/>
          </p:nvSpPr>
          <p:spPr bwMode="auto">
            <a:xfrm>
              <a:off x="2526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7" name="Line 59"/>
            <p:cNvSpPr>
              <a:spLocks noChangeShapeType="1"/>
            </p:cNvSpPr>
            <p:nvPr/>
          </p:nvSpPr>
          <p:spPr bwMode="auto">
            <a:xfrm>
              <a:off x="301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8" name="Line 60"/>
            <p:cNvSpPr>
              <a:spLocks noChangeShapeType="1"/>
            </p:cNvSpPr>
            <p:nvPr/>
          </p:nvSpPr>
          <p:spPr bwMode="auto">
            <a:xfrm>
              <a:off x="346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09" name="Line 61"/>
            <p:cNvSpPr>
              <a:spLocks noChangeShapeType="1"/>
            </p:cNvSpPr>
            <p:nvPr/>
          </p:nvSpPr>
          <p:spPr bwMode="auto">
            <a:xfrm>
              <a:off x="3882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0" name="Line 62"/>
            <p:cNvSpPr>
              <a:spLocks noChangeShapeType="1"/>
            </p:cNvSpPr>
            <p:nvPr/>
          </p:nvSpPr>
          <p:spPr bwMode="auto">
            <a:xfrm>
              <a:off x="43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1" name="Line 63"/>
            <p:cNvSpPr>
              <a:spLocks noChangeShapeType="1"/>
            </p:cNvSpPr>
            <p:nvPr/>
          </p:nvSpPr>
          <p:spPr bwMode="auto">
            <a:xfrm>
              <a:off x="4758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2" name="Line 64"/>
            <p:cNvSpPr>
              <a:spLocks noChangeShapeType="1"/>
            </p:cNvSpPr>
            <p:nvPr/>
          </p:nvSpPr>
          <p:spPr bwMode="auto">
            <a:xfrm>
              <a:off x="5214" y="766"/>
              <a:ext cx="0" cy="1468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3" name="Line 65"/>
            <p:cNvSpPr>
              <a:spLocks noChangeShapeType="1"/>
            </p:cNvSpPr>
            <p:nvPr/>
          </p:nvSpPr>
          <p:spPr bwMode="auto">
            <a:xfrm>
              <a:off x="5670" y="766"/>
              <a:ext cx="0" cy="1468"/>
            </a:xfrm>
            <a:prstGeom prst="line">
              <a:avLst/>
            </a:prstGeom>
            <a:noFill/>
            <a:ln w="28575" cap="sq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4" name="Line 66"/>
            <p:cNvSpPr>
              <a:spLocks noChangeShapeType="1"/>
            </p:cNvSpPr>
            <p:nvPr/>
          </p:nvSpPr>
          <p:spPr bwMode="auto">
            <a:xfrm>
              <a:off x="126" y="1133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5" name="Line 67"/>
            <p:cNvSpPr>
              <a:spLocks noChangeShapeType="1"/>
            </p:cNvSpPr>
            <p:nvPr/>
          </p:nvSpPr>
          <p:spPr bwMode="auto">
            <a:xfrm>
              <a:off x="126" y="1500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6" name="Line 68"/>
            <p:cNvSpPr>
              <a:spLocks noChangeShapeType="1"/>
            </p:cNvSpPr>
            <p:nvPr/>
          </p:nvSpPr>
          <p:spPr bwMode="auto">
            <a:xfrm>
              <a:off x="126" y="1867"/>
              <a:ext cx="5544" cy="0"/>
            </a:xfrm>
            <a:prstGeom prst="line">
              <a:avLst/>
            </a:prstGeom>
            <a:noFill/>
            <a:ln w="12700">
              <a:solidFill>
                <a:schemeClr val="accent2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8517" name="Text Box 69"/>
            <p:cNvSpPr txBox="1">
              <a:spLocks noChangeArrowheads="1"/>
            </p:cNvSpPr>
            <p:nvPr/>
          </p:nvSpPr>
          <p:spPr bwMode="auto">
            <a:xfrm>
              <a:off x="1836" y="288"/>
              <a:ext cx="2304" cy="294"/>
            </a:xfrm>
            <a:prstGeom prst="rect">
              <a:avLst/>
            </a:prstGeom>
            <a:gradFill rotWithShape="0">
              <a:gsLst>
                <a:gs pos="0">
                  <a:srgbClr val="A9A987"/>
                </a:gs>
                <a:gs pos="50000">
                  <a:srgbClr val="FFFFCC"/>
                </a:gs>
                <a:gs pos="100000">
                  <a:srgbClr val="A9A987"/>
                </a:gs>
              </a:gsLst>
              <a:lin ang="5400000" scaled="1"/>
            </a:gradFill>
            <a:ln w="9525">
              <a:solidFill>
                <a:schemeClr val="accent2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GB"/>
                <a:t>12/24 Hour Clock</a:t>
              </a:r>
            </a:p>
          </p:txBody>
        </p:sp>
      </p:grpSp>
      <p:sp>
        <p:nvSpPr>
          <p:cNvPr id="75846" name="Text Box 70"/>
          <p:cNvSpPr txBox="1">
            <a:spLocks noChangeArrowheads="1"/>
          </p:cNvSpPr>
          <p:nvPr/>
        </p:nvSpPr>
        <p:spPr bwMode="auto">
          <a:xfrm>
            <a:off x="228600" y="3486150"/>
            <a:ext cx="8763000" cy="701675"/>
          </a:xfrm>
          <a:prstGeom prst="rect">
            <a:avLst/>
          </a:prstGeom>
          <a:solidFill>
            <a:srgbClr val="0066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000">
                <a:solidFill>
                  <a:srgbClr val="FFFFCC"/>
                </a:solidFill>
              </a:rPr>
              <a:t>To go from </a:t>
            </a:r>
            <a:r>
              <a:rPr lang="en-GB" sz="2000">
                <a:solidFill>
                  <a:schemeClr val="bg1"/>
                </a:solidFill>
              </a:rPr>
              <a:t>24 hour</a:t>
            </a:r>
            <a:r>
              <a:rPr lang="en-GB" sz="2000">
                <a:solidFill>
                  <a:srgbClr val="FFFFCC"/>
                </a:solidFill>
              </a:rPr>
              <a:t> clock to 12 hour clock just </a:t>
            </a:r>
            <a:r>
              <a:rPr lang="en-GB" sz="2000" b="1" u="sng">
                <a:solidFill>
                  <a:schemeClr val="bg1"/>
                </a:solidFill>
              </a:rPr>
              <a:t>subtract</a:t>
            </a:r>
            <a:r>
              <a:rPr lang="en-GB" sz="2000">
                <a:solidFill>
                  <a:srgbClr val="FFFFCC"/>
                </a:solidFill>
              </a:rPr>
              <a:t> 12 from the hours if it is greater than 12:</a:t>
            </a:r>
          </a:p>
        </p:txBody>
      </p:sp>
      <p:sp>
        <p:nvSpPr>
          <p:cNvPr id="75847" name="Text Box 71"/>
          <p:cNvSpPr txBox="1">
            <a:spLocks noChangeArrowheads="1"/>
          </p:cNvSpPr>
          <p:nvPr/>
        </p:nvSpPr>
        <p:spPr bwMode="auto">
          <a:xfrm>
            <a:off x="4229100" y="429260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8 pm</a:t>
            </a:r>
          </a:p>
        </p:txBody>
      </p:sp>
      <p:sp>
        <p:nvSpPr>
          <p:cNvPr id="75848" name="Text Box 72"/>
          <p:cNvSpPr txBox="1">
            <a:spLocks noChangeArrowheads="1"/>
          </p:cNvSpPr>
          <p:nvPr/>
        </p:nvSpPr>
        <p:spPr bwMode="auto">
          <a:xfrm>
            <a:off x="7543800" y="4273550"/>
            <a:ext cx="990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9 pm</a:t>
            </a:r>
          </a:p>
        </p:txBody>
      </p:sp>
      <p:sp>
        <p:nvSpPr>
          <p:cNvPr id="75849" name="Text Box 73"/>
          <p:cNvSpPr txBox="1">
            <a:spLocks noChangeArrowheads="1"/>
          </p:cNvSpPr>
          <p:nvPr/>
        </p:nvSpPr>
        <p:spPr bwMode="auto">
          <a:xfrm>
            <a:off x="3105150" y="4997450"/>
            <a:ext cx="146685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5:30 pm</a:t>
            </a:r>
          </a:p>
        </p:txBody>
      </p:sp>
      <p:sp>
        <p:nvSpPr>
          <p:cNvPr id="75850" name="Text Box 74"/>
          <p:cNvSpPr txBox="1">
            <a:spLocks noChangeArrowheads="1"/>
          </p:cNvSpPr>
          <p:nvPr/>
        </p:nvSpPr>
        <p:spPr bwMode="auto">
          <a:xfrm>
            <a:off x="7496175" y="5016500"/>
            <a:ext cx="1500188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10:08 pm</a:t>
            </a:r>
          </a:p>
        </p:txBody>
      </p:sp>
      <p:sp>
        <p:nvSpPr>
          <p:cNvPr id="75851" name="Text Box 75"/>
          <p:cNvSpPr txBox="1">
            <a:spLocks noChangeArrowheads="1"/>
          </p:cNvSpPr>
          <p:nvPr/>
        </p:nvSpPr>
        <p:spPr bwMode="auto">
          <a:xfrm>
            <a:off x="3054350" y="5778500"/>
            <a:ext cx="1371600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8:06 pm</a:t>
            </a:r>
          </a:p>
        </p:txBody>
      </p:sp>
      <p:grpSp>
        <p:nvGrpSpPr>
          <p:cNvPr id="3" name="Group 76"/>
          <p:cNvGrpSpPr>
            <a:grpSpLocks/>
          </p:cNvGrpSpPr>
          <p:nvPr/>
        </p:nvGrpSpPr>
        <p:grpSpPr bwMode="auto">
          <a:xfrm>
            <a:off x="323850" y="4235450"/>
            <a:ext cx="7219950" cy="2008188"/>
            <a:chOff x="204" y="2748"/>
            <a:chExt cx="4548" cy="1265"/>
          </a:xfrm>
        </p:grpSpPr>
        <p:sp>
          <p:nvSpPr>
            <p:cNvPr id="18444" name="Text Box 77"/>
            <p:cNvSpPr txBox="1">
              <a:spLocks noChangeArrowheads="1"/>
            </p:cNvSpPr>
            <p:nvPr/>
          </p:nvSpPr>
          <p:spPr bwMode="auto">
            <a:xfrm>
              <a:off x="216" y="2748"/>
              <a:ext cx="1020" cy="288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>
                  <a:solidFill>
                    <a:schemeClr val="bg1"/>
                  </a:solidFill>
                </a:rPr>
                <a:t>Examples</a:t>
              </a:r>
            </a:p>
          </p:txBody>
        </p:sp>
        <p:sp>
          <p:nvSpPr>
            <p:cNvPr id="75854" name="Text Box 78"/>
            <p:cNvSpPr txBox="1">
              <a:spLocks noChangeArrowheads="1"/>
            </p:cNvSpPr>
            <p:nvPr/>
          </p:nvSpPr>
          <p:spPr bwMode="auto">
            <a:xfrm>
              <a:off x="1320" y="2784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2000</a:t>
              </a:r>
              <a:r>
                <a:rPr lang="en-GB" sz="2200"/>
                <a:t> becomes</a:t>
              </a:r>
            </a:p>
          </p:txBody>
        </p:sp>
        <p:sp>
          <p:nvSpPr>
            <p:cNvPr id="75855" name="Text Box 79"/>
            <p:cNvSpPr txBox="1">
              <a:spLocks noChangeArrowheads="1"/>
            </p:cNvSpPr>
            <p:nvPr/>
          </p:nvSpPr>
          <p:spPr bwMode="auto">
            <a:xfrm>
              <a:off x="3408" y="2772"/>
              <a:ext cx="134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2100</a:t>
              </a:r>
              <a:r>
                <a:rPr lang="en-GB" sz="2200"/>
                <a:t> becomes</a:t>
              </a:r>
            </a:p>
          </p:txBody>
        </p:sp>
        <p:sp>
          <p:nvSpPr>
            <p:cNvPr id="75856" name="Text Box 80"/>
            <p:cNvSpPr txBox="1">
              <a:spLocks noChangeArrowheads="1"/>
            </p:cNvSpPr>
            <p:nvPr/>
          </p:nvSpPr>
          <p:spPr bwMode="auto">
            <a:xfrm>
              <a:off x="252" y="3228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1730</a:t>
              </a:r>
              <a:r>
                <a:rPr lang="en-GB" sz="2200"/>
                <a:t> becomes</a:t>
              </a:r>
            </a:p>
          </p:txBody>
        </p:sp>
        <p:sp>
          <p:nvSpPr>
            <p:cNvPr id="75857" name="Text Box 81"/>
            <p:cNvSpPr txBox="1">
              <a:spLocks noChangeArrowheads="1"/>
            </p:cNvSpPr>
            <p:nvPr/>
          </p:nvSpPr>
          <p:spPr bwMode="auto">
            <a:xfrm>
              <a:off x="2976" y="3240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2208 </a:t>
              </a:r>
              <a:r>
                <a:rPr lang="en-GB" sz="2200"/>
                <a:t> becomes</a:t>
              </a:r>
            </a:p>
          </p:txBody>
        </p:sp>
        <p:sp>
          <p:nvSpPr>
            <p:cNvPr id="75858" name="Text Box 82"/>
            <p:cNvSpPr txBox="1">
              <a:spLocks noChangeArrowheads="1"/>
            </p:cNvSpPr>
            <p:nvPr/>
          </p:nvSpPr>
          <p:spPr bwMode="auto">
            <a:xfrm>
              <a:off x="204" y="3720"/>
              <a:ext cx="1728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2006 </a:t>
              </a:r>
              <a:r>
                <a:rPr lang="en-GB" sz="2200"/>
                <a:t> becomes</a:t>
              </a:r>
            </a:p>
          </p:txBody>
        </p:sp>
        <p:sp>
          <p:nvSpPr>
            <p:cNvPr id="75859" name="Text Box 83"/>
            <p:cNvSpPr txBox="1">
              <a:spLocks noChangeArrowheads="1"/>
            </p:cNvSpPr>
            <p:nvPr/>
          </p:nvSpPr>
          <p:spPr bwMode="auto">
            <a:xfrm>
              <a:off x="2976" y="3744"/>
              <a:ext cx="1764" cy="269"/>
            </a:xfrm>
            <a:prstGeom prst="rect">
              <a:avLst/>
            </a:prstGeom>
            <a:gradFill rotWithShape="0">
              <a:gsLst>
                <a:gs pos="0">
                  <a:schemeClr val="hlink">
                    <a:gamma/>
                    <a:shade val="76078"/>
                    <a:invGamma/>
                  </a:schemeClr>
                </a:gs>
                <a:gs pos="50000">
                  <a:schemeClr val="hlink"/>
                </a:gs>
                <a:gs pos="100000">
                  <a:schemeClr val="hlink">
                    <a:gamma/>
                    <a:shade val="76078"/>
                    <a:invGamma/>
                  </a:schemeClr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en-GB" sz="2200" b="1"/>
                <a:t>1350 </a:t>
              </a:r>
              <a:r>
                <a:rPr lang="en-GB" sz="2200"/>
                <a:t> becomes</a:t>
              </a:r>
            </a:p>
          </p:txBody>
        </p:sp>
      </p:grpSp>
      <p:sp>
        <p:nvSpPr>
          <p:cNvPr id="75860" name="Text Box 84"/>
          <p:cNvSpPr txBox="1">
            <a:spLocks noChangeArrowheads="1"/>
          </p:cNvSpPr>
          <p:nvPr/>
        </p:nvSpPr>
        <p:spPr bwMode="auto">
          <a:xfrm>
            <a:off x="7496175" y="5816600"/>
            <a:ext cx="1419225" cy="427038"/>
          </a:xfrm>
          <a:prstGeom prst="rect">
            <a:avLst/>
          </a:prstGeom>
          <a:gradFill rotWithShape="0">
            <a:gsLst>
              <a:gs pos="0">
                <a:srgbClr val="A987A9"/>
              </a:gs>
              <a:gs pos="50000">
                <a:srgbClr val="FFCCFF"/>
              </a:gs>
              <a:gs pos="100000">
                <a:srgbClr val="A987A9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sz="2200" b="1">
                <a:solidFill>
                  <a:schemeClr val="tx2"/>
                </a:solidFill>
              </a:rPr>
              <a:t>1:50 pm</a:t>
            </a:r>
          </a:p>
        </p:txBody>
      </p:sp>
      <p:sp>
        <p:nvSpPr>
          <p:cNvPr id="75863" name="Rectangle 87"/>
          <p:cNvSpPr>
            <a:spLocks noChangeArrowheads="1"/>
          </p:cNvSpPr>
          <p:nvPr/>
        </p:nvSpPr>
        <p:spPr bwMode="auto">
          <a:xfrm>
            <a:off x="1130300" y="2247900"/>
            <a:ext cx="7861300" cy="1168400"/>
          </a:xfrm>
          <a:prstGeom prst="rect">
            <a:avLst/>
          </a:prstGeom>
          <a:solidFill>
            <a:srgbClr val="FFFF00">
              <a:alpha val="39999"/>
            </a:srgbClr>
          </a:solidFill>
          <a:ln w="571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5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758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5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5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5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58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58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75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846" grpId="0" animBg="1" autoUpdateAnimBg="0"/>
      <p:bldP spid="75847" grpId="0" animBg="1" autoUpdateAnimBg="0"/>
      <p:bldP spid="75848" grpId="0" animBg="1" autoUpdateAnimBg="0"/>
      <p:bldP spid="75849" grpId="0" animBg="1" autoUpdateAnimBg="0"/>
      <p:bldP spid="75850" grpId="0" animBg="1" autoUpdateAnimBg="0"/>
      <p:bldP spid="75851" grpId="0" animBg="1" autoUpdateAnimBg="0"/>
      <p:bldP spid="75860" grpId="0" animBg="1" autoUpdateAnimBg="0"/>
      <p:bldP spid="7586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TextBox 66"/>
          <p:cNvSpPr txBox="1">
            <a:spLocks noChangeArrowheads="1"/>
          </p:cNvSpPr>
          <p:nvPr/>
        </p:nvSpPr>
        <p:spPr bwMode="auto">
          <a:xfrm>
            <a:off x="3629025" y="5702300"/>
            <a:ext cx="2138363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2000">
                <a:solidFill>
                  <a:srgbClr val="00FF00"/>
                </a:solidFill>
              </a:rPr>
              <a:t>greater than 12 </a:t>
            </a:r>
          </a:p>
          <a:p>
            <a:pPr algn="ctr" eaLnBrk="1" hangingPunct="1"/>
            <a:r>
              <a:rPr lang="en-GB" sz="2000">
                <a:solidFill>
                  <a:srgbClr val="00FF00"/>
                </a:solidFill>
              </a:rPr>
              <a:t>subtract 12</a:t>
            </a:r>
          </a:p>
        </p:txBody>
      </p:sp>
      <p:sp>
        <p:nvSpPr>
          <p:cNvPr id="19459" name="Text Box 12"/>
          <p:cNvSpPr txBox="1">
            <a:spLocks noChangeArrowheads="1"/>
          </p:cNvSpPr>
          <p:nvPr/>
        </p:nvSpPr>
        <p:spPr bwMode="auto">
          <a:xfrm>
            <a:off x="1647825" y="2103438"/>
            <a:ext cx="56864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2800">
                <a:solidFill>
                  <a:srgbClr val="FFFF00"/>
                </a:solidFill>
              </a:rPr>
              <a:t>Let’s make up our own questions !</a:t>
            </a: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Converting Time</a:t>
            </a:r>
          </a:p>
        </p:txBody>
      </p:sp>
      <p:sp>
        <p:nvSpPr>
          <p:cNvPr id="46" name="TextBox 45"/>
          <p:cNvSpPr txBox="1">
            <a:spLocks noChangeArrowheads="1"/>
          </p:cNvSpPr>
          <p:nvPr/>
        </p:nvSpPr>
        <p:spPr bwMode="auto">
          <a:xfrm>
            <a:off x="3632200" y="2768600"/>
            <a:ext cx="21494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3200">
                <a:solidFill>
                  <a:srgbClr val="FFFFFF"/>
                </a:solidFill>
              </a:rPr>
              <a:t>Key Points</a:t>
            </a:r>
          </a:p>
        </p:txBody>
      </p:sp>
      <p:cxnSp>
        <p:nvCxnSpPr>
          <p:cNvPr id="48" name="Straight Connector 47"/>
          <p:cNvCxnSpPr/>
          <p:nvPr/>
        </p:nvCxnSpPr>
        <p:spPr>
          <a:xfrm rot="16200000" flipH="1">
            <a:off x="3917950" y="4806950"/>
            <a:ext cx="1473200" cy="12700"/>
          </a:xfrm>
          <a:prstGeom prst="line">
            <a:avLst/>
          </a:prstGeom>
          <a:ln w="3810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Box 48"/>
          <p:cNvSpPr txBox="1">
            <a:spLocks noChangeArrowheads="1"/>
          </p:cNvSpPr>
          <p:nvPr/>
        </p:nvSpPr>
        <p:spPr bwMode="auto">
          <a:xfrm>
            <a:off x="1587500" y="3594100"/>
            <a:ext cx="20716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12 hour clock</a:t>
            </a:r>
          </a:p>
        </p:txBody>
      </p: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889000" y="4178300"/>
            <a:ext cx="22891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Analogue clock</a:t>
            </a:r>
          </a:p>
        </p:txBody>
      </p:sp>
      <p:pic>
        <p:nvPicPr>
          <p:cNvPr id="52" name="Picture 51" descr="clock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35000" y="2324100"/>
            <a:ext cx="1435100" cy="14351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3" name="TextBox 52"/>
          <p:cNvSpPr txBox="1">
            <a:spLocks noChangeArrowheads="1"/>
          </p:cNvSpPr>
          <p:nvPr/>
        </p:nvSpPr>
        <p:spPr bwMode="auto">
          <a:xfrm>
            <a:off x="927100" y="4724400"/>
            <a:ext cx="361473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ALWAYS</a:t>
            </a:r>
            <a:r>
              <a:rPr lang="en-GB">
                <a:solidFill>
                  <a:srgbClr val="FFFFFF"/>
                </a:solidFill>
              </a:rPr>
              <a:t> use AM or PM</a:t>
            </a:r>
          </a:p>
        </p:txBody>
      </p:sp>
      <p:sp>
        <p:nvSpPr>
          <p:cNvPr id="54" name="TextBox 53"/>
          <p:cNvSpPr txBox="1">
            <a:spLocks noChangeArrowheads="1"/>
          </p:cNvSpPr>
          <p:nvPr/>
        </p:nvSpPr>
        <p:spPr bwMode="auto">
          <a:xfrm>
            <a:off x="5562600" y="3594100"/>
            <a:ext cx="21209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24 hour clock</a:t>
            </a:r>
          </a:p>
        </p:txBody>
      </p:sp>
      <p:sp>
        <p:nvSpPr>
          <p:cNvPr id="55" name="TextBox 54"/>
          <p:cNvSpPr txBox="1">
            <a:spLocks noChangeArrowheads="1"/>
          </p:cNvSpPr>
          <p:nvPr/>
        </p:nvSpPr>
        <p:spPr bwMode="auto">
          <a:xfrm>
            <a:off x="5816600" y="4178300"/>
            <a:ext cx="1952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Digital clock</a:t>
            </a:r>
          </a:p>
        </p:txBody>
      </p:sp>
      <p:sp>
        <p:nvSpPr>
          <p:cNvPr id="56" name="TextBox 55"/>
          <p:cNvSpPr txBox="1">
            <a:spLocks noChangeArrowheads="1"/>
          </p:cNvSpPr>
          <p:nvPr/>
        </p:nvSpPr>
        <p:spPr bwMode="auto">
          <a:xfrm>
            <a:off x="5853113" y="5257800"/>
            <a:ext cx="32908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NEVER</a:t>
            </a:r>
            <a:r>
              <a:rPr lang="en-GB">
                <a:solidFill>
                  <a:srgbClr val="FFFFFF"/>
                </a:solidFill>
              </a:rPr>
              <a:t> use AM or PM</a:t>
            </a:r>
          </a:p>
        </p:txBody>
      </p:sp>
      <p:cxnSp>
        <p:nvCxnSpPr>
          <p:cNvPr id="59" name="Straight Arrow Connector 58"/>
          <p:cNvCxnSpPr/>
          <p:nvPr/>
        </p:nvCxnSpPr>
        <p:spPr>
          <a:xfrm>
            <a:off x="4208463" y="3962400"/>
            <a:ext cx="977900" cy="1588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>
            <a:spLocks noChangeArrowheads="1"/>
          </p:cNvSpPr>
          <p:nvPr/>
        </p:nvSpPr>
        <p:spPr bwMode="auto">
          <a:xfrm>
            <a:off x="3429000" y="3340100"/>
            <a:ext cx="2538413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2000">
                <a:solidFill>
                  <a:srgbClr val="00FF00"/>
                </a:solidFill>
              </a:rPr>
              <a:t>pm times add on  12</a:t>
            </a:r>
          </a:p>
        </p:txBody>
      </p:sp>
      <p:sp>
        <p:nvSpPr>
          <p:cNvPr id="62" name="TextBox 61"/>
          <p:cNvSpPr txBox="1">
            <a:spLocks noChangeArrowheads="1"/>
          </p:cNvSpPr>
          <p:nvPr/>
        </p:nvSpPr>
        <p:spPr bwMode="auto">
          <a:xfrm>
            <a:off x="5816600" y="4724400"/>
            <a:ext cx="27146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ALWAYS</a:t>
            </a:r>
            <a:r>
              <a:rPr lang="en-GB">
                <a:solidFill>
                  <a:srgbClr val="FFFFFF"/>
                </a:solidFill>
              </a:rPr>
              <a:t> 4 digits</a:t>
            </a:r>
          </a:p>
        </p:txBody>
      </p:sp>
      <p:pic>
        <p:nvPicPr>
          <p:cNvPr id="63" name="Picture 62" descr="Digital_clock_jumpe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188200" y="1892300"/>
            <a:ext cx="1955800" cy="195580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4" name="TextBox 63"/>
          <p:cNvSpPr txBox="1">
            <a:spLocks noChangeArrowheads="1"/>
          </p:cNvSpPr>
          <p:nvPr/>
        </p:nvSpPr>
        <p:spPr bwMode="auto">
          <a:xfrm>
            <a:off x="5853113" y="5715000"/>
            <a:ext cx="200342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Hours 0 - 24</a:t>
            </a:r>
            <a:endParaRPr lang="en-GB">
              <a:solidFill>
                <a:srgbClr val="FFFFFF"/>
              </a:solidFill>
            </a:endParaRPr>
          </a:p>
        </p:txBody>
      </p:sp>
      <p:sp>
        <p:nvSpPr>
          <p:cNvPr id="65" name="TextBox 64"/>
          <p:cNvSpPr txBox="1">
            <a:spLocks noChangeArrowheads="1"/>
          </p:cNvSpPr>
          <p:nvPr/>
        </p:nvSpPr>
        <p:spPr bwMode="auto">
          <a:xfrm>
            <a:off x="1014413" y="5257800"/>
            <a:ext cx="1905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Hours 1 - 12</a:t>
            </a:r>
            <a:endParaRPr lang="en-GB">
              <a:solidFill>
                <a:srgbClr val="FFFFFF"/>
              </a:solidFill>
            </a:endParaRPr>
          </a:p>
        </p:txBody>
      </p:sp>
      <p:cxnSp>
        <p:nvCxnSpPr>
          <p:cNvPr id="66" name="Straight Arrow Connector 65"/>
          <p:cNvCxnSpPr/>
          <p:nvPr/>
        </p:nvCxnSpPr>
        <p:spPr>
          <a:xfrm flipH="1">
            <a:off x="4208463" y="5626100"/>
            <a:ext cx="977900" cy="1588"/>
          </a:xfrm>
          <a:prstGeom prst="straightConnector1">
            <a:avLst/>
          </a:prstGeom>
          <a:ln w="57150">
            <a:solidFill>
              <a:srgbClr val="00FF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5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6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6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5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6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6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 nodeType="clickPar">
                      <p:stCondLst>
                        <p:cond delay="indefinite"/>
                      </p:stCondLst>
                      <p:childTnLst>
                        <p:par>
                          <p:cTn id="10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1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2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3" dur="80"/>
                                        <p:tgtEl>
                                          <p:spTgt spid="6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" grpId="0"/>
      <p:bldP spid="46" grpId="0"/>
      <p:bldP spid="49" grpId="0"/>
      <p:bldP spid="50" grpId="0"/>
      <p:bldP spid="53" grpId="0"/>
      <p:bldP spid="54" grpId="0"/>
      <p:bldP spid="55" grpId="0"/>
      <p:bldP spid="56" grpId="0"/>
      <p:bldP spid="61" grpId="0"/>
      <p:bldP spid="62" grpId="0"/>
      <p:bldP spid="64" grpId="0"/>
      <p:bldP spid="6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7"/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Counting Method</a:t>
            </a:r>
          </a:p>
        </p:txBody>
      </p:sp>
      <p:sp>
        <p:nvSpPr>
          <p:cNvPr id="20484" name="Text Box 10"/>
          <p:cNvSpPr txBox="1">
            <a:spLocks noChangeArrowheads="1"/>
          </p:cNvSpPr>
          <p:nvPr/>
        </p:nvSpPr>
        <p:spPr bwMode="auto">
          <a:xfrm>
            <a:off x="936625" y="2090738"/>
            <a:ext cx="7335838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FF"/>
                </a:solidFill>
              </a:rPr>
              <a:t>When working out time difference we will use the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Counting Method</a:t>
            </a:r>
            <a:r>
              <a:rPr lang="en-GB">
                <a:solidFill>
                  <a:srgbClr val="FFFFFF"/>
                </a:solidFill>
              </a:rPr>
              <a:t>. This method will always work.</a:t>
            </a:r>
          </a:p>
        </p:txBody>
      </p:sp>
      <p:sp>
        <p:nvSpPr>
          <p:cNvPr id="20485" name="Text Box 12"/>
          <p:cNvSpPr txBox="1">
            <a:spLocks noChangeArrowheads="1"/>
          </p:cNvSpPr>
          <p:nvPr/>
        </p:nvSpPr>
        <p:spPr bwMode="auto">
          <a:xfrm>
            <a:off x="987425" y="3055938"/>
            <a:ext cx="6992938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u="sng">
                <a:solidFill>
                  <a:srgbClr val="FFFF00"/>
                </a:solidFill>
              </a:rPr>
              <a:t>Example</a:t>
            </a:r>
            <a:r>
              <a:rPr lang="en-GB">
                <a:solidFill>
                  <a:srgbClr val="FFFF00"/>
                </a:solidFill>
              </a:rPr>
              <a:t> : 	Find the time difference between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		08 40 hrs and 11 10 hrs</a:t>
            </a:r>
            <a:endParaRPr lang="en-GB" u="sng">
              <a:solidFill>
                <a:srgbClr val="FFFF00"/>
              </a:solidFill>
            </a:endParaRPr>
          </a:p>
        </p:txBody>
      </p:sp>
      <p:sp>
        <p:nvSpPr>
          <p:cNvPr id="79885" name="Rectangle 13"/>
          <p:cNvSpPr>
            <a:spLocks noChangeArrowheads="1"/>
          </p:cNvSpPr>
          <p:nvPr/>
        </p:nvSpPr>
        <p:spPr bwMode="auto">
          <a:xfrm>
            <a:off x="1055688" y="4849813"/>
            <a:ext cx="1117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08 40 </a:t>
            </a:r>
            <a:endParaRPr lang="en-GB">
              <a:solidFill>
                <a:srgbClr val="FFFF00"/>
              </a:solidFill>
              <a:sym typeface="Wingdings" pitchFamily="2" charset="2"/>
            </a:endParaRPr>
          </a:p>
        </p:txBody>
      </p:sp>
      <p:sp>
        <p:nvSpPr>
          <p:cNvPr id="79886" name="Rectangle 14"/>
          <p:cNvSpPr>
            <a:spLocks noChangeArrowheads="1"/>
          </p:cNvSpPr>
          <p:nvPr/>
        </p:nvSpPr>
        <p:spPr bwMode="auto">
          <a:xfrm>
            <a:off x="3817938" y="4849813"/>
            <a:ext cx="1017587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  <a:sym typeface="Wingdings" pitchFamily="2" charset="2"/>
              </a:rPr>
              <a:t>11  00</a:t>
            </a:r>
          </a:p>
        </p:txBody>
      </p:sp>
      <p:sp>
        <p:nvSpPr>
          <p:cNvPr id="79887" name="Rectangle 15"/>
          <p:cNvSpPr>
            <a:spLocks noChangeArrowheads="1"/>
          </p:cNvSpPr>
          <p:nvPr/>
        </p:nvSpPr>
        <p:spPr bwMode="auto">
          <a:xfrm>
            <a:off x="5145088" y="4849813"/>
            <a:ext cx="96837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11  10</a:t>
            </a:r>
            <a:endParaRPr lang="en-GB">
              <a:solidFill>
                <a:srgbClr val="FFFF00"/>
              </a:solidFill>
              <a:sym typeface="Wingdings" pitchFamily="2" charset="2"/>
            </a:endParaRPr>
          </a:p>
        </p:txBody>
      </p:sp>
      <p:sp>
        <p:nvSpPr>
          <p:cNvPr id="20489" name="Text Box 16"/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171717"/>
                </a:solidFill>
              </a:rPr>
              <a:t>Hrs	Mins</a:t>
            </a:r>
          </a:p>
        </p:txBody>
      </p: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8174038" y="4267200"/>
            <a:ext cx="560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20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7197725" y="4719638"/>
            <a:ext cx="3698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2</a:t>
            </a: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8124825" y="5156200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10</a:t>
            </a:r>
          </a:p>
        </p:txBody>
      </p:sp>
      <p:sp>
        <p:nvSpPr>
          <p:cNvPr id="79892" name="Line 20"/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EAEAEA">
                  <a:lumMod val="10000"/>
                </a:srgbClr>
              </a:solidFill>
            </a:endParaRP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7210425" y="5646738"/>
            <a:ext cx="1482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2	30</a:t>
            </a:r>
          </a:p>
        </p:txBody>
      </p:sp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1774825" y="4079875"/>
            <a:ext cx="1077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nearest </a:t>
            </a:r>
          </a:p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hour</a:t>
            </a:r>
          </a:p>
        </p:txBody>
      </p:sp>
      <p:sp>
        <p:nvSpPr>
          <p:cNvPr id="79897" name="Text Box 25"/>
          <p:cNvSpPr txBox="1">
            <a:spLocks noChangeArrowheads="1"/>
          </p:cNvSpPr>
          <p:nvPr/>
        </p:nvSpPr>
        <p:spPr bwMode="auto">
          <a:xfrm>
            <a:off x="4276725" y="4244975"/>
            <a:ext cx="1411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FF"/>
                </a:solidFill>
              </a:rPr>
              <a:t>What’s left</a:t>
            </a:r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171717"/>
                </a:solidFill>
              </a:rPr>
              <a:t>+</a:t>
            </a:r>
          </a:p>
        </p:txBody>
      </p:sp>
      <p:sp>
        <p:nvSpPr>
          <p:cNvPr id="26" name="Arc 25"/>
          <p:cNvSpPr/>
          <p:nvPr/>
        </p:nvSpPr>
        <p:spPr>
          <a:xfrm rot="19115464">
            <a:off x="1609725" y="46942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7" name="Arc 26"/>
          <p:cNvSpPr/>
          <p:nvPr/>
        </p:nvSpPr>
        <p:spPr>
          <a:xfrm rot="19115464">
            <a:off x="2879725" y="46561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482850" y="4849813"/>
            <a:ext cx="1025525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  <a:sym typeface="Wingdings" pitchFamily="2" charset="2"/>
              </a:rPr>
              <a:t>09 00</a:t>
            </a:r>
          </a:p>
        </p:txBody>
      </p:sp>
      <p:sp>
        <p:nvSpPr>
          <p:cNvPr id="29" name="Arc 28"/>
          <p:cNvSpPr/>
          <p:nvPr/>
        </p:nvSpPr>
        <p:spPr>
          <a:xfrm rot="19115464">
            <a:off x="4238625" y="46307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3298825" y="4270375"/>
            <a:ext cx="782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FF"/>
                </a:solidFill>
              </a:rPr>
              <a:t>hours</a:t>
            </a: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1724025" y="5260975"/>
            <a:ext cx="1011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20 mins</a:t>
            </a:r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3276600" y="5260975"/>
            <a:ext cx="750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2 hrs</a:t>
            </a:r>
          </a:p>
        </p:txBody>
      </p:sp>
      <p:sp>
        <p:nvSpPr>
          <p:cNvPr id="33" name="Text Box 24"/>
          <p:cNvSpPr txBox="1">
            <a:spLocks noChangeArrowheads="1"/>
          </p:cNvSpPr>
          <p:nvPr/>
        </p:nvSpPr>
        <p:spPr bwMode="auto">
          <a:xfrm>
            <a:off x="4568825" y="5260975"/>
            <a:ext cx="974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10 mins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5" grpId="0"/>
      <p:bldP spid="79886" grpId="0"/>
      <p:bldP spid="79887" grpId="0"/>
      <p:bldP spid="79889" grpId="0"/>
      <p:bldP spid="79890" grpId="0"/>
      <p:bldP spid="79891" grpId="0"/>
      <p:bldP spid="79893" grpId="0"/>
      <p:bldP spid="79897" grpId="0"/>
      <p:bldP spid="79898" grpId="0"/>
      <p:bldP spid="2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2"/>
          <p:cNvSpPr txBox="1">
            <a:spLocks noChangeArrowheads="1"/>
          </p:cNvSpPr>
          <p:nvPr/>
        </p:nvSpPr>
        <p:spPr bwMode="auto">
          <a:xfrm>
            <a:off x="987425" y="1938338"/>
            <a:ext cx="7477125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FFFF00"/>
                </a:solidFill>
              </a:rPr>
              <a:t>A bus leaves Kirkintilloch Main Street at 14 40 hrs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and arrives in Aberdeen at 18 50 hrs. </a:t>
            </a:r>
          </a:p>
          <a:p>
            <a:pPr eaLnBrk="1" hangingPunct="1"/>
            <a:r>
              <a:rPr lang="en-GB">
                <a:solidFill>
                  <a:srgbClr val="FFFF00"/>
                </a:solidFill>
              </a:rPr>
              <a:t>How long was the journey.</a:t>
            </a:r>
          </a:p>
        </p:txBody>
      </p:sp>
      <p:sp>
        <p:nvSpPr>
          <p:cNvPr id="21507" name="Rectangle 27"/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21508" name="Picture 6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Counting Method</a:t>
            </a:r>
          </a:p>
        </p:txBody>
      </p:sp>
      <p:sp>
        <p:nvSpPr>
          <p:cNvPr id="79885" name="Rectangle 13"/>
          <p:cNvSpPr>
            <a:spLocks noChangeArrowheads="1"/>
          </p:cNvSpPr>
          <p:nvPr/>
        </p:nvSpPr>
        <p:spPr bwMode="auto">
          <a:xfrm>
            <a:off x="1055688" y="4468813"/>
            <a:ext cx="1068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14 40 </a:t>
            </a:r>
            <a:endParaRPr lang="en-GB">
              <a:solidFill>
                <a:srgbClr val="FFFF00"/>
              </a:solidFill>
              <a:sym typeface="Wingdings" pitchFamily="2" charset="2"/>
            </a:endParaRPr>
          </a:p>
        </p:txBody>
      </p:sp>
      <p:sp>
        <p:nvSpPr>
          <p:cNvPr id="79886" name="Rectangle 14"/>
          <p:cNvSpPr>
            <a:spLocks noChangeArrowheads="1"/>
          </p:cNvSpPr>
          <p:nvPr/>
        </p:nvSpPr>
        <p:spPr bwMode="auto">
          <a:xfrm>
            <a:off x="3817938" y="4468813"/>
            <a:ext cx="1068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  <a:sym typeface="Wingdings" pitchFamily="2" charset="2"/>
              </a:rPr>
              <a:t>18  00</a:t>
            </a:r>
          </a:p>
        </p:txBody>
      </p:sp>
      <p:sp>
        <p:nvSpPr>
          <p:cNvPr id="79887" name="Rectangle 15"/>
          <p:cNvSpPr>
            <a:spLocks noChangeArrowheads="1"/>
          </p:cNvSpPr>
          <p:nvPr/>
        </p:nvSpPr>
        <p:spPr bwMode="auto">
          <a:xfrm>
            <a:off x="5145088" y="4468813"/>
            <a:ext cx="1068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</a:rPr>
              <a:t>18  50</a:t>
            </a:r>
            <a:endParaRPr lang="en-GB">
              <a:solidFill>
                <a:srgbClr val="FFFF00"/>
              </a:solidFill>
              <a:sym typeface="Wingdings" pitchFamily="2" charset="2"/>
            </a:endParaRPr>
          </a:p>
        </p:txBody>
      </p:sp>
      <p:sp>
        <p:nvSpPr>
          <p:cNvPr id="21513" name="Text Box 16"/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171717"/>
                </a:solidFill>
              </a:rPr>
              <a:t>Hrs	Mins</a:t>
            </a:r>
          </a:p>
        </p:txBody>
      </p:sp>
      <p:sp>
        <p:nvSpPr>
          <p:cNvPr id="79889" name="Text Box 17"/>
          <p:cNvSpPr txBox="1">
            <a:spLocks noChangeArrowheads="1"/>
          </p:cNvSpPr>
          <p:nvPr/>
        </p:nvSpPr>
        <p:spPr bwMode="auto">
          <a:xfrm>
            <a:off x="8174038" y="4267200"/>
            <a:ext cx="560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20</a:t>
            </a:r>
          </a:p>
        </p:txBody>
      </p:sp>
      <p:sp>
        <p:nvSpPr>
          <p:cNvPr id="79890" name="Text Box 18"/>
          <p:cNvSpPr txBox="1">
            <a:spLocks noChangeArrowheads="1"/>
          </p:cNvSpPr>
          <p:nvPr/>
        </p:nvSpPr>
        <p:spPr bwMode="auto">
          <a:xfrm>
            <a:off x="7197725" y="471963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3</a:t>
            </a:r>
          </a:p>
        </p:txBody>
      </p:sp>
      <p:sp>
        <p:nvSpPr>
          <p:cNvPr id="79891" name="Text Box 19"/>
          <p:cNvSpPr txBox="1">
            <a:spLocks noChangeArrowheads="1"/>
          </p:cNvSpPr>
          <p:nvPr/>
        </p:nvSpPr>
        <p:spPr bwMode="auto">
          <a:xfrm>
            <a:off x="8124825" y="5156200"/>
            <a:ext cx="5603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50</a:t>
            </a:r>
          </a:p>
        </p:txBody>
      </p:sp>
      <p:sp>
        <p:nvSpPr>
          <p:cNvPr id="79892" name="Line 20"/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EAEAEA">
                  <a:lumMod val="10000"/>
                </a:srgbClr>
              </a:solidFill>
            </a:endParaRPr>
          </a:p>
        </p:txBody>
      </p:sp>
      <p:sp>
        <p:nvSpPr>
          <p:cNvPr id="79893" name="Text Box 21"/>
          <p:cNvSpPr txBox="1">
            <a:spLocks noChangeArrowheads="1"/>
          </p:cNvSpPr>
          <p:nvPr/>
        </p:nvSpPr>
        <p:spPr bwMode="auto">
          <a:xfrm>
            <a:off x="7210425" y="5646738"/>
            <a:ext cx="1482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171717"/>
                </a:solidFill>
              </a:rPr>
              <a:t>3	70</a:t>
            </a:r>
          </a:p>
        </p:txBody>
      </p:sp>
      <p:sp>
        <p:nvSpPr>
          <p:cNvPr id="79896" name="Text Box 24"/>
          <p:cNvSpPr txBox="1">
            <a:spLocks noChangeArrowheads="1"/>
          </p:cNvSpPr>
          <p:nvPr/>
        </p:nvSpPr>
        <p:spPr bwMode="auto">
          <a:xfrm>
            <a:off x="1774825" y="3698875"/>
            <a:ext cx="1077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nearest </a:t>
            </a:r>
          </a:p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hour</a:t>
            </a:r>
          </a:p>
        </p:txBody>
      </p:sp>
      <p:sp>
        <p:nvSpPr>
          <p:cNvPr id="79897" name="Text Box 25"/>
          <p:cNvSpPr txBox="1">
            <a:spLocks noChangeArrowheads="1"/>
          </p:cNvSpPr>
          <p:nvPr/>
        </p:nvSpPr>
        <p:spPr bwMode="auto">
          <a:xfrm>
            <a:off x="4276725" y="3863975"/>
            <a:ext cx="1411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FF"/>
                </a:solidFill>
              </a:rPr>
              <a:t>What’s left</a:t>
            </a:r>
          </a:p>
        </p:txBody>
      </p:sp>
      <p:sp>
        <p:nvSpPr>
          <p:cNvPr id="79898" name="Text Box 26"/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171717"/>
                </a:solidFill>
              </a:rPr>
              <a:t>+</a:t>
            </a:r>
          </a:p>
        </p:txBody>
      </p:sp>
      <p:sp>
        <p:nvSpPr>
          <p:cNvPr id="26" name="Arc 25"/>
          <p:cNvSpPr/>
          <p:nvPr/>
        </p:nvSpPr>
        <p:spPr>
          <a:xfrm rot="19115464">
            <a:off x="1609725" y="43132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7" name="Arc 26"/>
          <p:cNvSpPr/>
          <p:nvPr/>
        </p:nvSpPr>
        <p:spPr>
          <a:xfrm rot="19115464">
            <a:off x="2879725" y="42751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2482850" y="4468813"/>
            <a:ext cx="976313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FF00"/>
                </a:solidFill>
                <a:sym typeface="Wingdings" pitchFamily="2" charset="2"/>
              </a:rPr>
              <a:t>15 00</a:t>
            </a:r>
          </a:p>
        </p:txBody>
      </p:sp>
      <p:sp>
        <p:nvSpPr>
          <p:cNvPr id="29" name="Arc 28"/>
          <p:cNvSpPr/>
          <p:nvPr/>
        </p:nvSpPr>
        <p:spPr>
          <a:xfrm rot="19115464">
            <a:off x="4238625" y="42497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0" name="Text Box 24"/>
          <p:cNvSpPr txBox="1">
            <a:spLocks noChangeArrowheads="1"/>
          </p:cNvSpPr>
          <p:nvPr/>
        </p:nvSpPr>
        <p:spPr bwMode="auto">
          <a:xfrm>
            <a:off x="3298825" y="3889375"/>
            <a:ext cx="782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FF"/>
                </a:solidFill>
              </a:rPr>
              <a:t>hours</a:t>
            </a:r>
          </a:p>
        </p:txBody>
      </p:sp>
      <p:sp>
        <p:nvSpPr>
          <p:cNvPr id="31" name="Text Box 24"/>
          <p:cNvSpPr txBox="1">
            <a:spLocks noChangeArrowheads="1"/>
          </p:cNvSpPr>
          <p:nvPr/>
        </p:nvSpPr>
        <p:spPr bwMode="auto">
          <a:xfrm>
            <a:off x="1724025" y="4879975"/>
            <a:ext cx="1011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20 mins</a:t>
            </a:r>
          </a:p>
        </p:txBody>
      </p:sp>
      <p:sp>
        <p:nvSpPr>
          <p:cNvPr id="32" name="Text Box 24"/>
          <p:cNvSpPr txBox="1">
            <a:spLocks noChangeArrowheads="1"/>
          </p:cNvSpPr>
          <p:nvPr/>
        </p:nvSpPr>
        <p:spPr bwMode="auto">
          <a:xfrm>
            <a:off x="3276600" y="4879975"/>
            <a:ext cx="750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3 hrs</a:t>
            </a:r>
          </a:p>
        </p:txBody>
      </p:sp>
      <p:sp>
        <p:nvSpPr>
          <p:cNvPr id="33" name="Text Box 24"/>
          <p:cNvSpPr txBox="1">
            <a:spLocks noChangeArrowheads="1"/>
          </p:cNvSpPr>
          <p:nvPr/>
        </p:nvSpPr>
        <p:spPr bwMode="auto">
          <a:xfrm>
            <a:off x="4568825" y="4879975"/>
            <a:ext cx="1011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50 mins</a:t>
            </a:r>
          </a:p>
        </p:txBody>
      </p:sp>
      <p:sp>
        <p:nvSpPr>
          <p:cNvPr id="34" name="Cloud 33"/>
          <p:cNvSpPr/>
          <p:nvPr/>
        </p:nvSpPr>
        <p:spPr>
          <a:xfrm>
            <a:off x="4330700" y="38100"/>
            <a:ext cx="4813300" cy="2209800"/>
          </a:xfrm>
          <a:prstGeom prst="cloud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But there are </a:t>
            </a:r>
          </a:p>
          <a:p>
            <a:pPr algn="ctr">
              <a:defRPr/>
            </a:pPr>
            <a:r>
              <a:rPr lang="en-GB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60 minutes = 1hour</a:t>
            </a:r>
          </a:p>
          <a:p>
            <a:pPr algn="ctr">
              <a:defRPr/>
            </a:pPr>
            <a:endParaRPr lang="en-GB" dirty="0">
              <a:solidFill>
                <a:srgbClr val="EAEAEA">
                  <a:lumMod val="10000"/>
                </a:srgbClr>
              </a:solidFill>
              <a:latin typeface="Comic Sans MS" pitchFamily="66" charset="0"/>
            </a:endParaRPr>
          </a:p>
          <a:p>
            <a:pPr algn="ctr">
              <a:defRPr/>
            </a:pPr>
            <a:r>
              <a:rPr lang="en-GB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70 mins = 1hr 10mins</a:t>
            </a:r>
          </a:p>
        </p:txBody>
      </p:sp>
      <p:sp>
        <p:nvSpPr>
          <p:cNvPr id="35" name="Cloud 34"/>
          <p:cNvSpPr/>
          <p:nvPr/>
        </p:nvSpPr>
        <p:spPr>
          <a:xfrm>
            <a:off x="4559300" y="6032500"/>
            <a:ext cx="3022600" cy="825500"/>
          </a:xfrm>
          <a:prstGeom prst="cloud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4hrs 10 mins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7988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798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3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4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80"/>
                                        <p:tgtEl>
                                          <p:spTgt spid="798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0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1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2" dur="8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7988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9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0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8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6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7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8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3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74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5" dur="80"/>
                                        <p:tgtEl>
                                          <p:spTgt spid="7988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5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6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7" dur="80"/>
                                        <p:tgtEl>
                                          <p:spTgt spid="7989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2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3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4" dur="80"/>
                                        <p:tgtEl>
                                          <p:spTgt spid="3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9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0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1" dur="80"/>
                                        <p:tgtEl>
                                          <p:spTgt spid="7988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7989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7989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7989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79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2" dur="500"/>
                                        <p:tgtEl>
                                          <p:spTgt spid="79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 nodeType="clickPar">
                      <p:stCondLst>
                        <p:cond delay="indefinite"/>
                      </p:stCondLst>
                      <p:childTnLst>
                        <p:par>
                          <p:cTn id="1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7" dur="8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8" dur="8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9" dur="80"/>
                                        <p:tgtEl>
                                          <p:spTgt spid="34">
                                            <p:bg/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 nodeType="afterGroup">
                            <p:stCondLst>
                              <p:cond delay="80"/>
                            </p:stCondLst>
                            <p:childTnLst>
                              <p:par>
                                <p:cTn id="141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3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4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5" dur="8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 nodeType="afterGroup">
                            <p:stCondLst>
                              <p:cond delay="560"/>
                            </p:stCondLst>
                            <p:childTnLst>
                              <p:par>
                                <p:cTn id="14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9" dur="8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0" dur="8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1" dur="80"/>
                                        <p:tgtEl>
                                          <p:spTgt spid="3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 nodeType="clickPar">
                      <p:stCondLst>
                        <p:cond delay="indefinite"/>
                      </p:stCondLst>
                      <p:childTnLst>
                        <p:par>
                          <p:cTn id="1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56" dur="8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7" dur="8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8" dur="80"/>
                                        <p:tgtEl>
                                          <p:spTgt spid="3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9" fill="hold" nodeType="clickPar">
                      <p:stCondLst>
                        <p:cond delay="indefinite"/>
                      </p:stCondLst>
                      <p:childTnLst>
                        <p:par>
                          <p:cTn id="1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63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64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5" dur="80"/>
                                        <p:tgtEl>
                                          <p:spTgt spid="3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885" grpId="0"/>
      <p:bldP spid="79886" grpId="0"/>
      <p:bldP spid="79887" grpId="0"/>
      <p:bldP spid="79889" grpId="0"/>
      <p:bldP spid="79890" grpId="0"/>
      <p:bldP spid="79891" grpId="0"/>
      <p:bldP spid="79893" grpId="0"/>
      <p:bldP spid="79897" grpId="0"/>
      <p:bldP spid="79898" grpId="0"/>
      <p:bldP spid="28" grpId="0"/>
      <p:bldP spid="34" grpId="0" build="p" bldLvl="2" animBg="1"/>
      <p:bldP spid="3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342900" y="88900"/>
            <a:ext cx="8286750" cy="3465513"/>
            <a:chOff x="216" y="56"/>
            <a:chExt cx="5220" cy="2183"/>
          </a:xfrm>
        </p:grpSpPr>
        <p:grpSp>
          <p:nvGrpSpPr>
            <p:cNvPr id="22567" name="Group 3"/>
            <p:cNvGrpSpPr>
              <a:grpSpLocks/>
            </p:cNvGrpSpPr>
            <p:nvPr/>
          </p:nvGrpSpPr>
          <p:grpSpPr bwMode="auto">
            <a:xfrm>
              <a:off x="240" y="192"/>
              <a:ext cx="5184" cy="2047"/>
              <a:chOff x="240" y="192"/>
              <a:chExt cx="5184" cy="2047"/>
            </a:xfrm>
          </p:grpSpPr>
          <p:sp>
            <p:nvSpPr>
              <p:cNvPr id="22570" name="Text Box 4"/>
              <p:cNvSpPr txBox="1">
                <a:spLocks noChangeArrowheads="1"/>
              </p:cNvSpPr>
              <p:nvPr/>
            </p:nvSpPr>
            <p:spPr bwMode="auto">
              <a:xfrm>
                <a:off x="1200" y="192"/>
                <a:ext cx="3120" cy="327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GB" sz="2800">
                    <a:solidFill>
                      <a:srgbClr val="000000"/>
                    </a:solidFill>
                  </a:rPr>
                  <a:t>Using Timetables</a:t>
                </a:r>
              </a:p>
            </p:txBody>
          </p:sp>
          <p:sp>
            <p:nvSpPr>
              <p:cNvPr id="22571" name="Rectangle 5"/>
              <p:cNvSpPr>
                <a:spLocks noChangeArrowheads="1"/>
              </p:cNvSpPr>
              <p:nvPr/>
            </p:nvSpPr>
            <p:spPr bwMode="auto">
              <a:xfrm>
                <a:off x="4896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2314</a:t>
                </a:r>
              </a:p>
            </p:txBody>
          </p:sp>
          <p:sp>
            <p:nvSpPr>
              <p:cNvPr id="22572" name="Rectangle 6"/>
              <p:cNvSpPr>
                <a:spLocks noChangeArrowheads="1"/>
              </p:cNvSpPr>
              <p:nvPr/>
            </p:nvSpPr>
            <p:spPr bwMode="auto">
              <a:xfrm>
                <a:off x="4896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2302</a:t>
                </a:r>
              </a:p>
            </p:txBody>
          </p:sp>
          <p:sp>
            <p:nvSpPr>
              <p:cNvPr id="22573" name="Rectangle 7"/>
              <p:cNvSpPr>
                <a:spLocks noChangeArrowheads="1"/>
              </p:cNvSpPr>
              <p:nvPr/>
            </p:nvSpPr>
            <p:spPr bwMode="auto">
              <a:xfrm>
                <a:off x="4896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2254</a:t>
                </a:r>
              </a:p>
            </p:txBody>
          </p:sp>
          <p:sp>
            <p:nvSpPr>
              <p:cNvPr id="22574" name="Rectangle 8"/>
              <p:cNvSpPr>
                <a:spLocks noChangeArrowheads="1"/>
              </p:cNvSpPr>
              <p:nvPr/>
            </p:nvSpPr>
            <p:spPr bwMode="auto">
              <a:xfrm>
                <a:off x="4896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2248</a:t>
                </a:r>
              </a:p>
            </p:txBody>
          </p:sp>
          <p:sp>
            <p:nvSpPr>
              <p:cNvPr id="22575" name="Rectangle 9"/>
              <p:cNvSpPr>
                <a:spLocks noChangeArrowheads="1"/>
              </p:cNvSpPr>
              <p:nvPr/>
            </p:nvSpPr>
            <p:spPr bwMode="auto">
              <a:xfrm>
                <a:off x="4896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2243</a:t>
                </a:r>
              </a:p>
            </p:txBody>
          </p:sp>
          <p:sp>
            <p:nvSpPr>
              <p:cNvPr id="22576" name="Rectangle 10"/>
              <p:cNvSpPr>
                <a:spLocks noChangeArrowheads="1"/>
              </p:cNvSpPr>
              <p:nvPr/>
            </p:nvSpPr>
            <p:spPr bwMode="auto">
              <a:xfrm>
                <a:off x="4896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2237</a:t>
                </a:r>
              </a:p>
            </p:txBody>
          </p:sp>
          <p:sp>
            <p:nvSpPr>
              <p:cNvPr id="22577" name="Rectangle 11"/>
              <p:cNvSpPr>
                <a:spLocks noChangeArrowheads="1"/>
              </p:cNvSpPr>
              <p:nvPr/>
            </p:nvSpPr>
            <p:spPr bwMode="auto">
              <a:xfrm>
                <a:off x="4896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2225</a:t>
                </a:r>
              </a:p>
            </p:txBody>
          </p:sp>
          <p:sp>
            <p:nvSpPr>
              <p:cNvPr id="22578" name="Rectangle 12"/>
              <p:cNvSpPr>
                <a:spLocks noChangeArrowheads="1"/>
              </p:cNvSpPr>
              <p:nvPr/>
            </p:nvSpPr>
            <p:spPr bwMode="auto">
              <a:xfrm>
                <a:off x="4368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2214</a:t>
                </a:r>
              </a:p>
            </p:txBody>
          </p:sp>
          <p:sp>
            <p:nvSpPr>
              <p:cNvPr id="22579" name="Rectangle 13"/>
              <p:cNvSpPr>
                <a:spLocks noChangeArrowheads="1"/>
              </p:cNvSpPr>
              <p:nvPr/>
            </p:nvSpPr>
            <p:spPr bwMode="auto">
              <a:xfrm>
                <a:off x="4368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2202</a:t>
                </a:r>
              </a:p>
            </p:txBody>
          </p:sp>
          <p:sp>
            <p:nvSpPr>
              <p:cNvPr id="22580" name="Rectangle 14"/>
              <p:cNvSpPr>
                <a:spLocks noChangeArrowheads="1"/>
              </p:cNvSpPr>
              <p:nvPr/>
            </p:nvSpPr>
            <p:spPr bwMode="auto">
              <a:xfrm>
                <a:off x="4368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2154</a:t>
                </a:r>
              </a:p>
            </p:txBody>
          </p:sp>
          <p:sp>
            <p:nvSpPr>
              <p:cNvPr id="22581" name="Rectangle 15"/>
              <p:cNvSpPr>
                <a:spLocks noChangeArrowheads="1"/>
              </p:cNvSpPr>
              <p:nvPr/>
            </p:nvSpPr>
            <p:spPr bwMode="auto">
              <a:xfrm>
                <a:off x="4368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2148</a:t>
                </a:r>
              </a:p>
            </p:txBody>
          </p:sp>
          <p:sp>
            <p:nvSpPr>
              <p:cNvPr id="22582" name="Rectangle 16"/>
              <p:cNvSpPr>
                <a:spLocks noChangeArrowheads="1"/>
              </p:cNvSpPr>
              <p:nvPr/>
            </p:nvSpPr>
            <p:spPr bwMode="auto">
              <a:xfrm>
                <a:off x="4368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2143</a:t>
                </a:r>
              </a:p>
            </p:txBody>
          </p:sp>
          <p:sp>
            <p:nvSpPr>
              <p:cNvPr id="22583" name="Rectangle 17"/>
              <p:cNvSpPr>
                <a:spLocks noChangeArrowheads="1"/>
              </p:cNvSpPr>
              <p:nvPr/>
            </p:nvSpPr>
            <p:spPr bwMode="auto">
              <a:xfrm>
                <a:off x="4368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2137</a:t>
                </a:r>
              </a:p>
            </p:txBody>
          </p:sp>
          <p:sp>
            <p:nvSpPr>
              <p:cNvPr id="22584" name="Rectangle 18"/>
              <p:cNvSpPr>
                <a:spLocks noChangeArrowheads="1"/>
              </p:cNvSpPr>
              <p:nvPr/>
            </p:nvSpPr>
            <p:spPr bwMode="auto">
              <a:xfrm>
                <a:off x="4368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2125</a:t>
                </a:r>
              </a:p>
            </p:txBody>
          </p:sp>
          <p:sp>
            <p:nvSpPr>
              <p:cNvPr id="22585" name="Rectangle 19"/>
              <p:cNvSpPr>
                <a:spLocks noChangeArrowheads="1"/>
              </p:cNvSpPr>
              <p:nvPr/>
            </p:nvSpPr>
            <p:spPr bwMode="auto">
              <a:xfrm>
                <a:off x="3888" y="200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2114</a:t>
                </a:r>
              </a:p>
            </p:txBody>
          </p:sp>
          <p:sp>
            <p:nvSpPr>
              <p:cNvPr id="22586" name="Rectangle 20"/>
              <p:cNvSpPr>
                <a:spLocks noChangeArrowheads="1"/>
              </p:cNvSpPr>
              <p:nvPr/>
            </p:nvSpPr>
            <p:spPr bwMode="auto">
              <a:xfrm>
                <a:off x="3888" y="177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2102</a:t>
                </a:r>
              </a:p>
            </p:txBody>
          </p:sp>
          <p:sp>
            <p:nvSpPr>
              <p:cNvPr id="22587" name="Rectangle 21"/>
              <p:cNvSpPr>
                <a:spLocks noChangeArrowheads="1"/>
              </p:cNvSpPr>
              <p:nvPr/>
            </p:nvSpPr>
            <p:spPr bwMode="auto">
              <a:xfrm>
                <a:off x="3888" y="1548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2054</a:t>
                </a:r>
              </a:p>
            </p:txBody>
          </p:sp>
          <p:sp>
            <p:nvSpPr>
              <p:cNvPr id="22588" name="Rectangle 22"/>
              <p:cNvSpPr>
                <a:spLocks noChangeArrowheads="1"/>
              </p:cNvSpPr>
              <p:nvPr/>
            </p:nvSpPr>
            <p:spPr bwMode="auto">
              <a:xfrm>
                <a:off x="3888" y="1316"/>
                <a:ext cx="480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2048</a:t>
                </a:r>
              </a:p>
            </p:txBody>
          </p:sp>
          <p:sp>
            <p:nvSpPr>
              <p:cNvPr id="22589" name="Rectangle 23"/>
              <p:cNvSpPr>
                <a:spLocks noChangeArrowheads="1"/>
              </p:cNvSpPr>
              <p:nvPr/>
            </p:nvSpPr>
            <p:spPr bwMode="auto">
              <a:xfrm>
                <a:off x="3888" y="1085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2043</a:t>
                </a:r>
              </a:p>
            </p:txBody>
          </p:sp>
          <p:sp>
            <p:nvSpPr>
              <p:cNvPr id="22590" name="Rectangle 24"/>
              <p:cNvSpPr>
                <a:spLocks noChangeArrowheads="1"/>
              </p:cNvSpPr>
              <p:nvPr/>
            </p:nvSpPr>
            <p:spPr bwMode="auto">
              <a:xfrm>
                <a:off x="3888" y="855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2037</a:t>
                </a:r>
              </a:p>
            </p:txBody>
          </p:sp>
          <p:sp>
            <p:nvSpPr>
              <p:cNvPr id="22591" name="Rectangle 25"/>
              <p:cNvSpPr>
                <a:spLocks noChangeArrowheads="1"/>
              </p:cNvSpPr>
              <p:nvPr/>
            </p:nvSpPr>
            <p:spPr bwMode="auto">
              <a:xfrm>
                <a:off x="3888" y="624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2025</a:t>
                </a:r>
              </a:p>
            </p:txBody>
          </p:sp>
          <p:sp>
            <p:nvSpPr>
              <p:cNvPr id="10266" name="Rectangle 26"/>
              <p:cNvSpPr>
                <a:spLocks noChangeArrowheads="1"/>
              </p:cNvSpPr>
              <p:nvPr/>
            </p:nvSpPr>
            <p:spPr bwMode="auto">
              <a:xfrm>
                <a:off x="3360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267" name="Rectangle 27"/>
              <p:cNvSpPr>
                <a:spLocks noChangeArrowheads="1"/>
              </p:cNvSpPr>
              <p:nvPr/>
            </p:nvSpPr>
            <p:spPr bwMode="auto">
              <a:xfrm>
                <a:off x="3360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10268" name="Rectangle 28"/>
              <p:cNvSpPr>
                <a:spLocks noChangeArrowheads="1"/>
              </p:cNvSpPr>
              <p:nvPr/>
            </p:nvSpPr>
            <p:spPr bwMode="auto">
              <a:xfrm>
                <a:off x="3360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</a:rPr>
                  <a:t>Until</a:t>
                </a:r>
              </a:p>
            </p:txBody>
          </p:sp>
          <p:sp>
            <p:nvSpPr>
              <p:cNvPr id="10269" name="Rectangle 29"/>
              <p:cNvSpPr>
                <a:spLocks noChangeArrowheads="1"/>
              </p:cNvSpPr>
              <p:nvPr/>
            </p:nvSpPr>
            <p:spPr bwMode="auto">
              <a:xfrm>
                <a:off x="3360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</a:rPr>
                  <a:t>Hour</a:t>
                </a:r>
              </a:p>
            </p:txBody>
          </p:sp>
          <p:sp>
            <p:nvSpPr>
              <p:cNvPr id="10270" name="Rectangle 30"/>
              <p:cNvSpPr>
                <a:spLocks noChangeArrowheads="1"/>
              </p:cNvSpPr>
              <p:nvPr/>
            </p:nvSpPr>
            <p:spPr bwMode="auto">
              <a:xfrm>
                <a:off x="3360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</a:rPr>
                  <a:t>Every</a:t>
                </a:r>
              </a:p>
            </p:txBody>
          </p:sp>
          <p:sp>
            <p:nvSpPr>
              <p:cNvPr id="10271" name="Rectangle 31"/>
              <p:cNvSpPr>
                <a:spLocks noChangeArrowheads="1"/>
              </p:cNvSpPr>
              <p:nvPr/>
            </p:nvSpPr>
            <p:spPr bwMode="auto">
              <a:xfrm>
                <a:off x="3360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r>
                  <a:rPr lang="en-GB" sz="1800">
                    <a:solidFill>
                      <a:srgbClr val="FF3300"/>
                    </a:solidFill>
                  </a:rPr>
                  <a:t>And</a:t>
                </a:r>
              </a:p>
            </p:txBody>
          </p:sp>
          <p:sp>
            <p:nvSpPr>
              <p:cNvPr id="10272" name="Rectangle 32"/>
              <p:cNvSpPr>
                <a:spLocks noChangeArrowheads="1"/>
              </p:cNvSpPr>
              <p:nvPr/>
            </p:nvSpPr>
            <p:spPr bwMode="auto">
              <a:xfrm>
                <a:off x="3360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chemeClr val="hlink">
                      <a:gamma/>
                      <a:shade val="86275"/>
                      <a:invGamma/>
                    </a:schemeClr>
                  </a:gs>
                  <a:gs pos="50000">
                    <a:schemeClr val="hlink"/>
                  </a:gs>
                  <a:gs pos="100000">
                    <a:schemeClr val="hlink">
                      <a:gamma/>
                      <a:shade val="86275"/>
                      <a:invGamma/>
                    </a:schemeClr>
                  </a:gs>
                </a:gsLst>
                <a:lin ang="540000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  <a:defRPr/>
                </a:pPr>
                <a:endParaRPr lang="en-US" sz="1800">
                  <a:solidFill>
                    <a:srgbClr val="000000"/>
                  </a:solidFill>
                </a:endParaRPr>
              </a:p>
            </p:txBody>
          </p:sp>
          <p:sp>
            <p:nvSpPr>
              <p:cNvPr id="22599" name="Rectangle 33"/>
              <p:cNvSpPr>
                <a:spLocks noChangeArrowheads="1"/>
              </p:cNvSpPr>
              <p:nvPr/>
            </p:nvSpPr>
            <p:spPr bwMode="auto">
              <a:xfrm>
                <a:off x="2880" y="200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1114</a:t>
                </a:r>
              </a:p>
            </p:txBody>
          </p:sp>
          <p:sp>
            <p:nvSpPr>
              <p:cNvPr id="22600" name="Rectangle 34"/>
              <p:cNvSpPr>
                <a:spLocks noChangeArrowheads="1"/>
              </p:cNvSpPr>
              <p:nvPr/>
            </p:nvSpPr>
            <p:spPr bwMode="auto">
              <a:xfrm>
                <a:off x="2880" y="1779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1102</a:t>
                </a:r>
              </a:p>
            </p:txBody>
          </p:sp>
          <p:sp>
            <p:nvSpPr>
              <p:cNvPr id="22601" name="Rectangle 35"/>
              <p:cNvSpPr>
                <a:spLocks noChangeArrowheads="1"/>
              </p:cNvSpPr>
              <p:nvPr/>
            </p:nvSpPr>
            <p:spPr bwMode="auto">
              <a:xfrm>
                <a:off x="2880" y="1548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1054</a:t>
                </a:r>
              </a:p>
            </p:txBody>
          </p:sp>
          <p:sp>
            <p:nvSpPr>
              <p:cNvPr id="22602" name="Rectangle 36"/>
              <p:cNvSpPr>
                <a:spLocks noChangeArrowheads="1"/>
              </p:cNvSpPr>
              <p:nvPr/>
            </p:nvSpPr>
            <p:spPr bwMode="auto">
              <a:xfrm>
                <a:off x="2880" y="1316"/>
                <a:ext cx="480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1048</a:t>
                </a:r>
              </a:p>
            </p:txBody>
          </p:sp>
          <p:sp>
            <p:nvSpPr>
              <p:cNvPr id="22603" name="Rectangle 37"/>
              <p:cNvSpPr>
                <a:spLocks noChangeArrowheads="1"/>
              </p:cNvSpPr>
              <p:nvPr/>
            </p:nvSpPr>
            <p:spPr bwMode="auto">
              <a:xfrm>
                <a:off x="2880" y="1085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1043</a:t>
                </a:r>
              </a:p>
            </p:txBody>
          </p:sp>
          <p:sp>
            <p:nvSpPr>
              <p:cNvPr id="22604" name="Rectangle 38"/>
              <p:cNvSpPr>
                <a:spLocks noChangeArrowheads="1"/>
              </p:cNvSpPr>
              <p:nvPr/>
            </p:nvSpPr>
            <p:spPr bwMode="auto">
              <a:xfrm>
                <a:off x="2880" y="855"/>
                <a:ext cx="480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1037</a:t>
                </a:r>
              </a:p>
            </p:txBody>
          </p:sp>
          <p:sp>
            <p:nvSpPr>
              <p:cNvPr id="22605" name="Rectangle 39"/>
              <p:cNvSpPr>
                <a:spLocks noChangeArrowheads="1"/>
              </p:cNvSpPr>
              <p:nvPr/>
            </p:nvSpPr>
            <p:spPr bwMode="auto">
              <a:xfrm>
                <a:off x="2880" y="624"/>
                <a:ext cx="480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1025</a:t>
                </a:r>
              </a:p>
            </p:txBody>
          </p:sp>
          <p:sp>
            <p:nvSpPr>
              <p:cNvPr id="22606" name="Rectangle 40"/>
              <p:cNvSpPr>
                <a:spLocks noChangeArrowheads="1"/>
              </p:cNvSpPr>
              <p:nvPr/>
            </p:nvSpPr>
            <p:spPr bwMode="auto">
              <a:xfrm>
                <a:off x="2352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1014</a:t>
                </a:r>
              </a:p>
            </p:txBody>
          </p:sp>
          <p:sp>
            <p:nvSpPr>
              <p:cNvPr id="22607" name="Rectangle 41"/>
              <p:cNvSpPr>
                <a:spLocks noChangeArrowheads="1"/>
              </p:cNvSpPr>
              <p:nvPr/>
            </p:nvSpPr>
            <p:spPr bwMode="auto">
              <a:xfrm>
                <a:off x="2352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1002</a:t>
                </a:r>
              </a:p>
            </p:txBody>
          </p:sp>
          <p:sp>
            <p:nvSpPr>
              <p:cNvPr id="22608" name="Rectangle 42"/>
              <p:cNvSpPr>
                <a:spLocks noChangeArrowheads="1"/>
              </p:cNvSpPr>
              <p:nvPr/>
            </p:nvSpPr>
            <p:spPr bwMode="auto">
              <a:xfrm>
                <a:off x="2352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0954</a:t>
                </a:r>
              </a:p>
            </p:txBody>
          </p:sp>
          <p:sp>
            <p:nvSpPr>
              <p:cNvPr id="22609" name="Rectangle 43"/>
              <p:cNvSpPr>
                <a:spLocks noChangeArrowheads="1"/>
              </p:cNvSpPr>
              <p:nvPr/>
            </p:nvSpPr>
            <p:spPr bwMode="auto">
              <a:xfrm>
                <a:off x="2352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0948</a:t>
                </a:r>
              </a:p>
            </p:txBody>
          </p:sp>
          <p:sp>
            <p:nvSpPr>
              <p:cNvPr id="22610" name="Rectangle 44"/>
              <p:cNvSpPr>
                <a:spLocks noChangeArrowheads="1"/>
              </p:cNvSpPr>
              <p:nvPr/>
            </p:nvSpPr>
            <p:spPr bwMode="auto">
              <a:xfrm>
                <a:off x="2352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0943</a:t>
                </a:r>
              </a:p>
            </p:txBody>
          </p:sp>
          <p:sp>
            <p:nvSpPr>
              <p:cNvPr id="22611" name="Rectangle 45"/>
              <p:cNvSpPr>
                <a:spLocks noChangeArrowheads="1"/>
              </p:cNvSpPr>
              <p:nvPr/>
            </p:nvSpPr>
            <p:spPr bwMode="auto">
              <a:xfrm>
                <a:off x="2352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0937</a:t>
                </a:r>
              </a:p>
            </p:txBody>
          </p:sp>
          <p:sp>
            <p:nvSpPr>
              <p:cNvPr id="22612" name="Rectangle 46"/>
              <p:cNvSpPr>
                <a:spLocks noChangeArrowheads="1"/>
              </p:cNvSpPr>
              <p:nvPr/>
            </p:nvSpPr>
            <p:spPr bwMode="auto">
              <a:xfrm>
                <a:off x="2352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0925</a:t>
                </a:r>
              </a:p>
            </p:txBody>
          </p:sp>
          <p:sp>
            <p:nvSpPr>
              <p:cNvPr id="22613" name="Rectangle 47"/>
              <p:cNvSpPr>
                <a:spLocks noChangeArrowheads="1"/>
              </p:cNvSpPr>
              <p:nvPr/>
            </p:nvSpPr>
            <p:spPr bwMode="auto">
              <a:xfrm>
                <a:off x="1824" y="200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0914</a:t>
                </a:r>
              </a:p>
            </p:txBody>
          </p:sp>
          <p:sp>
            <p:nvSpPr>
              <p:cNvPr id="22614" name="Rectangle 48"/>
              <p:cNvSpPr>
                <a:spLocks noChangeArrowheads="1"/>
              </p:cNvSpPr>
              <p:nvPr/>
            </p:nvSpPr>
            <p:spPr bwMode="auto">
              <a:xfrm>
                <a:off x="1824" y="1779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0902</a:t>
                </a:r>
              </a:p>
            </p:txBody>
          </p:sp>
          <p:sp>
            <p:nvSpPr>
              <p:cNvPr id="22615" name="Rectangle 49"/>
              <p:cNvSpPr>
                <a:spLocks noChangeArrowheads="1"/>
              </p:cNvSpPr>
              <p:nvPr/>
            </p:nvSpPr>
            <p:spPr bwMode="auto">
              <a:xfrm>
                <a:off x="1824" y="1548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0854</a:t>
                </a:r>
              </a:p>
            </p:txBody>
          </p:sp>
          <p:sp>
            <p:nvSpPr>
              <p:cNvPr id="22616" name="Rectangle 50"/>
              <p:cNvSpPr>
                <a:spLocks noChangeArrowheads="1"/>
              </p:cNvSpPr>
              <p:nvPr/>
            </p:nvSpPr>
            <p:spPr bwMode="auto">
              <a:xfrm>
                <a:off x="1824" y="1316"/>
                <a:ext cx="528" cy="232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0848</a:t>
                </a:r>
              </a:p>
            </p:txBody>
          </p:sp>
          <p:sp>
            <p:nvSpPr>
              <p:cNvPr id="22617" name="Rectangle 51"/>
              <p:cNvSpPr>
                <a:spLocks noChangeArrowheads="1"/>
              </p:cNvSpPr>
              <p:nvPr/>
            </p:nvSpPr>
            <p:spPr bwMode="auto">
              <a:xfrm>
                <a:off x="1824" y="1085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0843</a:t>
                </a:r>
              </a:p>
            </p:txBody>
          </p:sp>
          <p:sp>
            <p:nvSpPr>
              <p:cNvPr id="22618" name="Rectangle 52"/>
              <p:cNvSpPr>
                <a:spLocks noChangeArrowheads="1"/>
              </p:cNvSpPr>
              <p:nvPr/>
            </p:nvSpPr>
            <p:spPr bwMode="auto">
              <a:xfrm>
                <a:off x="1824" y="855"/>
                <a:ext cx="528" cy="230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0837</a:t>
                </a:r>
              </a:p>
            </p:txBody>
          </p:sp>
          <p:sp>
            <p:nvSpPr>
              <p:cNvPr id="22619" name="Rectangle 53"/>
              <p:cNvSpPr>
                <a:spLocks noChangeArrowheads="1"/>
              </p:cNvSpPr>
              <p:nvPr/>
            </p:nvSpPr>
            <p:spPr bwMode="auto">
              <a:xfrm>
                <a:off x="1824" y="624"/>
                <a:ext cx="528" cy="231"/>
              </a:xfrm>
              <a:prstGeom prst="rect">
                <a:avLst/>
              </a:prstGeom>
              <a:gradFill rotWithShape="0">
                <a:gsLst>
                  <a:gs pos="0">
                    <a:srgbClr val="A4A4A4"/>
                  </a:gs>
                  <a:gs pos="50000">
                    <a:srgbClr val="F8F8F8"/>
                  </a:gs>
                  <a:gs pos="100000">
                    <a:srgbClr val="A4A4A4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000000"/>
                    </a:solidFill>
                  </a:rPr>
                  <a:t>0825</a:t>
                </a:r>
              </a:p>
            </p:txBody>
          </p:sp>
          <p:sp>
            <p:nvSpPr>
              <p:cNvPr id="22620" name="Rectangle 54"/>
              <p:cNvSpPr>
                <a:spLocks noChangeArrowheads="1"/>
              </p:cNvSpPr>
              <p:nvPr/>
            </p:nvSpPr>
            <p:spPr bwMode="auto">
              <a:xfrm>
                <a:off x="240" y="2009"/>
                <a:ext cx="1584" cy="230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>
                  <a:spcBef>
                    <a:spcPct val="20000"/>
                  </a:spcBef>
                </a:pPr>
                <a:r>
                  <a:rPr lang="en-GB" sz="1800" b="1">
                    <a:solidFill>
                      <a:srgbClr val="333399"/>
                    </a:solidFill>
                  </a:rPr>
                  <a:t>Glasgow Bus Station</a:t>
                </a:r>
              </a:p>
            </p:txBody>
          </p:sp>
          <p:sp>
            <p:nvSpPr>
              <p:cNvPr id="22621" name="Rectangle 55"/>
              <p:cNvSpPr>
                <a:spLocks noChangeArrowheads="1"/>
              </p:cNvSpPr>
              <p:nvPr/>
            </p:nvSpPr>
            <p:spPr bwMode="auto">
              <a:xfrm>
                <a:off x="240" y="1779"/>
                <a:ext cx="1584" cy="230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333399"/>
                    </a:solidFill>
                  </a:rPr>
                  <a:t>George Square</a:t>
                </a:r>
              </a:p>
            </p:txBody>
          </p:sp>
          <p:sp>
            <p:nvSpPr>
              <p:cNvPr id="22622" name="Rectangle 56"/>
              <p:cNvSpPr>
                <a:spLocks noChangeArrowheads="1"/>
              </p:cNvSpPr>
              <p:nvPr/>
            </p:nvSpPr>
            <p:spPr bwMode="auto">
              <a:xfrm>
                <a:off x="240" y="1548"/>
                <a:ext cx="1584" cy="231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333399"/>
                    </a:solidFill>
                  </a:rPr>
                  <a:t>Port Dundas</a:t>
                </a:r>
              </a:p>
            </p:txBody>
          </p:sp>
          <p:sp>
            <p:nvSpPr>
              <p:cNvPr id="22623" name="Rectangle 57"/>
              <p:cNvSpPr>
                <a:spLocks noChangeArrowheads="1"/>
              </p:cNvSpPr>
              <p:nvPr/>
            </p:nvSpPr>
            <p:spPr bwMode="auto">
              <a:xfrm>
                <a:off x="240" y="1316"/>
                <a:ext cx="1584" cy="232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333399"/>
                    </a:solidFill>
                  </a:rPr>
                  <a:t>Springburn</a:t>
                </a:r>
              </a:p>
            </p:txBody>
          </p:sp>
          <p:sp>
            <p:nvSpPr>
              <p:cNvPr id="22624" name="Rectangle 58"/>
              <p:cNvSpPr>
                <a:spLocks noChangeArrowheads="1"/>
              </p:cNvSpPr>
              <p:nvPr/>
            </p:nvSpPr>
            <p:spPr bwMode="auto">
              <a:xfrm>
                <a:off x="240" y="1085"/>
                <a:ext cx="1584" cy="231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333399"/>
                    </a:solidFill>
                  </a:rPr>
                  <a:t>Milton</a:t>
                </a:r>
              </a:p>
            </p:txBody>
          </p:sp>
          <p:sp>
            <p:nvSpPr>
              <p:cNvPr id="22625" name="Rectangle 59"/>
              <p:cNvSpPr>
                <a:spLocks noChangeArrowheads="1"/>
              </p:cNvSpPr>
              <p:nvPr/>
            </p:nvSpPr>
            <p:spPr bwMode="auto">
              <a:xfrm>
                <a:off x="240" y="855"/>
                <a:ext cx="1584" cy="230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333399"/>
                    </a:solidFill>
                  </a:rPr>
                  <a:t>Bishopbriggs</a:t>
                </a:r>
              </a:p>
            </p:txBody>
          </p:sp>
          <p:sp>
            <p:nvSpPr>
              <p:cNvPr id="22626" name="Rectangle 60"/>
              <p:cNvSpPr>
                <a:spLocks noChangeArrowheads="1"/>
              </p:cNvSpPr>
              <p:nvPr/>
            </p:nvSpPr>
            <p:spPr bwMode="auto">
              <a:xfrm>
                <a:off x="240" y="624"/>
                <a:ext cx="1584" cy="231"/>
              </a:xfrm>
              <a:prstGeom prst="rect">
                <a:avLst/>
              </a:prstGeom>
              <a:gradFill rotWithShape="0">
                <a:gsLst>
                  <a:gs pos="0">
                    <a:srgbClr val="A9A970"/>
                  </a:gs>
                  <a:gs pos="50000">
                    <a:srgbClr val="FFFFA9"/>
                  </a:gs>
                  <a:gs pos="100000">
                    <a:srgbClr val="A9A970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anchor="ctr"/>
              <a:lstStyle/>
              <a:p>
                <a:pPr algn="ctr">
                  <a:spcBef>
                    <a:spcPct val="20000"/>
                  </a:spcBef>
                </a:pPr>
                <a:r>
                  <a:rPr lang="en-GB" sz="1800" b="1">
                    <a:solidFill>
                      <a:srgbClr val="333399"/>
                    </a:solidFill>
                  </a:rPr>
                  <a:t>Kirkie Bus Station</a:t>
                </a:r>
              </a:p>
            </p:txBody>
          </p:sp>
          <p:sp>
            <p:nvSpPr>
              <p:cNvPr id="22627" name="Line 61"/>
              <p:cNvSpPr>
                <a:spLocks noChangeShapeType="1"/>
              </p:cNvSpPr>
              <p:nvPr/>
            </p:nvSpPr>
            <p:spPr bwMode="auto">
              <a:xfrm>
                <a:off x="240" y="624"/>
                <a:ext cx="518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8" name="Line 62"/>
              <p:cNvSpPr>
                <a:spLocks noChangeShapeType="1"/>
              </p:cNvSpPr>
              <p:nvPr/>
            </p:nvSpPr>
            <p:spPr bwMode="auto">
              <a:xfrm>
                <a:off x="240" y="855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29" name="Line 63"/>
              <p:cNvSpPr>
                <a:spLocks noChangeShapeType="1"/>
              </p:cNvSpPr>
              <p:nvPr/>
            </p:nvSpPr>
            <p:spPr bwMode="auto">
              <a:xfrm>
                <a:off x="240" y="1085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0" name="Line 64"/>
              <p:cNvSpPr>
                <a:spLocks noChangeShapeType="1"/>
              </p:cNvSpPr>
              <p:nvPr/>
            </p:nvSpPr>
            <p:spPr bwMode="auto">
              <a:xfrm>
                <a:off x="240" y="1316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1" name="Line 65"/>
              <p:cNvSpPr>
                <a:spLocks noChangeShapeType="1"/>
              </p:cNvSpPr>
              <p:nvPr/>
            </p:nvSpPr>
            <p:spPr bwMode="auto">
              <a:xfrm>
                <a:off x="240" y="1548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2" name="Line 66"/>
              <p:cNvSpPr>
                <a:spLocks noChangeShapeType="1"/>
              </p:cNvSpPr>
              <p:nvPr/>
            </p:nvSpPr>
            <p:spPr bwMode="auto">
              <a:xfrm>
                <a:off x="240" y="1779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3" name="Line 67"/>
              <p:cNvSpPr>
                <a:spLocks noChangeShapeType="1"/>
              </p:cNvSpPr>
              <p:nvPr/>
            </p:nvSpPr>
            <p:spPr bwMode="auto">
              <a:xfrm>
                <a:off x="240" y="2009"/>
                <a:ext cx="5184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4" name="Line 68"/>
              <p:cNvSpPr>
                <a:spLocks noChangeShapeType="1"/>
              </p:cNvSpPr>
              <p:nvPr/>
            </p:nvSpPr>
            <p:spPr bwMode="auto">
              <a:xfrm>
                <a:off x="240" y="2239"/>
                <a:ext cx="5184" cy="0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5" name="Line 69"/>
              <p:cNvSpPr>
                <a:spLocks noChangeShapeType="1"/>
              </p:cNvSpPr>
              <p:nvPr/>
            </p:nvSpPr>
            <p:spPr bwMode="auto">
              <a:xfrm>
                <a:off x="240" y="624"/>
                <a:ext cx="0" cy="161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6" name="Line 70"/>
              <p:cNvSpPr>
                <a:spLocks noChangeShapeType="1"/>
              </p:cNvSpPr>
              <p:nvPr/>
            </p:nvSpPr>
            <p:spPr bwMode="auto">
              <a:xfrm>
                <a:off x="5424" y="624"/>
                <a:ext cx="0" cy="1615"/>
              </a:xfrm>
              <a:prstGeom prst="line">
                <a:avLst/>
              </a:prstGeom>
              <a:noFill/>
              <a:ln w="28575" cap="sq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7" name="Line 71"/>
              <p:cNvSpPr>
                <a:spLocks noChangeShapeType="1"/>
              </p:cNvSpPr>
              <p:nvPr/>
            </p:nvSpPr>
            <p:spPr bwMode="auto">
              <a:xfrm>
                <a:off x="1824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8" name="Line 72"/>
              <p:cNvSpPr>
                <a:spLocks noChangeShapeType="1"/>
              </p:cNvSpPr>
              <p:nvPr/>
            </p:nvSpPr>
            <p:spPr bwMode="auto">
              <a:xfrm>
                <a:off x="2352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39" name="Line 73"/>
              <p:cNvSpPr>
                <a:spLocks noChangeShapeType="1"/>
              </p:cNvSpPr>
              <p:nvPr/>
            </p:nvSpPr>
            <p:spPr bwMode="auto">
              <a:xfrm>
                <a:off x="2880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0" name="Line 74"/>
              <p:cNvSpPr>
                <a:spLocks noChangeShapeType="1"/>
              </p:cNvSpPr>
              <p:nvPr/>
            </p:nvSpPr>
            <p:spPr bwMode="auto">
              <a:xfrm>
                <a:off x="3360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1" name="Line 75"/>
              <p:cNvSpPr>
                <a:spLocks noChangeShapeType="1"/>
              </p:cNvSpPr>
              <p:nvPr/>
            </p:nvSpPr>
            <p:spPr bwMode="auto">
              <a:xfrm>
                <a:off x="3888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2" name="Line 76"/>
              <p:cNvSpPr>
                <a:spLocks noChangeShapeType="1"/>
              </p:cNvSpPr>
              <p:nvPr/>
            </p:nvSpPr>
            <p:spPr bwMode="auto">
              <a:xfrm>
                <a:off x="4368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2643" name="Line 77"/>
              <p:cNvSpPr>
                <a:spLocks noChangeShapeType="1"/>
              </p:cNvSpPr>
              <p:nvPr/>
            </p:nvSpPr>
            <p:spPr bwMode="auto">
              <a:xfrm>
                <a:off x="4896" y="624"/>
                <a:ext cx="0" cy="1615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22568" name="Picture 78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32" y="64"/>
              <a:ext cx="904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22569" name="Picture 79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6" y="56"/>
              <a:ext cx="904" cy="5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" name="Group 155"/>
          <p:cNvGrpSpPr>
            <a:grpSpLocks/>
          </p:cNvGrpSpPr>
          <p:nvPr/>
        </p:nvGrpSpPr>
        <p:grpSpPr bwMode="auto">
          <a:xfrm>
            <a:off x="2514600" y="876300"/>
            <a:ext cx="1181100" cy="641350"/>
            <a:chOff x="2514600" y="876300"/>
            <a:chExt cx="1181100" cy="641350"/>
          </a:xfrm>
        </p:grpSpPr>
        <p:grpSp>
          <p:nvGrpSpPr>
            <p:cNvPr id="22561" name="Group 92"/>
            <p:cNvGrpSpPr>
              <a:grpSpLocks/>
            </p:cNvGrpSpPr>
            <p:nvPr/>
          </p:nvGrpSpPr>
          <p:grpSpPr bwMode="auto">
            <a:xfrm>
              <a:off x="2514600" y="876300"/>
              <a:ext cx="1181100" cy="641350"/>
              <a:chOff x="1584" y="552"/>
              <a:chExt cx="744" cy="404"/>
            </a:xfrm>
          </p:grpSpPr>
          <p:sp>
            <p:nvSpPr>
              <p:cNvPr id="22565" name="Oval 93"/>
              <p:cNvSpPr>
                <a:spLocks noChangeArrowheads="1"/>
              </p:cNvSpPr>
              <p:nvPr/>
            </p:nvSpPr>
            <p:spPr bwMode="auto">
              <a:xfrm>
                <a:off x="1880" y="621"/>
                <a:ext cx="448" cy="219"/>
              </a:xfrm>
              <a:prstGeom prst="ellips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22566" name="Text Box 94"/>
              <p:cNvSpPr txBox="1">
                <a:spLocks noChangeArrowheads="1"/>
              </p:cNvSpPr>
              <p:nvPr/>
            </p:nvSpPr>
            <p:spPr bwMode="auto">
              <a:xfrm>
                <a:off x="1584" y="552"/>
                <a:ext cx="232" cy="40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3600" b="1">
                    <a:solidFill>
                      <a:srgbClr val="FF0066"/>
                    </a:solidFill>
                  </a:rPr>
                  <a:t>*</a:t>
                </a:r>
              </a:p>
            </p:txBody>
          </p:sp>
        </p:grpSp>
        <p:grpSp>
          <p:nvGrpSpPr>
            <p:cNvPr id="22562" name="Group 109"/>
            <p:cNvGrpSpPr>
              <a:grpSpLocks/>
            </p:cNvGrpSpPr>
            <p:nvPr/>
          </p:nvGrpSpPr>
          <p:grpSpPr bwMode="auto">
            <a:xfrm>
              <a:off x="2527300" y="939801"/>
              <a:ext cx="1143000" cy="557213"/>
              <a:chOff x="1592" y="592"/>
              <a:chExt cx="720" cy="351"/>
            </a:xfrm>
          </p:grpSpPr>
          <p:sp>
            <p:nvSpPr>
              <p:cNvPr id="22563" name="Text Box 110"/>
              <p:cNvSpPr txBox="1">
                <a:spLocks noChangeArrowheads="1"/>
              </p:cNvSpPr>
              <p:nvPr/>
            </p:nvSpPr>
            <p:spPr bwMode="auto">
              <a:xfrm>
                <a:off x="1592" y="616"/>
                <a:ext cx="256" cy="32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Comic Sans MS" pitchFamily="66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</a:pPr>
                <a:r>
                  <a:rPr lang="en-GB" sz="2800">
                    <a:solidFill>
                      <a:srgbClr val="FF0066"/>
                    </a:solidFill>
                  </a:rPr>
                  <a:t>*</a:t>
                </a:r>
              </a:p>
            </p:txBody>
          </p:sp>
          <p:sp>
            <p:nvSpPr>
              <p:cNvPr id="22564" name="Oval 112"/>
              <p:cNvSpPr>
                <a:spLocks noChangeArrowheads="1"/>
              </p:cNvSpPr>
              <p:nvPr/>
            </p:nvSpPr>
            <p:spPr bwMode="auto">
              <a:xfrm>
                <a:off x="1848" y="592"/>
                <a:ext cx="464" cy="256"/>
              </a:xfrm>
              <a:prstGeom prst="ellipse">
                <a:avLst/>
              </a:prstGeom>
              <a:noFill/>
              <a:ln w="28575">
                <a:solidFill>
                  <a:srgbClr val="FF0066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wrap="none" anchor="ctr"/>
              <a:lstStyle/>
              <a:p>
                <a:pPr algn="ctr"/>
                <a:endParaRPr lang="en-US">
                  <a:solidFill>
                    <a:srgbClr val="FF0066"/>
                  </a:solidFill>
                </a:endParaRPr>
              </a:p>
            </p:txBody>
          </p:sp>
        </p:grpSp>
      </p:grpSp>
      <p:grpSp>
        <p:nvGrpSpPr>
          <p:cNvPr id="7" name="Group 109"/>
          <p:cNvGrpSpPr>
            <a:grpSpLocks/>
          </p:cNvGrpSpPr>
          <p:nvPr/>
        </p:nvGrpSpPr>
        <p:grpSpPr bwMode="auto">
          <a:xfrm>
            <a:off x="2540000" y="3162300"/>
            <a:ext cx="1143000" cy="557213"/>
            <a:chOff x="1592" y="592"/>
            <a:chExt cx="720" cy="351"/>
          </a:xfrm>
        </p:grpSpPr>
        <p:sp>
          <p:nvSpPr>
            <p:cNvPr id="22559" name="Text Box 110"/>
            <p:cNvSpPr txBox="1">
              <a:spLocks noChangeArrowheads="1"/>
            </p:cNvSpPr>
            <p:nvPr/>
          </p:nvSpPr>
          <p:spPr bwMode="auto">
            <a:xfrm>
              <a:off x="1592" y="616"/>
              <a:ext cx="256" cy="3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Comic Sans MS" pitchFamily="66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n-GB" sz="2800">
                  <a:solidFill>
                    <a:srgbClr val="FF0066"/>
                  </a:solidFill>
                </a:rPr>
                <a:t>*</a:t>
              </a:r>
            </a:p>
          </p:txBody>
        </p:sp>
        <p:sp>
          <p:nvSpPr>
            <p:cNvPr id="22560" name="Oval 112"/>
            <p:cNvSpPr>
              <a:spLocks noChangeArrowheads="1"/>
            </p:cNvSpPr>
            <p:nvPr/>
          </p:nvSpPr>
          <p:spPr bwMode="auto">
            <a:xfrm>
              <a:off x="1848" y="592"/>
              <a:ext cx="464" cy="256"/>
            </a:xfrm>
            <a:prstGeom prst="ellipse">
              <a:avLst/>
            </a:prstGeom>
            <a:noFill/>
            <a:ln w="28575">
              <a:solidFill>
                <a:srgbClr val="FF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pPr algn="ctr"/>
              <a:endParaRPr lang="en-US">
                <a:solidFill>
                  <a:srgbClr val="FF0066"/>
                </a:solidFill>
              </a:endParaRPr>
            </a:p>
          </p:txBody>
        </p:sp>
      </p:grpSp>
      <p:sp>
        <p:nvSpPr>
          <p:cNvPr id="120" name="TextBox 119"/>
          <p:cNvSpPr txBox="1">
            <a:spLocks noChangeArrowheads="1"/>
          </p:cNvSpPr>
          <p:nvPr/>
        </p:nvSpPr>
        <p:spPr bwMode="auto">
          <a:xfrm>
            <a:off x="330200" y="3657600"/>
            <a:ext cx="82327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How long does the first bus take from Kirkie to Glasgow.</a:t>
            </a:r>
          </a:p>
        </p:txBody>
      </p:sp>
      <p:sp>
        <p:nvSpPr>
          <p:cNvPr id="22534" name="Text Box 17"/>
          <p:cNvSpPr txBox="1">
            <a:spLocks noChangeArrowheads="1"/>
          </p:cNvSpPr>
          <p:nvPr/>
        </p:nvSpPr>
        <p:spPr bwMode="auto">
          <a:xfrm>
            <a:off x="8364538" y="4800600"/>
            <a:ext cx="560387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35</a:t>
            </a:r>
          </a:p>
        </p:txBody>
      </p:sp>
      <p:sp>
        <p:nvSpPr>
          <p:cNvPr id="22535" name="Text Box 18"/>
          <p:cNvSpPr txBox="1">
            <a:spLocks noChangeArrowheads="1"/>
          </p:cNvSpPr>
          <p:nvPr/>
        </p:nvSpPr>
        <p:spPr bwMode="auto">
          <a:xfrm>
            <a:off x="7388225" y="5253038"/>
            <a:ext cx="37147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22536" name="Text Box 19"/>
          <p:cNvSpPr txBox="1">
            <a:spLocks noChangeArrowheads="1"/>
          </p:cNvSpPr>
          <p:nvPr/>
        </p:nvSpPr>
        <p:spPr bwMode="auto">
          <a:xfrm>
            <a:off x="8404225" y="5689600"/>
            <a:ext cx="509588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14</a:t>
            </a:r>
          </a:p>
        </p:txBody>
      </p:sp>
      <p:sp>
        <p:nvSpPr>
          <p:cNvPr id="22537" name="Rectangle 27"/>
          <p:cNvSpPr>
            <a:spLocks noChangeArrowheads="1"/>
          </p:cNvSpPr>
          <p:nvPr/>
        </p:nvSpPr>
        <p:spPr bwMode="auto">
          <a:xfrm>
            <a:off x="6921500" y="40894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22538" name="Text Box 16"/>
          <p:cNvSpPr txBox="1">
            <a:spLocks noChangeArrowheads="1"/>
          </p:cNvSpPr>
          <p:nvPr/>
        </p:nvSpPr>
        <p:spPr bwMode="auto">
          <a:xfrm>
            <a:off x="7299325" y="44100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000000"/>
                </a:solidFill>
              </a:rPr>
              <a:t>Hrs	Mins</a:t>
            </a:r>
          </a:p>
        </p:txBody>
      </p:sp>
      <p:sp>
        <p:nvSpPr>
          <p:cNvPr id="129" name="Line 20"/>
          <p:cNvSpPr>
            <a:spLocks noChangeShapeType="1"/>
          </p:cNvSpPr>
          <p:nvPr/>
        </p:nvSpPr>
        <p:spPr bwMode="auto">
          <a:xfrm>
            <a:off x="7175500" y="61087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000000">
                  <a:lumMod val="10000"/>
                </a:srgbClr>
              </a:solidFill>
            </a:endParaRPr>
          </a:p>
        </p:txBody>
      </p:sp>
      <p:sp>
        <p:nvSpPr>
          <p:cNvPr id="130" name="Text Box 21"/>
          <p:cNvSpPr txBox="1">
            <a:spLocks noChangeArrowheads="1"/>
          </p:cNvSpPr>
          <p:nvPr/>
        </p:nvSpPr>
        <p:spPr bwMode="auto">
          <a:xfrm>
            <a:off x="7362825" y="6180138"/>
            <a:ext cx="14827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	49</a:t>
            </a:r>
          </a:p>
        </p:txBody>
      </p:sp>
      <p:sp>
        <p:nvSpPr>
          <p:cNvPr id="22541" name="Text Box 26"/>
          <p:cNvSpPr txBox="1">
            <a:spLocks noChangeArrowheads="1"/>
          </p:cNvSpPr>
          <p:nvPr/>
        </p:nvSpPr>
        <p:spPr bwMode="auto">
          <a:xfrm>
            <a:off x="6994525" y="55895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000000"/>
                </a:solidFill>
              </a:rPr>
              <a:t>+</a:t>
            </a:r>
          </a:p>
        </p:txBody>
      </p:sp>
      <p:sp>
        <p:nvSpPr>
          <p:cNvPr id="142" name="Rectangle 13"/>
          <p:cNvSpPr>
            <a:spLocks noChangeArrowheads="1"/>
          </p:cNvSpPr>
          <p:nvPr/>
        </p:nvSpPr>
        <p:spPr bwMode="auto">
          <a:xfrm>
            <a:off x="788988" y="5091113"/>
            <a:ext cx="1117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08 25 </a:t>
            </a:r>
            <a:endParaRPr lang="en-GB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143" name="Rectangle 14"/>
          <p:cNvSpPr>
            <a:spLocks noChangeArrowheads="1"/>
          </p:cNvSpPr>
          <p:nvPr/>
        </p:nvSpPr>
        <p:spPr bwMode="auto">
          <a:xfrm>
            <a:off x="3551238" y="5091113"/>
            <a:ext cx="111760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  <a:sym typeface="Wingdings" pitchFamily="2" charset="2"/>
              </a:rPr>
              <a:t>09  00</a:t>
            </a:r>
          </a:p>
        </p:txBody>
      </p:sp>
      <p:sp>
        <p:nvSpPr>
          <p:cNvPr id="144" name="Rectangle 15"/>
          <p:cNvSpPr>
            <a:spLocks noChangeArrowheads="1"/>
          </p:cNvSpPr>
          <p:nvPr/>
        </p:nvSpPr>
        <p:spPr bwMode="auto">
          <a:xfrm>
            <a:off x="4878388" y="5091113"/>
            <a:ext cx="10683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</a:rPr>
              <a:t>09  14</a:t>
            </a:r>
            <a:endParaRPr lang="en-GB">
              <a:solidFill>
                <a:srgbClr val="FF0000"/>
              </a:solidFill>
              <a:sym typeface="Wingdings" pitchFamily="2" charset="2"/>
            </a:endParaRPr>
          </a:p>
        </p:txBody>
      </p:sp>
      <p:sp>
        <p:nvSpPr>
          <p:cNvPr id="145" name="Text Box 24"/>
          <p:cNvSpPr txBox="1">
            <a:spLocks noChangeArrowheads="1"/>
          </p:cNvSpPr>
          <p:nvPr/>
        </p:nvSpPr>
        <p:spPr bwMode="auto">
          <a:xfrm>
            <a:off x="1508125" y="4321175"/>
            <a:ext cx="1077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000000"/>
                </a:solidFill>
              </a:rPr>
              <a:t>nearest </a:t>
            </a:r>
          </a:p>
          <a:p>
            <a:pPr algn="ctr" eaLnBrk="1" hangingPunct="1"/>
            <a:r>
              <a:rPr lang="en-GB" sz="1800">
                <a:solidFill>
                  <a:srgbClr val="000000"/>
                </a:solidFill>
              </a:rPr>
              <a:t>hour</a:t>
            </a:r>
          </a:p>
        </p:txBody>
      </p:sp>
      <p:sp>
        <p:nvSpPr>
          <p:cNvPr id="146" name="Text Box 25"/>
          <p:cNvSpPr txBox="1">
            <a:spLocks noChangeArrowheads="1"/>
          </p:cNvSpPr>
          <p:nvPr/>
        </p:nvSpPr>
        <p:spPr bwMode="auto">
          <a:xfrm>
            <a:off x="4010025" y="4486275"/>
            <a:ext cx="1411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000000"/>
                </a:solidFill>
              </a:rPr>
              <a:t>What’s left</a:t>
            </a:r>
          </a:p>
        </p:txBody>
      </p:sp>
      <p:sp>
        <p:nvSpPr>
          <p:cNvPr id="147" name="Arc 146"/>
          <p:cNvSpPr/>
          <p:nvPr/>
        </p:nvSpPr>
        <p:spPr>
          <a:xfrm rot="19115464">
            <a:off x="1343025" y="49355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48" name="Arc 147"/>
          <p:cNvSpPr/>
          <p:nvPr/>
        </p:nvSpPr>
        <p:spPr>
          <a:xfrm rot="19115464">
            <a:off x="2613025" y="48974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49" name="Rectangle 148"/>
          <p:cNvSpPr>
            <a:spLocks noChangeArrowheads="1"/>
          </p:cNvSpPr>
          <p:nvPr/>
        </p:nvSpPr>
        <p:spPr bwMode="auto">
          <a:xfrm>
            <a:off x="2216150" y="5091113"/>
            <a:ext cx="10255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r>
              <a:rPr lang="en-GB">
                <a:solidFill>
                  <a:srgbClr val="FF0000"/>
                </a:solidFill>
                <a:sym typeface="Wingdings" pitchFamily="2" charset="2"/>
              </a:rPr>
              <a:t>09 00</a:t>
            </a:r>
          </a:p>
        </p:txBody>
      </p:sp>
      <p:sp>
        <p:nvSpPr>
          <p:cNvPr id="150" name="Arc 149"/>
          <p:cNvSpPr/>
          <p:nvPr/>
        </p:nvSpPr>
        <p:spPr>
          <a:xfrm rot="19115464">
            <a:off x="3971925" y="48720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000000"/>
              </a:solidFill>
            </a:endParaRPr>
          </a:p>
        </p:txBody>
      </p:sp>
      <p:sp>
        <p:nvSpPr>
          <p:cNvPr id="151" name="Text Box 24"/>
          <p:cNvSpPr txBox="1">
            <a:spLocks noChangeArrowheads="1"/>
          </p:cNvSpPr>
          <p:nvPr/>
        </p:nvSpPr>
        <p:spPr bwMode="auto">
          <a:xfrm>
            <a:off x="3032125" y="4511675"/>
            <a:ext cx="782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000000"/>
                </a:solidFill>
              </a:rPr>
              <a:t>hours</a:t>
            </a:r>
          </a:p>
        </p:txBody>
      </p:sp>
      <p:sp>
        <p:nvSpPr>
          <p:cNvPr id="152" name="Text Box 24"/>
          <p:cNvSpPr txBox="1">
            <a:spLocks noChangeArrowheads="1"/>
          </p:cNvSpPr>
          <p:nvPr/>
        </p:nvSpPr>
        <p:spPr bwMode="auto">
          <a:xfrm>
            <a:off x="1457325" y="5502275"/>
            <a:ext cx="10112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000000"/>
                </a:solidFill>
              </a:rPr>
              <a:t>35 mins</a:t>
            </a:r>
          </a:p>
        </p:txBody>
      </p:sp>
      <p:sp>
        <p:nvSpPr>
          <p:cNvPr id="153" name="Text Box 24"/>
          <p:cNvSpPr txBox="1">
            <a:spLocks noChangeArrowheads="1"/>
          </p:cNvSpPr>
          <p:nvPr/>
        </p:nvSpPr>
        <p:spPr bwMode="auto">
          <a:xfrm>
            <a:off x="3009900" y="5502275"/>
            <a:ext cx="75088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000000"/>
                </a:solidFill>
              </a:rPr>
              <a:t>0 hrs</a:t>
            </a:r>
          </a:p>
        </p:txBody>
      </p:sp>
      <p:sp>
        <p:nvSpPr>
          <p:cNvPr id="154" name="Text Box 24"/>
          <p:cNvSpPr txBox="1">
            <a:spLocks noChangeArrowheads="1"/>
          </p:cNvSpPr>
          <p:nvPr/>
        </p:nvSpPr>
        <p:spPr bwMode="auto">
          <a:xfrm>
            <a:off x="4302125" y="5502275"/>
            <a:ext cx="9747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000000"/>
                </a:solidFill>
              </a:rPr>
              <a:t>14 mins</a:t>
            </a:r>
          </a:p>
        </p:txBody>
      </p:sp>
      <p:sp>
        <p:nvSpPr>
          <p:cNvPr id="22555" name="TextBox 157"/>
          <p:cNvSpPr txBox="1">
            <a:spLocks noChangeArrowheads="1"/>
          </p:cNvSpPr>
          <p:nvPr/>
        </p:nvSpPr>
        <p:spPr bwMode="auto">
          <a:xfrm>
            <a:off x="4089400" y="2616200"/>
            <a:ext cx="18415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endParaRPr lang="en-US">
              <a:solidFill>
                <a:srgbClr val="000000"/>
              </a:solidFill>
            </a:endParaRPr>
          </a:p>
        </p:txBody>
      </p:sp>
      <p:sp>
        <p:nvSpPr>
          <p:cNvPr id="159" name="TextBox 158"/>
          <p:cNvSpPr txBox="1">
            <a:spLocks noChangeArrowheads="1"/>
          </p:cNvSpPr>
          <p:nvPr/>
        </p:nvSpPr>
        <p:spPr bwMode="auto">
          <a:xfrm>
            <a:off x="8286750" y="4775200"/>
            <a:ext cx="5588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35</a:t>
            </a:r>
          </a:p>
        </p:txBody>
      </p:sp>
      <p:sp>
        <p:nvSpPr>
          <p:cNvPr id="160" name="TextBox 159"/>
          <p:cNvSpPr txBox="1">
            <a:spLocks noChangeArrowheads="1"/>
          </p:cNvSpPr>
          <p:nvPr/>
        </p:nvSpPr>
        <p:spPr bwMode="auto">
          <a:xfrm>
            <a:off x="7467600" y="5168900"/>
            <a:ext cx="3714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0</a:t>
            </a:r>
          </a:p>
        </p:txBody>
      </p:sp>
      <p:sp>
        <p:nvSpPr>
          <p:cNvPr id="161" name="TextBox 160"/>
          <p:cNvSpPr txBox="1">
            <a:spLocks noChangeArrowheads="1"/>
          </p:cNvSpPr>
          <p:nvPr/>
        </p:nvSpPr>
        <p:spPr bwMode="auto">
          <a:xfrm>
            <a:off x="8335963" y="5557838"/>
            <a:ext cx="50958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>
                <a:solidFill>
                  <a:srgbClr val="000000"/>
                </a:solidFill>
              </a:rPr>
              <a:t>14</a:t>
            </a:r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1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2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80"/>
                                        <p:tgtEl>
                                          <p:spTgt spid="1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8" dur="8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9" dur="8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0" dur="80"/>
                                        <p:tgtEl>
                                          <p:spTgt spid="14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5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6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8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7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8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9" dur="80"/>
                                        <p:tgtEl>
                                          <p:spTgt spid="1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4" dur="8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5" dur="8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80"/>
                                        <p:tgtEl>
                                          <p:spTgt spid="1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1" dur="8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2" dur="8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80"/>
                                        <p:tgtEl>
                                          <p:spTgt spid="1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0" dur="8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1" dur="8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2" dur="80"/>
                                        <p:tgtEl>
                                          <p:spTgt spid="1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 nodeType="clickPar">
                      <p:stCondLst>
                        <p:cond delay="indefinite"/>
                      </p:stCondLst>
                      <p:childTnLst>
                        <p:par>
                          <p:cTn id="8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5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87" dur="8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8" dur="8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9" dur="80"/>
                                        <p:tgtEl>
                                          <p:spTgt spid="1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 nodeType="clickPar">
                      <p:stCondLst>
                        <p:cond delay="indefinite"/>
                      </p:stCondLst>
                      <p:childTnLst>
                        <p:par>
                          <p:cTn id="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94" dur="8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95" dur="8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80"/>
                                        <p:tgtEl>
                                          <p:spTgt spid="14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6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07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08" dur="80"/>
                                        <p:tgtEl>
                                          <p:spTgt spid="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 nodeType="clickPar">
                      <p:stCondLst>
                        <p:cond delay="indefinite"/>
                      </p:stCondLst>
                      <p:childTnLst>
                        <p:par>
                          <p:cTn id="1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1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13" dur="8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4" dur="8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80"/>
                                        <p:tgtEl>
                                          <p:spTgt spid="15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 nodeType="clickPar">
                      <p:stCondLst>
                        <p:cond delay="indefinite"/>
                      </p:stCondLst>
                      <p:childTnLst>
                        <p:par>
                          <p:cTn id="1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8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0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1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2" dur="80"/>
                                        <p:tgtEl>
                                          <p:spTgt spid="1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 nodeType="clickPar">
                      <p:stCondLst>
                        <p:cond delay="indefinite"/>
                      </p:stCondLst>
                      <p:childTnLst>
                        <p:par>
                          <p:cTn id="1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7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28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9" dur="80"/>
                                        <p:tgtEl>
                                          <p:spTgt spid="16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 nodeType="clickPar">
                      <p:stCondLst>
                        <p:cond delay="indefinite"/>
                      </p:stCondLst>
                      <p:childTnLst>
                        <p:par>
                          <p:cTn id="1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2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4" dur="8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5" dur="8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6" dur="8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 nodeType="clickPar">
                      <p:stCondLst>
                        <p:cond delay="indefinite"/>
                      </p:stCondLst>
                      <p:childTnLst>
                        <p:par>
                          <p:cTn id="1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9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1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2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3" dur="80"/>
                                        <p:tgtEl>
                                          <p:spTgt spid="1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/>
      <p:bldP spid="130" grpId="0"/>
      <p:bldP spid="142" grpId="0"/>
      <p:bldP spid="143" grpId="0"/>
      <p:bldP spid="144" grpId="0"/>
      <p:bldP spid="146" grpId="0"/>
      <p:bldP spid="149" grpId="0"/>
      <p:bldP spid="159" grpId="0"/>
      <p:bldP spid="16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12"/>
          <p:cNvSpPr txBox="1">
            <a:spLocks noChangeArrowheads="1"/>
          </p:cNvSpPr>
          <p:nvPr/>
        </p:nvSpPr>
        <p:spPr bwMode="auto">
          <a:xfrm>
            <a:off x="987425" y="2065338"/>
            <a:ext cx="803433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2800">
                <a:solidFill>
                  <a:srgbClr val="FFFF00"/>
                </a:solidFill>
              </a:rPr>
              <a:t>Let’s make up our own question !</a:t>
            </a:r>
          </a:p>
          <a:p>
            <a:pPr algn="ctr" eaLnBrk="1" hangingPunct="1"/>
            <a:r>
              <a:rPr lang="en-GB" sz="2800">
                <a:solidFill>
                  <a:srgbClr val="FFFF00"/>
                </a:solidFill>
              </a:rPr>
              <a:t>The key steps are left on the slide to help you.</a:t>
            </a:r>
          </a:p>
        </p:txBody>
      </p:sp>
      <p:sp>
        <p:nvSpPr>
          <p:cNvPr id="23555" name="Rectangle 27"/>
          <p:cNvSpPr>
            <a:spLocks noChangeArrowheads="1"/>
          </p:cNvSpPr>
          <p:nvPr/>
        </p:nvSpPr>
        <p:spPr bwMode="auto">
          <a:xfrm>
            <a:off x="6731000" y="3556000"/>
            <a:ext cx="2146300" cy="2692400"/>
          </a:xfrm>
          <a:prstGeom prst="rect">
            <a:avLst/>
          </a:prstGeom>
          <a:solidFill>
            <a:srgbClr val="777777"/>
          </a:solidFill>
          <a:ln w="38100">
            <a:solidFill>
              <a:srgbClr val="FFFF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>
              <a:solidFill>
                <a:srgbClr val="FFFFFF"/>
              </a:solidFill>
            </a:endParaRPr>
          </a:p>
        </p:txBody>
      </p:sp>
      <p:pic>
        <p:nvPicPr>
          <p:cNvPr id="23556" name="Picture 6" descr="Office Objects 057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46938" y="238125"/>
            <a:ext cx="1444625" cy="1468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81" name="Rectangle 9"/>
          <p:cNvSpPr>
            <a:spLocks noChangeArrowheads="1"/>
          </p:cNvSpPr>
          <p:nvPr/>
        </p:nvSpPr>
        <p:spPr bwMode="auto">
          <a:xfrm>
            <a:off x="1808163" y="374650"/>
            <a:ext cx="5537200" cy="94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ctr">
              <a:defRPr/>
            </a:pPr>
            <a:r>
              <a:rPr lang="en-GB" sz="44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Counting Method</a:t>
            </a:r>
          </a:p>
        </p:txBody>
      </p:sp>
      <p:sp>
        <p:nvSpPr>
          <p:cNvPr id="23558" name="Text Box 16"/>
          <p:cNvSpPr txBox="1">
            <a:spLocks noChangeArrowheads="1"/>
          </p:cNvSpPr>
          <p:nvPr/>
        </p:nvSpPr>
        <p:spPr bwMode="auto">
          <a:xfrm>
            <a:off x="7108825" y="3876675"/>
            <a:ext cx="159385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171717"/>
                </a:solidFill>
              </a:rPr>
              <a:t>Hrs	Mins</a:t>
            </a:r>
          </a:p>
        </p:txBody>
      </p:sp>
      <p:sp>
        <p:nvSpPr>
          <p:cNvPr id="79892" name="Line 20"/>
          <p:cNvSpPr>
            <a:spLocks noChangeShapeType="1"/>
          </p:cNvSpPr>
          <p:nvPr/>
        </p:nvSpPr>
        <p:spPr bwMode="auto">
          <a:xfrm>
            <a:off x="6985000" y="5575300"/>
            <a:ext cx="1778000" cy="0"/>
          </a:xfrm>
          <a:prstGeom prst="line">
            <a:avLst/>
          </a:prstGeom>
          <a:noFill/>
          <a:ln w="38100">
            <a:solidFill>
              <a:schemeClr val="tx2">
                <a:lumMod val="10000"/>
              </a:schemeClr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GB">
              <a:solidFill>
                <a:srgbClr val="EAEAEA">
                  <a:lumMod val="10000"/>
                </a:srgbClr>
              </a:solidFill>
            </a:endParaRPr>
          </a:p>
        </p:txBody>
      </p:sp>
      <p:sp>
        <p:nvSpPr>
          <p:cNvPr id="23560" name="Text Box 24"/>
          <p:cNvSpPr txBox="1">
            <a:spLocks noChangeArrowheads="1"/>
          </p:cNvSpPr>
          <p:nvPr/>
        </p:nvSpPr>
        <p:spPr bwMode="auto">
          <a:xfrm>
            <a:off x="1774825" y="3698875"/>
            <a:ext cx="10779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nearest </a:t>
            </a:r>
          </a:p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hour</a:t>
            </a:r>
          </a:p>
        </p:txBody>
      </p:sp>
      <p:sp>
        <p:nvSpPr>
          <p:cNvPr id="23561" name="Text Box 25"/>
          <p:cNvSpPr txBox="1">
            <a:spLocks noChangeArrowheads="1"/>
          </p:cNvSpPr>
          <p:nvPr/>
        </p:nvSpPr>
        <p:spPr bwMode="auto">
          <a:xfrm>
            <a:off x="4276725" y="3863975"/>
            <a:ext cx="14112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FF"/>
                </a:solidFill>
              </a:rPr>
              <a:t>What’s left</a:t>
            </a:r>
          </a:p>
        </p:txBody>
      </p:sp>
      <p:sp>
        <p:nvSpPr>
          <p:cNvPr id="23562" name="Text Box 26"/>
          <p:cNvSpPr txBox="1">
            <a:spLocks noChangeArrowheads="1"/>
          </p:cNvSpPr>
          <p:nvPr/>
        </p:nvSpPr>
        <p:spPr bwMode="auto">
          <a:xfrm>
            <a:off x="6804025" y="5056188"/>
            <a:ext cx="403225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3600">
                <a:solidFill>
                  <a:srgbClr val="171717"/>
                </a:solidFill>
              </a:rPr>
              <a:t>+</a:t>
            </a:r>
          </a:p>
        </p:txBody>
      </p:sp>
      <p:sp>
        <p:nvSpPr>
          <p:cNvPr id="26" name="Arc 25"/>
          <p:cNvSpPr/>
          <p:nvPr/>
        </p:nvSpPr>
        <p:spPr>
          <a:xfrm rot="19115464">
            <a:off x="1609725" y="43132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7" name="Arc 26"/>
          <p:cNvSpPr/>
          <p:nvPr/>
        </p:nvSpPr>
        <p:spPr>
          <a:xfrm rot="19115464">
            <a:off x="2879725" y="42751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9" name="Arc 28"/>
          <p:cNvSpPr/>
          <p:nvPr/>
        </p:nvSpPr>
        <p:spPr>
          <a:xfrm rot="19115464">
            <a:off x="4238625" y="4249738"/>
            <a:ext cx="1392238" cy="1316037"/>
          </a:xfrm>
          <a:prstGeom prst="arc">
            <a:avLst/>
          </a:prstGeom>
          <a:ln w="57150">
            <a:solidFill>
              <a:schemeClr val="tx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23566" name="Text Box 24"/>
          <p:cNvSpPr txBox="1">
            <a:spLocks noChangeArrowheads="1"/>
          </p:cNvSpPr>
          <p:nvPr/>
        </p:nvSpPr>
        <p:spPr bwMode="auto">
          <a:xfrm>
            <a:off x="3298825" y="3889375"/>
            <a:ext cx="7826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eaLnBrk="1" hangingPunct="1"/>
            <a:r>
              <a:rPr lang="en-GB" sz="1800">
                <a:solidFill>
                  <a:srgbClr val="FFFFFF"/>
                </a:solidFill>
              </a:rPr>
              <a:t>hours</a:t>
            </a:r>
          </a:p>
        </p:txBody>
      </p:sp>
      <p:sp>
        <p:nvSpPr>
          <p:cNvPr id="23567" name="Text Box 24"/>
          <p:cNvSpPr txBox="1">
            <a:spLocks noChangeArrowheads="1"/>
          </p:cNvSpPr>
          <p:nvPr/>
        </p:nvSpPr>
        <p:spPr bwMode="auto">
          <a:xfrm>
            <a:off x="2244725" y="4879975"/>
            <a:ext cx="73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 mins</a:t>
            </a:r>
          </a:p>
        </p:txBody>
      </p:sp>
      <p:sp>
        <p:nvSpPr>
          <p:cNvPr id="23568" name="Text Box 24"/>
          <p:cNvSpPr txBox="1">
            <a:spLocks noChangeArrowheads="1"/>
          </p:cNvSpPr>
          <p:nvPr/>
        </p:nvSpPr>
        <p:spPr bwMode="auto">
          <a:xfrm>
            <a:off x="3568700" y="4879975"/>
            <a:ext cx="6096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 hrs</a:t>
            </a:r>
          </a:p>
        </p:txBody>
      </p:sp>
      <p:sp>
        <p:nvSpPr>
          <p:cNvPr id="23569" name="Text Box 24"/>
          <p:cNvSpPr txBox="1">
            <a:spLocks noChangeArrowheads="1"/>
          </p:cNvSpPr>
          <p:nvPr/>
        </p:nvSpPr>
        <p:spPr bwMode="auto">
          <a:xfrm>
            <a:off x="4886325" y="4879975"/>
            <a:ext cx="73025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mic Sans MS" pitchFamily="66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itchFamily="66" charset="0"/>
              </a:defRPr>
            </a:lvl9pPr>
          </a:lstStyle>
          <a:p>
            <a:pPr algn="ctr" eaLnBrk="1" hangingPunct="1"/>
            <a:r>
              <a:rPr lang="en-GB" sz="1800">
                <a:solidFill>
                  <a:srgbClr val="FFFFFF"/>
                </a:solidFill>
              </a:rPr>
              <a:t> mins</a:t>
            </a:r>
          </a:p>
        </p:txBody>
      </p:sp>
      <p:sp>
        <p:nvSpPr>
          <p:cNvPr id="34" name="Cloud 33"/>
          <p:cNvSpPr/>
          <p:nvPr/>
        </p:nvSpPr>
        <p:spPr>
          <a:xfrm>
            <a:off x="4622800" y="38100"/>
            <a:ext cx="4521200" cy="1600200"/>
          </a:xfrm>
          <a:prstGeom prst="cloud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GB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But there are </a:t>
            </a:r>
          </a:p>
          <a:p>
            <a:pPr algn="ctr">
              <a:defRPr/>
            </a:pPr>
            <a:r>
              <a:rPr lang="en-GB" dirty="0">
                <a:solidFill>
                  <a:srgbClr val="EAEAEA">
                    <a:lumMod val="10000"/>
                  </a:srgbClr>
                </a:solidFill>
                <a:latin typeface="Comic Sans MS" pitchFamily="66" charset="0"/>
              </a:rPr>
              <a:t>60 minutes = 1hour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435100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7" name="Rounded Rectangle 36"/>
          <p:cNvSpPr/>
          <p:nvPr/>
        </p:nvSpPr>
        <p:spPr>
          <a:xfrm>
            <a:off x="2659063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8" name="Rounded Rectangle 37"/>
          <p:cNvSpPr/>
          <p:nvPr/>
        </p:nvSpPr>
        <p:spPr>
          <a:xfrm>
            <a:off x="3881438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39" name="Rounded Rectangle 38"/>
          <p:cNvSpPr/>
          <p:nvPr/>
        </p:nvSpPr>
        <p:spPr>
          <a:xfrm>
            <a:off x="5105400" y="4572000"/>
            <a:ext cx="749300" cy="317500"/>
          </a:xfrm>
          <a:prstGeom prst="roundRect">
            <a:avLst/>
          </a:prstGeom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0" name="Rounded Rectangle 39"/>
          <p:cNvSpPr/>
          <p:nvPr/>
        </p:nvSpPr>
        <p:spPr>
          <a:xfrm>
            <a:off x="1854200" y="4949825"/>
            <a:ext cx="482600" cy="228600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1" name="Rounded Rectangle 40"/>
          <p:cNvSpPr/>
          <p:nvPr/>
        </p:nvSpPr>
        <p:spPr>
          <a:xfrm>
            <a:off x="3175000" y="4949825"/>
            <a:ext cx="482600" cy="228600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495800" y="4949825"/>
            <a:ext cx="482600" cy="228600"/>
          </a:xfrm>
          <a:prstGeom prst="roundRect">
            <a:avLst/>
          </a:prstGeom>
          <a:solidFill>
            <a:srgbClr val="FF0000"/>
          </a:solidFill>
          <a:ln>
            <a:solidFill>
              <a:schemeClr val="tx2">
                <a:lumMod val="1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Shimmer">
  <a:themeElements>
    <a:clrScheme name="1_Shimmer 2">
      <a:dk1>
        <a:srgbClr val="000099"/>
      </a:dk1>
      <a:lt1>
        <a:srgbClr val="FFFFFF"/>
      </a:lt1>
      <a:dk2>
        <a:srgbClr val="000066"/>
      </a:dk2>
      <a:lt2>
        <a:srgbClr val="EAEAEA"/>
      </a:lt2>
      <a:accent1>
        <a:srgbClr val="66CCFF"/>
      </a:accent1>
      <a:accent2>
        <a:srgbClr val="0066FF"/>
      </a:accent2>
      <a:accent3>
        <a:srgbClr val="AAAAB8"/>
      </a:accent3>
      <a:accent4>
        <a:srgbClr val="DADADA"/>
      </a:accent4>
      <a:accent5>
        <a:srgbClr val="B8E2FF"/>
      </a:accent5>
      <a:accent6>
        <a:srgbClr val="005CE7"/>
      </a:accent6>
      <a:hlink>
        <a:srgbClr val="FFFFCC"/>
      </a:hlink>
      <a:folHlink>
        <a:srgbClr val="99CC00"/>
      </a:folHlink>
    </a:clrScheme>
    <a:fontScheme name="1_Shimmer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Shimmer 1">
        <a:dk1>
          <a:srgbClr val="BD3737"/>
        </a:dk1>
        <a:lt1>
          <a:srgbClr val="FFFFFF"/>
        </a:lt1>
        <a:dk2>
          <a:srgbClr val="721E1E"/>
        </a:dk2>
        <a:lt2>
          <a:srgbClr val="FFCC00"/>
        </a:lt2>
        <a:accent1>
          <a:srgbClr val="FF6600"/>
        </a:accent1>
        <a:accent2>
          <a:srgbClr val="CC3300"/>
        </a:accent2>
        <a:accent3>
          <a:srgbClr val="BCABAB"/>
        </a:accent3>
        <a:accent4>
          <a:srgbClr val="DADADA"/>
        </a:accent4>
        <a:accent5>
          <a:srgbClr val="FFB8AA"/>
        </a:accent5>
        <a:accent6>
          <a:srgbClr val="B92D00"/>
        </a:accent6>
        <a:hlink>
          <a:srgbClr val="F7CC2F"/>
        </a:hlink>
        <a:folHlink>
          <a:srgbClr val="C7C6B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2">
        <a:dk1>
          <a:srgbClr val="000099"/>
        </a:dk1>
        <a:lt1>
          <a:srgbClr val="FFFFFF"/>
        </a:lt1>
        <a:dk2>
          <a:srgbClr val="000066"/>
        </a:dk2>
        <a:lt2>
          <a:srgbClr val="EAEAEA"/>
        </a:lt2>
        <a:accent1>
          <a:srgbClr val="66CCFF"/>
        </a:accent1>
        <a:accent2>
          <a:srgbClr val="0066FF"/>
        </a:accent2>
        <a:accent3>
          <a:srgbClr val="AAAAB8"/>
        </a:accent3>
        <a:accent4>
          <a:srgbClr val="DADADA"/>
        </a:accent4>
        <a:accent5>
          <a:srgbClr val="B8E2FF"/>
        </a:accent5>
        <a:accent6>
          <a:srgbClr val="005CE7"/>
        </a:accent6>
        <a:hlink>
          <a:srgbClr val="FFFFCC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3">
        <a:dk1>
          <a:srgbClr val="6600CC"/>
        </a:dk1>
        <a:lt1>
          <a:srgbClr val="FFFFFF"/>
        </a:lt1>
        <a:dk2>
          <a:srgbClr val="4B0096"/>
        </a:dk2>
        <a:lt2>
          <a:srgbClr val="CDD7DF"/>
        </a:lt2>
        <a:accent1>
          <a:srgbClr val="9999FF"/>
        </a:accent1>
        <a:accent2>
          <a:srgbClr val="7850BA"/>
        </a:accent2>
        <a:accent3>
          <a:srgbClr val="B1AAC9"/>
        </a:accent3>
        <a:accent4>
          <a:srgbClr val="DADADA"/>
        </a:accent4>
        <a:accent5>
          <a:srgbClr val="CACAFF"/>
        </a:accent5>
        <a:accent6>
          <a:srgbClr val="6C48A8"/>
        </a:accent6>
        <a:hlink>
          <a:srgbClr val="00CCFF"/>
        </a:hlink>
        <a:folHlink>
          <a:srgbClr val="0796B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4">
        <a:dk1>
          <a:srgbClr val="55863C"/>
        </a:dk1>
        <a:lt1>
          <a:srgbClr val="FFFFFF"/>
        </a:lt1>
        <a:dk2>
          <a:srgbClr val="375F2F"/>
        </a:dk2>
        <a:lt2>
          <a:srgbClr val="D1EFB3"/>
        </a:lt2>
        <a:accent1>
          <a:srgbClr val="00CC66"/>
        </a:accent1>
        <a:accent2>
          <a:srgbClr val="8EAC66"/>
        </a:accent2>
        <a:accent3>
          <a:srgbClr val="AEB6AD"/>
        </a:accent3>
        <a:accent4>
          <a:srgbClr val="DADADA"/>
        </a:accent4>
        <a:accent5>
          <a:srgbClr val="AAE2B8"/>
        </a:accent5>
        <a:accent6>
          <a:srgbClr val="809B5C"/>
        </a:accent6>
        <a:hlink>
          <a:srgbClr val="B4EF7F"/>
        </a:hlink>
        <a:folHlink>
          <a:srgbClr val="F8F6A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5">
        <a:dk1>
          <a:srgbClr val="588073"/>
        </a:dk1>
        <a:lt1>
          <a:srgbClr val="FFFFFF"/>
        </a:lt1>
        <a:dk2>
          <a:srgbClr val="486768"/>
        </a:dk2>
        <a:lt2>
          <a:srgbClr val="DDDDDD"/>
        </a:lt2>
        <a:accent1>
          <a:srgbClr val="33CCCC"/>
        </a:accent1>
        <a:accent2>
          <a:srgbClr val="008871"/>
        </a:accent2>
        <a:accent3>
          <a:srgbClr val="B1B8B9"/>
        </a:accent3>
        <a:accent4>
          <a:srgbClr val="DADADA"/>
        </a:accent4>
        <a:accent5>
          <a:srgbClr val="ADE2E2"/>
        </a:accent5>
        <a:accent6>
          <a:srgbClr val="007B66"/>
        </a:accent6>
        <a:hlink>
          <a:srgbClr val="00CC99"/>
        </a:hlink>
        <a:folHlink>
          <a:srgbClr val="A8A8A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6">
        <a:dk1>
          <a:srgbClr val="6B6C75"/>
        </a:dk1>
        <a:lt1>
          <a:srgbClr val="FFFFFF"/>
        </a:lt1>
        <a:dk2>
          <a:srgbClr val="575863"/>
        </a:dk2>
        <a:lt2>
          <a:srgbClr val="FFFFCC"/>
        </a:lt2>
        <a:accent1>
          <a:srgbClr val="677481"/>
        </a:accent1>
        <a:accent2>
          <a:srgbClr val="697E5E"/>
        </a:accent2>
        <a:accent3>
          <a:srgbClr val="B4B4B7"/>
        </a:accent3>
        <a:accent4>
          <a:srgbClr val="DADADA"/>
        </a:accent4>
        <a:accent5>
          <a:srgbClr val="B8BCC1"/>
        </a:accent5>
        <a:accent6>
          <a:srgbClr val="5E7254"/>
        </a:accent6>
        <a:hlink>
          <a:srgbClr val="E9E77F"/>
        </a:hlink>
        <a:folHlink>
          <a:srgbClr val="D3A44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Shimmer 7">
        <a:dk1>
          <a:srgbClr val="000000"/>
        </a:dk1>
        <a:lt1>
          <a:srgbClr val="C4D6BE"/>
        </a:lt1>
        <a:dk2>
          <a:srgbClr val="339966"/>
        </a:dk2>
        <a:lt2>
          <a:srgbClr val="EFFBF0"/>
        </a:lt2>
        <a:accent1>
          <a:srgbClr val="DDDDDD"/>
        </a:accent1>
        <a:accent2>
          <a:srgbClr val="CCFF99"/>
        </a:accent2>
        <a:accent3>
          <a:srgbClr val="DEE8DB"/>
        </a:accent3>
        <a:accent4>
          <a:srgbClr val="000000"/>
        </a:accent4>
        <a:accent5>
          <a:srgbClr val="EBEBEB"/>
        </a:accent5>
        <a:accent6>
          <a:srgbClr val="B9E78A"/>
        </a:accent6>
        <a:hlink>
          <a:srgbClr val="009900"/>
        </a:hlink>
        <a:folHlink>
          <a:srgbClr val="33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8">
        <a:dk1>
          <a:srgbClr val="000000"/>
        </a:dk1>
        <a:lt1>
          <a:srgbClr val="D6DAE4"/>
        </a:lt1>
        <a:dk2>
          <a:srgbClr val="000099"/>
        </a:dk2>
        <a:lt2>
          <a:srgbClr val="FFFFFF"/>
        </a:lt2>
        <a:accent1>
          <a:srgbClr val="BFDEE3"/>
        </a:accent1>
        <a:accent2>
          <a:srgbClr val="C0C0C0"/>
        </a:accent2>
        <a:accent3>
          <a:srgbClr val="E8EAEF"/>
        </a:accent3>
        <a:accent4>
          <a:srgbClr val="000000"/>
        </a:accent4>
        <a:accent5>
          <a:srgbClr val="DCECEF"/>
        </a:accent5>
        <a:accent6>
          <a:srgbClr val="AEAEAE"/>
        </a:accent6>
        <a:hlink>
          <a:srgbClr val="3333CC"/>
        </a:hlink>
        <a:folHlink>
          <a:srgbClr val="5E93C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Shimmer 9">
        <a:dk1>
          <a:srgbClr val="4A2500"/>
        </a:dk1>
        <a:lt1>
          <a:srgbClr val="C2C0BA"/>
        </a:lt1>
        <a:dk2>
          <a:srgbClr val="788569"/>
        </a:dk2>
        <a:lt2>
          <a:srgbClr val="F4F4EC"/>
        </a:lt2>
        <a:accent1>
          <a:srgbClr val="E1DFC1"/>
        </a:accent1>
        <a:accent2>
          <a:srgbClr val="A5A7AF"/>
        </a:accent2>
        <a:accent3>
          <a:srgbClr val="DDDCD9"/>
        </a:accent3>
        <a:accent4>
          <a:srgbClr val="3E1E00"/>
        </a:accent4>
        <a:accent5>
          <a:srgbClr val="EEECDD"/>
        </a:accent5>
        <a:accent6>
          <a:srgbClr val="95979E"/>
        </a:accent6>
        <a:hlink>
          <a:srgbClr val="9C9800"/>
        </a:hlink>
        <a:folHlink>
          <a:srgbClr val="66663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Maths_starter</Template>
  <TotalTime>825</TotalTime>
  <Words>747</Words>
  <Application>Microsoft Office PowerPoint</Application>
  <PresentationFormat>On-screen Show (4:3)</PresentationFormat>
  <Paragraphs>328</Paragraphs>
  <Slides>14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Comic Sans MS</vt:lpstr>
      <vt:lpstr>Arial</vt:lpstr>
      <vt:lpstr>Tahoma</vt:lpstr>
      <vt:lpstr>Wingdings</vt:lpstr>
      <vt:lpstr>1_Shimmer</vt:lpstr>
      <vt:lpstr>Default Design</vt:lpstr>
      <vt:lpstr>1_Default Design</vt:lpstr>
      <vt:lpstr>MathType 5.0 Equation</vt:lpstr>
      <vt:lpstr>Time</vt:lpstr>
      <vt:lpstr>Converting Time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Time</vt:lpstr>
      <vt:lpstr>PowerPoint Presentation</vt:lpstr>
      <vt:lpstr>PowerPoint Presentation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Bernie Lafferty</dc:creator>
  <cp:lastModifiedBy>Teacher E-Solutions</cp:lastModifiedBy>
  <cp:revision>74</cp:revision>
  <dcterms:created xsi:type="dcterms:W3CDTF">2005-11-08T18:17:26Z</dcterms:created>
  <dcterms:modified xsi:type="dcterms:W3CDTF">2019-01-18T17:01:04Z</dcterms:modified>
</cp:coreProperties>
</file>