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DD8904B-B63C-4F70-A8F8-CA9FB2BFB10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7755D7F-D8F4-43E3-936D-4B47D96953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54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Mr. Lafferty </a:t>
            </a:r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21C2D1F-0FE4-4224-8E47-0D1F1693708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  <p:sp>
        <p:nvSpPr>
          <p:cNvPr id="235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We start by find the equation of a circle centre the origin.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First draw set axises x,y and then label the origin O.</a:t>
            </a: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</a:endParaRP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Next we plot a point P say, which as coordinates x,y.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Next draw a line from the origin O to the point P and label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length of this line r.</a:t>
            </a: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</a:endParaRP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If we now rotate the point P through 360 degrees keep the Origin fixed we trace out a circle with radius r and centre O. </a:t>
            </a: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</a:endParaRP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Remembering Pythagoras’s Theorem from Standard grade 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a square plus b squared equal c squares we can now write down the equal of any circle with centre the origin.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Mr. Lafferty </a:t>
            </a:r>
          </a:p>
        </p:txBody>
      </p:sp>
      <p:sp>
        <p:nvSpPr>
          <p:cNvPr id="245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6ADC4C9-54C9-4C3A-A8F3-704D253E15C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We start by find the equation of a circle centre the origin.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First draw set axises x,y and then label the origin O.</a:t>
            </a: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</a:endParaRP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Next we plot a point P say, which as coordinates x,y.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Next draw a line from the origin O to the point P and label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length of this line r.</a:t>
            </a: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</a:endParaRP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If we now rotate the point P through 360 degrees keep the Origin fixed we trace out a circle with radius r and centre O. </a:t>
            </a: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</a:endParaRP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Remembering Pythagoras’s Theorem from Standard grade 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a square plus b squared equal c squares we can now write down the equal of any circle with centre the origin.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Mr. Lafferty </a:t>
            </a:r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C39D23D-6A07-4E39-9E43-8A30B4B1A37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  <p:sp>
        <p:nvSpPr>
          <p:cNvPr id="256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We start by find the equation of a circle centre the origin.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First draw set axises x,y and then label the origin O.</a:t>
            </a: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</a:endParaRP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Next we plot a point P say, which as coordinates x,y.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Next draw a line from the origin O to the point P and label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length of this line r.</a:t>
            </a: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</a:endParaRP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If we now rotate the point P through 360 degrees keep the Origin fixed we trace out a circle with radius r and centre O. </a:t>
            </a:r>
          </a:p>
          <a:p>
            <a:pPr>
              <a:spcBef>
                <a:spcPct val="0"/>
              </a:spcBef>
            </a:pPr>
            <a:endParaRPr lang="en-US" smtClean="0">
              <a:latin typeface="Comic Sans MS" pitchFamily="66" charset="0"/>
            </a:endParaRP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Remembering Pythagoras’s Theorem from Standard grade 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Comic Sans MS" pitchFamily="66" charset="0"/>
              </a:rPr>
              <a:t>a square plus b squared equal c squares we can now write down the equal of any circle with centre the origin.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F4679-5066-4F70-B65A-608D19513AD1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874AE-EADE-481E-B827-23F339FC3B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236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43A72-B2C4-4E89-BA80-CD0B7FDE9861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9A540-E43B-4904-A59D-9913D16740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57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3D738-0437-4803-827B-D65151DB6730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DFE04-7BB5-4459-A4E5-8B5844806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82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5613" y="1598613"/>
            <a:ext cx="4037012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5025" y="1598613"/>
            <a:ext cx="4037013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5613" y="3922713"/>
            <a:ext cx="4037012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922713"/>
            <a:ext cx="4037013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5613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B07F0-403B-405E-9817-A6CB48A0C75A}" type="datetime5">
              <a:rPr lang="en-US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2050"/>
            <a:ext cx="2895600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A1570-669F-466F-92CE-CDA4229D7E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694694"/>
      </p:ext>
    </p:extLst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C8DA2-6E45-47F2-94ED-20CD8D48E34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73941-C1F0-4D5B-95B6-532E02F03F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87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434E7-F314-4702-919B-92356DFAE0F6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A5BE4-9004-4F1B-9657-14857FA0F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16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B02B3-8C5B-4692-B06D-53044A69ABF4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ADB7E-F2D8-4835-AF75-D64EB6BBA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371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287F0-F3C7-4BBE-8770-16B5BA3ABAF8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70A4F-FAC1-43F2-BA8B-D54916EB43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116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CC48E-E0FC-4D6E-80C4-E5C2E23E5A25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9EDEB-1EDD-485E-9F96-C59DDE504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24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026B2-DBAF-4CC0-B009-FC6DE8583618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67864-C2A0-4B91-8E80-F9381864E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18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9EACF-E069-4D6D-A582-5D339ECFC76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9F4DD-5889-4075-8671-855375A9AD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40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F17A5-1113-42B0-A994-3E8973FD556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2131D-7E8A-40ED-A3A2-38CBF735B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56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64A2073-C2C3-4E50-A208-C71F6D0DDBED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91AFBDD-8C0E-46D1-BFBB-DF5333C5C6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5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revision.com/index_files/Maths/Presentations/S4_Presentations/Straight_Line_Investigation.html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2627313" y="2265363"/>
            <a:ext cx="59086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 b="1">
                <a:solidFill>
                  <a:srgbClr val="F9F911"/>
                </a:solidFill>
                <a:latin typeface="Comic Sans MS" pitchFamily="66" charset="0"/>
              </a:rPr>
              <a:t>Drawing Straight line graphs</a:t>
            </a: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2627313" y="2984500"/>
            <a:ext cx="27511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 b="1">
                <a:solidFill>
                  <a:srgbClr val="F9F911"/>
                </a:solidFill>
                <a:latin typeface="Comic Sans MS" pitchFamily="66" charset="0"/>
              </a:rPr>
              <a:t>The gradient</a:t>
            </a:r>
          </a:p>
        </p:txBody>
      </p:sp>
      <p:sp>
        <p:nvSpPr>
          <p:cNvPr id="3076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79588" y="2270125"/>
            <a:ext cx="685800" cy="57150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AutoShape 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79588" y="2992438"/>
            <a:ext cx="685800" cy="57150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2"/>
          <p:cNvSpPr txBox="1">
            <a:spLocks noChangeArrowheads="1"/>
          </p:cNvSpPr>
          <p:nvPr/>
        </p:nvSpPr>
        <p:spPr bwMode="auto">
          <a:xfrm>
            <a:off x="2619375" y="3727450"/>
            <a:ext cx="63119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 b="1">
                <a:solidFill>
                  <a:srgbClr val="F9F911"/>
                </a:solidFill>
                <a:latin typeface="Comic Sans MS" pitchFamily="66" charset="0"/>
              </a:rPr>
              <a:t>The gradient from coordinates</a:t>
            </a:r>
          </a:p>
        </p:txBody>
      </p:sp>
      <p:sp>
        <p:nvSpPr>
          <p:cNvPr id="3079" name="AutoShape 13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79588" y="3732213"/>
            <a:ext cx="685800" cy="571500"/>
          </a:xfrm>
          <a:prstGeom prst="actionButtonForwardNex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Text Box 21"/>
          <p:cNvSpPr txBox="1">
            <a:spLocks noChangeArrowheads="1"/>
          </p:cNvSpPr>
          <p:nvPr/>
        </p:nvSpPr>
        <p:spPr bwMode="auto">
          <a:xfrm>
            <a:off x="2619375" y="4476750"/>
            <a:ext cx="5924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 b="1">
                <a:solidFill>
                  <a:srgbClr val="F9F911"/>
                </a:solidFill>
                <a:latin typeface="Comic Sans MS" pitchFamily="66" charset="0"/>
              </a:rPr>
              <a:t>The y intercept  y = mx + c</a:t>
            </a:r>
          </a:p>
        </p:txBody>
      </p:sp>
      <p:sp>
        <p:nvSpPr>
          <p:cNvPr id="3081" name="AutoShape 2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79588" y="4481513"/>
            <a:ext cx="685800" cy="571500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Text Box 23"/>
          <p:cNvSpPr txBox="1">
            <a:spLocks noChangeArrowheads="1"/>
          </p:cNvSpPr>
          <p:nvPr/>
        </p:nvSpPr>
        <p:spPr bwMode="auto">
          <a:xfrm>
            <a:off x="2619375" y="5213350"/>
            <a:ext cx="6419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 b="1">
                <a:solidFill>
                  <a:srgbClr val="F9F911"/>
                </a:solidFill>
                <a:latin typeface="Comic Sans MS" pitchFamily="66" charset="0"/>
              </a:rPr>
              <a:t>Other forms / rearranging equation</a:t>
            </a:r>
          </a:p>
        </p:txBody>
      </p:sp>
      <p:sp>
        <p:nvSpPr>
          <p:cNvPr id="3083" name="AutoShape 2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79588" y="5218113"/>
            <a:ext cx="685800" cy="571500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808163" y="349250"/>
            <a:ext cx="5537200" cy="949325"/>
          </a:xfrm>
        </p:spPr>
        <p:txBody>
          <a:bodyPr/>
          <a:lstStyle/>
          <a:p>
            <a:r>
              <a:rPr lang="en-GB" sz="4000" smtClean="0">
                <a:solidFill>
                  <a:srgbClr val="FFFF00"/>
                </a:solidFill>
              </a:rPr>
              <a:t>Straight Line Graphs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6754813" y="1993900"/>
            <a:ext cx="2211387" cy="4248150"/>
            <a:chOff x="6754813" y="2171700"/>
            <a:chExt cx="2212276" cy="2046288"/>
          </a:xfrm>
        </p:grpSpPr>
        <p:sp>
          <p:nvSpPr>
            <p:cNvPr id="59" name="Rectangle 58"/>
            <p:cNvSpPr/>
            <p:nvPr/>
          </p:nvSpPr>
          <p:spPr>
            <a:xfrm>
              <a:off x="6754813" y="2171700"/>
              <a:ext cx="2212276" cy="2046288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2136" name="Rectangle 88"/>
            <p:cNvSpPr>
              <a:spLocks noChangeArrowheads="1"/>
            </p:cNvSpPr>
            <p:nvPr/>
          </p:nvSpPr>
          <p:spPr bwMode="auto">
            <a:xfrm>
              <a:off x="6784987" y="2209934"/>
              <a:ext cx="2028053" cy="252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28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m = gradient</a:t>
              </a:r>
            </a:p>
          </p:txBody>
        </p:sp>
      </p:grpSp>
      <p:sp>
        <p:nvSpPr>
          <p:cNvPr id="4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BE366A-E97E-413B-BFD4-D3BA72579BA5}" type="slidenum">
              <a:rPr lang="en-GB"/>
              <a:pPr>
                <a:defRPr/>
              </a:pPr>
              <a:t>10</a:t>
            </a:fld>
            <a:endParaRPr lang="en-GB" dirty="0"/>
          </a:p>
        </p:txBody>
      </p:sp>
      <p:sp>
        <p:nvSpPr>
          <p:cNvPr id="12292" name="Text Box 27"/>
          <p:cNvSpPr txBox="1">
            <a:spLocks noChangeArrowheads="1"/>
          </p:cNvSpPr>
          <p:nvPr/>
        </p:nvSpPr>
        <p:spPr bwMode="auto">
          <a:xfrm>
            <a:off x="1674813" y="2354263"/>
            <a:ext cx="831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0" hangingPunct="0"/>
            <a:r>
              <a:rPr lang="en-GB">
                <a:latin typeface="Comic Sans MS" pitchFamily="66" charset="0"/>
              </a:rPr>
              <a:t>y-axis</a:t>
            </a:r>
            <a:endParaRPr lang="en-GB" sz="2800">
              <a:latin typeface="Times New Roman" pitchFamily="18" charset="0"/>
            </a:endParaRPr>
          </a:p>
        </p:txBody>
      </p:sp>
      <p:sp>
        <p:nvSpPr>
          <p:cNvPr id="12293" name="AutoShape 94"/>
          <p:cNvSpPr>
            <a:spLocks noChangeArrowheads="1"/>
          </p:cNvSpPr>
          <p:nvPr/>
        </p:nvSpPr>
        <p:spPr bwMode="auto">
          <a:xfrm flipH="1">
            <a:off x="3124200" y="3128963"/>
            <a:ext cx="1554163" cy="1138237"/>
          </a:xfrm>
          <a:prstGeom prst="rtTriangle">
            <a:avLst/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294" name="Object 2"/>
          <p:cNvGraphicFramePr>
            <a:graphicFrameLocks noChangeAspect="1"/>
          </p:cNvGraphicFramePr>
          <p:nvPr/>
        </p:nvGraphicFramePr>
        <p:xfrm>
          <a:off x="4008438" y="2601913"/>
          <a:ext cx="82391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4" imgW="457002" imgH="215806" progId="Equation.DSMT4">
                  <p:embed/>
                </p:oleObj>
              </mc:Choice>
              <mc:Fallback>
                <p:oleObj name="Equation" r:id="rId4" imgW="457002" imgH="215806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8" y="2601913"/>
                        <a:ext cx="823912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Line 13"/>
          <p:cNvSpPr>
            <a:spLocks noChangeShapeType="1"/>
          </p:cNvSpPr>
          <p:nvPr/>
        </p:nvSpPr>
        <p:spPr bwMode="auto">
          <a:xfrm flipV="1">
            <a:off x="3087688" y="3082925"/>
            <a:ext cx="1622425" cy="12207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Line 3"/>
          <p:cNvSpPr>
            <a:spLocks noChangeShapeType="1"/>
          </p:cNvSpPr>
          <p:nvPr/>
        </p:nvSpPr>
        <p:spPr bwMode="auto">
          <a:xfrm flipH="1" flipV="1">
            <a:off x="2552700" y="2362200"/>
            <a:ext cx="0" cy="377190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Rectangle 21"/>
          <p:cNvSpPr>
            <a:spLocks noChangeArrowheads="1"/>
          </p:cNvSpPr>
          <p:nvPr/>
        </p:nvSpPr>
        <p:spPr bwMode="auto">
          <a:xfrm>
            <a:off x="2222500" y="5257800"/>
            <a:ext cx="346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1600"/>
              <a:t>O</a:t>
            </a:r>
            <a:endParaRPr lang="en-GB">
              <a:latin typeface="Times New Roman" pitchFamily="18" charset="0"/>
            </a:endParaRPr>
          </a:p>
        </p:txBody>
      </p:sp>
      <p:sp>
        <p:nvSpPr>
          <p:cNvPr id="12298" name="Line 4"/>
          <p:cNvSpPr>
            <a:spLocks noChangeShapeType="1"/>
          </p:cNvSpPr>
          <p:nvPr/>
        </p:nvSpPr>
        <p:spPr bwMode="auto">
          <a:xfrm>
            <a:off x="962025" y="5257800"/>
            <a:ext cx="4391025" cy="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Text Box 7"/>
          <p:cNvSpPr txBox="1">
            <a:spLocks noChangeArrowheads="1"/>
          </p:cNvSpPr>
          <p:nvPr/>
        </p:nvSpPr>
        <p:spPr bwMode="auto">
          <a:xfrm>
            <a:off x="4548188" y="5241925"/>
            <a:ext cx="847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0" hangingPunct="0"/>
            <a:r>
              <a:rPr lang="en-GB">
                <a:latin typeface="Comic Sans MS" pitchFamily="66" charset="0"/>
              </a:rPr>
              <a:t>x-axis</a:t>
            </a:r>
            <a:endParaRPr lang="en-GB" sz="2800">
              <a:latin typeface="Times New Roman" pitchFamily="18" charset="0"/>
            </a:endParaRPr>
          </a:p>
        </p:txBody>
      </p:sp>
      <p:graphicFrame>
        <p:nvGraphicFramePr>
          <p:cNvPr id="12300" name="Object 6"/>
          <p:cNvGraphicFramePr>
            <a:graphicFrameLocks noChangeAspect="1"/>
          </p:cNvGraphicFramePr>
          <p:nvPr/>
        </p:nvGraphicFramePr>
        <p:xfrm>
          <a:off x="2647950" y="3768725"/>
          <a:ext cx="6762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6" imgW="393359" imgH="215713" progId="Equation.DSMT4">
                  <p:embed/>
                </p:oleObj>
              </mc:Choice>
              <mc:Fallback>
                <p:oleObj name="Equation" r:id="rId6" imgW="393359" imgH="215713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7950" y="3768725"/>
                        <a:ext cx="67627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1" name="Oval 107"/>
          <p:cNvSpPr>
            <a:spLocks noChangeArrowheads="1"/>
          </p:cNvSpPr>
          <p:nvPr/>
        </p:nvSpPr>
        <p:spPr bwMode="auto">
          <a:xfrm>
            <a:off x="3100388" y="4183063"/>
            <a:ext cx="122237" cy="160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Oval 108"/>
          <p:cNvSpPr>
            <a:spLocks noChangeArrowheads="1"/>
          </p:cNvSpPr>
          <p:nvPr/>
        </p:nvSpPr>
        <p:spPr bwMode="auto">
          <a:xfrm>
            <a:off x="4584700" y="3048000"/>
            <a:ext cx="165100" cy="1651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"/>
          <p:cNvSpPr txBox="1">
            <a:spLocks noChangeArrowheads="1"/>
          </p:cNvSpPr>
          <p:nvPr/>
        </p:nvSpPr>
        <p:spPr bwMode="auto">
          <a:xfrm>
            <a:off x="1808163" y="5143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j-ea"/>
                <a:cs typeface="+mj-cs"/>
              </a:rPr>
              <a:t>The gradient </a:t>
            </a:r>
            <a:b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j-ea"/>
                <a:cs typeface="+mj-cs"/>
              </a:rPr>
            </a:b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j-ea"/>
                <a:cs typeface="+mj-cs"/>
              </a:rPr>
              <a:t>using coordinates</a:t>
            </a:r>
          </a:p>
        </p:txBody>
      </p:sp>
      <p:sp>
        <p:nvSpPr>
          <p:cNvPr id="12304" name="TextBox 42"/>
          <p:cNvSpPr txBox="1">
            <a:spLocks noChangeArrowheads="1"/>
          </p:cNvSpPr>
          <p:nvPr/>
        </p:nvSpPr>
        <p:spPr bwMode="auto">
          <a:xfrm>
            <a:off x="963613" y="1879600"/>
            <a:ext cx="43481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Find the gradient of the line.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6832600" y="2990850"/>
            <a:ext cx="1992313" cy="892175"/>
            <a:chOff x="6805613" y="2898130"/>
            <a:chExt cx="1992312" cy="892552"/>
          </a:xfrm>
        </p:grpSpPr>
        <p:sp>
          <p:nvSpPr>
            <p:cNvPr id="12312" name="TextBox 28"/>
            <p:cNvSpPr txBox="1">
              <a:spLocks noChangeArrowheads="1"/>
            </p:cNvSpPr>
            <p:nvPr/>
          </p:nvSpPr>
          <p:spPr bwMode="auto">
            <a:xfrm>
              <a:off x="6805613" y="2898130"/>
              <a:ext cx="1968500" cy="892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800">
                  <a:solidFill>
                    <a:srgbClr val="C00000"/>
                  </a:solidFill>
                  <a:latin typeface="Comic Sans MS" pitchFamily="66" charset="0"/>
                </a:rPr>
                <a:t>m</a:t>
              </a:r>
              <a:r>
                <a:rPr lang="en-GB" sz="2400">
                  <a:solidFill>
                    <a:srgbClr val="C00000"/>
                  </a:solidFill>
                  <a:latin typeface="Comic Sans MS" pitchFamily="66" charset="0"/>
                </a:rPr>
                <a:t> =  </a:t>
              </a:r>
              <a:r>
                <a:rPr lang="en-GB" sz="2400" u="sng">
                  <a:solidFill>
                    <a:srgbClr val="C00000"/>
                  </a:solidFill>
                  <a:latin typeface="Comic Sans MS" pitchFamily="66" charset="0"/>
                </a:rPr>
                <a:t>Y</a:t>
              </a:r>
              <a:r>
                <a:rPr lang="en-GB" sz="2400" u="sng" baseline="-25000">
                  <a:solidFill>
                    <a:srgbClr val="C00000"/>
                  </a:solidFill>
                  <a:latin typeface="Comic Sans MS" pitchFamily="66" charset="0"/>
                </a:rPr>
                <a:t>2</a:t>
              </a:r>
              <a:r>
                <a:rPr lang="en-GB" sz="2400" u="sng">
                  <a:solidFill>
                    <a:srgbClr val="C00000"/>
                  </a:solidFill>
                  <a:latin typeface="Comic Sans MS" pitchFamily="66" charset="0"/>
                </a:rPr>
                <a:t> – Y</a:t>
              </a:r>
              <a:r>
                <a:rPr lang="en-GB" sz="2400" u="sng" baseline="-25000">
                  <a:solidFill>
                    <a:srgbClr val="C00000"/>
                  </a:solidFill>
                  <a:latin typeface="Comic Sans MS" pitchFamily="66" charset="0"/>
                </a:rPr>
                <a:t>1</a:t>
              </a:r>
            </a:p>
            <a:p>
              <a:r>
                <a:rPr lang="en-GB" sz="2400">
                  <a:solidFill>
                    <a:srgbClr val="C00000"/>
                  </a:solidFill>
                  <a:latin typeface="Comic Sans MS" pitchFamily="66" charset="0"/>
                </a:rPr>
                <a:t>       X</a:t>
              </a:r>
              <a:r>
                <a:rPr lang="en-GB" sz="2400" baseline="-25000">
                  <a:solidFill>
                    <a:srgbClr val="C00000"/>
                  </a:solidFill>
                  <a:latin typeface="Comic Sans MS" pitchFamily="66" charset="0"/>
                </a:rPr>
                <a:t>2</a:t>
              </a:r>
              <a:r>
                <a:rPr lang="en-GB" sz="2400">
                  <a:solidFill>
                    <a:srgbClr val="C00000"/>
                  </a:solidFill>
                  <a:latin typeface="Comic Sans MS" pitchFamily="66" charset="0"/>
                </a:rPr>
                <a:t> – X</a:t>
              </a:r>
              <a:r>
                <a:rPr lang="en-GB" sz="2400" baseline="-25000">
                  <a:solidFill>
                    <a:srgbClr val="C00000"/>
                  </a:solidFill>
                  <a:latin typeface="Comic Sans MS" pitchFamily="66" charset="0"/>
                </a:rPr>
                <a:t>1</a:t>
              </a: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7459663" y="3345994"/>
              <a:ext cx="1338262" cy="158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6821488" y="3956050"/>
            <a:ext cx="1976437" cy="892175"/>
            <a:chOff x="6820766" y="2901306"/>
            <a:chExt cx="1977159" cy="892552"/>
          </a:xfrm>
        </p:grpSpPr>
        <p:sp>
          <p:nvSpPr>
            <p:cNvPr id="12310" name="TextBox 32"/>
            <p:cNvSpPr txBox="1">
              <a:spLocks noChangeArrowheads="1"/>
            </p:cNvSpPr>
            <p:nvPr/>
          </p:nvSpPr>
          <p:spPr bwMode="auto">
            <a:xfrm>
              <a:off x="6820766" y="2901306"/>
              <a:ext cx="1968500" cy="892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800">
                  <a:solidFill>
                    <a:srgbClr val="00B050"/>
                  </a:solidFill>
                  <a:latin typeface="Comic Sans MS" pitchFamily="66" charset="0"/>
                </a:rPr>
                <a:t>m</a:t>
              </a:r>
              <a:r>
                <a:rPr lang="en-GB" sz="2400">
                  <a:solidFill>
                    <a:srgbClr val="00B050"/>
                  </a:solidFill>
                  <a:latin typeface="Comic Sans MS" pitchFamily="66" charset="0"/>
                </a:rPr>
                <a:t> =  </a:t>
              </a:r>
              <a:r>
                <a:rPr lang="en-GB" sz="2400" u="sng">
                  <a:solidFill>
                    <a:srgbClr val="00B050"/>
                  </a:solidFill>
                  <a:latin typeface="Comic Sans MS" pitchFamily="66" charset="0"/>
                </a:rPr>
                <a:t>10 – 4</a:t>
              </a:r>
            </a:p>
            <a:p>
              <a:r>
                <a:rPr lang="en-GB" sz="2400">
                  <a:solidFill>
                    <a:srgbClr val="00B050"/>
                  </a:solidFill>
                  <a:latin typeface="Comic Sans MS" pitchFamily="66" charset="0"/>
                </a:rPr>
                <a:t>        5 – 2</a:t>
              </a: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7459174" y="3345994"/>
              <a:ext cx="1338751" cy="158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6805613" y="5057775"/>
            <a:ext cx="1968500" cy="892175"/>
            <a:chOff x="6805613" y="5057130"/>
            <a:chExt cx="1968500" cy="892552"/>
          </a:xfrm>
        </p:grpSpPr>
        <p:sp>
          <p:nvSpPr>
            <p:cNvPr id="12308" name="TextBox 35"/>
            <p:cNvSpPr txBox="1">
              <a:spLocks noChangeArrowheads="1"/>
            </p:cNvSpPr>
            <p:nvPr/>
          </p:nvSpPr>
          <p:spPr bwMode="auto">
            <a:xfrm>
              <a:off x="6805613" y="5057130"/>
              <a:ext cx="1968500" cy="892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800">
                  <a:solidFill>
                    <a:srgbClr val="7030A0"/>
                  </a:solidFill>
                  <a:latin typeface="Comic Sans MS" pitchFamily="66" charset="0"/>
                </a:rPr>
                <a:t>m</a:t>
              </a:r>
              <a:r>
                <a:rPr lang="en-GB" sz="2400">
                  <a:solidFill>
                    <a:srgbClr val="7030A0"/>
                  </a:solidFill>
                  <a:latin typeface="Comic Sans MS" pitchFamily="66" charset="0"/>
                </a:rPr>
                <a:t> =  6   =  2</a:t>
              </a:r>
            </a:p>
            <a:p>
              <a:r>
                <a:rPr lang="en-GB" sz="2400">
                  <a:latin typeface="Comic Sans MS" pitchFamily="66" charset="0"/>
                </a:rPr>
                <a:t>        3</a:t>
              </a:r>
            </a:p>
          </p:txBody>
        </p:sp>
        <p:cxnSp>
          <p:nvCxnSpPr>
            <p:cNvPr id="37" name="Straight Connector 36"/>
            <p:cNvCxnSpPr/>
            <p:nvPr/>
          </p:nvCxnSpPr>
          <p:spPr>
            <a:xfrm>
              <a:off x="7523163" y="5504994"/>
              <a:ext cx="350837" cy="158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13"/>
          <p:cNvSpPr>
            <a:spLocks noChangeShapeType="1"/>
          </p:cNvSpPr>
          <p:nvPr/>
        </p:nvSpPr>
        <p:spPr bwMode="auto">
          <a:xfrm flipH="1" flipV="1">
            <a:off x="2541588" y="3070225"/>
            <a:ext cx="1622425" cy="1220788"/>
          </a:xfrm>
          <a:prstGeom prst="line">
            <a:avLst/>
          </a:prstGeom>
          <a:noFill/>
          <a:ln w="57150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3"/>
          <p:cNvSpPr/>
          <p:nvPr/>
        </p:nvSpPr>
        <p:spPr bwMode="auto">
          <a:xfrm>
            <a:off x="1588" y="2497138"/>
            <a:ext cx="2309812" cy="3438525"/>
          </a:xfrm>
          <a:prstGeom prst="rect">
            <a:avLst/>
          </a:prstGeom>
          <a:solidFill>
            <a:schemeClr val="tx1">
              <a:lumMod val="50000"/>
            </a:schemeClr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316" name="Oval 107"/>
          <p:cNvSpPr>
            <a:spLocks noChangeArrowheads="1"/>
          </p:cNvSpPr>
          <p:nvPr/>
        </p:nvSpPr>
        <p:spPr bwMode="auto">
          <a:xfrm>
            <a:off x="2508250" y="3036888"/>
            <a:ext cx="122238" cy="1603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58"/>
          <p:cNvSpPr/>
          <p:nvPr/>
        </p:nvSpPr>
        <p:spPr bwMode="auto">
          <a:xfrm>
            <a:off x="7048500" y="2484438"/>
            <a:ext cx="2044700" cy="3440112"/>
          </a:xfrm>
          <a:prstGeom prst="rect">
            <a:avLst/>
          </a:prstGeom>
          <a:solidFill>
            <a:schemeClr val="tx1">
              <a:lumMod val="50000"/>
            </a:schemeClr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3F0424-534B-45AD-BA93-01D7B65D927A}" type="slidenum">
              <a:rPr lang="en-GB"/>
              <a:pPr>
                <a:defRPr/>
              </a:pPr>
              <a:t>11</a:t>
            </a:fld>
            <a:endParaRPr lang="en-GB"/>
          </a:p>
        </p:txBody>
      </p:sp>
      <p:sp>
        <p:nvSpPr>
          <p:cNvPr id="13319" name="Text Box 27"/>
          <p:cNvSpPr txBox="1">
            <a:spLocks noChangeArrowheads="1"/>
          </p:cNvSpPr>
          <p:nvPr/>
        </p:nvSpPr>
        <p:spPr bwMode="auto">
          <a:xfrm>
            <a:off x="3808413" y="2354263"/>
            <a:ext cx="831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0" hangingPunct="0"/>
            <a:r>
              <a:rPr lang="en-GB">
                <a:latin typeface="Comic Sans MS" pitchFamily="66" charset="0"/>
              </a:rPr>
              <a:t>y-axis</a:t>
            </a:r>
            <a:endParaRPr lang="en-GB" sz="2800">
              <a:latin typeface="Times New Roman" pitchFamily="18" charset="0"/>
            </a:endParaRPr>
          </a:p>
        </p:txBody>
      </p:sp>
      <p:sp>
        <p:nvSpPr>
          <p:cNvPr id="13320" name="AutoShape 94"/>
          <p:cNvSpPr>
            <a:spLocks noChangeArrowheads="1"/>
          </p:cNvSpPr>
          <p:nvPr/>
        </p:nvSpPr>
        <p:spPr bwMode="auto">
          <a:xfrm flipH="1">
            <a:off x="5257800" y="3128963"/>
            <a:ext cx="1554163" cy="1138237"/>
          </a:xfrm>
          <a:prstGeom prst="rtTriangle">
            <a:avLst/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321" name="Object 2"/>
          <p:cNvGraphicFramePr>
            <a:graphicFrameLocks noChangeAspect="1"/>
          </p:cNvGraphicFramePr>
          <p:nvPr/>
        </p:nvGraphicFramePr>
        <p:xfrm>
          <a:off x="5945188" y="2843213"/>
          <a:ext cx="70961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Equation" r:id="rId4" imgW="393359" imgH="215713" progId="Equation.DSMT4">
                  <p:embed/>
                </p:oleObj>
              </mc:Choice>
              <mc:Fallback>
                <p:oleObj name="Equation" r:id="rId4" imgW="393359" imgH="215713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188" y="2843213"/>
                        <a:ext cx="709612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2" name="Line 13"/>
          <p:cNvSpPr>
            <a:spLocks noChangeShapeType="1"/>
          </p:cNvSpPr>
          <p:nvPr/>
        </p:nvSpPr>
        <p:spPr bwMode="auto">
          <a:xfrm flipV="1">
            <a:off x="5221288" y="3082925"/>
            <a:ext cx="1622425" cy="12207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3"/>
          <p:cNvSpPr>
            <a:spLocks noChangeShapeType="1"/>
          </p:cNvSpPr>
          <p:nvPr/>
        </p:nvSpPr>
        <p:spPr bwMode="auto">
          <a:xfrm flipH="1" flipV="1">
            <a:off x="4686300" y="2362200"/>
            <a:ext cx="0" cy="377190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Rectangle 21"/>
          <p:cNvSpPr>
            <a:spLocks noChangeArrowheads="1"/>
          </p:cNvSpPr>
          <p:nvPr/>
        </p:nvSpPr>
        <p:spPr bwMode="auto">
          <a:xfrm>
            <a:off x="4356100" y="5257800"/>
            <a:ext cx="346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1600"/>
              <a:t>O</a:t>
            </a:r>
            <a:endParaRPr lang="en-GB">
              <a:latin typeface="Times New Roman" pitchFamily="18" charset="0"/>
            </a:endParaRPr>
          </a:p>
        </p:txBody>
      </p:sp>
      <p:sp>
        <p:nvSpPr>
          <p:cNvPr id="13325" name="Line 4"/>
          <p:cNvSpPr>
            <a:spLocks noChangeShapeType="1"/>
          </p:cNvSpPr>
          <p:nvPr/>
        </p:nvSpPr>
        <p:spPr bwMode="auto">
          <a:xfrm>
            <a:off x="2520950" y="5257800"/>
            <a:ext cx="4349750" cy="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Text Box 7"/>
          <p:cNvSpPr txBox="1">
            <a:spLocks noChangeArrowheads="1"/>
          </p:cNvSpPr>
          <p:nvPr/>
        </p:nvSpPr>
        <p:spPr bwMode="auto">
          <a:xfrm>
            <a:off x="6110288" y="5241925"/>
            <a:ext cx="847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0" hangingPunct="0"/>
            <a:r>
              <a:rPr lang="en-GB">
                <a:latin typeface="Comic Sans MS" pitchFamily="66" charset="0"/>
              </a:rPr>
              <a:t>x-axis</a:t>
            </a:r>
            <a:endParaRPr lang="en-GB" sz="2800">
              <a:latin typeface="Times New Roman" pitchFamily="18" charset="0"/>
            </a:endParaRPr>
          </a:p>
        </p:txBody>
      </p:sp>
      <p:graphicFrame>
        <p:nvGraphicFramePr>
          <p:cNvPr id="13327" name="Object 6"/>
          <p:cNvGraphicFramePr>
            <a:graphicFrameLocks noChangeAspect="1"/>
          </p:cNvGraphicFramePr>
          <p:nvPr/>
        </p:nvGraphicFramePr>
        <p:xfrm>
          <a:off x="4802188" y="3768725"/>
          <a:ext cx="63341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4" name="Equation" r:id="rId6" imgW="368140" imgH="215806" progId="Equation.DSMT4">
                  <p:embed/>
                </p:oleObj>
              </mc:Choice>
              <mc:Fallback>
                <p:oleObj name="Equation" r:id="rId6" imgW="368140" imgH="21580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2188" y="3768725"/>
                        <a:ext cx="633412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8" name="Oval 107"/>
          <p:cNvSpPr>
            <a:spLocks noChangeArrowheads="1"/>
          </p:cNvSpPr>
          <p:nvPr/>
        </p:nvSpPr>
        <p:spPr bwMode="auto">
          <a:xfrm>
            <a:off x="5233988" y="4183063"/>
            <a:ext cx="122237" cy="160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Oval 108"/>
          <p:cNvSpPr>
            <a:spLocks noChangeArrowheads="1"/>
          </p:cNvSpPr>
          <p:nvPr/>
        </p:nvSpPr>
        <p:spPr bwMode="auto">
          <a:xfrm>
            <a:off x="6718300" y="3048000"/>
            <a:ext cx="165100" cy="1651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"/>
          <p:cNvSpPr txBox="1">
            <a:spLocks noChangeArrowheads="1"/>
          </p:cNvSpPr>
          <p:nvPr/>
        </p:nvSpPr>
        <p:spPr bwMode="auto">
          <a:xfrm>
            <a:off x="1808163" y="5143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j-ea"/>
                <a:cs typeface="+mj-cs"/>
              </a:rPr>
              <a:t>The gradient </a:t>
            </a:r>
            <a:b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j-ea"/>
                <a:cs typeface="+mj-cs"/>
              </a:rPr>
            </a:b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j-ea"/>
                <a:cs typeface="+mj-cs"/>
              </a:rPr>
              <a:t>using coordinates</a:t>
            </a:r>
          </a:p>
        </p:txBody>
      </p:sp>
      <p:sp>
        <p:nvSpPr>
          <p:cNvPr id="13331" name="TextBox 42"/>
          <p:cNvSpPr txBox="1">
            <a:spLocks noChangeArrowheads="1"/>
          </p:cNvSpPr>
          <p:nvPr/>
        </p:nvSpPr>
        <p:spPr bwMode="auto">
          <a:xfrm>
            <a:off x="963613" y="1879600"/>
            <a:ext cx="51038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Find the gradient of the two lines.</a:t>
            </a:r>
          </a:p>
        </p:txBody>
      </p:sp>
      <p:sp>
        <p:nvSpPr>
          <p:cNvPr id="13332" name="Oval 108"/>
          <p:cNvSpPr>
            <a:spLocks noChangeArrowheads="1"/>
          </p:cNvSpPr>
          <p:nvPr/>
        </p:nvSpPr>
        <p:spPr bwMode="auto">
          <a:xfrm>
            <a:off x="4070350" y="4203700"/>
            <a:ext cx="165100" cy="1651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333" name="Object 7"/>
          <p:cNvGraphicFramePr>
            <a:graphicFrameLocks noChangeAspect="1"/>
          </p:cNvGraphicFramePr>
          <p:nvPr/>
        </p:nvGraphicFramePr>
        <p:xfrm>
          <a:off x="2636838" y="2774950"/>
          <a:ext cx="823912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5" name="Equation" r:id="rId8" imgW="457002" imgH="215806" progId="Equation.DSMT4">
                  <p:embed/>
                </p:oleObj>
              </mc:Choice>
              <mc:Fallback>
                <p:oleObj name="Equation" r:id="rId8" imgW="457002" imgH="21580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38" y="2774950"/>
                        <a:ext cx="823912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4" name="Object 8"/>
          <p:cNvGraphicFramePr>
            <a:graphicFrameLocks noChangeAspect="1"/>
          </p:cNvGraphicFramePr>
          <p:nvPr/>
        </p:nvGraphicFramePr>
        <p:xfrm>
          <a:off x="3300413" y="4170363"/>
          <a:ext cx="77946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6" name="Equation" r:id="rId10" imgW="431613" imgH="215806" progId="Equation.DSMT4">
                  <p:embed/>
                </p:oleObj>
              </mc:Choice>
              <mc:Fallback>
                <p:oleObj name="Equation" r:id="rId10" imgW="431613" imgH="21580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0413" y="4170363"/>
                        <a:ext cx="779462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7062788" y="2636838"/>
            <a:ext cx="2030412" cy="892175"/>
            <a:chOff x="6767513" y="2898130"/>
            <a:chExt cx="2030412" cy="892552"/>
          </a:xfrm>
        </p:grpSpPr>
        <p:sp>
          <p:nvSpPr>
            <p:cNvPr id="13351" name="TextBox 41"/>
            <p:cNvSpPr txBox="1">
              <a:spLocks noChangeArrowheads="1"/>
            </p:cNvSpPr>
            <p:nvPr/>
          </p:nvSpPr>
          <p:spPr bwMode="auto">
            <a:xfrm>
              <a:off x="6767513" y="2898130"/>
              <a:ext cx="1968500" cy="892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800">
                  <a:solidFill>
                    <a:srgbClr val="7030A0"/>
                  </a:solidFill>
                  <a:latin typeface="Comic Sans MS" pitchFamily="66" charset="0"/>
                </a:rPr>
                <a:t>m</a:t>
              </a:r>
              <a:r>
                <a:rPr lang="en-GB" sz="2400">
                  <a:solidFill>
                    <a:srgbClr val="7030A0"/>
                  </a:solidFill>
                  <a:latin typeface="Comic Sans MS" pitchFamily="66" charset="0"/>
                </a:rPr>
                <a:t> =  </a:t>
              </a:r>
              <a:r>
                <a:rPr lang="en-GB" sz="2400" u="sng">
                  <a:solidFill>
                    <a:srgbClr val="7030A0"/>
                  </a:solidFill>
                  <a:latin typeface="Comic Sans MS" pitchFamily="66" charset="0"/>
                </a:rPr>
                <a:t>Y</a:t>
              </a:r>
              <a:r>
                <a:rPr lang="en-GB" sz="2400" u="sng" baseline="-25000">
                  <a:solidFill>
                    <a:srgbClr val="7030A0"/>
                  </a:solidFill>
                  <a:latin typeface="Comic Sans MS" pitchFamily="66" charset="0"/>
                </a:rPr>
                <a:t>2</a:t>
              </a:r>
              <a:r>
                <a:rPr lang="en-GB" sz="2400" u="sng">
                  <a:solidFill>
                    <a:srgbClr val="7030A0"/>
                  </a:solidFill>
                  <a:latin typeface="Comic Sans MS" pitchFamily="66" charset="0"/>
                </a:rPr>
                <a:t> – Y</a:t>
              </a:r>
              <a:r>
                <a:rPr lang="en-GB" sz="2400" u="sng" baseline="-25000">
                  <a:solidFill>
                    <a:srgbClr val="7030A0"/>
                  </a:solidFill>
                  <a:latin typeface="Comic Sans MS" pitchFamily="66" charset="0"/>
                </a:rPr>
                <a:t>1</a:t>
              </a:r>
            </a:p>
            <a:p>
              <a:r>
                <a:rPr lang="en-GB" sz="2400">
                  <a:solidFill>
                    <a:srgbClr val="7030A0"/>
                  </a:solidFill>
                  <a:latin typeface="Comic Sans MS" pitchFamily="66" charset="0"/>
                </a:rPr>
                <a:t>       X</a:t>
              </a:r>
              <a:r>
                <a:rPr lang="en-GB" sz="2400" baseline="-25000">
                  <a:solidFill>
                    <a:srgbClr val="7030A0"/>
                  </a:solidFill>
                  <a:latin typeface="Comic Sans MS" pitchFamily="66" charset="0"/>
                </a:rPr>
                <a:t>2</a:t>
              </a:r>
              <a:r>
                <a:rPr lang="en-GB" sz="2400">
                  <a:solidFill>
                    <a:srgbClr val="7030A0"/>
                  </a:solidFill>
                  <a:latin typeface="Comic Sans MS" pitchFamily="66" charset="0"/>
                </a:rPr>
                <a:t> – X</a:t>
              </a:r>
              <a:r>
                <a:rPr lang="en-GB" sz="2400" baseline="-25000">
                  <a:solidFill>
                    <a:srgbClr val="7030A0"/>
                  </a:solidFill>
                  <a:latin typeface="Comic Sans MS" pitchFamily="66" charset="0"/>
                </a:rPr>
                <a:t>1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7459663" y="3345994"/>
              <a:ext cx="1338262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7046913" y="3667125"/>
            <a:ext cx="1968500" cy="892175"/>
            <a:chOff x="7048500" y="3724087"/>
            <a:chExt cx="1968500" cy="892552"/>
          </a:xfrm>
        </p:grpSpPr>
        <p:sp>
          <p:nvSpPr>
            <p:cNvPr id="13349" name="TextBox 46"/>
            <p:cNvSpPr txBox="1">
              <a:spLocks noChangeArrowheads="1"/>
            </p:cNvSpPr>
            <p:nvPr/>
          </p:nvSpPr>
          <p:spPr bwMode="auto">
            <a:xfrm>
              <a:off x="7048500" y="3724087"/>
              <a:ext cx="1968500" cy="892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800">
                  <a:solidFill>
                    <a:srgbClr val="7030A0"/>
                  </a:solidFill>
                  <a:latin typeface="Comic Sans MS" pitchFamily="66" charset="0"/>
                </a:rPr>
                <a:t>m</a:t>
              </a:r>
              <a:r>
                <a:rPr lang="en-GB" sz="2400">
                  <a:solidFill>
                    <a:srgbClr val="7030A0"/>
                  </a:solidFill>
                  <a:latin typeface="Comic Sans MS" pitchFamily="66" charset="0"/>
                </a:rPr>
                <a:t> =  </a:t>
              </a:r>
              <a:r>
                <a:rPr lang="en-GB" sz="2400" u="sng">
                  <a:solidFill>
                    <a:srgbClr val="7030A0"/>
                  </a:solidFill>
                  <a:latin typeface="Comic Sans MS" pitchFamily="66" charset="0"/>
                </a:rPr>
                <a:t>8 - 2</a:t>
              </a:r>
            </a:p>
            <a:p>
              <a:r>
                <a:rPr lang="en-GB" sz="2400">
                  <a:solidFill>
                    <a:srgbClr val="7030A0"/>
                  </a:solidFill>
                  <a:latin typeface="Comic Sans MS" pitchFamily="66" charset="0"/>
                </a:rPr>
                <a:t>        3 - 1</a:t>
              </a:r>
            </a:p>
          </p:txBody>
        </p:sp>
        <p:cxnSp>
          <p:nvCxnSpPr>
            <p:cNvPr id="48" name="Straight Connector 47"/>
            <p:cNvCxnSpPr/>
            <p:nvPr/>
          </p:nvCxnSpPr>
          <p:spPr>
            <a:xfrm>
              <a:off x="7753350" y="4171951"/>
              <a:ext cx="819150" cy="158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54"/>
          <p:cNvGrpSpPr>
            <a:grpSpLocks/>
          </p:cNvGrpSpPr>
          <p:nvPr/>
        </p:nvGrpSpPr>
        <p:grpSpPr bwMode="auto">
          <a:xfrm>
            <a:off x="7046913" y="4956175"/>
            <a:ext cx="1968500" cy="892175"/>
            <a:chOff x="7046913" y="4955530"/>
            <a:chExt cx="1968500" cy="892552"/>
          </a:xfrm>
        </p:grpSpPr>
        <p:sp>
          <p:nvSpPr>
            <p:cNvPr id="13347" name="TextBox 51"/>
            <p:cNvSpPr txBox="1">
              <a:spLocks noChangeArrowheads="1"/>
            </p:cNvSpPr>
            <p:nvPr/>
          </p:nvSpPr>
          <p:spPr bwMode="auto">
            <a:xfrm>
              <a:off x="7046913" y="4955530"/>
              <a:ext cx="1968500" cy="892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800">
                  <a:solidFill>
                    <a:srgbClr val="00B050"/>
                  </a:solidFill>
                  <a:latin typeface="Comic Sans MS" pitchFamily="66" charset="0"/>
                </a:rPr>
                <a:t>m</a:t>
              </a:r>
              <a:r>
                <a:rPr lang="en-GB" sz="2400">
                  <a:solidFill>
                    <a:srgbClr val="00B050"/>
                  </a:solidFill>
                  <a:latin typeface="Comic Sans MS" pitchFamily="66" charset="0"/>
                </a:rPr>
                <a:t> =  </a:t>
              </a:r>
              <a:r>
                <a:rPr lang="en-GB" sz="2400" u="sng">
                  <a:solidFill>
                    <a:srgbClr val="00B050"/>
                  </a:solidFill>
                  <a:latin typeface="Comic Sans MS" pitchFamily="66" charset="0"/>
                </a:rPr>
                <a:t>6</a:t>
              </a:r>
              <a:r>
                <a:rPr lang="en-GB" sz="2400">
                  <a:solidFill>
                    <a:srgbClr val="00B050"/>
                  </a:solidFill>
                  <a:latin typeface="Comic Sans MS" pitchFamily="66" charset="0"/>
                </a:rPr>
                <a:t>   = 3</a:t>
              </a:r>
            </a:p>
            <a:p>
              <a:r>
                <a:rPr lang="en-GB" sz="2400">
                  <a:solidFill>
                    <a:srgbClr val="00B050"/>
                  </a:solidFill>
                  <a:latin typeface="Comic Sans MS" pitchFamily="66" charset="0"/>
                </a:rPr>
                <a:t>        2   </a:t>
              </a:r>
            </a:p>
          </p:txBody>
        </p:sp>
        <p:cxnSp>
          <p:nvCxnSpPr>
            <p:cNvPr id="53" name="Straight Connector 52"/>
            <p:cNvCxnSpPr/>
            <p:nvPr/>
          </p:nvCxnSpPr>
          <p:spPr>
            <a:xfrm>
              <a:off x="7739063" y="5403394"/>
              <a:ext cx="401637" cy="158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338" name="Group 55"/>
          <p:cNvGrpSpPr>
            <a:grpSpLocks/>
          </p:cNvGrpSpPr>
          <p:nvPr/>
        </p:nvGrpSpPr>
        <p:grpSpPr bwMode="auto">
          <a:xfrm>
            <a:off x="188913" y="2759075"/>
            <a:ext cx="1968500" cy="892175"/>
            <a:chOff x="6805613" y="2898130"/>
            <a:chExt cx="1968500" cy="892552"/>
          </a:xfrm>
        </p:grpSpPr>
        <p:sp>
          <p:nvSpPr>
            <p:cNvPr id="13345" name="TextBox 56"/>
            <p:cNvSpPr txBox="1">
              <a:spLocks noChangeArrowheads="1"/>
            </p:cNvSpPr>
            <p:nvPr/>
          </p:nvSpPr>
          <p:spPr bwMode="auto">
            <a:xfrm>
              <a:off x="6805613" y="2898130"/>
              <a:ext cx="1968500" cy="892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800">
                  <a:solidFill>
                    <a:srgbClr val="FF0000"/>
                  </a:solidFill>
                  <a:latin typeface="Comic Sans MS" pitchFamily="66" charset="0"/>
                </a:rPr>
                <a:t>m</a:t>
              </a:r>
              <a:r>
                <a:rPr lang="en-GB" sz="2400">
                  <a:solidFill>
                    <a:srgbClr val="FF0000"/>
                  </a:solidFill>
                  <a:latin typeface="Comic Sans MS" pitchFamily="66" charset="0"/>
                </a:rPr>
                <a:t> =  </a:t>
              </a:r>
              <a:r>
                <a:rPr lang="en-GB" sz="2400" u="sng">
                  <a:solidFill>
                    <a:srgbClr val="FF0000"/>
                  </a:solidFill>
                  <a:latin typeface="Comic Sans MS" pitchFamily="66" charset="0"/>
                </a:rPr>
                <a:t>Y</a:t>
              </a:r>
              <a:r>
                <a:rPr lang="en-GB" sz="2400" u="sng" baseline="-25000">
                  <a:solidFill>
                    <a:srgbClr val="FF0000"/>
                  </a:solidFill>
                  <a:latin typeface="Comic Sans MS" pitchFamily="66" charset="0"/>
                </a:rPr>
                <a:t>2</a:t>
              </a:r>
              <a:r>
                <a:rPr lang="en-GB" sz="2400" u="sng">
                  <a:solidFill>
                    <a:srgbClr val="FF0000"/>
                  </a:solidFill>
                  <a:latin typeface="Comic Sans MS" pitchFamily="66" charset="0"/>
                </a:rPr>
                <a:t> – Y</a:t>
              </a:r>
              <a:r>
                <a:rPr lang="en-GB" sz="2400" u="sng" baseline="-25000">
                  <a:solidFill>
                    <a:srgbClr val="FF0000"/>
                  </a:solidFill>
                  <a:latin typeface="Comic Sans MS" pitchFamily="66" charset="0"/>
                </a:rPr>
                <a:t>1</a:t>
              </a:r>
            </a:p>
            <a:p>
              <a:r>
                <a:rPr lang="en-GB" sz="2400">
                  <a:solidFill>
                    <a:srgbClr val="FF0000"/>
                  </a:solidFill>
                  <a:latin typeface="Comic Sans MS" pitchFamily="66" charset="0"/>
                </a:rPr>
                <a:t>       X</a:t>
              </a:r>
              <a:r>
                <a:rPr lang="en-GB" sz="2400" baseline="-25000">
                  <a:solidFill>
                    <a:srgbClr val="FF0000"/>
                  </a:solidFill>
                  <a:latin typeface="Comic Sans MS" pitchFamily="66" charset="0"/>
                </a:rPr>
                <a:t>2</a:t>
              </a:r>
              <a:r>
                <a:rPr lang="en-GB" sz="2400">
                  <a:solidFill>
                    <a:srgbClr val="FF0000"/>
                  </a:solidFill>
                  <a:latin typeface="Comic Sans MS" pitchFamily="66" charset="0"/>
                </a:rPr>
                <a:t> – X</a:t>
              </a:r>
              <a:r>
                <a:rPr lang="en-GB" sz="2400" baseline="-25000">
                  <a:solidFill>
                    <a:srgbClr val="FF0000"/>
                  </a:solidFill>
                  <a:latin typeface="Comic Sans MS" pitchFamily="66" charset="0"/>
                </a:rPr>
                <a:t>1</a:t>
              </a: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7434263" y="3384110"/>
              <a:ext cx="1338262" cy="158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339" name="Group 65"/>
          <p:cNvGrpSpPr>
            <a:grpSpLocks/>
          </p:cNvGrpSpPr>
          <p:nvPr/>
        </p:nvGrpSpPr>
        <p:grpSpPr bwMode="auto">
          <a:xfrm>
            <a:off x="176213" y="3775075"/>
            <a:ext cx="1968500" cy="892175"/>
            <a:chOff x="175419" y="3774887"/>
            <a:chExt cx="1968500" cy="892552"/>
          </a:xfrm>
        </p:grpSpPr>
        <p:sp>
          <p:nvSpPr>
            <p:cNvPr id="13343" name="TextBox 60"/>
            <p:cNvSpPr txBox="1">
              <a:spLocks noChangeArrowheads="1"/>
            </p:cNvSpPr>
            <p:nvPr/>
          </p:nvSpPr>
          <p:spPr bwMode="auto">
            <a:xfrm>
              <a:off x="175419" y="3774887"/>
              <a:ext cx="1968500" cy="892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800">
                  <a:solidFill>
                    <a:srgbClr val="FFFF00"/>
                  </a:solidFill>
                  <a:latin typeface="Comic Sans MS" pitchFamily="66" charset="0"/>
                </a:rPr>
                <a:t>m</a:t>
              </a:r>
              <a:r>
                <a:rPr lang="en-GB" sz="2400">
                  <a:solidFill>
                    <a:srgbClr val="FFFF00"/>
                  </a:solidFill>
                  <a:latin typeface="Comic Sans MS" pitchFamily="66" charset="0"/>
                </a:rPr>
                <a:t> =   </a:t>
              </a:r>
              <a:r>
                <a:rPr lang="en-GB" sz="2400" u="sng">
                  <a:solidFill>
                    <a:srgbClr val="FFFF00"/>
                  </a:solidFill>
                  <a:latin typeface="Comic Sans MS" pitchFamily="66" charset="0"/>
                </a:rPr>
                <a:t>8 – 2</a:t>
              </a:r>
              <a:endParaRPr lang="en-GB" sz="2400" u="sng" baseline="-25000">
                <a:solidFill>
                  <a:srgbClr val="FFFF00"/>
                </a:solidFill>
                <a:latin typeface="Comic Sans MS" pitchFamily="66" charset="0"/>
              </a:endParaRPr>
            </a:p>
            <a:p>
              <a:r>
                <a:rPr lang="en-GB" sz="2400">
                  <a:solidFill>
                    <a:srgbClr val="FFFF00"/>
                  </a:solidFill>
                  <a:latin typeface="Comic Sans MS" pitchFamily="66" charset="0"/>
                </a:rPr>
                <a:t>       -3 – (-1)</a:t>
              </a:r>
              <a:endParaRPr lang="en-GB" sz="2400" baseline="-25000">
                <a:solidFill>
                  <a:srgbClr val="FFFF00"/>
                </a:solidFill>
                <a:latin typeface="Comic Sans MS" pitchFamily="66" charset="0"/>
              </a:endParaRPr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765969" y="4248162"/>
              <a:ext cx="1338262" cy="158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340" name="Group 66"/>
          <p:cNvGrpSpPr>
            <a:grpSpLocks/>
          </p:cNvGrpSpPr>
          <p:nvPr/>
        </p:nvGrpSpPr>
        <p:grpSpPr bwMode="auto">
          <a:xfrm>
            <a:off x="200025" y="4795838"/>
            <a:ext cx="1968500" cy="892175"/>
            <a:chOff x="200025" y="4795649"/>
            <a:chExt cx="1968500" cy="892552"/>
          </a:xfrm>
        </p:grpSpPr>
        <p:sp>
          <p:nvSpPr>
            <p:cNvPr id="13341" name="TextBox 63"/>
            <p:cNvSpPr txBox="1">
              <a:spLocks noChangeArrowheads="1"/>
            </p:cNvSpPr>
            <p:nvPr/>
          </p:nvSpPr>
          <p:spPr bwMode="auto">
            <a:xfrm>
              <a:off x="200025" y="4795649"/>
              <a:ext cx="1968500" cy="892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800">
                  <a:solidFill>
                    <a:srgbClr val="0070C0"/>
                  </a:solidFill>
                  <a:latin typeface="Comic Sans MS" pitchFamily="66" charset="0"/>
                </a:rPr>
                <a:t>m</a:t>
              </a:r>
              <a:r>
                <a:rPr lang="en-GB" sz="2400">
                  <a:solidFill>
                    <a:srgbClr val="0070C0"/>
                  </a:solidFill>
                  <a:latin typeface="Comic Sans MS" pitchFamily="66" charset="0"/>
                </a:rPr>
                <a:t> =  </a:t>
              </a:r>
              <a:r>
                <a:rPr lang="en-GB" sz="2400" u="sng">
                  <a:solidFill>
                    <a:srgbClr val="0070C0"/>
                  </a:solidFill>
                  <a:latin typeface="Comic Sans MS" pitchFamily="66" charset="0"/>
                </a:rPr>
                <a:t>6</a:t>
              </a:r>
              <a:r>
                <a:rPr lang="en-GB" sz="2400">
                  <a:solidFill>
                    <a:srgbClr val="0070C0"/>
                  </a:solidFill>
                  <a:latin typeface="Comic Sans MS" pitchFamily="66" charset="0"/>
                </a:rPr>
                <a:t>   = -3</a:t>
              </a:r>
            </a:p>
            <a:p>
              <a:r>
                <a:rPr lang="en-GB" sz="2400">
                  <a:latin typeface="Comic Sans MS" pitchFamily="66" charset="0"/>
                </a:rPr>
                <a:t>       </a:t>
              </a:r>
              <a:r>
                <a:rPr lang="en-GB" sz="2400">
                  <a:solidFill>
                    <a:srgbClr val="0070C0"/>
                  </a:solidFill>
                  <a:latin typeface="Comic Sans MS" pitchFamily="66" charset="0"/>
                </a:rPr>
                <a:t>-2   </a:t>
              </a:r>
            </a:p>
          </p:txBody>
        </p:sp>
        <p:cxnSp>
          <p:nvCxnSpPr>
            <p:cNvPr id="65" name="Straight Connector 64"/>
            <p:cNvCxnSpPr/>
            <p:nvPr/>
          </p:nvCxnSpPr>
          <p:spPr>
            <a:xfrm>
              <a:off x="887413" y="5257806"/>
              <a:ext cx="401637" cy="158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9"/>
          <p:cNvSpPr>
            <a:spLocks noChangeArrowheads="1"/>
          </p:cNvSpPr>
          <p:nvPr/>
        </p:nvSpPr>
        <p:spPr bwMode="auto">
          <a:xfrm>
            <a:off x="1958975" y="2971800"/>
            <a:ext cx="5911850" cy="1270000"/>
          </a:xfrm>
          <a:prstGeom prst="rect">
            <a:avLst/>
          </a:prstGeom>
          <a:solidFill>
            <a:srgbClr val="777777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Text Box 17"/>
          <p:cNvSpPr txBox="1">
            <a:spLocks noChangeArrowheads="1"/>
          </p:cNvSpPr>
          <p:nvPr/>
        </p:nvSpPr>
        <p:spPr bwMode="auto">
          <a:xfrm>
            <a:off x="2486025" y="2133600"/>
            <a:ext cx="490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latin typeface="Comic Sans MS" pitchFamily="66" charset="0"/>
              </a:rPr>
              <a:t>The gradient formula is :</a:t>
            </a:r>
          </a:p>
        </p:txBody>
      </p:sp>
      <p:sp>
        <p:nvSpPr>
          <p:cNvPr id="105493" name="Text Box 21"/>
          <p:cNvSpPr txBox="1">
            <a:spLocks noChangeArrowheads="1"/>
          </p:cNvSpPr>
          <p:nvPr/>
        </p:nvSpPr>
        <p:spPr bwMode="auto">
          <a:xfrm>
            <a:off x="2251075" y="4605338"/>
            <a:ext cx="5408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It is a measure of how steep a line is</a:t>
            </a:r>
          </a:p>
        </p:txBody>
      </p:sp>
      <p:sp>
        <p:nvSpPr>
          <p:cNvPr id="105494" name="Text Box 22"/>
          <p:cNvSpPr txBox="1">
            <a:spLocks noChangeArrowheads="1"/>
          </p:cNvSpPr>
          <p:nvPr/>
        </p:nvSpPr>
        <p:spPr bwMode="auto">
          <a:xfrm>
            <a:off x="1476375" y="5402263"/>
            <a:ext cx="6823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latin typeface="Comic Sans MS" pitchFamily="66" charset="0"/>
              </a:rPr>
              <a:t>A line sloping 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up from left to right </a:t>
            </a:r>
            <a:r>
              <a:rPr lang="en-GB" sz="2000">
                <a:latin typeface="Comic Sans MS" pitchFamily="66" charset="0"/>
              </a:rPr>
              <a:t>is a 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positive gradient</a:t>
            </a:r>
          </a:p>
        </p:txBody>
      </p:sp>
      <p:sp>
        <p:nvSpPr>
          <p:cNvPr id="105495" name="Text Box 23"/>
          <p:cNvSpPr txBox="1">
            <a:spLocks noChangeArrowheads="1"/>
          </p:cNvSpPr>
          <p:nvPr/>
        </p:nvSpPr>
        <p:spPr bwMode="auto">
          <a:xfrm>
            <a:off x="1279525" y="5795963"/>
            <a:ext cx="7216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latin typeface="Comic Sans MS" pitchFamily="66" charset="0"/>
              </a:rPr>
              <a:t>A line sloping 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down from left to right </a:t>
            </a:r>
            <a:r>
              <a:rPr lang="en-GB" sz="2000">
                <a:latin typeface="Comic Sans MS" pitchFamily="66" charset="0"/>
              </a:rPr>
              <a:t>is a 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negative gradient</a:t>
            </a:r>
          </a:p>
        </p:txBody>
      </p:sp>
      <p:sp>
        <p:nvSpPr>
          <p:cNvPr id="105500" name="Line 28"/>
          <p:cNvSpPr>
            <a:spLocks noChangeShapeType="1"/>
          </p:cNvSpPr>
          <p:nvPr/>
        </p:nvSpPr>
        <p:spPr bwMode="auto">
          <a:xfrm flipV="1">
            <a:off x="7658100" y="4305300"/>
            <a:ext cx="1276350" cy="105410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01" name="Line 29"/>
          <p:cNvSpPr>
            <a:spLocks noChangeShapeType="1"/>
          </p:cNvSpPr>
          <p:nvPr/>
        </p:nvSpPr>
        <p:spPr bwMode="auto">
          <a:xfrm>
            <a:off x="7112000" y="6197600"/>
            <a:ext cx="1517650" cy="5651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Rectangle 4"/>
          <p:cNvSpPr txBox="1">
            <a:spLocks noChangeArrowheads="1"/>
          </p:cNvSpPr>
          <p:nvPr/>
        </p:nvSpPr>
        <p:spPr bwMode="auto">
          <a:xfrm>
            <a:off x="1808163" y="5143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j-ea"/>
                <a:cs typeface="+mj-cs"/>
              </a:rPr>
              <a:t>The gradient </a:t>
            </a:r>
            <a:b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j-ea"/>
                <a:cs typeface="+mj-cs"/>
              </a:rPr>
            </a:b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j-ea"/>
                <a:cs typeface="+mj-cs"/>
              </a:rPr>
              <a:t>using coordinates</a:t>
            </a:r>
          </a:p>
        </p:txBody>
      </p:sp>
      <p:grpSp>
        <p:nvGrpSpPr>
          <p:cNvPr id="14346" name="Group 25"/>
          <p:cNvGrpSpPr>
            <a:grpSpLocks/>
          </p:cNvGrpSpPr>
          <p:nvPr/>
        </p:nvGrpSpPr>
        <p:grpSpPr bwMode="auto">
          <a:xfrm>
            <a:off x="2947988" y="3036888"/>
            <a:ext cx="3940175" cy="1139825"/>
            <a:chOff x="1958975" y="3036838"/>
            <a:chExt cx="3939744" cy="1139094"/>
          </a:xfrm>
        </p:grpSpPr>
        <p:sp>
          <p:nvSpPr>
            <p:cNvPr id="14347" name="TextBox 16"/>
            <p:cNvSpPr txBox="1">
              <a:spLocks noChangeArrowheads="1"/>
            </p:cNvSpPr>
            <p:nvPr/>
          </p:nvSpPr>
          <p:spPr bwMode="auto">
            <a:xfrm>
              <a:off x="1958975" y="3314700"/>
              <a:ext cx="267652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800">
                  <a:solidFill>
                    <a:srgbClr val="FFFF00"/>
                  </a:solidFill>
                  <a:latin typeface="Comic Sans MS" pitchFamily="66" charset="0"/>
                </a:rPr>
                <a:t>Gradient = m =</a:t>
              </a:r>
            </a:p>
          </p:txBody>
        </p:sp>
        <p:grpSp>
          <p:nvGrpSpPr>
            <p:cNvPr id="14348" name="Group 24"/>
            <p:cNvGrpSpPr>
              <a:grpSpLocks/>
            </p:cNvGrpSpPr>
            <p:nvPr/>
          </p:nvGrpSpPr>
          <p:grpSpPr bwMode="auto">
            <a:xfrm>
              <a:off x="4463619" y="3036838"/>
              <a:ext cx="1435100" cy="1139094"/>
              <a:chOff x="4463619" y="3036838"/>
              <a:chExt cx="1435100" cy="1139094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4463776" y="3036838"/>
                <a:ext cx="1434943" cy="1139094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kern="1600" dirty="0">
                    <a:solidFill>
                      <a:srgbClr val="FFFF00"/>
                    </a:solidFill>
                    <a:latin typeface="+mn-lt"/>
                    <a:cs typeface="+mn-cs"/>
                  </a:rPr>
                  <a:t>(y</a:t>
                </a:r>
                <a:r>
                  <a:rPr lang="en-GB" kern="1600" baseline="-25000" dirty="0">
                    <a:solidFill>
                      <a:srgbClr val="FFFF00"/>
                    </a:solidFill>
                    <a:latin typeface="+mn-lt"/>
                    <a:cs typeface="+mn-cs"/>
                  </a:rPr>
                  <a:t>2</a:t>
                </a:r>
                <a:r>
                  <a:rPr lang="en-GB" kern="1600" dirty="0">
                    <a:solidFill>
                      <a:srgbClr val="FFFF00"/>
                    </a:solidFill>
                    <a:latin typeface="+mn-lt"/>
                    <a:cs typeface="+mn-cs"/>
                  </a:rPr>
                  <a:t> – y</a:t>
                </a:r>
                <a:r>
                  <a:rPr lang="en-GB" kern="1600" baseline="-25000" dirty="0">
                    <a:solidFill>
                      <a:srgbClr val="FFFF00"/>
                    </a:solidFill>
                    <a:latin typeface="+mn-lt"/>
                    <a:cs typeface="+mn-cs"/>
                  </a:rPr>
                  <a:t>1</a:t>
                </a:r>
                <a:r>
                  <a:rPr lang="en-GB" kern="1600" dirty="0">
                    <a:solidFill>
                      <a:srgbClr val="FFFF00"/>
                    </a:solidFill>
                    <a:latin typeface="+mn-lt"/>
                    <a:cs typeface="+mn-cs"/>
                  </a:rPr>
                  <a:t>)</a:t>
                </a:r>
              </a:p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kern="1600" dirty="0">
                    <a:solidFill>
                      <a:srgbClr val="FFFF00"/>
                    </a:solidFill>
                    <a:latin typeface="+mn-lt"/>
                    <a:cs typeface="+mn-cs"/>
                  </a:rPr>
                  <a:t>(x</a:t>
                </a:r>
                <a:r>
                  <a:rPr lang="en-GB" kern="1600" baseline="-25000" dirty="0">
                    <a:solidFill>
                      <a:srgbClr val="FFFF00"/>
                    </a:solidFill>
                    <a:latin typeface="+mn-lt"/>
                    <a:cs typeface="+mn-cs"/>
                  </a:rPr>
                  <a:t>2</a:t>
                </a:r>
                <a:r>
                  <a:rPr lang="en-GB" kern="1600" dirty="0">
                    <a:solidFill>
                      <a:srgbClr val="FFFF00"/>
                    </a:solidFill>
                    <a:latin typeface="+mn-lt"/>
                    <a:cs typeface="+mn-cs"/>
                  </a:rPr>
                  <a:t> – x</a:t>
                </a:r>
                <a:r>
                  <a:rPr lang="en-GB" kern="1600" baseline="-25000" dirty="0">
                    <a:solidFill>
                      <a:srgbClr val="FFFF00"/>
                    </a:solidFill>
                    <a:latin typeface="+mn-lt"/>
                    <a:cs typeface="+mn-cs"/>
                  </a:rPr>
                  <a:t>1</a:t>
                </a:r>
                <a:r>
                  <a:rPr lang="en-GB" kern="1600" dirty="0">
                    <a:solidFill>
                      <a:srgbClr val="FFFF00"/>
                    </a:solidFill>
                    <a:latin typeface="+mn-lt"/>
                    <a:cs typeface="+mn-cs"/>
                  </a:rPr>
                  <a:t>)</a:t>
                </a:r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4533618" y="3606385"/>
                <a:ext cx="1117478" cy="0"/>
              </a:xfrm>
              <a:prstGeom prst="line">
                <a:avLst/>
              </a:prstGeom>
              <a:ln w="254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5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05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93" grpId="0"/>
      <p:bldP spid="105494" grpId="0"/>
      <p:bldP spid="105495" grpId="0"/>
      <p:bldP spid="105500" grpId="0" animBg="1"/>
      <p:bldP spid="10550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1689100" y="501650"/>
            <a:ext cx="5657850" cy="5648325"/>
            <a:chOff x="1064" y="316"/>
            <a:chExt cx="3564" cy="3558"/>
          </a:xfrm>
        </p:grpSpPr>
        <p:grpSp>
          <p:nvGrpSpPr>
            <p:cNvPr id="15409" name="Group 3"/>
            <p:cNvGrpSpPr>
              <a:grpSpLocks/>
            </p:cNvGrpSpPr>
            <p:nvPr/>
          </p:nvGrpSpPr>
          <p:grpSpPr bwMode="auto">
            <a:xfrm>
              <a:off x="1244" y="616"/>
              <a:ext cx="3140" cy="3140"/>
              <a:chOff x="1244" y="616"/>
              <a:chExt cx="3140" cy="3140"/>
            </a:xfrm>
          </p:grpSpPr>
          <p:grpSp>
            <p:nvGrpSpPr>
              <p:cNvPr id="15454" name="Group 4"/>
              <p:cNvGrpSpPr>
                <a:grpSpLocks/>
              </p:cNvGrpSpPr>
              <p:nvPr/>
            </p:nvGrpSpPr>
            <p:grpSpPr bwMode="auto">
              <a:xfrm>
                <a:off x="1244" y="616"/>
                <a:ext cx="3140" cy="3140"/>
                <a:chOff x="773" y="1401"/>
                <a:chExt cx="3140" cy="3140"/>
              </a:xfrm>
            </p:grpSpPr>
            <p:sp>
              <p:nvSpPr>
                <p:cNvPr id="15457" name="Rectangle 5"/>
                <p:cNvSpPr>
                  <a:spLocks noChangeArrowheads="1"/>
                </p:cNvSpPr>
                <p:nvPr/>
              </p:nvSpPr>
              <p:spPr bwMode="auto">
                <a:xfrm>
                  <a:off x="1401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58" name="Rectangle 6"/>
                <p:cNvSpPr>
                  <a:spLocks noChangeArrowheads="1"/>
                </p:cNvSpPr>
                <p:nvPr/>
              </p:nvSpPr>
              <p:spPr bwMode="auto">
                <a:xfrm>
                  <a:off x="1558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59" name="Rectangle 7"/>
                <p:cNvSpPr>
                  <a:spLocks noChangeArrowheads="1"/>
                </p:cNvSpPr>
                <p:nvPr/>
              </p:nvSpPr>
              <p:spPr bwMode="auto">
                <a:xfrm>
                  <a:off x="1715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60" name="Rectangle 8"/>
                <p:cNvSpPr>
                  <a:spLocks noChangeArrowheads="1"/>
                </p:cNvSpPr>
                <p:nvPr/>
              </p:nvSpPr>
              <p:spPr bwMode="auto">
                <a:xfrm>
                  <a:off x="1872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61" name="Rectangle 9"/>
                <p:cNvSpPr>
                  <a:spLocks noChangeArrowheads="1"/>
                </p:cNvSpPr>
                <p:nvPr/>
              </p:nvSpPr>
              <p:spPr bwMode="auto">
                <a:xfrm>
                  <a:off x="773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62" name="Rectangle 10"/>
                <p:cNvSpPr>
                  <a:spLocks noChangeArrowheads="1"/>
                </p:cNvSpPr>
                <p:nvPr/>
              </p:nvSpPr>
              <p:spPr bwMode="auto">
                <a:xfrm>
                  <a:off x="930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63" name="Rectangle 11"/>
                <p:cNvSpPr>
                  <a:spLocks noChangeArrowheads="1"/>
                </p:cNvSpPr>
                <p:nvPr/>
              </p:nvSpPr>
              <p:spPr bwMode="auto">
                <a:xfrm>
                  <a:off x="1087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64" name="Rectangle 12"/>
                <p:cNvSpPr>
                  <a:spLocks noChangeArrowheads="1"/>
                </p:cNvSpPr>
                <p:nvPr/>
              </p:nvSpPr>
              <p:spPr bwMode="auto">
                <a:xfrm>
                  <a:off x="1244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65" name="Rectangle 13"/>
                <p:cNvSpPr>
                  <a:spLocks noChangeArrowheads="1"/>
                </p:cNvSpPr>
                <p:nvPr/>
              </p:nvSpPr>
              <p:spPr bwMode="auto">
                <a:xfrm>
                  <a:off x="2029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66" name="Rectangle 14"/>
                <p:cNvSpPr>
                  <a:spLocks noChangeArrowheads="1"/>
                </p:cNvSpPr>
                <p:nvPr/>
              </p:nvSpPr>
              <p:spPr bwMode="auto">
                <a:xfrm>
                  <a:off x="2186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67" name="Rectangle 15"/>
                <p:cNvSpPr>
                  <a:spLocks noChangeArrowheads="1"/>
                </p:cNvSpPr>
                <p:nvPr/>
              </p:nvSpPr>
              <p:spPr bwMode="auto">
                <a:xfrm>
                  <a:off x="2971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68" name="Rectangle 16"/>
                <p:cNvSpPr>
                  <a:spLocks noChangeArrowheads="1"/>
                </p:cNvSpPr>
                <p:nvPr/>
              </p:nvSpPr>
              <p:spPr bwMode="auto">
                <a:xfrm>
                  <a:off x="3128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69" name="Rectangle 17"/>
                <p:cNvSpPr>
                  <a:spLocks noChangeArrowheads="1"/>
                </p:cNvSpPr>
                <p:nvPr/>
              </p:nvSpPr>
              <p:spPr bwMode="auto">
                <a:xfrm>
                  <a:off x="3285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70" name="Rectangle 18"/>
                <p:cNvSpPr>
                  <a:spLocks noChangeArrowheads="1"/>
                </p:cNvSpPr>
                <p:nvPr/>
              </p:nvSpPr>
              <p:spPr bwMode="auto">
                <a:xfrm>
                  <a:off x="3442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71" name="Rectangle 19"/>
                <p:cNvSpPr>
                  <a:spLocks noChangeArrowheads="1"/>
                </p:cNvSpPr>
                <p:nvPr/>
              </p:nvSpPr>
              <p:spPr bwMode="auto">
                <a:xfrm>
                  <a:off x="2343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72" name="Rectangle 20"/>
                <p:cNvSpPr>
                  <a:spLocks noChangeArrowheads="1"/>
                </p:cNvSpPr>
                <p:nvPr/>
              </p:nvSpPr>
              <p:spPr bwMode="auto">
                <a:xfrm>
                  <a:off x="2500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73" name="Rectangle 21"/>
                <p:cNvSpPr>
                  <a:spLocks noChangeArrowheads="1"/>
                </p:cNvSpPr>
                <p:nvPr/>
              </p:nvSpPr>
              <p:spPr bwMode="auto">
                <a:xfrm>
                  <a:off x="2657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74" name="Rectangle 22"/>
                <p:cNvSpPr>
                  <a:spLocks noChangeArrowheads="1"/>
                </p:cNvSpPr>
                <p:nvPr/>
              </p:nvSpPr>
              <p:spPr bwMode="auto">
                <a:xfrm>
                  <a:off x="2814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75" name="Rectangle 23"/>
                <p:cNvSpPr>
                  <a:spLocks noChangeArrowheads="1"/>
                </p:cNvSpPr>
                <p:nvPr/>
              </p:nvSpPr>
              <p:spPr bwMode="auto">
                <a:xfrm>
                  <a:off x="3599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76" name="Rectangle 24"/>
                <p:cNvSpPr>
                  <a:spLocks noChangeArrowheads="1"/>
                </p:cNvSpPr>
                <p:nvPr/>
              </p:nvSpPr>
              <p:spPr bwMode="auto">
                <a:xfrm>
                  <a:off x="3756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77" name="Rectangle 25"/>
                <p:cNvSpPr>
                  <a:spLocks noChangeArrowheads="1"/>
                </p:cNvSpPr>
                <p:nvPr/>
              </p:nvSpPr>
              <p:spPr bwMode="auto">
                <a:xfrm>
                  <a:off x="1401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78" name="Rectangle 26"/>
                <p:cNvSpPr>
                  <a:spLocks noChangeArrowheads="1"/>
                </p:cNvSpPr>
                <p:nvPr/>
              </p:nvSpPr>
              <p:spPr bwMode="auto">
                <a:xfrm>
                  <a:off x="1558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79" name="Rectangle 27"/>
                <p:cNvSpPr>
                  <a:spLocks noChangeArrowheads="1"/>
                </p:cNvSpPr>
                <p:nvPr/>
              </p:nvSpPr>
              <p:spPr bwMode="auto">
                <a:xfrm>
                  <a:off x="1715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80" name="Rectangle 28"/>
                <p:cNvSpPr>
                  <a:spLocks noChangeArrowheads="1"/>
                </p:cNvSpPr>
                <p:nvPr/>
              </p:nvSpPr>
              <p:spPr bwMode="auto">
                <a:xfrm>
                  <a:off x="1872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81" name="Rectangle 29"/>
                <p:cNvSpPr>
                  <a:spLocks noChangeArrowheads="1"/>
                </p:cNvSpPr>
                <p:nvPr/>
              </p:nvSpPr>
              <p:spPr bwMode="auto">
                <a:xfrm>
                  <a:off x="773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82" name="Rectangle 30"/>
                <p:cNvSpPr>
                  <a:spLocks noChangeArrowheads="1"/>
                </p:cNvSpPr>
                <p:nvPr/>
              </p:nvSpPr>
              <p:spPr bwMode="auto">
                <a:xfrm>
                  <a:off x="930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83" name="Rectangle 31"/>
                <p:cNvSpPr>
                  <a:spLocks noChangeArrowheads="1"/>
                </p:cNvSpPr>
                <p:nvPr/>
              </p:nvSpPr>
              <p:spPr bwMode="auto">
                <a:xfrm>
                  <a:off x="1087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84" name="Rectangle 32"/>
                <p:cNvSpPr>
                  <a:spLocks noChangeArrowheads="1"/>
                </p:cNvSpPr>
                <p:nvPr/>
              </p:nvSpPr>
              <p:spPr bwMode="auto">
                <a:xfrm>
                  <a:off x="1244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85" name="Rectangle 33"/>
                <p:cNvSpPr>
                  <a:spLocks noChangeArrowheads="1"/>
                </p:cNvSpPr>
                <p:nvPr/>
              </p:nvSpPr>
              <p:spPr bwMode="auto">
                <a:xfrm>
                  <a:off x="2029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86" name="Rectangle 34"/>
                <p:cNvSpPr>
                  <a:spLocks noChangeArrowheads="1"/>
                </p:cNvSpPr>
                <p:nvPr/>
              </p:nvSpPr>
              <p:spPr bwMode="auto">
                <a:xfrm>
                  <a:off x="2186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87" name="Rectangle 35"/>
                <p:cNvSpPr>
                  <a:spLocks noChangeArrowheads="1"/>
                </p:cNvSpPr>
                <p:nvPr/>
              </p:nvSpPr>
              <p:spPr bwMode="auto">
                <a:xfrm>
                  <a:off x="2971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88" name="Rectangle 36"/>
                <p:cNvSpPr>
                  <a:spLocks noChangeArrowheads="1"/>
                </p:cNvSpPr>
                <p:nvPr/>
              </p:nvSpPr>
              <p:spPr bwMode="auto">
                <a:xfrm>
                  <a:off x="3128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89" name="Rectangle 37"/>
                <p:cNvSpPr>
                  <a:spLocks noChangeArrowheads="1"/>
                </p:cNvSpPr>
                <p:nvPr/>
              </p:nvSpPr>
              <p:spPr bwMode="auto">
                <a:xfrm>
                  <a:off x="3285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90" name="Rectangle 38"/>
                <p:cNvSpPr>
                  <a:spLocks noChangeArrowheads="1"/>
                </p:cNvSpPr>
                <p:nvPr/>
              </p:nvSpPr>
              <p:spPr bwMode="auto">
                <a:xfrm>
                  <a:off x="3442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91" name="Rectangle 39"/>
                <p:cNvSpPr>
                  <a:spLocks noChangeArrowheads="1"/>
                </p:cNvSpPr>
                <p:nvPr/>
              </p:nvSpPr>
              <p:spPr bwMode="auto">
                <a:xfrm>
                  <a:off x="2343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92" name="Rectangle 40"/>
                <p:cNvSpPr>
                  <a:spLocks noChangeArrowheads="1"/>
                </p:cNvSpPr>
                <p:nvPr/>
              </p:nvSpPr>
              <p:spPr bwMode="auto">
                <a:xfrm>
                  <a:off x="2500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93" name="Rectangle 41"/>
                <p:cNvSpPr>
                  <a:spLocks noChangeArrowheads="1"/>
                </p:cNvSpPr>
                <p:nvPr/>
              </p:nvSpPr>
              <p:spPr bwMode="auto">
                <a:xfrm>
                  <a:off x="2657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94" name="Rectangle 42"/>
                <p:cNvSpPr>
                  <a:spLocks noChangeArrowheads="1"/>
                </p:cNvSpPr>
                <p:nvPr/>
              </p:nvSpPr>
              <p:spPr bwMode="auto">
                <a:xfrm>
                  <a:off x="2814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95" name="Rectangle 43"/>
                <p:cNvSpPr>
                  <a:spLocks noChangeArrowheads="1"/>
                </p:cNvSpPr>
                <p:nvPr/>
              </p:nvSpPr>
              <p:spPr bwMode="auto">
                <a:xfrm>
                  <a:off x="3599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96" name="Rectangle 44"/>
                <p:cNvSpPr>
                  <a:spLocks noChangeArrowheads="1"/>
                </p:cNvSpPr>
                <p:nvPr/>
              </p:nvSpPr>
              <p:spPr bwMode="auto">
                <a:xfrm>
                  <a:off x="3756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97" name="Rectangle 45"/>
                <p:cNvSpPr>
                  <a:spLocks noChangeArrowheads="1"/>
                </p:cNvSpPr>
                <p:nvPr/>
              </p:nvSpPr>
              <p:spPr bwMode="auto">
                <a:xfrm>
                  <a:off x="1401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98" name="Rectangle 46"/>
                <p:cNvSpPr>
                  <a:spLocks noChangeArrowheads="1"/>
                </p:cNvSpPr>
                <p:nvPr/>
              </p:nvSpPr>
              <p:spPr bwMode="auto">
                <a:xfrm>
                  <a:off x="1558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499" name="Rectangle 47"/>
                <p:cNvSpPr>
                  <a:spLocks noChangeArrowheads="1"/>
                </p:cNvSpPr>
                <p:nvPr/>
              </p:nvSpPr>
              <p:spPr bwMode="auto">
                <a:xfrm>
                  <a:off x="1715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00" name="Rectangle 48"/>
                <p:cNvSpPr>
                  <a:spLocks noChangeArrowheads="1"/>
                </p:cNvSpPr>
                <p:nvPr/>
              </p:nvSpPr>
              <p:spPr bwMode="auto">
                <a:xfrm>
                  <a:off x="1872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01" name="Rectangle 49"/>
                <p:cNvSpPr>
                  <a:spLocks noChangeArrowheads="1"/>
                </p:cNvSpPr>
                <p:nvPr/>
              </p:nvSpPr>
              <p:spPr bwMode="auto">
                <a:xfrm>
                  <a:off x="773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02" name="Rectangle 50"/>
                <p:cNvSpPr>
                  <a:spLocks noChangeArrowheads="1"/>
                </p:cNvSpPr>
                <p:nvPr/>
              </p:nvSpPr>
              <p:spPr bwMode="auto">
                <a:xfrm>
                  <a:off x="930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03" name="Rectangle 51"/>
                <p:cNvSpPr>
                  <a:spLocks noChangeArrowheads="1"/>
                </p:cNvSpPr>
                <p:nvPr/>
              </p:nvSpPr>
              <p:spPr bwMode="auto">
                <a:xfrm>
                  <a:off x="1087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04" name="Rectangle 52"/>
                <p:cNvSpPr>
                  <a:spLocks noChangeArrowheads="1"/>
                </p:cNvSpPr>
                <p:nvPr/>
              </p:nvSpPr>
              <p:spPr bwMode="auto">
                <a:xfrm>
                  <a:off x="1244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05" name="Rectangle 53"/>
                <p:cNvSpPr>
                  <a:spLocks noChangeArrowheads="1"/>
                </p:cNvSpPr>
                <p:nvPr/>
              </p:nvSpPr>
              <p:spPr bwMode="auto">
                <a:xfrm>
                  <a:off x="2029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06" name="Rectangle 54"/>
                <p:cNvSpPr>
                  <a:spLocks noChangeArrowheads="1"/>
                </p:cNvSpPr>
                <p:nvPr/>
              </p:nvSpPr>
              <p:spPr bwMode="auto">
                <a:xfrm>
                  <a:off x="2186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07" name="Rectangle 55"/>
                <p:cNvSpPr>
                  <a:spLocks noChangeArrowheads="1"/>
                </p:cNvSpPr>
                <p:nvPr/>
              </p:nvSpPr>
              <p:spPr bwMode="auto">
                <a:xfrm>
                  <a:off x="2971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08" name="Rectangle 56"/>
                <p:cNvSpPr>
                  <a:spLocks noChangeArrowheads="1"/>
                </p:cNvSpPr>
                <p:nvPr/>
              </p:nvSpPr>
              <p:spPr bwMode="auto">
                <a:xfrm>
                  <a:off x="3128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09" name="Rectangle 57"/>
                <p:cNvSpPr>
                  <a:spLocks noChangeArrowheads="1"/>
                </p:cNvSpPr>
                <p:nvPr/>
              </p:nvSpPr>
              <p:spPr bwMode="auto">
                <a:xfrm>
                  <a:off x="3285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10" name="Rectangle 58"/>
                <p:cNvSpPr>
                  <a:spLocks noChangeArrowheads="1"/>
                </p:cNvSpPr>
                <p:nvPr/>
              </p:nvSpPr>
              <p:spPr bwMode="auto">
                <a:xfrm>
                  <a:off x="3442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11" name="Rectangle 59"/>
                <p:cNvSpPr>
                  <a:spLocks noChangeArrowheads="1"/>
                </p:cNvSpPr>
                <p:nvPr/>
              </p:nvSpPr>
              <p:spPr bwMode="auto">
                <a:xfrm>
                  <a:off x="2343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12" name="Rectangle 60"/>
                <p:cNvSpPr>
                  <a:spLocks noChangeArrowheads="1"/>
                </p:cNvSpPr>
                <p:nvPr/>
              </p:nvSpPr>
              <p:spPr bwMode="auto">
                <a:xfrm>
                  <a:off x="2500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13" name="Rectangle 61"/>
                <p:cNvSpPr>
                  <a:spLocks noChangeArrowheads="1"/>
                </p:cNvSpPr>
                <p:nvPr/>
              </p:nvSpPr>
              <p:spPr bwMode="auto">
                <a:xfrm>
                  <a:off x="2657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14" name="Rectangle 62"/>
                <p:cNvSpPr>
                  <a:spLocks noChangeArrowheads="1"/>
                </p:cNvSpPr>
                <p:nvPr/>
              </p:nvSpPr>
              <p:spPr bwMode="auto">
                <a:xfrm>
                  <a:off x="2814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15" name="Rectangle 63"/>
                <p:cNvSpPr>
                  <a:spLocks noChangeArrowheads="1"/>
                </p:cNvSpPr>
                <p:nvPr/>
              </p:nvSpPr>
              <p:spPr bwMode="auto">
                <a:xfrm>
                  <a:off x="3599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16" name="Rectangle 64"/>
                <p:cNvSpPr>
                  <a:spLocks noChangeArrowheads="1"/>
                </p:cNvSpPr>
                <p:nvPr/>
              </p:nvSpPr>
              <p:spPr bwMode="auto">
                <a:xfrm>
                  <a:off x="3756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17" name="Rectangle 65"/>
                <p:cNvSpPr>
                  <a:spLocks noChangeArrowheads="1"/>
                </p:cNvSpPr>
                <p:nvPr/>
              </p:nvSpPr>
              <p:spPr bwMode="auto">
                <a:xfrm>
                  <a:off x="1401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18" name="Rectangle 66"/>
                <p:cNvSpPr>
                  <a:spLocks noChangeArrowheads="1"/>
                </p:cNvSpPr>
                <p:nvPr/>
              </p:nvSpPr>
              <p:spPr bwMode="auto">
                <a:xfrm>
                  <a:off x="1558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19" name="Rectangle 67"/>
                <p:cNvSpPr>
                  <a:spLocks noChangeArrowheads="1"/>
                </p:cNvSpPr>
                <p:nvPr/>
              </p:nvSpPr>
              <p:spPr bwMode="auto">
                <a:xfrm>
                  <a:off x="1715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20" name="Rectangle 68"/>
                <p:cNvSpPr>
                  <a:spLocks noChangeArrowheads="1"/>
                </p:cNvSpPr>
                <p:nvPr/>
              </p:nvSpPr>
              <p:spPr bwMode="auto">
                <a:xfrm>
                  <a:off x="1872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21" name="Rectangle 69"/>
                <p:cNvSpPr>
                  <a:spLocks noChangeArrowheads="1"/>
                </p:cNvSpPr>
                <p:nvPr/>
              </p:nvSpPr>
              <p:spPr bwMode="auto">
                <a:xfrm>
                  <a:off x="773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22" name="Rectangle 70"/>
                <p:cNvSpPr>
                  <a:spLocks noChangeArrowheads="1"/>
                </p:cNvSpPr>
                <p:nvPr/>
              </p:nvSpPr>
              <p:spPr bwMode="auto">
                <a:xfrm>
                  <a:off x="930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23" name="Rectangle 71"/>
                <p:cNvSpPr>
                  <a:spLocks noChangeArrowheads="1"/>
                </p:cNvSpPr>
                <p:nvPr/>
              </p:nvSpPr>
              <p:spPr bwMode="auto">
                <a:xfrm>
                  <a:off x="1087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24" name="Rectangle 72"/>
                <p:cNvSpPr>
                  <a:spLocks noChangeArrowheads="1"/>
                </p:cNvSpPr>
                <p:nvPr/>
              </p:nvSpPr>
              <p:spPr bwMode="auto">
                <a:xfrm>
                  <a:off x="1244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25" name="Rectangle 73"/>
                <p:cNvSpPr>
                  <a:spLocks noChangeArrowheads="1"/>
                </p:cNvSpPr>
                <p:nvPr/>
              </p:nvSpPr>
              <p:spPr bwMode="auto">
                <a:xfrm>
                  <a:off x="2029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26" name="Rectangle 74"/>
                <p:cNvSpPr>
                  <a:spLocks noChangeArrowheads="1"/>
                </p:cNvSpPr>
                <p:nvPr/>
              </p:nvSpPr>
              <p:spPr bwMode="auto">
                <a:xfrm>
                  <a:off x="2186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27" name="Rectangle 75"/>
                <p:cNvSpPr>
                  <a:spLocks noChangeArrowheads="1"/>
                </p:cNvSpPr>
                <p:nvPr/>
              </p:nvSpPr>
              <p:spPr bwMode="auto">
                <a:xfrm>
                  <a:off x="2971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28" name="Rectangle 76"/>
                <p:cNvSpPr>
                  <a:spLocks noChangeArrowheads="1"/>
                </p:cNvSpPr>
                <p:nvPr/>
              </p:nvSpPr>
              <p:spPr bwMode="auto">
                <a:xfrm>
                  <a:off x="3128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29" name="Rectangle 77"/>
                <p:cNvSpPr>
                  <a:spLocks noChangeArrowheads="1"/>
                </p:cNvSpPr>
                <p:nvPr/>
              </p:nvSpPr>
              <p:spPr bwMode="auto">
                <a:xfrm>
                  <a:off x="3285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30" name="Rectangle 78"/>
                <p:cNvSpPr>
                  <a:spLocks noChangeArrowheads="1"/>
                </p:cNvSpPr>
                <p:nvPr/>
              </p:nvSpPr>
              <p:spPr bwMode="auto">
                <a:xfrm>
                  <a:off x="3442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31" name="Rectangle 79"/>
                <p:cNvSpPr>
                  <a:spLocks noChangeArrowheads="1"/>
                </p:cNvSpPr>
                <p:nvPr/>
              </p:nvSpPr>
              <p:spPr bwMode="auto">
                <a:xfrm>
                  <a:off x="2343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32" name="Rectangle 80"/>
                <p:cNvSpPr>
                  <a:spLocks noChangeArrowheads="1"/>
                </p:cNvSpPr>
                <p:nvPr/>
              </p:nvSpPr>
              <p:spPr bwMode="auto">
                <a:xfrm>
                  <a:off x="2500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33" name="Rectangle 81"/>
                <p:cNvSpPr>
                  <a:spLocks noChangeArrowheads="1"/>
                </p:cNvSpPr>
                <p:nvPr/>
              </p:nvSpPr>
              <p:spPr bwMode="auto">
                <a:xfrm>
                  <a:off x="2657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34" name="Rectangle 82"/>
                <p:cNvSpPr>
                  <a:spLocks noChangeArrowheads="1"/>
                </p:cNvSpPr>
                <p:nvPr/>
              </p:nvSpPr>
              <p:spPr bwMode="auto">
                <a:xfrm>
                  <a:off x="2814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35" name="Rectangle 83"/>
                <p:cNvSpPr>
                  <a:spLocks noChangeArrowheads="1"/>
                </p:cNvSpPr>
                <p:nvPr/>
              </p:nvSpPr>
              <p:spPr bwMode="auto">
                <a:xfrm>
                  <a:off x="3599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36" name="Rectangle 84"/>
                <p:cNvSpPr>
                  <a:spLocks noChangeArrowheads="1"/>
                </p:cNvSpPr>
                <p:nvPr/>
              </p:nvSpPr>
              <p:spPr bwMode="auto">
                <a:xfrm>
                  <a:off x="3756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37" name="Rectangle 85"/>
                <p:cNvSpPr>
                  <a:spLocks noChangeArrowheads="1"/>
                </p:cNvSpPr>
                <p:nvPr/>
              </p:nvSpPr>
              <p:spPr bwMode="auto">
                <a:xfrm>
                  <a:off x="1401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38" name="Rectangle 86"/>
                <p:cNvSpPr>
                  <a:spLocks noChangeArrowheads="1"/>
                </p:cNvSpPr>
                <p:nvPr/>
              </p:nvSpPr>
              <p:spPr bwMode="auto">
                <a:xfrm>
                  <a:off x="1558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39" name="Rectangle 87"/>
                <p:cNvSpPr>
                  <a:spLocks noChangeArrowheads="1"/>
                </p:cNvSpPr>
                <p:nvPr/>
              </p:nvSpPr>
              <p:spPr bwMode="auto">
                <a:xfrm>
                  <a:off x="1715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40" name="Rectangle 88"/>
                <p:cNvSpPr>
                  <a:spLocks noChangeArrowheads="1"/>
                </p:cNvSpPr>
                <p:nvPr/>
              </p:nvSpPr>
              <p:spPr bwMode="auto">
                <a:xfrm>
                  <a:off x="1872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41" name="Rectangle 89"/>
                <p:cNvSpPr>
                  <a:spLocks noChangeArrowheads="1"/>
                </p:cNvSpPr>
                <p:nvPr/>
              </p:nvSpPr>
              <p:spPr bwMode="auto">
                <a:xfrm>
                  <a:off x="773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42" name="Rectangle 90"/>
                <p:cNvSpPr>
                  <a:spLocks noChangeArrowheads="1"/>
                </p:cNvSpPr>
                <p:nvPr/>
              </p:nvSpPr>
              <p:spPr bwMode="auto">
                <a:xfrm>
                  <a:off x="930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43" name="Rectangle 91"/>
                <p:cNvSpPr>
                  <a:spLocks noChangeArrowheads="1"/>
                </p:cNvSpPr>
                <p:nvPr/>
              </p:nvSpPr>
              <p:spPr bwMode="auto">
                <a:xfrm>
                  <a:off x="1087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44" name="Rectangle 92"/>
                <p:cNvSpPr>
                  <a:spLocks noChangeArrowheads="1"/>
                </p:cNvSpPr>
                <p:nvPr/>
              </p:nvSpPr>
              <p:spPr bwMode="auto">
                <a:xfrm>
                  <a:off x="1244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45" name="Rectangle 93"/>
                <p:cNvSpPr>
                  <a:spLocks noChangeArrowheads="1"/>
                </p:cNvSpPr>
                <p:nvPr/>
              </p:nvSpPr>
              <p:spPr bwMode="auto">
                <a:xfrm>
                  <a:off x="2029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46" name="Rectangle 94"/>
                <p:cNvSpPr>
                  <a:spLocks noChangeArrowheads="1"/>
                </p:cNvSpPr>
                <p:nvPr/>
              </p:nvSpPr>
              <p:spPr bwMode="auto">
                <a:xfrm>
                  <a:off x="2186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47" name="Rectangle 95"/>
                <p:cNvSpPr>
                  <a:spLocks noChangeArrowheads="1"/>
                </p:cNvSpPr>
                <p:nvPr/>
              </p:nvSpPr>
              <p:spPr bwMode="auto">
                <a:xfrm>
                  <a:off x="2971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48" name="Rectangle 96"/>
                <p:cNvSpPr>
                  <a:spLocks noChangeArrowheads="1"/>
                </p:cNvSpPr>
                <p:nvPr/>
              </p:nvSpPr>
              <p:spPr bwMode="auto">
                <a:xfrm>
                  <a:off x="3128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49" name="Rectangle 97"/>
                <p:cNvSpPr>
                  <a:spLocks noChangeArrowheads="1"/>
                </p:cNvSpPr>
                <p:nvPr/>
              </p:nvSpPr>
              <p:spPr bwMode="auto">
                <a:xfrm>
                  <a:off x="3285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50" name="Rectangle 98"/>
                <p:cNvSpPr>
                  <a:spLocks noChangeArrowheads="1"/>
                </p:cNvSpPr>
                <p:nvPr/>
              </p:nvSpPr>
              <p:spPr bwMode="auto">
                <a:xfrm>
                  <a:off x="3442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51" name="Rectangle 99"/>
                <p:cNvSpPr>
                  <a:spLocks noChangeArrowheads="1"/>
                </p:cNvSpPr>
                <p:nvPr/>
              </p:nvSpPr>
              <p:spPr bwMode="auto">
                <a:xfrm>
                  <a:off x="2343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52" name="Rectangle 100"/>
                <p:cNvSpPr>
                  <a:spLocks noChangeArrowheads="1"/>
                </p:cNvSpPr>
                <p:nvPr/>
              </p:nvSpPr>
              <p:spPr bwMode="auto">
                <a:xfrm>
                  <a:off x="2500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53" name="Rectangle 101"/>
                <p:cNvSpPr>
                  <a:spLocks noChangeArrowheads="1"/>
                </p:cNvSpPr>
                <p:nvPr/>
              </p:nvSpPr>
              <p:spPr bwMode="auto">
                <a:xfrm>
                  <a:off x="2657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54" name="Rectangle 102"/>
                <p:cNvSpPr>
                  <a:spLocks noChangeArrowheads="1"/>
                </p:cNvSpPr>
                <p:nvPr/>
              </p:nvSpPr>
              <p:spPr bwMode="auto">
                <a:xfrm>
                  <a:off x="2814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55" name="Rectangle 103"/>
                <p:cNvSpPr>
                  <a:spLocks noChangeArrowheads="1"/>
                </p:cNvSpPr>
                <p:nvPr/>
              </p:nvSpPr>
              <p:spPr bwMode="auto">
                <a:xfrm>
                  <a:off x="3599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56" name="Rectangle 104"/>
                <p:cNvSpPr>
                  <a:spLocks noChangeArrowheads="1"/>
                </p:cNvSpPr>
                <p:nvPr/>
              </p:nvSpPr>
              <p:spPr bwMode="auto">
                <a:xfrm>
                  <a:off x="3756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57" name="Rectangle 105"/>
                <p:cNvSpPr>
                  <a:spLocks noChangeArrowheads="1"/>
                </p:cNvSpPr>
                <p:nvPr/>
              </p:nvSpPr>
              <p:spPr bwMode="auto">
                <a:xfrm>
                  <a:off x="1401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58" name="Rectangle 106"/>
                <p:cNvSpPr>
                  <a:spLocks noChangeArrowheads="1"/>
                </p:cNvSpPr>
                <p:nvPr/>
              </p:nvSpPr>
              <p:spPr bwMode="auto">
                <a:xfrm>
                  <a:off x="1558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59" name="Rectangle 107"/>
                <p:cNvSpPr>
                  <a:spLocks noChangeArrowheads="1"/>
                </p:cNvSpPr>
                <p:nvPr/>
              </p:nvSpPr>
              <p:spPr bwMode="auto">
                <a:xfrm>
                  <a:off x="1715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60" name="Rectangle 108"/>
                <p:cNvSpPr>
                  <a:spLocks noChangeArrowheads="1"/>
                </p:cNvSpPr>
                <p:nvPr/>
              </p:nvSpPr>
              <p:spPr bwMode="auto">
                <a:xfrm>
                  <a:off x="1872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61" name="Rectangle 109"/>
                <p:cNvSpPr>
                  <a:spLocks noChangeArrowheads="1"/>
                </p:cNvSpPr>
                <p:nvPr/>
              </p:nvSpPr>
              <p:spPr bwMode="auto">
                <a:xfrm>
                  <a:off x="773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62" name="Rectangle 110"/>
                <p:cNvSpPr>
                  <a:spLocks noChangeArrowheads="1"/>
                </p:cNvSpPr>
                <p:nvPr/>
              </p:nvSpPr>
              <p:spPr bwMode="auto">
                <a:xfrm>
                  <a:off x="930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63" name="Rectangle 111"/>
                <p:cNvSpPr>
                  <a:spLocks noChangeArrowheads="1"/>
                </p:cNvSpPr>
                <p:nvPr/>
              </p:nvSpPr>
              <p:spPr bwMode="auto">
                <a:xfrm>
                  <a:off x="1087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64" name="Rectangle 112"/>
                <p:cNvSpPr>
                  <a:spLocks noChangeArrowheads="1"/>
                </p:cNvSpPr>
                <p:nvPr/>
              </p:nvSpPr>
              <p:spPr bwMode="auto">
                <a:xfrm>
                  <a:off x="1244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65" name="Rectangle 113"/>
                <p:cNvSpPr>
                  <a:spLocks noChangeArrowheads="1"/>
                </p:cNvSpPr>
                <p:nvPr/>
              </p:nvSpPr>
              <p:spPr bwMode="auto">
                <a:xfrm>
                  <a:off x="2029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66" name="Rectangle 114"/>
                <p:cNvSpPr>
                  <a:spLocks noChangeArrowheads="1"/>
                </p:cNvSpPr>
                <p:nvPr/>
              </p:nvSpPr>
              <p:spPr bwMode="auto">
                <a:xfrm>
                  <a:off x="2186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67" name="Rectangle 115"/>
                <p:cNvSpPr>
                  <a:spLocks noChangeArrowheads="1"/>
                </p:cNvSpPr>
                <p:nvPr/>
              </p:nvSpPr>
              <p:spPr bwMode="auto">
                <a:xfrm>
                  <a:off x="2971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68" name="Rectangle 116"/>
                <p:cNvSpPr>
                  <a:spLocks noChangeArrowheads="1"/>
                </p:cNvSpPr>
                <p:nvPr/>
              </p:nvSpPr>
              <p:spPr bwMode="auto">
                <a:xfrm>
                  <a:off x="3128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69" name="Rectangle 117"/>
                <p:cNvSpPr>
                  <a:spLocks noChangeArrowheads="1"/>
                </p:cNvSpPr>
                <p:nvPr/>
              </p:nvSpPr>
              <p:spPr bwMode="auto">
                <a:xfrm>
                  <a:off x="3285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70" name="Rectangle 118"/>
                <p:cNvSpPr>
                  <a:spLocks noChangeArrowheads="1"/>
                </p:cNvSpPr>
                <p:nvPr/>
              </p:nvSpPr>
              <p:spPr bwMode="auto">
                <a:xfrm>
                  <a:off x="3442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71" name="Rectangle 119"/>
                <p:cNvSpPr>
                  <a:spLocks noChangeArrowheads="1"/>
                </p:cNvSpPr>
                <p:nvPr/>
              </p:nvSpPr>
              <p:spPr bwMode="auto">
                <a:xfrm>
                  <a:off x="2343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72" name="Rectangle 120"/>
                <p:cNvSpPr>
                  <a:spLocks noChangeArrowheads="1"/>
                </p:cNvSpPr>
                <p:nvPr/>
              </p:nvSpPr>
              <p:spPr bwMode="auto">
                <a:xfrm>
                  <a:off x="2500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73" name="Rectangle 121"/>
                <p:cNvSpPr>
                  <a:spLocks noChangeArrowheads="1"/>
                </p:cNvSpPr>
                <p:nvPr/>
              </p:nvSpPr>
              <p:spPr bwMode="auto">
                <a:xfrm>
                  <a:off x="2657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74" name="Rectangle 122"/>
                <p:cNvSpPr>
                  <a:spLocks noChangeArrowheads="1"/>
                </p:cNvSpPr>
                <p:nvPr/>
              </p:nvSpPr>
              <p:spPr bwMode="auto">
                <a:xfrm>
                  <a:off x="2814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75" name="Rectangle 123"/>
                <p:cNvSpPr>
                  <a:spLocks noChangeArrowheads="1"/>
                </p:cNvSpPr>
                <p:nvPr/>
              </p:nvSpPr>
              <p:spPr bwMode="auto">
                <a:xfrm>
                  <a:off x="3599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76" name="Rectangle 124"/>
                <p:cNvSpPr>
                  <a:spLocks noChangeArrowheads="1"/>
                </p:cNvSpPr>
                <p:nvPr/>
              </p:nvSpPr>
              <p:spPr bwMode="auto">
                <a:xfrm>
                  <a:off x="3756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77" name="Rectangle 125"/>
                <p:cNvSpPr>
                  <a:spLocks noChangeArrowheads="1"/>
                </p:cNvSpPr>
                <p:nvPr/>
              </p:nvSpPr>
              <p:spPr bwMode="auto">
                <a:xfrm>
                  <a:off x="1401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78" name="Rectangle 126"/>
                <p:cNvSpPr>
                  <a:spLocks noChangeArrowheads="1"/>
                </p:cNvSpPr>
                <p:nvPr/>
              </p:nvSpPr>
              <p:spPr bwMode="auto">
                <a:xfrm>
                  <a:off x="1558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79" name="Rectangle 127"/>
                <p:cNvSpPr>
                  <a:spLocks noChangeArrowheads="1"/>
                </p:cNvSpPr>
                <p:nvPr/>
              </p:nvSpPr>
              <p:spPr bwMode="auto">
                <a:xfrm>
                  <a:off x="1715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80" name="Rectangle 128"/>
                <p:cNvSpPr>
                  <a:spLocks noChangeArrowheads="1"/>
                </p:cNvSpPr>
                <p:nvPr/>
              </p:nvSpPr>
              <p:spPr bwMode="auto">
                <a:xfrm>
                  <a:off x="1872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81" name="Rectangle 129"/>
                <p:cNvSpPr>
                  <a:spLocks noChangeArrowheads="1"/>
                </p:cNvSpPr>
                <p:nvPr/>
              </p:nvSpPr>
              <p:spPr bwMode="auto">
                <a:xfrm>
                  <a:off x="773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82" name="Rectangle 130"/>
                <p:cNvSpPr>
                  <a:spLocks noChangeArrowheads="1"/>
                </p:cNvSpPr>
                <p:nvPr/>
              </p:nvSpPr>
              <p:spPr bwMode="auto">
                <a:xfrm>
                  <a:off x="930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83" name="Rectangle 131"/>
                <p:cNvSpPr>
                  <a:spLocks noChangeArrowheads="1"/>
                </p:cNvSpPr>
                <p:nvPr/>
              </p:nvSpPr>
              <p:spPr bwMode="auto">
                <a:xfrm>
                  <a:off x="1087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84" name="Rectangle 132"/>
                <p:cNvSpPr>
                  <a:spLocks noChangeArrowheads="1"/>
                </p:cNvSpPr>
                <p:nvPr/>
              </p:nvSpPr>
              <p:spPr bwMode="auto">
                <a:xfrm>
                  <a:off x="1244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85" name="Rectangle 133"/>
                <p:cNvSpPr>
                  <a:spLocks noChangeArrowheads="1"/>
                </p:cNvSpPr>
                <p:nvPr/>
              </p:nvSpPr>
              <p:spPr bwMode="auto">
                <a:xfrm>
                  <a:off x="2029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86" name="Rectangle 134"/>
                <p:cNvSpPr>
                  <a:spLocks noChangeArrowheads="1"/>
                </p:cNvSpPr>
                <p:nvPr/>
              </p:nvSpPr>
              <p:spPr bwMode="auto">
                <a:xfrm>
                  <a:off x="2186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87" name="Rectangle 135"/>
                <p:cNvSpPr>
                  <a:spLocks noChangeArrowheads="1"/>
                </p:cNvSpPr>
                <p:nvPr/>
              </p:nvSpPr>
              <p:spPr bwMode="auto">
                <a:xfrm>
                  <a:off x="2971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88" name="Rectangle 136"/>
                <p:cNvSpPr>
                  <a:spLocks noChangeArrowheads="1"/>
                </p:cNvSpPr>
                <p:nvPr/>
              </p:nvSpPr>
              <p:spPr bwMode="auto">
                <a:xfrm>
                  <a:off x="3128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89" name="Rectangle 137"/>
                <p:cNvSpPr>
                  <a:spLocks noChangeArrowheads="1"/>
                </p:cNvSpPr>
                <p:nvPr/>
              </p:nvSpPr>
              <p:spPr bwMode="auto">
                <a:xfrm>
                  <a:off x="3285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90" name="Rectangle 138"/>
                <p:cNvSpPr>
                  <a:spLocks noChangeArrowheads="1"/>
                </p:cNvSpPr>
                <p:nvPr/>
              </p:nvSpPr>
              <p:spPr bwMode="auto">
                <a:xfrm>
                  <a:off x="3442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91" name="Rectangle 139"/>
                <p:cNvSpPr>
                  <a:spLocks noChangeArrowheads="1"/>
                </p:cNvSpPr>
                <p:nvPr/>
              </p:nvSpPr>
              <p:spPr bwMode="auto">
                <a:xfrm>
                  <a:off x="2343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92" name="Rectangle 140"/>
                <p:cNvSpPr>
                  <a:spLocks noChangeArrowheads="1"/>
                </p:cNvSpPr>
                <p:nvPr/>
              </p:nvSpPr>
              <p:spPr bwMode="auto">
                <a:xfrm>
                  <a:off x="2500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93" name="Rectangle 141"/>
                <p:cNvSpPr>
                  <a:spLocks noChangeArrowheads="1"/>
                </p:cNvSpPr>
                <p:nvPr/>
              </p:nvSpPr>
              <p:spPr bwMode="auto">
                <a:xfrm>
                  <a:off x="2657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94" name="Rectangle 142"/>
                <p:cNvSpPr>
                  <a:spLocks noChangeArrowheads="1"/>
                </p:cNvSpPr>
                <p:nvPr/>
              </p:nvSpPr>
              <p:spPr bwMode="auto">
                <a:xfrm>
                  <a:off x="2814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95" name="Rectangle 143"/>
                <p:cNvSpPr>
                  <a:spLocks noChangeArrowheads="1"/>
                </p:cNvSpPr>
                <p:nvPr/>
              </p:nvSpPr>
              <p:spPr bwMode="auto">
                <a:xfrm>
                  <a:off x="3599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96" name="Rectangle 144"/>
                <p:cNvSpPr>
                  <a:spLocks noChangeArrowheads="1"/>
                </p:cNvSpPr>
                <p:nvPr/>
              </p:nvSpPr>
              <p:spPr bwMode="auto">
                <a:xfrm>
                  <a:off x="3756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97" name="Rectangle 145"/>
                <p:cNvSpPr>
                  <a:spLocks noChangeArrowheads="1"/>
                </p:cNvSpPr>
                <p:nvPr/>
              </p:nvSpPr>
              <p:spPr bwMode="auto">
                <a:xfrm>
                  <a:off x="1401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98" name="Rectangle 146"/>
                <p:cNvSpPr>
                  <a:spLocks noChangeArrowheads="1"/>
                </p:cNvSpPr>
                <p:nvPr/>
              </p:nvSpPr>
              <p:spPr bwMode="auto">
                <a:xfrm>
                  <a:off x="1558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599" name="Rectangle 147"/>
                <p:cNvSpPr>
                  <a:spLocks noChangeArrowheads="1"/>
                </p:cNvSpPr>
                <p:nvPr/>
              </p:nvSpPr>
              <p:spPr bwMode="auto">
                <a:xfrm>
                  <a:off x="1715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00" name="Rectangle 148"/>
                <p:cNvSpPr>
                  <a:spLocks noChangeArrowheads="1"/>
                </p:cNvSpPr>
                <p:nvPr/>
              </p:nvSpPr>
              <p:spPr bwMode="auto">
                <a:xfrm>
                  <a:off x="1872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01" name="Rectangle 149"/>
                <p:cNvSpPr>
                  <a:spLocks noChangeArrowheads="1"/>
                </p:cNvSpPr>
                <p:nvPr/>
              </p:nvSpPr>
              <p:spPr bwMode="auto">
                <a:xfrm>
                  <a:off x="773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02" name="Rectangle 150"/>
                <p:cNvSpPr>
                  <a:spLocks noChangeArrowheads="1"/>
                </p:cNvSpPr>
                <p:nvPr/>
              </p:nvSpPr>
              <p:spPr bwMode="auto">
                <a:xfrm>
                  <a:off x="930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03" name="Rectangle 151"/>
                <p:cNvSpPr>
                  <a:spLocks noChangeArrowheads="1"/>
                </p:cNvSpPr>
                <p:nvPr/>
              </p:nvSpPr>
              <p:spPr bwMode="auto">
                <a:xfrm>
                  <a:off x="1087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04" name="Rectangle 152"/>
                <p:cNvSpPr>
                  <a:spLocks noChangeArrowheads="1"/>
                </p:cNvSpPr>
                <p:nvPr/>
              </p:nvSpPr>
              <p:spPr bwMode="auto">
                <a:xfrm>
                  <a:off x="1244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05" name="Rectangle 153"/>
                <p:cNvSpPr>
                  <a:spLocks noChangeArrowheads="1"/>
                </p:cNvSpPr>
                <p:nvPr/>
              </p:nvSpPr>
              <p:spPr bwMode="auto">
                <a:xfrm>
                  <a:off x="2029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06" name="Rectangle 154"/>
                <p:cNvSpPr>
                  <a:spLocks noChangeArrowheads="1"/>
                </p:cNvSpPr>
                <p:nvPr/>
              </p:nvSpPr>
              <p:spPr bwMode="auto">
                <a:xfrm>
                  <a:off x="2186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07" name="Rectangle 155"/>
                <p:cNvSpPr>
                  <a:spLocks noChangeArrowheads="1"/>
                </p:cNvSpPr>
                <p:nvPr/>
              </p:nvSpPr>
              <p:spPr bwMode="auto">
                <a:xfrm>
                  <a:off x="2971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08" name="Rectangle 156"/>
                <p:cNvSpPr>
                  <a:spLocks noChangeArrowheads="1"/>
                </p:cNvSpPr>
                <p:nvPr/>
              </p:nvSpPr>
              <p:spPr bwMode="auto">
                <a:xfrm>
                  <a:off x="3128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09" name="Rectangle 157"/>
                <p:cNvSpPr>
                  <a:spLocks noChangeArrowheads="1"/>
                </p:cNvSpPr>
                <p:nvPr/>
              </p:nvSpPr>
              <p:spPr bwMode="auto">
                <a:xfrm>
                  <a:off x="3285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10" name="Rectangle 158"/>
                <p:cNvSpPr>
                  <a:spLocks noChangeArrowheads="1"/>
                </p:cNvSpPr>
                <p:nvPr/>
              </p:nvSpPr>
              <p:spPr bwMode="auto">
                <a:xfrm>
                  <a:off x="3442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11" name="Rectangle 159"/>
                <p:cNvSpPr>
                  <a:spLocks noChangeArrowheads="1"/>
                </p:cNvSpPr>
                <p:nvPr/>
              </p:nvSpPr>
              <p:spPr bwMode="auto">
                <a:xfrm>
                  <a:off x="2343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12" name="Rectangle 160"/>
                <p:cNvSpPr>
                  <a:spLocks noChangeArrowheads="1"/>
                </p:cNvSpPr>
                <p:nvPr/>
              </p:nvSpPr>
              <p:spPr bwMode="auto">
                <a:xfrm>
                  <a:off x="2500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13" name="Rectangle 161"/>
                <p:cNvSpPr>
                  <a:spLocks noChangeArrowheads="1"/>
                </p:cNvSpPr>
                <p:nvPr/>
              </p:nvSpPr>
              <p:spPr bwMode="auto">
                <a:xfrm>
                  <a:off x="2657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14" name="Rectangle 162"/>
                <p:cNvSpPr>
                  <a:spLocks noChangeArrowheads="1"/>
                </p:cNvSpPr>
                <p:nvPr/>
              </p:nvSpPr>
              <p:spPr bwMode="auto">
                <a:xfrm>
                  <a:off x="2814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15" name="Rectangle 163"/>
                <p:cNvSpPr>
                  <a:spLocks noChangeArrowheads="1"/>
                </p:cNvSpPr>
                <p:nvPr/>
              </p:nvSpPr>
              <p:spPr bwMode="auto">
                <a:xfrm>
                  <a:off x="3599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16" name="Rectangle 164"/>
                <p:cNvSpPr>
                  <a:spLocks noChangeArrowheads="1"/>
                </p:cNvSpPr>
                <p:nvPr/>
              </p:nvSpPr>
              <p:spPr bwMode="auto">
                <a:xfrm>
                  <a:off x="3756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17" name="Rectangle 165"/>
                <p:cNvSpPr>
                  <a:spLocks noChangeArrowheads="1"/>
                </p:cNvSpPr>
                <p:nvPr/>
              </p:nvSpPr>
              <p:spPr bwMode="auto">
                <a:xfrm>
                  <a:off x="1401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18" name="Rectangle 166"/>
                <p:cNvSpPr>
                  <a:spLocks noChangeArrowheads="1"/>
                </p:cNvSpPr>
                <p:nvPr/>
              </p:nvSpPr>
              <p:spPr bwMode="auto">
                <a:xfrm>
                  <a:off x="1558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19" name="Rectangle 167"/>
                <p:cNvSpPr>
                  <a:spLocks noChangeArrowheads="1"/>
                </p:cNvSpPr>
                <p:nvPr/>
              </p:nvSpPr>
              <p:spPr bwMode="auto">
                <a:xfrm>
                  <a:off x="1715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20" name="Rectangle 168"/>
                <p:cNvSpPr>
                  <a:spLocks noChangeArrowheads="1"/>
                </p:cNvSpPr>
                <p:nvPr/>
              </p:nvSpPr>
              <p:spPr bwMode="auto">
                <a:xfrm>
                  <a:off x="1872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21" name="Rectangle 169"/>
                <p:cNvSpPr>
                  <a:spLocks noChangeArrowheads="1"/>
                </p:cNvSpPr>
                <p:nvPr/>
              </p:nvSpPr>
              <p:spPr bwMode="auto">
                <a:xfrm>
                  <a:off x="773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22" name="Rectangle 170"/>
                <p:cNvSpPr>
                  <a:spLocks noChangeArrowheads="1"/>
                </p:cNvSpPr>
                <p:nvPr/>
              </p:nvSpPr>
              <p:spPr bwMode="auto">
                <a:xfrm>
                  <a:off x="930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23" name="Rectangle 171"/>
                <p:cNvSpPr>
                  <a:spLocks noChangeArrowheads="1"/>
                </p:cNvSpPr>
                <p:nvPr/>
              </p:nvSpPr>
              <p:spPr bwMode="auto">
                <a:xfrm>
                  <a:off x="1087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24" name="Rectangle 172"/>
                <p:cNvSpPr>
                  <a:spLocks noChangeArrowheads="1"/>
                </p:cNvSpPr>
                <p:nvPr/>
              </p:nvSpPr>
              <p:spPr bwMode="auto">
                <a:xfrm>
                  <a:off x="1244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25" name="Rectangle 173"/>
                <p:cNvSpPr>
                  <a:spLocks noChangeArrowheads="1"/>
                </p:cNvSpPr>
                <p:nvPr/>
              </p:nvSpPr>
              <p:spPr bwMode="auto">
                <a:xfrm>
                  <a:off x="2029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26" name="Rectangle 174"/>
                <p:cNvSpPr>
                  <a:spLocks noChangeArrowheads="1"/>
                </p:cNvSpPr>
                <p:nvPr/>
              </p:nvSpPr>
              <p:spPr bwMode="auto">
                <a:xfrm>
                  <a:off x="2186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27" name="Rectangle 175"/>
                <p:cNvSpPr>
                  <a:spLocks noChangeArrowheads="1"/>
                </p:cNvSpPr>
                <p:nvPr/>
              </p:nvSpPr>
              <p:spPr bwMode="auto">
                <a:xfrm>
                  <a:off x="2971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28" name="Rectangle 176"/>
                <p:cNvSpPr>
                  <a:spLocks noChangeArrowheads="1"/>
                </p:cNvSpPr>
                <p:nvPr/>
              </p:nvSpPr>
              <p:spPr bwMode="auto">
                <a:xfrm>
                  <a:off x="3128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29" name="Rectangle 177"/>
                <p:cNvSpPr>
                  <a:spLocks noChangeArrowheads="1"/>
                </p:cNvSpPr>
                <p:nvPr/>
              </p:nvSpPr>
              <p:spPr bwMode="auto">
                <a:xfrm>
                  <a:off x="3285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30" name="Rectangle 178"/>
                <p:cNvSpPr>
                  <a:spLocks noChangeArrowheads="1"/>
                </p:cNvSpPr>
                <p:nvPr/>
              </p:nvSpPr>
              <p:spPr bwMode="auto">
                <a:xfrm>
                  <a:off x="3442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31" name="Rectangle 179"/>
                <p:cNvSpPr>
                  <a:spLocks noChangeArrowheads="1"/>
                </p:cNvSpPr>
                <p:nvPr/>
              </p:nvSpPr>
              <p:spPr bwMode="auto">
                <a:xfrm>
                  <a:off x="2343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32" name="Rectangle 180"/>
                <p:cNvSpPr>
                  <a:spLocks noChangeArrowheads="1"/>
                </p:cNvSpPr>
                <p:nvPr/>
              </p:nvSpPr>
              <p:spPr bwMode="auto">
                <a:xfrm>
                  <a:off x="2500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33" name="Rectangle 181"/>
                <p:cNvSpPr>
                  <a:spLocks noChangeArrowheads="1"/>
                </p:cNvSpPr>
                <p:nvPr/>
              </p:nvSpPr>
              <p:spPr bwMode="auto">
                <a:xfrm>
                  <a:off x="2657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34" name="Rectangle 182"/>
                <p:cNvSpPr>
                  <a:spLocks noChangeArrowheads="1"/>
                </p:cNvSpPr>
                <p:nvPr/>
              </p:nvSpPr>
              <p:spPr bwMode="auto">
                <a:xfrm>
                  <a:off x="2814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35" name="Rectangle 183"/>
                <p:cNvSpPr>
                  <a:spLocks noChangeArrowheads="1"/>
                </p:cNvSpPr>
                <p:nvPr/>
              </p:nvSpPr>
              <p:spPr bwMode="auto">
                <a:xfrm>
                  <a:off x="3599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36" name="Rectangle 184"/>
                <p:cNvSpPr>
                  <a:spLocks noChangeArrowheads="1"/>
                </p:cNvSpPr>
                <p:nvPr/>
              </p:nvSpPr>
              <p:spPr bwMode="auto">
                <a:xfrm>
                  <a:off x="3756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37" name="Rectangle 185"/>
                <p:cNvSpPr>
                  <a:spLocks noChangeArrowheads="1"/>
                </p:cNvSpPr>
                <p:nvPr/>
              </p:nvSpPr>
              <p:spPr bwMode="auto">
                <a:xfrm>
                  <a:off x="1401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38" name="Rectangle 186"/>
                <p:cNvSpPr>
                  <a:spLocks noChangeArrowheads="1"/>
                </p:cNvSpPr>
                <p:nvPr/>
              </p:nvSpPr>
              <p:spPr bwMode="auto">
                <a:xfrm>
                  <a:off x="1558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39" name="Rectangle 187"/>
                <p:cNvSpPr>
                  <a:spLocks noChangeArrowheads="1"/>
                </p:cNvSpPr>
                <p:nvPr/>
              </p:nvSpPr>
              <p:spPr bwMode="auto">
                <a:xfrm>
                  <a:off x="1715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40" name="Rectangle 188"/>
                <p:cNvSpPr>
                  <a:spLocks noChangeArrowheads="1"/>
                </p:cNvSpPr>
                <p:nvPr/>
              </p:nvSpPr>
              <p:spPr bwMode="auto">
                <a:xfrm>
                  <a:off x="1872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41" name="Rectangle 189"/>
                <p:cNvSpPr>
                  <a:spLocks noChangeArrowheads="1"/>
                </p:cNvSpPr>
                <p:nvPr/>
              </p:nvSpPr>
              <p:spPr bwMode="auto">
                <a:xfrm>
                  <a:off x="773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42" name="Rectangle 190"/>
                <p:cNvSpPr>
                  <a:spLocks noChangeArrowheads="1"/>
                </p:cNvSpPr>
                <p:nvPr/>
              </p:nvSpPr>
              <p:spPr bwMode="auto">
                <a:xfrm>
                  <a:off x="930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43" name="Rectangle 191"/>
                <p:cNvSpPr>
                  <a:spLocks noChangeArrowheads="1"/>
                </p:cNvSpPr>
                <p:nvPr/>
              </p:nvSpPr>
              <p:spPr bwMode="auto">
                <a:xfrm>
                  <a:off x="1087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44" name="Rectangle 192"/>
                <p:cNvSpPr>
                  <a:spLocks noChangeArrowheads="1"/>
                </p:cNvSpPr>
                <p:nvPr/>
              </p:nvSpPr>
              <p:spPr bwMode="auto">
                <a:xfrm>
                  <a:off x="1244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45" name="Rectangle 193"/>
                <p:cNvSpPr>
                  <a:spLocks noChangeArrowheads="1"/>
                </p:cNvSpPr>
                <p:nvPr/>
              </p:nvSpPr>
              <p:spPr bwMode="auto">
                <a:xfrm>
                  <a:off x="2029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46" name="Rectangle 194"/>
                <p:cNvSpPr>
                  <a:spLocks noChangeArrowheads="1"/>
                </p:cNvSpPr>
                <p:nvPr/>
              </p:nvSpPr>
              <p:spPr bwMode="auto">
                <a:xfrm>
                  <a:off x="2186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47" name="Rectangle 195"/>
                <p:cNvSpPr>
                  <a:spLocks noChangeArrowheads="1"/>
                </p:cNvSpPr>
                <p:nvPr/>
              </p:nvSpPr>
              <p:spPr bwMode="auto">
                <a:xfrm>
                  <a:off x="2971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48" name="Rectangle 196"/>
                <p:cNvSpPr>
                  <a:spLocks noChangeArrowheads="1"/>
                </p:cNvSpPr>
                <p:nvPr/>
              </p:nvSpPr>
              <p:spPr bwMode="auto">
                <a:xfrm>
                  <a:off x="3128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49" name="Rectangle 197"/>
                <p:cNvSpPr>
                  <a:spLocks noChangeArrowheads="1"/>
                </p:cNvSpPr>
                <p:nvPr/>
              </p:nvSpPr>
              <p:spPr bwMode="auto">
                <a:xfrm>
                  <a:off x="3285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50" name="Rectangle 198"/>
                <p:cNvSpPr>
                  <a:spLocks noChangeArrowheads="1"/>
                </p:cNvSpPr>
                <p:nvPr/>
              </p:nvSpPr>
              <p:spPr bwMode="auto">
                <a:xfrm>
                  <a:off x="3442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51" name="Rectangle 199"/>
                <p:cNvSpPr>
                  <a:spLocks noChangeArrowheads="1"/>
                </p:cNvSpPr>
                <p:nvPr/>
              </p:nvSpPr>
              <p:spPr bwMode="auto">
                <a:xfrm>
                  <a:off x="2343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52" name="Rectangle 200"/>
                <p:cNvSpPr>
                  <a:spLocks noChangeArrowheads="1"/>
                </p:cNvSpPr>
                <p:nvPr/>
              </p:nvSpPr>
              <p:spPr bwMode="auto">
                <a:xfrm>
                  <a:off x="2500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53" name="Rectangle 201"/>
                <p:cNvSpPr>
                  <a:spLocks noChangeArrowheads="1"/>
                </p:cNvSpPr>
                <p:nvPr/>
              </p:nvSpPr>
              <p:spPr bwMode="auto">
                <a:xfrm>
                  <a:off x="2657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54" name="Rectangle 202"/>
                <p:cNvSpPr>
                  <a:spLocks noChangeArrowheads="1"/>
                </p:cNvSpPr>
                <p:nvPr/>
              </p:nvSpPr>
              <p:spPr bwMode="auto">
                <a:xfrm>
                  <a:off x="2814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55" name="Rectangle 203"/>
                <p:cNvSpPr>
                  <a:spLocks noChangeArrowheads="1"/>
                </p:cNvSpPr>
                <p:nvPr/>
              </p:nvSpPr>
              <p:spPr bwMode="auto">
                <a:xfrm>
                  <a:off x="3599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56" name="Rectangle 204"/>
                <p:cNvSpPr>
                  <a:spLocks noChangeArrowheads="1"/>
                </p:cNvSpPr>
                <p:nvPr/>
              </p:nvSpPr>
              <p:spPr bwMode="auto">
                <a:xfrm>
                  <a:off x="3756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57" name="Rectangle 205"/>
                <p:cNvSpPr>
                  <a:spLocks noChangeArrowheads="1"/>
                </p:cNvSpPr>
                <p:nvPr/>
              </p:nvSpPr>
              <p:spPr bwMode="auto">
                <a:xfrm>
                  <a:off x="1401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58" name="Rectangle 206"/>
                <p:cNvSpPr>
                  <a:spLocks noChangeArrowheads="1"/>
                </p:cNvSpPr>
                <p:nvPr/>
              </p:nvSpPr>
              <p:spPr bwMode="auto">
                <a:xfrm>
                  <a:off x="1558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59" name="Rectangle 207"/>
                <p:cNvSpPr>
                  <a:spLocks noChangeArrowheads="1"/>
                </p:cNvSpPr>
                <p:nvPr/>
              </p:nvSpPr>
              <p:spPr bwMode="auto">
                <a:xfrm>
                  <a:off x="1715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60" name="Rectangle 208"/>
                <p:cNvSpPr>
                  <a:spLocks noChangeArrowheads="1"/>
                </p:cNvSpPr>
                <p:nvPr/>
              </p:nvSpPr>
              <p:spPr bwMode="auto">
                <a:xfrm>
                  <a:off x="1872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61" name="Rectangle 209"/>
                <p:cNvSpPr>
                  <a:spLocks noChangeArrowheads="1"/>
                </p:cNvSpPr>
                <p:nvPr/>
              </p:nvSpPr>
              <p:spPr bwMode="auto">
                <a:xfrm>
                  <a:off x="773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62" name="Rectangle 210"/>
                <p:cNvSpPr>
                  <a:spLocks noChangeArrowheads="1"/>
                </p:cNvSpPr>
                <p:nvPr/>
              </p:nvSpPr>
              <p:spPr bwMode="auto">
                <a:xfrm>
                  <a:off x="930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63" name="Rectangle 211"/>
                <p:cNvSpPr>
                  <a:spLocks noChangeArrowheads="1"/>
                </p:cNvSpPr>
                <p:nvPr/>
              </p:nvSpPr>
              <p:spPr bwMode="auto">
                <a:xfrm>
                  <a:off x="1087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64" name="Rectangle 212"/>
                <p:cNvSpPr>
                  <a:spLocks noChangeArrowheads="1"/>
                </p:cNvSpPr>
                <p:nvPr/>
              </p:nvSpPr>
              <p:spPr bwMode="auto">
                <a:xfrm>
                  <a:off x="1244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65" name="Rectangle 213"/>
                <p:cNvSpPr>
                  <a:spLocks noChangeArrowheads="1"/>
                </p:cNvSpPr>
                <p:nvPr/>
              </p:nvSpPr>
              <p:spPr bwMode="auto">
                <a:xfrm>
                  <a:off x="2029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66" name="Rectangle 214"/>
                <p:cNvSpPr>
                  <a:spLocks noChangeArrowheads="1"/>
                </p:cNvSpPr>
                <p:nvPr/>
              </p:nvSpPr>
              <p:spPr bwMode="auto">
                <a:xfrm>
                  <a:off x="2186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67" name="Rectangle 215"/>
                <p:cNvSpPr>
                  <a:spLocks noChangeArrowheads="1"/>
                </p:cNvSpPr>
                <p:nvPr/>
              </p:nvSpPr>
              <p:spPr bwMode="auto">
                <a:xfrm>
                  <a:off x="2971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68" name="Rectangle 216"/>
                <p:cNvSpPr>
                  <a:spLocks noChangeArrowheads="1"/>
                </p:cNvSpPr>
                <p:nvPr/>
              </p:nvSpPr>
              <p:spPr bwMode="auto">
                <a:xfrm>
                  <a:off x="3128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69" name="Rectangle 217"/>
                <p:cNvSpPr>
                  <a:spLocks noChangeArrowheads="1"/>
                </p:cNvSpPr>
                <p:nvPr/>
              </p:nvSpPr>
              <p:spPr bwMode="auto">
                <a:xfrm>
                  <a:off x="3285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70" name="Rectangle 218"/>
                <p:cNvSpPr>
                  <a:spLocks noChangeArrowheads="1"/>
                </p:cNvSpPr>
                <p:nvPr/>
              </p:nvSpPr>
              <p:spPr bwMode="auto">
                <a:xfrm>
                  <a:off x="3442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71" name="Rectangle 219"/>
                <p:cNvSpPr>
                  <a:spLocks noChangeArrowheads="1"/>
                </p:cNvSpPr>
                <p:nvPr/>
              </p:nvSpPr>
              <p:spPr bwMode="auto">
                <a:xfrm>
                  <a:off x="2343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72" name="Rectangle 220"/>
                <p:cNvSpPr>
                  <a:spLocks noChangeArrowheads="1"/>
                </p:cNvSpPr>
                <p:nvPr/>
              </p:nvSpPr>
              <p:spPr bwMode="auto">
                <a:xfrm>
                  <a:off x="2500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73" name="Rectangle 221"/>
                <p:cNvSpPr>
                  <a:spLocks noChangeArrowheads="1"/>
                </p:cNvSpPr>
                <p:nvPr/>
              </p:nvSpPr>
              <p:spPr bwMode="auto">
                <a:xfrm>
                  <a:off x="2657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74" name="Rectangle 222"/>
                <p:cNvSpPr>
                  <a:spLocks noChangeArrowheads="1"/>
                </p:cNvSpPr>
                <p:nvPr/>
              </p:nvSpPr>
              <p:spPr bwMode="auto">
                <a:xfrm>
                  <a:off x="2814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75" name="Rectangle 223"/>
                <p:cNvSpPr>
                  <a:spLocks noChangeArrowheads="1"/>
                </p:cNvSpPr>
                <p:nvPr/>
              </p:nvSpPr>
              <p:spPr bwMode="auto">
                <a:xfrm>
                  <a:off x="3599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76" name="Rectangle 224"/>
                <p:cNvSpPr>
                  <a:spLocks noChangeArrowheads="1"/>
                </p:cNvSpPr>
                <p:nvPr/>
              </p:nvSpPr>
              <p:spPr bwMode="auto">
                <a:xfrm>
                  <a:off x="3756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77" name="Rectangle 225"/>
                <p:cNvSpPr>
                  <a:spLocks noChangeArrowheads="1"/>
                </p:cNvSpPr>
                <p:nvPr/>
              </p:nvSpPr>
              <p:spPr bwMode="auto">
                <a:xfrm>
                  <a:off x="1401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78" name="Rectangle 226"/>
                <p:cNvSpPr>
                  <a:spLocks noChangeArrowheads="1"/>
                </p:cNvSpPr>
                <p:nvPr/>
              </p:nvSpPr>
              <p:spPr bwMode="auto">
                <a:xfrm>
                  <a:off x="1558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79" name="Rectangle 227"/>
                <p:cNvSpPr>
                  <a:spLocks noChangeArrowheads="1"/>
                </p:cNvSpPr>
                <p:nvPr/>
              </p:nvSpPr>
              <p:spPr bwMode="auto">
                <a:xfrm>
                  <a:off x="1715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80" name="Rectangle 228"/>
                <p:cNvSpPr>
                  <a:spLocks noChangeArrowheads="1"/>
                </p:cNvSpPr>
                <p:nvPr/>
              </p:nvSpPr>
              <p:spPr bwMode="auto">
                <a:xfrm>
                  <a:off x="1872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81" name="Rectangle 229"/>
                <p:cNvSpPr>
                  <a:spLocks noChangeArrowheads="1"/>
                </p:cNvSpPr>
                <p:nvPr/>
              </p:nvSpPr>
              <p:spPr bwMode="auto">
                <a:xfrm>
                  <a:off x="773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82" name="Rectangle 230"/>
                <p:cNvSpPr>
                  <a:spLocks noChangeArrowheads="1"/>
                </p:cNvSpPr>
                <p:nvPr/>
              </p:nvSpPr>
              <p:spPr bwMode="auto">
                <a:xfrm>
                  <a:off x="930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83" name="Rectangle 231"/>
                <p:cNvSpPr>
                  <a:spLocks noChangeArrowheads="1"/>
                </p:cNvSpPr>
                <p:nvPr/>
              </p:nvSpPr>
              <p:spPr bwMode="auto">
                <a:xfrm>
                  <a:off x="1087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84" name="Rectangle 232"/>
                <p:cNvSpPr>
                  <a:spLocks noChangeArrowheads="1"/>
                </p:cNvSpPr>
                <p:nvPr/>
              </p:nvSpPr>
              <p:spPr bwMode="auto">
                <a:xfrm>
                  <a:off x="1244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85" name="Rectangle 233"/>
                <p:cNvSpPr>
                  <a:spLocks noChangeArrowheads="1"/>
                </p:cNvSpPr>
                <p:nvPr/>
              </p:nvSpPr>
              <p:spPr bwMode="auto">
                <a:xfrm>
                  <a:off x="2029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86" name="Rectangle 234"/>
                <p:cNvSpPr>
                  <a:spLocks noChangeArrowheads="1"/>
                </p:cNvSpPr>
                <p:nvPr/>
              </p:nvSpPr>
              <p:spPr bwMode="auto">
                <a:xfrm>
                  <a:off x="2186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87" name="Rectangle 235"/>
                <p:cNvSpPr>
                  <a:spLocks noChangeArrowheads="1"/>
                </p:cNvSpPr>
                <p:nvPr/>
              </p:nvSpPr>
              <p:spPr bwMode="auto">
                <a:xfrm>
                  <a:off x="2971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88" name="Rectangle 236"/>
                <p:cNvSpPr>
                  <a:spLocks noChangeArrowheads="1"/>
                </p:cNvSpPr>
                <p:nvPr/>
              </p:nvSpPr>
              <p:spPr bwMode="auto">
                <a:xfrm>
                  <a:off x="3128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89" name="Rectangle 237"/>
                <p:cNvSpPr>
                  <a:spLocks noChangeArrowheads="1"/>
                </p:cNvSpPr>
                <p:nvPr/>
              </p:nvSpPr>
              <p:spPr bwMode="auto">
                <a:xfrm>
                  <a:off x="3285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90" name="Rectangle 238"/>
                <p:cNvSpPr>
                  <a:spLocks noChangeArrowheads="1"/>
                </p:cNvSpPr>
                <p:nvPr/>
              </p:nvSpPr>
              <p:spPr bwMode="auto">
                <a:xfrm>
                  <a:off x="3442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91" name="Rectangle 239"/>
                <p:cNvSpPr>
                  <a:spLocks noChangeArrowheads="1"/>
                </p:cNvSpPr>
                <p:nvPr/>
              </p:nvSpPr>
              <p:spPr bwMode="auto">
                <a:xfrm>
                  <a:off x="2343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92" name="Rectangle 240"/>
                <p:cNvSpPr>
                  <a:spLocks noChangeArrowheads="1"/>
                </p:cNvSpPr>
                <p:nvPr/>
              </p:nvSpPr>
              <p:spPr bwMode="auto">
                <a:xfrm>
                  <a:off x="2500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93" name="Rectangle 241"/>
                <p:cNvSpPr>
                  <a:spLocks noChangeArrowheads="1"/>
                </p:cNvSpPr>
                <p:nvPr/>
              </p:nvSpPr>
              <p:spPr bwMode="auto">
                <a:xfrm>
                  <a:off x="2657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94" name="Rectangle 242"/>
                <p:cNvSpPr>
                  <a:spLocks noChangeArrowheads="1"/>
                </p:cNvSpPr>
                <p:nvPr/>
              </p:nvSpPr>
              <p:spPr bwMode="auto">
                <a:xfrm>
                  <a:off x="2814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95" name="Rectangle 243"/>
                <p:cNvSpPr>
                  <a:spLocks noChangeArrowheads="1"/>
                </p:cNvSpPr>
                <p:nvPr/>
              </p:nvSpPr>
              <p:spPr bwMode="auto">
                <a:xfrm>
                  <a:off x="3599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96" name="Rectangle 244"/>
                <p:cNvSpPr>
                  <a:spLocks noChangeArrowheads="1"/>
                </p:cNvSpPr>
                <p:nvPr/>
              </p:nvSpPr>
              <p:spPr bwMode="auto">
                <a:xfrm>
                  <a:off x="3756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97" name="Rectangle 245"/>
                <p:cNvSpPr>
                  <a:spLocks noChangeArrowheads="1"/>
                </p:cNvSpPr>
                <p:nvPr/>
              </p:nvSpPr>
              <p:spPr bwMode="auto">
                <a:xfrm>
                  <a:off x="1401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98" name="Rectangle 246"/>
                <p:cNvSpPr>
                  <a:spLocks noChangeArrowheads="1"/>
                </p:cNvSpPr>
                <p:nvPr/>
              </p:nvSpPr>
              <p:spPr bwMode="auto">
                <a:xfrm>
                  <a:off x="1558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699" name="Rectangle 247"/>
                <p:cNvSpPr>
                  <a:spLocks noChangeArrowheads="1"/>
                </p:cNvSpPr>
                <p:nvPr/>
              </p:nvSpPr>
              <p:spPr bwMode="auto">
                <a:xfrm>
                  <a:off x="1715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00" name="Rectangle 248"/>
                <p:cNvSpPr>
                  <a:spLocks noChangeArrowheads="1"/>
                </p:cNvSpPr>
                <p:nvPr/>
              </p:nvSpPr>
              <p:spPr bwMode="auto">
                <a:xfrm>
                  <a:off x="1872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01" name="Rectangle 249"/>
                <p:cNvSpPr>
                  <a:spLocks noChangeArrowheads="1"/>
                </p:cNvSpPr>
                <p:nvPr/>
              </p:nvSpPr>
              <p:spPr bwMode="auto">
                <a:xfrm>
                  <a:off x="773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02" name="Rectangle 250"/>
                <p:cNvSpPr>
                  <a:spLocks noChangeArrowheads="1"/>
                </p:cNvSpPr>
                <p:nvPr/>
              </p:nvSpPr>
              <p:spPr bwMode="auto">
                <a:xfrm>
                  <a:off x="930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03" name="Rectangle 251"/>
                <p:cNvSpPr>
                  <a:spLocks noChangeArrowheads="1"/>
                </p:cNvSpPr>
                <p:nvPr/>
              </p:nvSpPr>
              <p:spPr bwMode="auto">
                <a:xfrm>
                  <a:off x="1087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04" name="Rectangle 252"/>
                <p:cNvSpPr>
                  <a:spLocks noChangeArrowheads="1"/>
                </p:cNvSpPr>
                <p:nvPr/>
              </p:nvSpPr>
              <p:spPr bwMode="auto">
                <a:xfrm>
                  <a:off x="1244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05" name="Rectangle 253"/>
                <p:cNvSpPr>
                  <a:spLocks noChangeArrowheads="1"/>
                </p:cNvSpPr>
                <p:nvPr/>
              </p:nvSpPr>
              <p:spPr bwMode="auto">
                <a:xfrm>
                  <a:off x="2029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06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86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07" name="Rectangle 255"/>
                <p:cNvSpPr>
                  <a:spLocks noChangeArrowheads="1"/>
                </p:cNvSpPr>
                <p:nvPr/>
              </p:nvSpPr>
              <p:spPr bwMode="auto">
                <a:xfrm>
                  <a:off x="2971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08" name="Rectangle 256"/>
                <p:cNvSpPr>
                  <a:spLocks noChangeArrowheads="1"/>
                </p:cNvSpPr>
                <p:nvPr/>
              </p:nvSpPr>
              <p:spPr bwMode="auto">
                <a:xfrm>
                  <a:off x="3128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09" name="Rectangle 257"/>
                <p:cNvSpPr>
                  <a:spLocks noChangeArrowheads="1"/>
                </p:cNvSpPr>
                <p:nvPr/>
              </p:nvSpPr>
              <p:spPr bwMode="auto">
                <a:xfrm>
                  <a:off x="3285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10" name="Rectangle 258"/>
                <p:cNvSpPr>
                  <a:spLocks noChangeArrowheads="1"/>
                </p:cNvSpPr>
                <p:nvPr/>
              </p:nvSpPr>
              <p:spPr bwMode="auto">
                <a:xfrm>
                  <a:off x="3442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11" name="Rectangle 259"/>
                <p:cNvSpPr>
                  <a:spLocks noChangeArrowheads="1"/>
                </p:cNvSpPr>
                <p:nvPr/>
              </p:nvSpPr>
              <p:spPr bwMode="auto">
                <a:xfrm>
                  <a:off x="2343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12" name="Rectangle 260"/>
                <p:cNvSpPr>
                  <a:spLocks noChangeArrowheads="1"/>
                </p:cNvSpPr>
                <p:nvPr/>
              </p:nvSpPr>
              <p:spPr bwMode="auto">
                <a:xfrm>
                  <a:off x="2500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13" name="Rectangle 261"/>
                <p:cNvSpPr>
                  <a:spLocks noChangeArrowheads="1"/>
                </p:cNvSpPr>
                <p:nvPr/>
              </p:nvSpPr>
              <p:spPr bwMode="auto">
                <a:xfrm>
                  <a:off x="2657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14" name="Rectangle 262"/>
                <p:cNvSpPr>
                  <a:spLocks noChangeArrowheads="1"/>
                </p:cNvSpPr>
                <p:nvPr/>
              </p:nvSpPr>
              <p:spPr bwMode="auto">
                <a:xfrm>
                  <a:off x="2814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15" name="Rectangle 263"/>
                <p:cNvSpPr>
                  <a:spLocks noChangeArrowheads="1"/>
                </p:cNvSpPr>
                <p:nvPr/>
              </p:nvSpPr>
              <p:spPr bwMode="auto">
                <a:xfrm>
                  <a:off x="3599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16" name="Rectangle 264"/>
                <p:cNvSpPr>
                  <a:spLocks noChangeArrowheads="1"/>
                </p:cNvSpPr>
                <p:nvPr/>
              </p:nvSpPr>
              <p:spPr bwMode="auto">
                <a:xfrm>
                  <a:off x="3756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17" name="Rectangle 265"/>
                <p:cNvSpPr>
                  <a:spLocks noChangeArrowheads="1"/>
                </p:cNvSpPr>
                <p:nvPr/>
              </p:nvSpPr>
              <p:spPr bwMode="auto">
                <a:xfrm>
                  <a:off x="1401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18" name="Rectangle 266"/>
                <p:cNvSpPr>
                  <a:spLocks noChangeArrowheads="1"/>
                </p:cNvSpPr>
                <p:nvPr/>
              </p:nvSpPr>
              <p:spPr bwMode="auto">
                <a:xfrm>
                  <a:off x="1558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19" name="Rectangle 267"/>
                <p:cNvSpPr>
                  <a:spLocks noChangeArrowheads="1"/>
                </p:cNvSpPr>
                <p:nvPr/>
              </p:nvSpPr>
              <p:spPr bwMode="auto">
                <a:xfrm>
                  <a:off x="1715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20" name="Rectangle 268"/>
                <p:cNvSpPr>
                  <a:spLocks noChangeArrowheads="1"/>
                </p:cNvSpPr>
                <p:nvPr/>
              </p:nvSpPr>
              <p:spPr bwMode="auto">
                <a:xfrm>
                  <a:off x="1872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21" name="Rectangle 269"/>
                <p:cNvSpPr>
                  <a:spLocks noChangeArrowheads="1"/>
                </p:cNvSpPr>
                <p:nvPr/>
              </p:nvSpPr>
              <p:spPr bwMode="auto">
                <a:xfrm>
                  <a:off x="773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22" name="Rectangle 270"/>
                <p:cNvSpPr>
                  <a:spLocks noChangeArrowheads="1"/>
                </p:cNvSpPr>
                <p:nvPr/>
              </p:nvSpPr>
              <p:spPr bwMode="auto">
                <a:xfrm>
                  <a:off x="930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23" name="Rectangle 271"/>
                <p:cNvSpPr>
                  <a:spLocks noChangeArrowheads="1"/>
                </p:cNvSpPr>
                <p:nvPr/>
              </p:nvSpPr>
              <p:spPr bwMode="auto">
                <a:xfrm>
                  <a:off x="1087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24" name="Rectangle 272"/>
                <p:cNvSpPr>
                  <a:spLocks noChangeArrowheads="1"/>
                </p:cNvSpPr>
                <p:nvPr/>
              </p:nvSpPr>
              <p:spPr bwMode="auto">
                <a:xfrm>
                  <a:off x="1244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25" name="Rectangle 273"/>
                <p:cNvSpPr>
                  <a:spLocks noChangeArrowheads="1"/>
                </p:cNvSpPr>
                <p:nvPr/>
              </p:nvSpPr>
              <p:spPr bwMode="auto">
                <a:xfrm>
                  <a:off x="2029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26" name="Rectangle 274"/>
                <p:cNvSpPr>
                  <a:spLocks noChangeArrowheads="1"/>
                </p:cNvSpPr>
                <p:nvPr/>
              </p:nvSpPr>
              <p:spPr bwMode="auto">
                <a:xfrm>
                  <a:off x="2186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27" name="Rectangle 275"/>
                <p:cNvSpPr>
                  <a:spLocks noChangeArrowheads="1"/>
                </p:cNvSpPr>
                <p:nvPr/>
              </p:nvSpPr>
              <p:spPr bwMode="auto">
                <a:xfrm>
                  <a:off x="2971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28" name="Rectangle 276"/>
                <p:cNvSpPr>
                  <a:spLocks noChangeArrowheads="1"/>
                </p:cNvSpPr>
                <p:nvPr/>
              </p:nvSpPr>
              <p:spPr bwMode="auto">
                <a:xfrm>
                  <a:off x="3128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29" name="Rectangle 277"/>
                <p:cNvSpPr>
                  <a:spLocks noChangeArrowheads="1"/>
                </p:cNvSpPr>
                <p:nvPr/>
              </p:nvSpPr>
              <p:spPr bwMode="auto">
                <a:xfrm>
                  <a:off x="3285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30" name="Rectangle 278"/>
                <p:cNvSpPr>
                  <a:spLocks noChangeArrowheads="1"/>
                </p:cNvSpPr>
                <p:nvPr/>
              </p:nvSpPr>
              <p:spPr bwMode="auto">
                <a:xfrm>
                  <a:off x="3442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31" name="Rectangle 279"/>
                <p:cNvSpPr>
                  <a:spLocks noChangeArrowheads="1"/>
                </p:cNvSpPr>
                <p:nvPr/>
              </p:nvSpPr>
              <p:spPr bwMode="auto">
                <a:xfrm>
                  <a:off x="2343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32" name="Rectangle 280"/>
                <p:cNvSpPr>
                  <a:spLocks noChangeArrowheads="1"/>
                </p:cNvSpPr>
                <p:nvPr/>
              </p:nvSpPr>
              <p:spPr bwMode="auto">
                <a:xfrm>
                  <a:off x="2500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33" name="Rectangle 281"/>
                <p:cNvSpPr>
                  <a:spLocks noChangeArrowheads="1"/>
                </p:cNvSpPr>
                <p:nvPr/>
              </p:nvSpPr>
              <p:spPr bwMode="auto">
                <a:xfrm>
                  <a:off x="2657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34" name="Rectangle 282"/>
                <p:cNvSpPr>
                  <a:spLocks noChangeArrowheads="1"/>
                </p:cNvSpPr>
                <p:nvPr/>
              </p:nvSpPr>
              <p:spPr bwMode="auto">
                <a:xfrm>
                  <a:off x="2814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35" name="Rectangle 283"/>
                <p:cNvSpPr>
                  <a:spLocks noChangeArrowheads="1"/>
                </p:cNvSpPr>
                <p:nvPr/>
              </p:nvSpPr>
              <p:spPr bwMode="auto">
                <a:xfrm>
                  <a:off x="3599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36" name="Rectangle 284"/>
                <p:cNvSpPr>
                  <a:spLocks noChangeArrowheads="1"/>
                </p:cNvSpPr>
                <p:nvPr/>
              </p:nvSpPr>
              <p:spPr bwMode="auto">
                <a:xfrm>
                  <a:off x="3756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37" name="Rectangle 285"/>
                <p:cNvSpPr>
                  <a:spLocks noChangeArrowheads="1"/>
                </p:cNvSpPr>
                <p:nvPr/>
              </p:nvSpPr>
              <p:spPr bwMode="auto">
                <a:xfrm>
                  <a:off x="1401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38" name="Rectangle 286"/>
                <p:cNvSpPr>
                  <a:spLocks noChangeArrowheads="1"/>
                </p:cNvSpPr>
                <p:nvPr/>
              </p:nvSpPr>
              <p:spPr bwMode="auto">
                <a:xfrm>
                  <a:off x="1558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39" name="Rectangle 287"/>
                <p:cNvSpPr>
                  <a:spLocks noChangeArrowheads="1"/>
                </p:cNvSpPr>
                <p:nvPr/>
              </p:nvSpPr>
              <p:spPr bwMode="auto">
                <a:xfrm>
                  <a:off x="1715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40" name="Rectangle 288"/>
                <p:cNvSpPr>
                  <a:spLocks noChangeArrowheads="1"/>
                </p:cNvSpPr>
                <p:nvPr/>
              </p:nvSpPr>
              <p:spPr bwMode="auto">
                <a:xfrm>
                  <a:off x="1872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41" name="Rectangle 289"/>
                <p:cNvSpPr>
                  <a:spLocks noChangeArrowheads="1"/>
                </p:cNvSpPr>
                <p:nvPr/>
              </p:nvSpPr>
              <p:spPr bwMode="auto">
                <a:xfrm>
                  <a:off x="773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42" name="Rectangle 290"/>
                <p:cNvSpPr>
                  <a:spLocks noChangeArrowheads="1"/>
                </p:cNvSpPr>
                <p:nvPr/>
              </p:nvSpPr>
              <p:spPr bwMode="auto">
                <a:xfrm>
                  <a:off x="930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43" name="Rectangle 291"/>
                <p:cNvSpPr>
                  <a:spLocks noChangeArrowheads="1"/>
                </p:cNvSpPr>
                <p:nvPr/>
              </p:nvSpPr>
              <p:spPr bwMode="auto">
                <a:xfrm>
                  <a:off x="1087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44" name="Rectangle 292"/>
                <p:cNvSpPr>
                  <a:spLocks noChangeArrowheads="1"/>
                </p:cNvSpPr>
                <p:nvPr/>
              </p:nvSpPr>
              <p:spPr bwMode="auto">
                <a:xfrm>
                  <a:off x="1244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45" name="Rectangle 293"/>
                <p:cNvSpPr>
                  <a:spLocks noChangeArrowheads="1"/>
                </p:cNvSpPr>
                <p:nvPr/>
              </p:nvSpPr>
              <p:spPr bwMode="auto">
                <a:xfrm>
                  <a:off x="2029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46" name="Rectangle 294"/>
                <p:cNvSpPr>
                  <a:spLocks noChangeArrowheads="1"/>
                </p:cNvSpPr>
                <p:nvPr/>
              </p:nvSpPr>
              <p:spPr bwMode="auto">
                <a:xfrm>
                  <a:off x="2186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47" name="Rectangle 295"/>
                <p:cNvSpPr>
                  <a:spLocks noChangeArrowheads="1"/>
                </p:cNvSpPr>
                <p:nvPr/>
              </p:nvSpPr>
              <p:spPr bwMode="auto">
                <a:xfrm>
                  <a:off x="2971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48" name="Rectangle 296"/>
                <p:cNvSpPr>
                  <a:spLocks noChangeArrowheads="1"/>
                </p:cNvSpPr>
                <p:nvPr/>
              </p:nvSpPr>
              <p:spPr bwMode="auto">
                <a:xfrm>
                  <a:off x="3128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49" name="Rectangle 297"/>
                <p:cNvSpPr>
                  <a:spLocks noChangeArrowheads="1"/>
                </p:cNvSpPr>
                <p:nvPr/>
              </p:nvSpPr>
              <p:spPr bwMode="auto">
                <a:xfrm>
                  <a:off x="3285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50" name="Rectangle 298"/>
                <p:cNvSpPr>
                  <a:spLocks noChangeArrowheads="1"/>
                </p:cNvSpPr>
                <p:nvPr/>
              </p:nvSpPr>
              <p:spPr bwMode="auto">
                <a:xfrm>
                  <a:off x="3442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51" name="Rectangle 299"/>
                <p:cNvSpPr>
                  <a:spLocks noChangeArrowheads="1"/>
                </p:cNvSpPr>
                <p:nvPr/>
              </p:nvSpPr>
              <p:spPr bwMode="auto">
                <a:xfrm>
                  <a:off x="2343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52" name="Rectangle 300"/>
                <p:cNvSpPr>
                  <a:spLocks noChangeArrowheads="1"/>
                </p:cNvSpPr>
                <p:nvPr/>
              </p:nvSpPr>
              <p:spPr bwMode="auto">
                <a:xfrm>
                  <a:off x="2500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53" name="Rectangle 301"/>
                <p:cNvSpPr>
                  <a:spLocks noChangeArrowheads="1"/>
                </p:cNvSpPr>
                <p:nvPr/>
              </p:nvSpPr>
              <p:spPr bwMode="auto">
                <a:xfrm>
                  <a:off x="2657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54" name="Rectangle 302"/>
                <p:cNvSpPr>
                  <a:spLocks noChangeArrowheads="1"/>
                </p:cNvSpPr>
                <p:nvPr/>
              </p:nvSpPr>
              <p:spPr bwMode="auto">
                <a:xfrm>
                  <a:off x="2814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55" name="Rectangle 303"/>
                <p:cNvSpPr>
                  <a:spLocks noChangeArrowheads="1"/>
                </p:cNvSpPr>
                <p:nvPr/>
              </p:nvSpPr>
              <p:spPr bwMode="auto">
                <a:xfrm>
                  <a:off x="3599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56" name="Rectangle 304"/>
                <p:cNvSpPr>
                  <a:spLocks noChangeArrowheads="1"/>
                </p:cNvSpPr>
                <p:nvPr/>
              </p:nvSpPr>
              <p:spPr bwMode="auto">
                <a:xfrm>
                  <a:off x="3756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57" name="Rectangle 305"/>
                <p:cNvSpPr>
                  <a:spLocks noChangeArrowheads="1"/>
                </p:cNvSpPr>
                <p:nvPr/>
              </p:nvSpPr>
              <p:spPr bwMode="auto">
                <a:xfrm>
                  <a:off x="1401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58" name="Rectangle 306"/>
                <p:cNvSpPr>
                  <a:spLocks noChangeArrowheads="1"/>
                </p:cNvSpPr>
                <p:nvPr/>
              </p:nvSpPr>
              <p:spPr bwMode="auto">
                <a:xfrm>
                  <a:off x="1558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59" name="Rectangle 307"/>
                <p:cNvSpPr>
                  <a:spLocks noChangeArrowheads="1"/>
                </p:cNvSpPr>
                <p:nvPr/>
              </p:nvSpPr>
              <p:spPr bwMode="auto">
                <a:xfrm>
                  <a:off x="1715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60" name="Rectangle 308"/>
                <p:cNvSpPr>
                  <a:spLocks noChangeArrowheads="1"/>
                </p:cNvSpPr>
                <p:nvPr/>
              </p:nvSpPr>
              <p:spPr bwMode="auto">
                <a:xfrm>
                  <a:off x="1872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61" name="Rectangle 309"/>
                <p:cNvSpPr>
                  <a:spLocks noChangeArrowheads="1"/>
                </p:cNvSpPr>
                <p:nvPr/>
              </p:nvSpPr>
              <p:spPr bwMode="auto">
                <a:xfrm>
                  <a:off x="773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62" name="Rectangle 310"/>
                <p:cNvSpPr>
                  <a:spLocks noChangeArrowheads="1"/>
                </p:cNvSpPr>
                <p:nvPr/>
              </p:nvSpPr>
              <p:spPr bwMode="auto">
                <a:xfrm>
                  <a:off x="930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63" name="Rectangle 311"/>
                <p:cNvSpPr>
                  <a:spLocks noChangeArrowheads="1"/>
                </p:cNvSpPr>
                <p:nvPr/>
              </p:nvSpPr>
              <p:spPr bwMode="auto">
                <a:xfrm>
                  <a:off x="1087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64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44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65" name="Rectangle 313"/>
                <p:cNvSpPr>
                  <a:spLocks noChangeArrowheads="1"/>
                </p:cNvSpPr>
                <p:nvPr/>
              </p:nvSpPr>
              <p:spPr bwMode="auto">
                <a:xfrm>
                  <a:off x="2029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66" name="Rectangle 314"/>
                <p:cNvSpPr>
                  <a:spLocks noChangeArrowheads="1"/>
                </p:cNvSpPr>
                <p:nvPr/>
              </p:nvSpPr>
              <p:spPr bwMode="auto">
                <a:xfrm>
                  <a:off x="2186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67" name="Rectangle 315"/>
                <p:cNvSpPr>
                  <a:spLocks noChangeArrowheads="1"/>
                </p:cNvSpPr>
                <p:nvPr/>
              </p:nvSpPr>
              <p:spPr bwMode="auto">
                <a:xfrm>
                  <a:off x="2971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68" name="Rectangle 316"/>
                <p:cNvSpPr>
                  <a:spLocks noChangeArrowheads="1"/>
                </p:cNvSpPr>
                <p:nvPr/>
              </p:nvSpPr>
              <p:spPr bwMode="auto">
                <a:xfrm>
                  <a:off x="3128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69" name="Rectangle 317"/>
                <p:cNvSpPr>
                  <a:spLocks noChangeArrowheads="1"/>
                </p:cNvSpPr>
                <p:nvPr/>
              </p:nvSpPr>
              <p:spPr bwMode="auto">
                <a:xfrm>
                  <a:off x="3285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70" name="Rectangle 318"/>
                <p:cNvSpPr>
                  <a:spLocks noChangeArrowheads="1"/>
                </p:cNvSpPr>
                <p:nvPr/>
              </p:nvSpPr>
              <p:spPr bwMode="auto">
                <a:xfrm>
                  <a:off x="3442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71" name="Rectangle 319"/>
                <p:cNvSpPr>
                  <a:spLocks noChangeArrowheads="1"/>
                </p:cNvSpPr>
                <p:nvPr/>
              </p:nvSpPr>
              <p:spPr bwMode="auto">
                <a:xfrm>
                  <a:off x="2343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72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00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73" name="Rectangle 321"/>
                <p:cNvSpPr>
                  <a:spLocks noChangeArrowheads="1"/>
                </p:cNvSpPr>
                <p:nvPr/>
              </p:nvSpPr>
              <p:spPr bwMode="auto">
                <a:xfrm>
                  <a:off x="2657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74" name="Rectangle 322"/>
                <p:cNvSpPr>
                  <a:spLocks noChangeArrowheads="1"/>
                </p:cNvSpPr>
                <p:nvPr/>
              </p:nvSpPr>
              <p:spPr bwMode="auto">
                <a:xfrm>
                  <a:off x="2814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75" name="Rectangle 323"/>
                <p:cNvSpPr>
                  <a:spLocks noChangeArrowheads="1"/>
                </p:cNvSpPr>
                <p:nvPr/>
              </p:nvSpPr>
              <p:spPr bwMode="auto">
                <a:xfrm>
                  <a:off x="3599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76" name="Rectangle 324"/>
                <p:cNvSpPr>
                  <a:spLocks noChangeArrowheads="1"/>
                </p:cNvSpPr>
                <p:nvPr/>
              </p:nvSpPr>
              <p:spPr bwMode="auto">
                <a:xfrm>
                  <a:off x="3756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77" name="Rectangle 325"/>
                <p:cNvSpPr>
                  <a:spLocks noChangeArrowheads="1"/>
                </p:cNvSpPr>
                <p:nvPr/>
              </p:nvSpPr>
              <p:spPr bwMode="auto">
                <a:xfrm>
                  <a:off x="1401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78" name="Rectangle 326"/>
                <p:cNvSpPr>
                  <a:spLocks noChangeArrowheads="1"/>
                </p:cNvSpPr>
                <p:nvPr/>
              </p:nvSpPr>
              <p:spPr bwMode="auto">
                <a:xfrm>
                  <a:off x="1558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79" name="Rectangle 327"/>
                <p:cNvSpPr>
                  <a:spLocks noChangeArrowheads="1"/>
                </p:cNvSpPr>
                <p:nvPr/>
              </p:nvSpPr>
              <p:spPr bwMode="auto">
                <a:xfrm>
                  <a:off x="1715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80" name="Rectangle 328"/>
                <p:cNvSpPr>
                  <a:spLocks noChangeArrowheads="1"/>
                </p:cNvSpPr>
                <p:nvPr/>
              </p:nvSpPr>
              <p:spPr bwMode="auto">
                <a:xfrm>
                  <a:off x="1872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81" name="Rectangle 329"/>
                <p:cNvSpPr>
                  <a:spLocks noChangeArrowheads="1"/>
                </p:cNvSpPr>
                <p:nvPr/>
              </p:nvSpPr>
              <p:spPr bwMode="auto">
                <a:xfrm>
                  <a:off x="773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82" name="Rectangle 330"/>
                <p:cNvSpPr>
                  <a:spLocks noChangeArrowheads="1"/>
                </p:cNvSpPr>
                <p:nvPr/>
              </p:nvSpPr>
              <p:spPr bwMode="auto">
                <a:xfrm>
                  <a:off x="930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83" name="Rectangle 331"/>
                <p:cNvSpPr>
                  <a:spLocks noChangeArrowheads="1"/>
                </p:cNvSpPr>
                <p:nvPr/>
              </p:nvSpPr>
              <p:spPr bwMode="auto">
                <a:xfrm>
                  <a:off x="1087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84" name="Rectangle 332"/>
                <p:cNvSpPr>
                  <a:spLocks noChangeArrowheads="1"/>
                </p:cNvSpPr>
                <p:nvPr/>
              </p:nvSpPr>
              <p:spPr bwMode="auto">
                <a:xfrm>
                  <a:off x="1244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85" name="Rectangle 333"/>
                <p:cNvSpPr>
                  <a:spLocks noChangeArrowheads="1"/>
                </p:cNvSpPr>
                <p:nvPr/>
              </p:nvSpPr>
              <p:spPr bwMode="auto">
                <a:xfrm>
                  <a:off x="2029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86" name="Rectangle 334"/>
                <p:cNvSpPr>
                  <a:spLocks noChangeArrowheads="1"/>
                </p:cNvSpPr>
                <p:nvPr/>
              </p:nvSpPr>
              <p:spPr bwMode="auto">
                <a:xfrm>
                  <a:off x="2186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87" name="Rectangle 335"/>
                <p:cNvSpPr>
                  <a:spLocks noChangeArrowheads="1"/>
                </p:cNvSpPr>
                <p:nvPr/>
              </p:nvSpPr>
              <p:spPr bwMode="auto">
                <a:xfrm>
                  <a:off x="2971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88" name="Rectangle 336"/>
                <p:cNvSpPr>
                  <a:spLocks noChangeArrowheads="1"/>
                </p:cNvSpPr>
                <p:nvPr/>
              </p:nvSpPr>
              <p:spPr bwMode="auto">
                <a:xfrm>
                  <a:off x="3128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89" name="Rectangle 337"/>
                <p:cNvSpPr>
                  <a:spLocks noChangeArrowheads="1"/>
                </p:cNvSpPr>
                <p:nvPr/>
              </p:nvSpPr>
              <p:spPr bwMode="auto">
                <a:xfrm>
                  <a:off x="3285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90" name="Rectangle 338"/>
                <p:cNvSpPr>
                  <a:spLocks noChangeArrowheads="1"/>
                </p:cNvSpPr>
                <p:nvPr/>
              </p:nvSpPr>
              <p:spPr bwMode="auto">
                <a:xfrm>
                  <a:off x="3442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91" name="Rectangle 339"/>
                <p:cNvSpPr>
                  <a:spLocks noChangeArrowheads="1"/>
                </p:cNvSpPr>
                <p:nvPr/>
              </p:nvSpPr>
              <p:spPr bwMode="auto">
                <a:xfrm>
                  <a:off x="2343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92" name="Rectangle 340"/>
                <p:cNvSpPr>
                  <a:spLocks noChangeArrowheads="1"/>
                </p:cNvSpPr>
                <p:nvPr/>
              </p:nvSpPr>
              <p:spPr bwMode="auto">
                <a:xfrm>
                  <a:off x="2500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93" name="Rectangle 341"/>
                <p:cNvSpPr>
                  <a:spLocks noChangeArrowheads="1"/>
                </p:cNvSpPr>
                <p:nvPr/>
              </p:nvSpPr>
              <p:spPr bwMode="auto">
                <a:xfrm>
                  <a:off x="2657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94" name="Rectangle 342"/>
                <p:cNvSpPr>
                  <a:spLocks noChangeArrowheads="1"/>
                </p:cNvSpPr>
                <p:nvPr/>
              </p:nvSpPr>
              <p:spPr bwMode="auto">
                <a:xfrm>
                  <a:off x="2814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95" name="Rectangle 343"/>
                <p:cNvSpPr>
                  <a:spLocks noChangeArrowheads="1"/>
                </p:cNvSpPr>
                <p:nvPr/>
              </p:nvSpPr>
              <p:spPr bwMode="auto">
                <a:xfrm>
                  <a:off x="3599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96" name="Rectangle 344"/>
                <p:cNvSpPr>
                  <a:spLocks noChangeArrowheads="1"/>
                </p:cNvSpPr>
                <p:nvPr/>
              </p:nvSpPr>
              <p:spPr bwMode="auto">
                <a:xfrm>
                  <a:off x="3756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97" name="Rectangle 345"/>
                <p:cNvSpPr>
                  <a:spLocks noChangeArrowheads="1"/>
                </p:cNvSpPr>
                <p:nvPr/>
              </p:nvSpPr>
              <p:spPr bwMode="auto">
                <a:xfrm>
                  <a:off x="1401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98" name="Rectangle 346"/>
                <p:cNvSpPr>
                  <a:spLocks noChangeArrowheads="1"/>
                </p:cNvSpPr>
                <p:nvPr/>
              </p:nvSpPr>
              <p:spPr bwMode="auto">
                <a:xfrm>
                  <a:off x="1558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799" name="Rectangle 347"/>
                <p:cNvSpPr>
                  <a:spLocks noChangeArrowheads="1"/>
                </p:cNvSpPr>
                <p:nvPr/>
              </p:nvSpPr>
              <p:spPr bwMode="auto">
                <a:xfrm>
                  <a:off x="1715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00" name="Rectangle 348"/>
                <p:cNvSpPr>
                  <a:spLocks noChangeArrowheads="1"/>
                </p:cNvSpPr>
                <p:nvPr/>
              </p:nvSpPr>
              <p:spPr bwMode="auto">
                <a:xfrm>
                  <a:off x="1872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01" name="Rectangle 349"/>
                <p:cNvSpPr>
                  <a:spLocks noChangeArrowheads="1"/>
                </p:cNvSpPr>
                <p:nvPr/>
              </p:nvSpPr>
              <p:spPr bwMode="auto">
                <a:xfrm>
                  <a:off x="773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02" name="Rectangle 350"/>
                <p:cNvSpPr>
                  <a:spLocks noChangeArrowheads="1"/>
                </p:cNvSpPr>
                <p:nvPr/>
              </p:nvSpPr>
              <p:spPr bwMode="auto">
                <a:xfrm>
                  <a:off x="930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03" name="Rectangle 351"/>
                <p:cNvSpPr>
                  <a:spLocks noChangeArrowheads="1"/>
                </p:cNvSpPr>
                <p:nvPr/>
              </p:nvSpPr>
              <p:spPr bwMode="auto">
                <a:xfrm>
                  <a:off x="1087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04" name="Rectangle 352"/>
                <p:cNvSpPr>
                  <a:spLocks noChangeArrowheads="1"/>
                </p:cNvSpPr>
                <p:nvPr/>
              </p:nvSpPr>
              <p:spPr bwMode="auto">
                <a:xfrm>
                  <a:off x="1244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05" name="Rectangle 353"/>
                <p:cNvSpPr>
                  <a:spLocks noChangeArrowheads="1"/>
                </p:cNvSpPr>
                <p:nvPr/>
              </p:nvSpPr>
              <p:spPr bwMode="auto">
                <a:xfrm>
                  <a:off x="2029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06" name="Rectangle 354"/>
                <p:cNvSpPr>
                  <a:spLocks noChangeArrowheads="1"/>
                </p:cNvSpPr>
                <p:nvPr/>
              </p:nvSpPr>
              <p:spPr bwMode="auto">
                <a:xfrm>
                  <a:off x="2186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07" name="Rectangle 355"/>
                <p:cNvSpPr>
                  <a:spLocks noChangeArrowheads="1"/>
                </p:cNvSpPr>
                <p:nvPr/>
              </p:nvSpPr>
              <p:spPr bwMode="auto">
                <a:xfrm>
                  <a:off x="2971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08" name="Rectangle 356"/>
                <p:cNvSpPr>
                  <a:spLocks noChangeArrowheads="1"/>
                </p:cNvSpPr>
                <p:nvPr/>
              </p:nvSpPr>
              <p:spPr bwMode="auto">
                <a:xfrm>
                  <a:off x="3128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09" name="Rectangle 357"/>
                <p:cNvSpPr>
                  <a:spLocks noChangeArrowheads="1"/>
                </p:cNvSpPr>
                <p:nvPr/>
              </p:nvSpPr>
              <p:spPr bwMode="auto">
                <a:xfrm>
                  <a:off x="3285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10" name="Rectangle 358"/>
                <p:cNvSpPr>
                  <a:spLocks noChangeArrowheads="1"/>
                </p:cNvSpPr>
                <p:nvPr/>
              </p:nvSpPr>
              <p:spPr bwMode="auto">
                <a:xfrm>
                  <a:off x="3442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11" name="Rectangle 359"/>
                <p:cNvSpPr>
                  <a:spLocks noChangeArrowheads="1"/>
                </p:cNvSpPr>
                <p:nvPr/>
              </p:nvSpPr>
              <p:spPr bwMode="auto">
                <a:xfrm>
                  <a:off x="2343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12" name="Rectangle 360"/>
                <p:cNvSpPr>
                  <a:spLocks noChangeArrowheads="1"/>
                </p:cNvSpPr>
                <p:nvPr/>
              </p:nvSpPr>
              <p:spPr bwMode="auto">
                <a:xfrm>
                  <a:off x="2500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13" name="Rectangle 361"/>
                <p:cNvSpPr>
                  <a:spLocks noChangeArrowheads="1"/>
                </p:cNvSpPr>
                <p:nvPr/>
              </p:nvSpPr>
              <p:spPr bwMode="auto">
                <a:xfrm>
                  <a:off x="2657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14" name="Rectangle 362"/>
                <p:cNvSpPr>
                  <a:spLocks noChangeArrowheads="1"/>
                </p:cNvSpPr>
                <p:nvPr/>
              </p:nvSpPr>
              <p:spPr bwMode="auto">
                <a:xfrm>
                  <a:off x="2814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15" name="Rectangle 363"/>
                <p:cNvSpPr>
                  <a:spLocks noChangeArrowheads="1"/>
                </p:cNvSpPr>
                <p:nvPr/>
              </p:nvSpPr>
              <p:spPr bwMode="auto">
                <a:xfrm>
                  <a:off x="3599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16" name="Rectangle 364"/>
                <p:cNvSpPr>
                  <a:spLocks noChangeArrowheads="1"/>
                </p:cNvSpPr>
                <p:nvPr/>
              </p:nvSpPr>
              <p:spPr bwMode="auto">
                <a:xfrm>
                  <a:off x="3756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17" name="Rectangle 365"/>
                <p:cNvSpPr>
                  <a:spLocks noChangeArrowheads="1"/>
                </p:cNvSpPr>
                <p:nvPr/>
              </p:nvSpPr>
              <p:spPr bwMode="auto">
                <a:xfrm>
                  <a:off x="1401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18" name="Rectangle 366"/>
                <p:cNvSpPr>
                  <a:spLocks noChangeArrowheads="1"/>
                </p:cNvSpPr>
                <p:nvPr/>
              </p:nvSpPr>
              <p:spPr bwMode="auto">
                <a:xfrm>
                  <a:off x="1558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19" name="Rectangle 367"/>
                <p:cNvSpPr>
                  <a:spLocks noChangeArrowheads="1"/>
                </p:cNvSpPr>
                <p:nvPr/>
              </p:nvSpPr>
              <p:spPr bwMode="auto">
                <a:xfrm>
                  <a:off x="1715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20" name="Rectangle 368"/>
                <p:cNvSpPr>
                  <a:spLocks noChangeArrowheads="1"/>
                </p:cNvSpPr>
                <p:nvPr/>
              </p:nvSpPr>
              <p:spPr bwMode="auto">
                <a:xfrm>
                  <a:off x="1872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21" name="Rectangle 369"/>
                <p:cNvSpPr>
                  <a:spLocks noChangeArrowheads="1"/>
                </p:cNvSpPr>
                <p:nvPr/>
              </p:nvSpPr>
              <p:spPr bwMode="auto">
                <a:xfrm>
                  <a:off x="773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22" name="Rectangle 370"/>
                <p:cNvSpPr>
                  <a:spLocks noChangeArrowheads="1"/>
                </p:cNvSpPr>
                <p:nvPr/>
              </p:nvSpPr>
              <p:spPr bwMode="auto">
                <a:xfrm>
                  <a:off x="930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23" name="Rectangle 371"/>
                <p:cNvSpPr>
                  <a:spLocks noChangeArrowheads="1"/>
                </p:cNvSpPr>
                <p:nvPr/>
              </p:nvSpPr>
              <p:spPr bwMode="auto">
                <a:xfrm>
                  <a:off x="1087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24" name="Rectangle 372"/>
                <p:cNvSpPr>
                  <a:spLocks noChangeArrowheads="1"/>
                </p:cNvSpPr>
                <p:nvPr/>
              </p:nvSpPr>
              <p:spPr bwMode="auto">
                <a:xfrm>
                  <a:off x="1244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25" name="Rectangle 373"/>
                <p:cNvSpPr>
                  <a:spLocks noChangeArrowheads="1"/>
                </p:cNvSpPr>
                <p:nvPr/>
              </p:nvSpPr>
              <p:spPr bwMode="auto">
                <a:xfrm>
                  <a:off x="2029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26" name="Rectangle 374"/>
                <p:cNvSpPr>
                  <a:spLocks noChangeArrowheads="1"/>
                </p:cNvSpPr>
                <p:nvPr/>
              </p:nvSpPr>
              <p:spPr bwMode="auto">
                <a:xfrm>
                  <a:off x="2186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27" name="Rectangle 375"/>
                <p:cNvSpPr>
                  <a:spLocks noChangeArrowheads="1"/>
                </p:cNvSpPr>
                <p:nvPr/>
              </p:nvSpPr>
              <p:spPr bwMode="auto">
                <a:xfrm>
                  <a:off x="2971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28" name="Rectangle 376"/>
                <p:cNvSpPr>
                  <a:spLocks noChangeArrowheads="1"/>
                </p:cNvSpPr>
                <p:nvPr/>
              </p:nvSpPr>
              <p:spPr bwMode="auto">
                <a:xfrm>
                  <a:off x="3128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29" name="Rectangle 377"/>
                <p:cNvSpPr>
                  <a:spLocks noChangeArrowheads="1"/>
                </p:cNvSpPr>
                <p:nvPr/>
              </p:nvSpPr>
              <p:spPr bwMode="auto">
                <a:xfrm>
                  <a:off x="3285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30" name="Rectangle 378"/>
                <p:cNvSpPr>
                  <a:spLocks noChangeArrowheads="1"/>
                </p:cNvSpPr>
                <p:nvPr/>
              </p:nvSpPr>
              <p:spPr bwMode="auto">
                <a:xfrm>
                  <a:off x="3442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31" name="Rectangle 379"/>
                <p:cNvSpPr>
                  <a:spLocks noChangeArrowheads="1"/>
                </p:cNvSpPr>
                <p:nvPr/>
              </p:nvSpPr>
              <p:spPr bwMode="auto">
                <a:xfrm>
                  <a:off x="2343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32" name="Rectangle 380"/>
                <p:cNvSpPr>
                  <a:spLocks noChangeArrowheads="1"/>
                </p:cNvSpPr>
                <p:nvPr/>
              </p:nvSpPr>
              <p:spPr bwMode="auto">
                <a:xfrm>
                  <a:off x="2500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33" name="Rectangle 381"/>
                <p:cNvSpPr>
                  <a:spLocks noChangeArrowheads="1"/>
                </p:cNvSpPr>
                <p:nvPr/>
              </p:nvSpPr>
              <p:spPr bwMode="auto">
                <a:xfrm>
                  <a:off x="2657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34" name="Rectangle 382"/>
                <p:cNvSpPr>
                  <a:spLocks noChangeArrowheads="1"/>
                </p:cNvSpPr>
                <p:nvPr/>
              </p:nvSpPr>
              <p:spPr bwMode="auto">
                <a:xfrm>
                  <a:off x="2814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35" name="Rectangle 383"/>
                <p:cNvSpPr>
                  <a:spLocks noChangeArrowheads="1"/>
                </p:cNvSpPr>
                <p:nvPr/>
              </p:nvSpPr>
              <p:spPr bwMode="auto">
                <a:xfrm>
                  <a:off x="3599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36" name="Rectangle 384"/>
                <p:cNvSpPr>
                  <a:spLocks noChangeArrowheads="1"/>
                </p:cNvSpPr>
                <p:nvPr/>
              </p:nvSpPr>
              <p:spPr bwMode="auto">
                <a:xfrm>
                  <a:off x="3756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37" name="Rectangle 385"/>
                <p:cNvSpPr>
                  <a:spLocks noChangeArrowheads="1"/>
                </p:cNvSpPr>
                <p:nvPr/>
              </p:nvSpPr>
              <p:spPr bwMode="auto">
                <a:xfrm>
                  <a:off x="1401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38" name="Rectangle 386"/>
                <p:cNvSpPr>
                  <a:spLocks noChangeArrowheads="1"/>
                </p:cNvSpPr>
                <p:nvPr/>
              </p:nvSpPr>
              <p:spPr bwMode="auto">
                <a:xfrm>
                  <a:off x="1558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39" name="Rectangle 387"/>
                <p:cNvSpPr>
                  <a:spLocks noChangeArrowheads="1"/>
                </p:cNvSpPr>
                <p:nvPr/>
              </p:nvSpPr>
              <p:spPr bwMode="auto">
                <a:xfrm>
                  <a:off x="1715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40" name="Rectangle 388"/>
                <p:cNvSpPr>
                  <a:spLocks noChangeArrowheads="1"/>
                </p:cNvSpPr>
                <p:nvPr/>
              </p:nvSpPr>
              <p:spPr bwMode="auto">
                <a:xfrm>
                  <a:off x="1872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41" name="Rectangle 389"/>
                <p:cNvSpPr>
                  <a:spLocks noChangeArrowheads="1"/>
                </p:cNvSpPr>
                <p:nvPr/>
              </p:nvSpPr>
              <p:spPr bwMode="auto">
                <a:xfrm>
                  <a:off x="773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42" name="Rectangle 390"/>
                <p:cNvSpPr>
                  <a:spLocks noChangeArrowheads="1"/>
                </p:cNvSpPr>
                <p:nvPr/>
              </p:nvSpPr>
              <p:spPr bwMode="auto">
                <a:xfrm>
                  <a:off x="930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43" name="Rectangle 391"/>
                <p:cNvSpPr>
                  <a:spLocks noChangeArrowheads="1"/>
                </p:cNvSpPr>
                <p:nvPr/>
              </p:nvSpPr>
              <p:spPr bwMode="auto">
                <a:xfrm>
                  <a:off x="1087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44" name="Rectangle 392"/>
                <p:cNvSpPr>
                  <a:spLocks noChangeArrowheads="1"/>
                </p:cNvSpPr>
                <p:nvPr/>
              </p:nvSpPr>
              <p:spPr bwMode="auto">
                <a:xfrm>
                  <a:off x="1244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45" name="Rectangle 393"/>
                <p:cNvSpPr>
                  <a:spLocks noChangeArrowheads="1"/>
                </p:cNvSpPr>
                <p:nvPr/>
              </p:nvSpPr>
              <p:spPr bwMode="auto">
                <a:xfrm>
                  <a:off x="2029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46" name="Rectangle 394"/>
                <p:cNvSpPr>
                  <a:spLocks noChangeArrowheads="1"/>
                </p:cNvSpPr>
                <p:nvPr/>
              </p:nvSpPr>
              <p:spPr bwMode="auto">
                <a:xfrm>
                  <a:off x="2186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47" name="Rectangle 395"/>
                <p:cNvSpPr>
                  <a:spLocks noChangeArrowheads="1"/>
                </p:cNvSpPr>
                <p:nvPr/>
              </p:nvSpPr>
              <p:spPr bwMode="auto">
                <a:xfrm>
                  <a:off x="2971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48" name="Rectangle 396"/>
                <p:cNvSpPr>
                  <a:spLocks noChangeArrowheads="1"/>
                </p:cNvSpPr>
                <p:nvPr/>
              </p:nvSpPr>
              <p:spPr bwMode="auto">
                <a:xfrm>
                  <a:off x="3128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49" name="Rectangle 397"/>
                <p:cNvSpPr>
                  <a:spLocks noChangeArrowheads="1"/>
                </p:cNvSpPr>
                <p:nvPr/>
              </p:nvSpPr>
              <p:spPr bwMode="auto">
                <a:xfrm>
                  <a:off x="3285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50" name="Rectangle 398"/>
                <p:cNvSpPr>
                  <a:spLocks noChangeArrowheads="1"/>
                </p:cNvSpPr>
                <p:nvPr/>
              </p:nvSpPr>
              <p:spPr bwMode="auto">
                <a:xfrm>
                  <a:off x="3442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51" name="Rectangle 399"/>
                <p:cNvSpPr>
                  <a:spLocks noChangeArrowheads="1"/>
                </p:cNvSpPr>
                <p:nvPr/>
              </p:nvSpPr>
              <p:spPr bwMode="auto">
                <a:xfrm>
                  <a:off x="2343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52" name="Rectangle 400"/>
                <p:cNvSpPr>
                  <a:spLocks noChangeArrowheads="1"/>
                </p:cNvSpPr>
                <p:nvPr/>
              </p:nvSpPr>
              <p:spPr bwMode="auto">
                <a:xfrm>
                  <a:off x="2500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53" name="Rectangle 401"/>
                <p:cNvSpPr>
                  <a:spLocks noChangeArrowheads="1"/>
                </p:cNvSpPr>
                <p:nvPr/>
              </p:nvSpPr>
              <p:spPr bwMode="auto">
                <a:xfrm>
                  <a:off x="2657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54" name="Rectangle 402"/>
                <p:cNvSpPr>
                  <a:spLocks noChangeArrowheads="1"/>
                </p:cNvSpPr>
                <p:nvPr/>
              </p:nvSpPr>
              <p:spPr bwMode="auto">
                <a:xfrm>
                  <a:off x="2814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55" name="Rectangle 403"/>
                <p:cNvSpPr>
                  <a:spLocks noChangeArrowheads="1"/>
                </p:cNvSpPr>
                <p:nvPr/>
              </p:nvSpPr>
              <p:spPr bwMode="auto">
                <a:xfrm>
                  <a:off x="3599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56" name="Rectangle 404"/>
                <p:cNvSpPr>
                  <a:spLocks noChangeArrowheads="1"/>
                </p:cNvSpPr>
                <p:nvPr/>
              </p:nvSpPr>
              <p:spPr bwMode="auto">
                <a:xfrm>
                  <a:off x="3756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5455" name="Line 405"/>
              <p:cNvSpPr>
                <a:spLocks noChangeShapeType="1"/>
              </p:cNvSpPr>
              <p:nvPr/>
            </p:nvSpPr>
            <p:spPr bwMode="auto">
              <a:xfrm>
                <a:off x="2814" y="616"/>
                <a:ext cx="0" cy="31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56" name="Line 406"/>
              <p:cNvSpPr>
                <a:spLocks noChangeShapeType="1"/>
              </p:cNvSpPr>
              <p:nvPr/>
            </p:nvSpPr>
            <p:spPr bwMode="auto">
              <a:xfrm>
                <a:off x="1244" y="2186"/>
                <a:ext cx="31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10" name="Text Box 407"/>
            <p:cNvSpPr txBox="1">
              <a:spLocks noChangeArrowheads="1"/>
            </p:cNvSpPr>
            <p:nvPr/>
          </p:nvSpPr>
          <p:spPr bwMode="auto">
            <a:xfrm>
              <a:off x="2696" y="2212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5411" name="Text Box 408"/>
            <p:cNvSpPr txBox="1">
              <a:spLocks noChangeArrowheads="1"/>
            </p:cNvSpPr>
            <p:nvPr/>
          </p:nvSpPr>
          <p:spPr bwMode="auto">
            <a:xfrm>
              <a:off x="2691" y="2160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5412" name="Text Box 409"/>
            <p:cNvSpPr txBox="1">
              <a:spLocks noChangeArrowheads="1"/>
            </p:cNvSpPr>
            <p:nvPr/>
          </p:nvSpPr>
          <p:spPr bwMode="auto">
            <a:xfrm>
              <a:off x="2860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5413" name="Text Box 410"/>
            <p:cNvSpPr txBox="1">
              <a:spLocks noChangeArrowheads="1"/>
            </p:cNvSpPr>
            <p:nvPr/>
          </p:nvSpPr>
          <p:spPr bwMode="auto">
            <a:xfrm>
              <a:off x="3012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5414" name="Text Box 411"/>
            <p:cNvSpPr txBox="1">
              <a:spLocks noChangeArrowheads="1"/>
            </p:cNvSpPr>
            <p:nvPr/>
          </p:nvSpPr>
          <p:spPr bwMode="auto">
            <a:xfrm>
              <a:off x="3172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15415" name="Text Box 412"/>
            <p:cNvSpPr txBox="1">
              <a:spLocks noChangeArrowheads="1"/>
            </p:cNvSpPr>
            <p:nvPr/>
          </p:nvSpPr>
          <p:spPr bwMode="auto">
            <a:xfrm>
              <a:off x="3316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5416" name="Text Box 413"/>
            <p:cNvSpPr txBox="1">
              <a:spLocks noChangeArrowheads="1"/>
            </p:cNvSpPr>
            <p:nvPr/>
          </p:nvSpPr>
          <p:spPr bwMode="auto">
            <a:xfrm>
              <a:off x="3468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5417" name="Text Box 414"/>
            <p:cNvSpPr txBox="1">
              <a:spLocks noChangeArrowheads="1"/>
            </p:cNvSpPr>
            <p:nvPr/>
          </p:nvSpPr>
          <p:spPr bwMode="auto">
            <a:xfrm>
              <a:off x="3636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5418" name="Text Box 415"/>
            <p:cNvSpPr txBox="1">
              <a:spLocks noChangeArrowheads="1"/>
            </p:cNvSpPr>
            <p:nvPr/>
          </p:nvSpPr>
          <p:spPr bwMode="auto">
            <a:xfrm>
              <a:off x="3788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15419" name="Text Box 416"/>
            <p:cNvSpPr txBox="1">
              <a:spLocks noChangeArrowheads="1"/>
            </p:cNvSpPr>
            <p:nvPr/>
          </p:nvSpPr>
          <p:spPr bwMode="auto">
            <a:xfrm>
              <a:off x="3936" y="2172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15420" name="Text Box 417"/>
            <p:cNvSpPr txBox="1">
              <a:spLocks noChangeArrowheads="1"/>
            </p:cNvSpPr>
            <p:nvPr/>
          </p:nvSpPr>
          <p:spPr bwMode="auto">
            <a:xfrm>
              <a:off x="4096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15421" name="Text Box 418"/>
            <p:cNvSpPr txBox="1">
              <a:spLocks noChangeArrowheads="1"/>
            </p:cNvSpPr>
            <p:nvPr/>
          </p:nvSpPr>
          <p:spPr bwMode="auto">
            <a:xfrm>
              <a:off x="4236" y="2168"/>
              <a:ext cx="2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15422" name="Text Box 419"/>
            <p:cNvSpPr txBox="1">
              <a:spLocks noChangeArrowheads="1"/>
            </p:cNvSpPr>
            <p:nvPr/>
          </p:nvSpPr>
          <p:spPr bwMode="auto">
            <a:xfrm>
              <a:off x="1240" y="2172"/>
              <a:ext cx="2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-9</a:t>
              </a:r>
            </a:p>
          </p:txBody>
        </p:sp>
        <p:sp>
          <p:nvSpPr>
            <p:cNvPr id="15423" name="Text Box 420"/>
            <p:cNvSpPr txBox="1">
              <a:spLocks noChangeArrowheads="1"/>
            </p:cNvSpPr>
            <p:nvPr/>
          </p:nvSpPr>
          <p:spPr bwMode="auto">
            <a:xfrm>
              <a:off x="1408" y="2172"/>
              <a:ext cx="21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-8</a:t>
              </a:r>
            </a:p>
          </p:txBody>
        </p:sp>
        <p:sp>
          <p:nvSpPr>
            <p:cNvPr id="15424" name="Text Box 421"/>
            <p:cNvSpPr txBox="1">
              <a:spLocks noChangeArrowheads="1"/>
            </p:cNvSpPr>
            <p:nvPr/>
          </p:nvSpPr>
          <p:spPr bwMode="auto">
            <a:xfrm>
              <a:off x="1560" y="2176"/>
              <a:ext cx="20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-7</a:t>
              </a:r>
            </a:p>
          </p:txBody>
        </p:sp>
        <p:sp>
          <p:nvSpPr>
            <p:cNvPr id="15425" name="Text Box 422"/>
            <p:cNvSpPr txBox="1">
              <a:spLocks noChangeArrowheads="1"/>
            </p:cNvSpPr>
            <p:nvPr/>
          </p:nvSpPr>
          <p:spPr bwMode="auto">
            <a:xfrm>
              <a:off x="1724" y="2172"/>
              <a:ext cx="2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-6</a:t>
              </a:r>
            </a:p>
          </p:txBody>
        </p:sp>
        <p:sp>
          <p:nvSpPr>
            <p:cNvPr id="15426" name="Text Box 423"/>
            <p:cNvSpPr txBox="1">
              <a:spLocks noChangeArrowheads="1"/>
            </p:cNvSpPr>
            <p:nvPr/>
          </p:nvSpPr>
          <p:spPr bwMode="auto">
            <a:xfrm>
              <a:off x="1868" y="2176"/>
              <a:ext cx="2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-5</a:t>
              </a:r>
            </a:p>
          </p:txBody>
        </p:sp>
        <p:sp>
          <p:nvSpPr>
            <p:cNvPr id="15427" name="Text Box 424"/>
            <p:cNvSpPr txBox="1">
              <a:spLocks noChangeArrowheads="1"/>
            </p:cNvSpPr>
            <p:nvPr/>
          </p:nvSpPr>
          <p:spPr bwMode="auto">
            <a:xfrm>
              <a:off x="2032" y="2172"/>
              <a:ext cx="2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-4</a:t>
              </a:r>
            </a:p>
          </p:txBody>
        </p:sp>
        <p:sp>
          <p:nvSpPr>
            <p:cNvPr id="15428" name="Text Box 425"/>
            <p:cNvSpPr txBox="1">
              <a:spLocks noChangeArrowheads="1"/>
            </p:cNvSpPr>
            <p:nvPr/>
          </p:nvSpPr>
          <p:spPr bwMode="auto">
            <a:xfrm>
              <a:off x="2188" y="2172"/>
              <a:ext cx="24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-3</a:t>
              </a:r>
            </a:p>
          </p:txBody>
        </p:sp>
        <p:sp>
          <p:nvSpPr>
            <p:cNvPr id="15429" name="Text Box 426"/>
            <p:cNvSpPr txBox="1">
              <a:spLocks noChangeArrowheads="1"/>
            </p:cNvSpPr>
            <p:nvPr/>
          </p:nvSpPr>
          <p:spPr bwMode="auto">
            <a:xfrm>
              <a:off x="2344" y="2172"/>
              <a:ext cx="2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-2</a:t>
              </a:r>
            </a:p>
          </p:txBody>
        </p:sp>
        <p:sp>
          <p:nvSpPr>
            <p:cNvPr id="15430" name="Text Box 427"/>
            <p:cNvSpPr txBox="1">
              <a:spLocks noChangeArrowheads="1"/>
            </p:cNvSpPr>
            <p:nvPr/>
          </p:nvSpPr>
          <p:spPr bwMode="auto">
            <a:xfrm>
              <a:off x="2520" y="2176"/>
              <a:ext cx="2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-1</a:t>
              </a:r>
            </a:p>
          </p:txBody>
        </p:sp>
        <p:sp>
          <p:nvSpPr>
            <p:cNvPr id="15431" name="Text Box 428"/>
            <p:cNvSpPr txBox="1">
              <a:spLocks noChangeArrowheads="1"/>
            </p:cNvSpPr>
            <p:nvPr/>
          </p:nvSpPr>
          <p:spPr bwMode="auto">
            <a:xfrm>
              <a:off x="1064" y="2168"/>
              <a:ext cx="24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-10</a:t>
              </a:r>
            </a:p>
          </p:txBody>
        </p:sp>
        <p:sp>
          <p:nvSpPr>
            <p:cNvPr id="15432" name="Text Box 429"/>
            <p:cNvSpPr txBox="1">
              <a:spLocks noChangeArrowheads="1"/>
            </p:cNvSpPr>
            <p:nvPr/>
          </p:nvSpPr>
          <p:spPr bwMode="auto">
            <a:xfrm>
              <a:off x="4424" y="2068"/>
              <a:ext cx="2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20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15433" name="Text Box 430"/>
            <p:cNvSpPr txBox="1">
              <a:spLocks noChangeArrowheads="1"/>
            </p:cNvSpPr>
            <p:nvPr/>
          </p:nvSpPr>
          <p:spPr bwMode="auto">
            <a:xfrm>
              <a:off x="2732" y="316"/>
              <a:ext cx="2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20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15434" name="Text Box 431"/>
            <p:cNvSpPr txBox="1">
              <a:spLocks noChangeArrowheads="1"/>
            </p:cNvSpPr>
            <p:nvPr/>
          </p:nvSpPr>
          <p:spPr bwMode="auto">
            <a:xfrm>
              <a:off x="2697" y="1992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5435" name="Text Box 432"/>
            <p:cNvSpPr txBox="1">
              <a:spLocks noChangeArrowheads="1"/>
            </p:cNvSpPr>
            <p:nvPr/>
          </p:nvSpPr>
          <p:spPr bwMode="auto">
            <a:xfrm>
              <a:off x="2685" y="1842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5436" name="Text Box 433"/>
            <p:cNvSpPr txBox="1">
              <a:spLocks noChangeArrowheads="1"/>
            </p:cNvSpPr>
            <p:nvPr/>
          </p:nvSpPr>
          <p:spPr bwMode="auto">
            <a:xfrm>
              <a:off x="2691" y="1689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15437" name="Text Box 434"/>
            <p:cNvSpPr txBox="1">
              <a:spLocks noChangeArrowheads="1"/>
            </p:cNvSpPr>
            <p:nvPr/>
          </p:nvSpPr>
          <p:spPr bwMode="auto">
            <a:xfrm>
              <a:off x="2685" y="1530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5438" name="Text Box 435"/>
            <p:cNvSpPr txBox="1">
              <a:spLocks noChangeArrowheads="1"/>
            </p:cNvSpPr>
            <p:nvPr/>
          </p:nvSpPr>
          <p:spPr bwMode="auto">
            <a:xfrm>
              <a:off x="2685" y="1365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5439" name="Text Box 436"/>
            <p:cNvSpPr txBox="1">
              <a:spLocks noChangeArrowheads="1"/>
            </p:cNvSpPr>
            <p:nvPr/>
          </p:nvSpPr>
          <p:spPr bwMode="auto">
            <a:xfrm>
              <a:off x="2688" y="1212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5440" name="Text Box 437"/>
            <p:cNvSpPr txBox="1">
              <a:spLocks noChangeArrowheads="1"/>
            </p:cNvSpPr>
            <p:nvPr/>
          </p:nvSpPr>
          <p:spPr bwMode="auto">
            <a:xfrm>
              <a:off x="2685" y="1056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15441" name="Text Box 438"/>
            <p:cNvSpPr txBox="1">
              <a:spLocks noChangeArrowheads="1"/>
            </p:cNvSpPr>
            <p:nvPr/>
          </p:nvSpPr>
          <p:spPr bwMode="auto">
            <a:xfrm>
              <a:off x="2688" y="900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15442" name="Text Box 439"/>
            <p:cNvSpPr txBox="1">
              <a:spLocks noChangeArrowheads="1"/>
            </p:cNvSpPr>
            <p:nvPr/>
          </p:nvSpPr>
          <p:spPr bwMode="auto">
            <a:xfrm>
              <a:off x="2685" y="73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15443" name="Text Box 440"/>
            <p:cNvSpPr txBox="1">
              <a:spLocks noChangeArrowheads="1"/>
            </p:cNvSpPr>
            <p:nvPr/>
          </p:nvSpPr>
          <p:spPr bwMode="auto">
            <a:xfrm>
              <a:off x="2664" y="579"/>
              <a:ext cx="23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15444" name="Text Box 441"/>
            <p:cNvSpPr txBox="1">
              <a:spLocks noChangeArrowheads="1"/>
            </p:cNvSpPr>
            <p:nvPr/>
          </p:nvSpPr>
          <p:spPr bwMode="auto">
            <a:xfrm>
              <a:off x="2676" y="2304"/>
              <a:ext cx="20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-1</a:t>
              </a:r>
            </a:p>
          </p:txBody>
        </p:sp>
        <p:sp>
          <p:nvSpPr>
            <p:cNvPr id="15445" name="Text Box 442"/>
            <p:cNvSpPr txBox="1">
              <a:spLocks noChangeArrowheads="1"/>
            </p:cNvSpPr>
            <p:nvPr/>
          </p:nvSpPr>
          <p:spPr bwMode="auto">
            <a:xfrm>
              <a:off x="2664" y="2469"/>
              <a:ext cx="20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-2</a:t>
              </a:r>
            </a:p>
          </p:txBody>
        </p:sp>
        <p:sp>
          <p:nvSpPr>
            <p:cNvPr id="15446" name="Text Box 443"/>
            <p:cNvSpPr txBox="1">
              <a:spLocks noChangeArrowheads="1"/>
            </p:cNvSpPr>
            <p:nvPr/>
          </p:nvSpPr>
          <p:spPr bwMode="auto">
            <a:xfrm>
              <a:off x="2658" y="2622"/>
              <a:ext cx="20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-3</a:t>
              </a:r>
            </a:p>
          </p:txBody>
        </p:sp>
        <p:sp>
          <p:nvSpPr>
            <p:cNvPr id="15447" name="Text Box 444"/>
            <p:cNvSpPr txBox="1">
              <a:spLocks noChangeArrowheads="1"/>
            </p:cNvSpPr>
            <p:nvPr/>
          </p:nvSpPr>
          <p:spPr bwMode="auto">
            <a:xfrm>
              <a:off x="2655" y="2781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-4</a:t>
              </a:r>
            </a:p>
          </p:txBody>
        </p:sp>
        <p:sp>
          <p:nvSpPr>
            <p:cNvPr id="15448" name="Text Box 445"/>
            <p:cNvSpPr txBox="1">
              <a:spLocks noChangeArrowheads="1"/>
            </p:cNvSpPr>
            <p:nvPr/>
          </p:nvSpPr>
          <p:spPr bwMode="auto">
            <a:xfrm>
              <a:off x="2655" y="2946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-5</a:t>
              </a:r>
            </a:p>
          </p:txBody>
        </p:sp>
        <p:sp>
          <p:nvSpPr>
            <p:cNvPr id="15449" name="Text Box 446"/>
            <p:cNvSpPr txBox="1">
              <a:spLocks noChangeArrowheads="1"/>
            </p:cNvSpPr>
            <p:nvPr/>
          </p:nvSpPr>
          <p:spPr bwMode="auto">
            <a:xfrm>
              <a:off x="2655" y="3093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-6</a:t>
              </a:r>
            </a:p>
          </p:txBody>
        </p:sp>
        <p:sp>
          <p:nvSpPr>
            <p:cNvPr id="15450" name="Text Box 447"/>
            <p:cNvSpPr txBox="1">
              <a:spLocks noChangeArrowheads="1"/>
            </p:cNvSpPr>
            <p:nvPr/>
          </p:nvSpPr>
          <p:spPr bwMode="auto">
            <a:xfrm>
              <a:off x="2658" y="3249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-7</a:t>
              </a:r>
            </a:p>
          </p:txBody>
        </p:sp>
        <p:sp>
          <p:nvSpPr>
            <p:cNvPr id="15451" name="Text Box 448"/>
            <p:cNvSpPr txBox="1">
              <a:spLocks noChangeArrowheads="1"/>
            </p:cNvSpPr>
            <p:nvPr/>
          </p:nvSpPr>
          <p:spPr bwMode="auto">
            <a:xfrm>
              <a:off x="2652" y="3411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-8</a:t>
              </a:r>
            </a:p>
          </p:txBody>
        </p:sp>
        <p:sp>
          <p:nvSpPr>
            <p:cNvPr id="15452" name="Text Box 449"/>
            <p:cNvSpPr txBox="1">
              <a:spLocks noChangeArrowheads="1"/>
            </p:cNvSpPr>
            <p:nvPr/>
          </p:nvSpPr>
          <p:spPr bwMode="auto">
            <a:xfrm>
              <a:off x="2661" y="3564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-9</a:t>
              </a:r>
            </a:p>
          </p:txBody>
        </p:sp>
        <p:sp>
          <p:nvSpPr>
            <p:cNvPr id="15453" name="Text Box 450"/>
            <p:cNvSpPr txBox="1">
              <a:spLocks noChangeArrowheads="1"/>
            </p:cNvSpPr>
            <p:nvPr/>
          </p:nvSpPr>
          <p:spPr bwMode="auto">
            <a:xfrm>
              <a:off x="2631" y="3720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solidFill>
                    <a:srgbClr val="000000"/>
                  </a:solidFill>
                </a:rPr>
                <a:t>-10</a:t>
              </a:r>
            </a:p>
          </p:txBody>
        </p:sp>
      </p:grpSp>
      <p:sp>
        <p:nvSpPr>
          <p:cNvPr id="15363" name="Text Box 462"/>
          <p:cNvSpPr txBox="1">
            <a:spLocks noChangeArrowheads="1"/>
          </p:cNvSpPr>
          <p:nvPr/>
        </p:nvSpPr>
        <p:spPr bwMode="auto">
          <a:xfrm>
            <a:off x="7339013" y="1260475"/>
            <a:ext cx="1576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2000">
                <a:solidFill>
                  <a:srgbClr val="FF0000"/>
                </a:solidFill>
              </a:rPr>
              <a:t>y = 2x + 1</a:t>
            </a:r>
          </a:p>
        </p:txBody>
      </p:sp>
      <p:sp>
        <p:nvSpPr>
          <p:cNvPr id="15364" name="Text Box 473"/>
          <p:cNvSpPr txBox="1">
            <a:spLocks noChangeArrowheads="1"/>
          </p:cNvSpPr>
          <p:nvPr/>
        </p:nvSpPr>
        <p:spPr bwMode="auto">
          <a:xfrm>
            <a:off x="38100" y="1133475"/>
            <a:ext cx="1663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2000">
                <a:solidFill>
                  <a:srgbClr val="00B050"/>
                </a:solidFill>
              </a:rPr>
              <a:t>y = -x - 5</a:t>
            </a:r>
          </a:p>
        </p:txBody>
      </p:sp>
      <p:sp>
        <p:nvSpPr>
          <p:cNvPr id="15365" name="Text Box 502"/>
          <p:cNvSpPr txBox="1">
            <a:spLocks noChangeArrowheads="1"/>
          </p:cNvSpPr>
          <p:nvPr/>
        </p:nvSpPr>
        <p:spPr bwMode="auto">
          <a:xfrm>
            <a:off x="7351713" y="1804988"/>
            <a:ext cx="357187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b="1">
                <a:solidFill>
                  <a:srgbClr val="FF0000"/>
                </a:solidFill>
              </a:rPr>
              <a:t>x </a:t>
            </a:r>
          </a:p>
          <a:p>
            <a:pPr>
              <a:spcBef>
                <a:spcPct val="50000"/>
              </a:spcBef>
            </a:pPr>
            <a:r>
              <a:rPr lang="en-GB" b="1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15366" name="Text Box 503"/>
          <p:cNvSpPr txBox="1">
            <a:spLocks noChangeArrowheads="1"/>
          </p:cNvSpPr>
          <p:nvPr/>
        </p:nvSpPr>
        <p:spPr bwMode="auto">
          <a:xfrm>
            <a:off x="7708900" y="1828800"/>
            <a:ext cx="33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</a:rPr>
              <a:t>0 </a:t>
            </a:r>
            <a:endParaRPr lang="en-GB" sz="160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15367" name="Text Box 504"/>
          <p:cNvSpPr txBox="1">
            <a:spLocks noChangeArrowheads="1"/>
          </p:cNvSpPr>
          <p:nvPr/>
        </p:nvSpPr>
        <p:spPr bwMode="auto">
          <a:xfrm>
            <a:off x="7672388" y="2271713"/>
            <a:ext cx="4619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</a:rPr>
              <a:t> 1 </a:t>
            </a:r>
            <a:endParaRPr lang="en-GB" sz="160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15368" name="Text Box 505"/>
          <p:cNvSpPr txBox="1">
            <a:spLocks noChangeArrowheads="1"/>
          </p:cNvSpPr>
          <p:nvPr/>
        </p:nvSpPr>
        <p:spPr bwMode="auto">
          <a:xfrm>
            <a:off x="8105775" y="1828800"/>
            <a:ext cx="3127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sym typeface="Symbol" pitchFamily="18" charset="2"/>
              </a:rPr>
              <a:t>1</a:t>
            </a:r>
          </a:p>
        </p:txBody>
      </p:sp>
      <p:sp>
        <p:nvSpPr>
          <p:cNvPr id="15369" name="Text Box 506"/>
          <p:cNvSpPr txBox="1">
            <a:spLocks noChangeArrowheads="1"/>
          </p:cNvSpPr>
          <p:nvPr/>
        </p:nvSpPr>
        <p:spPr bwMode="auto">
          <a:xfrm>
            <a:off x="8086725" y="2271713"/>
            <a:ext cx="5191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</a:rPr>
              <a:t> 3 </a:t>
            </a:r>
            <a:endParaRPr lang="en-GB" sz="160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15370" name="Text Box 507"/>
          <p:cNvSpPr txBox="1">
            <a:spLocks noChangeArrowheads="1"/>
          </p:cNvSpPr>
          <p:nvPr/>
        </p:nvSpPr>
        <p:spPr bwMode="auto">
          <a:xfrm>
            <a:off x="8485188" y="1828800"/>
            <a:ext cx="4302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</a:rPr>
              <a:t>3</a:t>
            </a:r>
            <a:endParaRPr lang="en-GB" sz="160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15371" name="Text Box 508"/>
          <p:cNvSpPr txBox="1">
            <a:spLocks noChangeArrowheads="1"/>
          </p:cNvSpPr>
          <p:nvPr/>
        </p:nvSpPr>
        <p:spPr bwMode="auto">
          <a:xfrm>
            <a:off x="8507413" y="2271713"/>
            <a:ext cx="547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</a:rPr>
              <a:t>7 </a:t>
            </a:r>
            <a:endParaRPr lang="en-GB" sz="160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15372" name="Text Box 509"/>
          <p:cNvSpPr txBox="1">
            <a:spLocks noChangeArrowheads="1"/>
          </p:cNvSpPr>
          <p:nvPr/>
        </p:nvSpPr>
        <p:spPr bwMode="auto">
          <a:xfrm>
            <a:off x="165100" y="1690688"/>
            <a:ext cx="3175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b="1">
                <a:solidFill>
                  <a:srgbClr val="333399"/>
                </a:solidFill>
              </a:rPr>
              <a:t>x</a:t>
            </a:r>
          </a:p>
          <a:p>
            <a:pPr>
              <a:spcBef>
                <a:spcPct val="50000"/>
              </a:spcBef>
            </a:pPr>
            <a:r>
              <a:rPr lang="en-GB" b="1">
                <a:solidFill>
                  <a:srgbClr val="333399"/>
                </a:solidFill>
              </a:rPr>
              <a:t>y</a:t>
            </a:r>
          </a:p>
        </p:txBody>
      </p:sp>
      <p:sp>
        <p:nvSpPr>
          <p:cNvPr id="15373" name="Text Box 510"/>
          <p:cNvSpPr txBox="1">
            <a:spLocks noChangeArrowheads="1"/>
          </p:cNvSpPr>
          <p:nvPr/>
        </p:nvSpPr>
        <p:spPr bwMode="auto">
          <a:xfrm>
            <a:off x="561975" y="1727200"/>
            <a:ext cx="4000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33CC33"/>
                </a:solidFill>
              </a:rPr>
              <a:t>0 </a:t>
            </a:r>
            <a:endParaRPr lang="en-GB" sz="1600">
              <a:solidFill>
                <a:srgbClr val="33CC33"/>
              </a:solidFill>
              <a:sym typeface="Symbol" pitchFamily="18" charset="2"/>
            </a:endParaRPr>
          </a:p>
        </p:txBody>
      </p:sp>
      <p:sp>
        <p:nvSpPr>
          <p:cNvPr id="15374" name="Text Box 511"/>
          <p:cNvSpPr txBox="1">
            <a:spLocks noChangeArrowheads="1"/>
          </p:cNvSpPr>
          <p:nvPr/>
        </p:nvSpPr>
        <p:spPr bwMode="auto">
          <a:xfrm>
            <a:off x="434975" y="2171700"/>
            <a:ext cx="4619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33CC33"/>
                </a:solidFill>
              </a:rPr>
              <a:t> -5 </a:t>
            </a:r>
            <a:endParaRPr lang="en-GB" sz="1600">
              <a:solidFill>
                <a:srgbClr val="33CC33"/>
              </a:solidFill>
              <a:sym typeface="Symbol" pitchFamily="18" charset="2"/>
            </a:endParaRPr>
          </a:p>
        </p:txBody>
      </p:sp>
      <p:sp>
        <p:nvSpPr>
          <p:cNvPr id="15375" name="Text Box 512"/>
          <p:cNvSpPr txBox="1">
            <a:spLocks noChangeArrowheads="1"/>
          </p:cNvSpPr>
          <p:nvPr/>
        </p:nvSpPr>
        <p:spPr bwMode="auto">
          <a:xfrm>
            <a:off x="922338" y="1727200"/>
            <a:ext cx="365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33CC33"/>
                </a:solidFill>
              </a:rPr>
              <a:t>1 </a:t>
            </a:r>
            <a:endParaRPr lang="en-GB" sz="1600">
              <a:solidFill>
                <a:srgbClr val="33CC33"/>
              </a:solidFill>
              <a:sym typeface="Symbol" pitchFamily="18" charset="2"/>
            </a:endParaRPr>
          </a:p>
        </p:txBody>
      </p:sp>
      <p:sp>
        <p:nvSpPr>
          <p:cNvPr id="15376" name="Text Box 513"/>
          <p:cNvSpPr txBox="1">
            <a:spLocks noChangeArrowheads="1"/>
          </p:cNvSpPr>
          <p:nvPr/>
        </p:nvSpPr>
        <p:spPr bwMode="auto">
          <a:xfrm>
            <a:off x="728663" y="2171700"/>
            <a:ext cx="5191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33CC33"/>
                </a:solidFill>
              </a:rPr>
              <a:t> -6 </a:t>
            </a:r>
            <a:endParaRPr lang="en-GB" sz="1600">
              <a:solidFill>
                <a:srgbClr val="33CC33"/>
              </a:solidFill>
              <a:sym typeface="Symbol" pitchFamily="18" charset="2"/>
            </a:endParaRPr>
          </a:p>
        </p:txBody>
      </p:sp>
      <p:sp>
        <p:nvSpPr>
          <p:cNvPr id="15377" name="Text Box 514"/>
          <p:cNvSpPr txBox="1">
            <a:spLocks noChangeArrowheads="1"/>
          </p:cNvSpPr>
          <p:nvPr/>
        </p:nvSpPr>
        <p:spPr bwMode="auto">
          <a:xfrm>
            <a:off x="1260475" y="1725613"/>
            <a:ext cx="412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33CC33"/>
                </a:solidFill>
                <a:sym typeface="Symbol" pitchFamily="18" charset="2"/>
              </a:rPr>
              <a:t>3</a:t>
            </a:r>
          </a:p>
        </p:txBody>
      </p:sp>
      <p:sp>
        <p:nvSpPr>
          <p:cNvPr id="15378" name="Text Box 515"/>
          <p:cNvSpPr txBox="1">
            <a:spLocks noChangeArrowheads="1"/>
          </p:cNvSpPr>
          <p:nvPr/>
        </p:nvSpPr>
        <p:spPr bwMode="auto">
          <a:xfrm>
            <a:off x="1193800" y="2171700"/>
            <a:ext cx="5476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33CC33"/>
                </a:solidFill>
              </a:rPr>
              <a:t>-8 </a:t>
            </a:r>
            <a:endParaRPr lang="en-GB" sz="1600">
              <a:solidFill>
                <a:srgbClr val="33CC33"/>
              </a:solidFill>
              <a:sym typeface="Symbol" pitchFamily="18" charset="2"/>
            </a:endParaRPr>
          </a:p>
        </p:txBody>
      </p:sp>
      <p:cxnSp>
        <p:nvCxnSpPr>
          <p:cNvPr id="534" name="Straight Connector 533"/>
          <p:cNvCxnSpPr/>
          <p:nvPr/>
        </p:nvCxnSpPr>
        <p:spPr>
          <a:xfrm>
            <a:off x="152400" y="2108200"/>
            <a:ext cx="13208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Straight Connector 536"/>
          <p:cNvCxnSpPr/>
          <p:nvPr/>
        </p:nvCxnSpPr>
        <p:spPr>
          <a:xfrm>
            <a:off x="7416800" y="2222500"/>
            <a:ext cx="15367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Straight Connector 540"/>
          <p:cNvCxnSpPr/>
          <p:nvPr/>
        </p:nvCxnSpPr>
        <p:spPr>
          <a:xfrm rot="5400000" flipH="1" flipV="1">
            <a:off x="127794" y="2096294"/>
            <a:ext cx="7350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Connector 542"/>
          <p:cNvCxnSpPr/>
          <p:nvPr/>
        </p:nvCxnSpPr>
        <p:spPr>
          <a:xfrm rot="5400000" flipH="1" flipV="1">
            <a:off x="7304088" y="2209800"/>
            <a:ext cx="73501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83" name="TextBox 537"/>
          <p:cNvSpPr txBox="1">
            <a:spLocks noChangeArrowheads="1"/>
          </p:cNvSpPr>
          <p:nvPr/>
        </p:nvSpPr>
        <p:spPr bwMode="auto">
          <a:xfrm>
            <a:off x="798513" y="65088"/>
            <a:ext cx="7397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rgbClr val="000000"/>
                </a:solidFill>
              </a:rPr>
              <a:t>Straight line equation and the gradient connection</a:t>
            </a:r>
          </a:p>
        </p:txBody>
      </p:sp>
      <p:sp>
        <p:nvSpPr>
          <p:cNvPr id="540" name="TextBox 539"/>
          <p:cNvSpPr txBox="1">
            <a:spLocks noChangeArrowheads="1"/>
          </p:cNvSpPr>
          <p:nvPr/>
        </p:nvSpPr>
        <p:spPr bwMode="auto">
          <a:xfrm>
            <a:off x="463550" y="5070475"/>
            <a:ext cx="1028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rgbClr val="000000"/>
                </a:solidFill>
              </a:rPr>
              <a:t>m = -1</a:t>
            </a:r>
          </a:p>
        </p:txBody>
      </p:sp>
      <p:sp>
        <p:nvSpPr>
          <p:cNvPr id="544" name="TextBox 543"/>
          <p:cNvSpPr txBox="1">
            <a:spLocks noChangeArrowheads="1"/>
          </p:cNvSpPr>
          <p:nvPr/>
        </p:nvSpPr>
        <p:spPr bwMode="auto">
          <a:xfrm>
            <a:off x="7851775" y="5070475"/>
            <a:ext cx="950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rgbClr val="000000"/>
                </a:solidFill>
              </a:rPr>
              <a:t>m = 2</a:t>
            </a:r>
          </a:p>
        </p:txBody>
      </p:sp>
      <p:graphicFrame>
        <p:nvGraphicFramePr>
          <p:cNvPr id="105492" name="Object 20"/>
          <p:cNvGraphicFramePr>
            <a:graphicFrameLocks noChangeAspect="1"/>
          </p:cNvGraphicFramePr>
          <p:nvPr/>
        </p:nvGraphicFramePr>
        <p:xfrm>
          <a:off x="9525" y="3913188"/>
          <a:ext cx="1725613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57" name="Equation" r:id="rId3" imgW="939392" imgH="482391" progId="Equation.DSMT4">
                  <p:embed/>
                </p:oleObj>
              </mc:Choice>
              <mc:Fallback>
                <p:oleObj name="Equation" r:id="rId3" imgW="939392" imgH="482391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" y="3913188"/>
                        <a:ext cx="1725613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/>
        </p:nvGraphicFramePr>
        <p:xfrm>
          <a:off x="7334250" y="3913188"/>
          <a:ext cx="172402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58" name="Equation" r:id="rId5" imgW="939392" imgH="482391" progId="Equation.DSMT4">
                  <p:embed/>
                </p:oleObj>
              </mc:Choice>
              <mc:Fallback>
                <p:oleObj name="Equation" r:id="rId5" imgW="939392" imgH="482391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0" y="3913188"/>
                        <a:ext cx="1724025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97"/>
          <p:cNvGrpSpPr>
            <a:grpSpLocks/>
          </p:cNvGrpSpPr>
          <p:nvPr/>
        </p:nvGrpSpPr>
        <p:grpSpPr bwMode="auto">
          <a:xfrm>
            <a:off x="4165600" y="1130300"/>
            <a:ext cx="1384300" cy="4660900"/>
            <a:chOff x="4165600" y="1130300"/>
            <a:chExt cx="1384300" cy="4660900"/>
          </a:xfrm>
        </p:grpSpPr>
        <p:grpSp>
          <p:nvGrpSpPr>
            <p:cNvPr id="15389" name="Group 474"/>
            <p:cNvGrpSpPr>
              <a:grpSpLocks/>
            </p:cNvGrpSpPr>
            <p:nvPr/>
          </p:nvGrpSpPr>
          <p:grpSpPr bwMode="auto">
            <a:xfrm>
              <a:off x="4357688" y="4632325"/>
              <a:ext cx="209550" cy="152400"/>
              <a:chOff x="651" y="2560"/>
              <a:chExt cx="132" cy="96"/>
            </a:xfrm>
          </p:grpSpPr>
          <p:sp>
            <p:nvSpPr>
              <p:cNvPr id="15407" name="Line 475"/>
              <p:cNvSpPr>
                <a:spLocks noChangeShapeType="1"/>
              </p:cNvSpPr>
              <p:nvPr/>
            </p:nvSpPr>
            <p:spPr bwMode="auto">
              <a:xfrm>
                <a:off x="680" y="2560"/>
                <a:ext cx="72" cy="96"/>
              </a:xfrm>
              <a:prstGeom prst="line">
                <a:avLst/>
              </a:prstGeom>
              <a:noFill/>
              <a:ln w="28575">
                <a:solidFill>
                  <a:srgbClr val="33CC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8" name="Line 476"/>
              <p:cNvSpPr>
                <a:spLocks noChangeShapeType="1"/>
              </p:cNvSpPr>
              <p:nvPr/>
            </p:nvSpPr>
            <p:spPr bwMode="auto">
              <a:xfrm flipV="1">
                <a:off x="651" y="2568"/>
                <a:ext cx="132" cy="87"/>
              </a:xfrm>
              <a:prstGeom prst="line">
                <a:avLst/>
              </a:prstGeom>
              <a:noFill/>
              <a:ln w="28575">
                <a:solidFill>
                  <a:srgbClr val="33CC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390" name="Group 477"/>
            <p:cNvGrpSpPr>
              <a:grpSpLocks/>
            </p:cNvGrpSpPr>
            <p:nvPr/>
          </p:nvGrpSpPr>
          <p:grpSpPr bwMode="auto">
            <a:xfrm>
              <a:off x="4621213" y="4905375"/>
              <a:ext cx="209550" cy="152400"/>
              <a:chOff x="651" y="2560"/>
              <a:chExt cx="132" cy="96"/>
            </a:xfrm>
          </p:grpSpPr>
          <p:sp>
            <p:nvSpPr>
              <p:cNvPr id="15405" name="Line 478"/>
              <p:cNvSpPr>
                <a:spLocks noChangeShapeType="1"/>
              </p:cNvSpPr>
              <p:nvPr/>
            </p:nvSpPr>
            <p:spPr bwMode="auto">
              <a:xfrm>
                <a:off x="680" y="2560"/>
                <a:ext cx="72" cy="96"/>
              </a:xfrm>
              <a:prstGeom prst="line">
                <a:avLst/>
              </a:prstGeom>
              <a:noFill/>
              <a:ln w="28575">
                <a:solidFill>
                  <a:srgbClr val="33CC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6" name="Line 479"/>
              <p:cNvSpPr>
                <a:spLocks noChangeShapeType="1"/>
              </p:cNvSpPr>
              <p:nvPr/>
            </p:nvSpPr>
            <p:spPr bwMode="auto">
              <a:xfrm flipV="1">
                <a:off x="651" y="2568"/>
                <a:ext cx="132" cy="87"/>
              </a:xfrm>
              <a:prstGeom prst="line">
                <a:avLst/>
              </a:prstGeom>
              <a:noFill/>
              <a:ln w="28575">
                <a:solidFill>
                  <a:srgbClr val="33CC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391" name="Group 480"/>
            <p:cNvGrpSpPr>
              <a:grpSpLocks/>
            </p:cNvGrpSpPr>
            <p:nvPr/>
          </p:nvGrpSpPr>
          <p:grpSpPr bwMode="auto">
            <a:xfrm>
              <a:off x="5118100" y="5395913"/>
              <a:ext cx="209550" cy="152400"/>
              <a:chOff x="651" y="2560"/>
              <a:chExt cx="132" cy="96"/>
            </a:xfrm>
          </p:grpSpPr>
          <p:sp>
            <p:nvSpPr>
              <p:cNvPr id="15403" name="Line 481"/>
              <p:cNvSpPr>
                <a:spLocks noChangeShapeType="1"/>
              </p:cNvSpPr>
              <p:nvPr/>
            </p:nvSpPr>
            <p:spPr bwMode="auto">
              <a:xfrm>
                <a:off x="680" y="2560"/>
                <a:ext cx="72" cy="96"/>
              </a:xfrm>
              <a:prstGeom prst="line">
                <a:avLst/>
              </a:prstGeom>
              <a:noFill/>
              <a:ln w="28575">
                <a:solidFill>
                  <a:srgbClr val="33CC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4" name="Line 482"/>
              <p:cNvSpPr>
                <a:spLocks noChangeShapeType="1"/>
              </p:cNvSpPr>
              <p:nvPr/>
            </p:nvSpPr>
            <p:spPr bwMode="auto">
              <a:xfrm flipV="1">
                <a:off x="651" y="2568"/>
                <a:ext cx="132" cy="87"/>
              </a:xfrm>
              <a:prstGeom prst="line">
                <a:avLst/>
              </a:prstGeom>
              <a:noFill/>
              <a:ln w="28575">
                <a:solidFill>
                  <a:srgbClr val="33CC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392" name="Group 485"/>
            <p:cNvGrpSpPr>
              <a:grpSpLocks/>
            </p:cNvGrpSpPr>
            <p:nvPr/>
          </p:nvGrpSpPr>
          <p:grpSpPr bwMode="auto">
            <a:xfrm>
              <a:off x="4402138" y="3167063"/>
              <a:ext cx="139700" cy="149225"/>
              <a:chOff x="704" y="2464"/>
              <a:chExt cx="88" cy="94"/>
            </a:xfrm>
          </p:grpSpPr>
          <p:sp>
            <p:nvSpPr>
              <p:cNvPr id="15401" name="Line 486"/>
              <p:cNvSpPr>
                <a:spLocks noChangeShapeType="1"/>
              </p:cNvSpPr>
              <p:nvPr/>
            </p:nvSpPr>
            <p:spPr bwMode="auto">
              <a:xfrm>
                <a:off x="704" y="2464"/>
                <a:ext cx="88" cy="8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2" name="Line 487"/>
              <p:cNvSpPr>
                <a:spLocks noChangeShapeType="1"/>
              </p:cNvSpPr>
              <p:nvPr/>
            </p:nvSpPr>
            <p:spPr bwMode="auto">
              <a:xfrm rot="5556154">
                <a:off x="704" y="2470"/>
                <a:ext cx="88" cy="8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393" name="Group 488"/>
            <p:cNvGrpSpPr>
              <a:grpSpLocks/>
            </p:cNvGrpSpPr>
            <p:nvPr/>
          </p:nvGrpSpPr>
          <p:grpSpPr bwMode="auto">
            <a:xfrm>
              <a:off x="4667250" y="2641600"/>
              <a:ext cx="139700" cy="149225"/>
              <a:chOff x="704" y="2464"/>
              <a:chExt cx="88" cy="94"/>
            </a:xfrm>
          </p:grpSpPr>
          <p:sp>
            <p:nvSpPr>
              <p:cNvPr id="15399" name="Line 489"/>
              <p:cNvSpPr>
                <a:spLocks noChangeShapeType="1"/>
              </p:cNvSpPr>
              <p:nvPr/>
            </p:nvSpPr>
            <p:spPr bwMode="auto">
              <a:xfrm>
                <a:off x="704" y="2464"/>
                <a:ext cx="88" cy="8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0" name="Line 490"/>
              <p:cNvSpPr>
                <a:spLocks noChangeShapeType="1"/>
              </p:cNvSpPr>
              <p:nvPr/>
            </p:nvSpPr>
            <p:spPr bwMode="auto">
              <a:xfrm rot="5556154">
                <a:off x="704" y="2470"/>
                <a:ext cx="88" cy="8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394" name="Group 491"/>
            <p:cNvGrpSpPr>
              <a:grpSpLocks/>
            </p:cNvGrpSpPr>
            <p:nvPr/>
          </p:nvGrpSpPr>
          <p:grpSpPr bwMode="auto">
            <a:xfrm>
              <a:off x="5145088" y="1668463"/>
              <a:ext cx="139700" cy="149225"/>
              <a:chOff x="704" y="2464"/>
              <a:chExt cx="88" cy="94"/>
            </a:xfrm>
          </p:grpSpPr>
          <p:sp>
            <p:nvSpPr>
              <p:cNvPr id="15397" name="Line 492"/>
              <p:cNvSpPr>
                <a:spLocks noChangeShapeType="1"/>
              </p:cNvSpPr>
              <p:nvPr/>
            </p:nvSpPr>
            <p:spPr bwMode="auto">
              <a:xfrm>
                <a:off x="704" y="2464"/>
                <a:ext cx="88" cy="8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8" name="Line 493"/>
              <p:cNvSpPr>
                <a:spLocks noChangeShapeType="1"/>
              </p:cNvSpPr>
              <p:nvPr/>
            </p:nvSpPr>
            <p:spPr bwMode="auto">
              <a:xfrm rot="5556154">
                <a:off x="704" y="2470"/>
                <a:ext cx="88" cy="8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95" name="Line 494"/>
            <p:cNvSpPr>
              <a:spLocks noChangeShapeType="1"/>
            </p:cNvSpPr>
            <p:nvPr/>
          </p:nvSpPr>
          <p:spPr bwMode="auto">
            <a:xfrm flipH="1">
              <a:off x="4398963" y="1130300"/>
              <a:ext cx="1112837" cy="2276475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Line 494"/>
            <p:cNvSpPr>
              <a:spLocks noChangeShapeType="1"/>
            </p:cNvSpPr>
            <p:nvPr/>
          </p:nvSpPr>
          <p:spPr bwMode="auto">
            <a:xfrm flipH="1" flipV="1">
              <a:off x="4165600" y="4419600"/>
              <a:ext cx="1384300" cy="1371600"/>
            </a:xfrm>
            <a:prstGeom prst="line">
              <a:avLst/>
            </a:prstGeom>
            <a:noFill/>
            <a:ln w="19050">
              <a:solidFill>
                <a:srgbClr val="33CC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5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" grpId="0"/>
      <p:bldP spid="5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25"/>
          <p:cNvSpPr txBox="1">
            <a:spLocks noChangeArrowheads="1"/>
          </p:cNvSpPr>
          <p:nvPr/>
        </p:nvSpPr>
        <p:spPr bwMode="auto">
          <a:xfrm>
            <a:off x="1089025" y="1989138"/>
            <a:ext cx="6962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rgbClr val="FFFF00"/>
                </a:solidFill>
              </a:rPr>
              <a:t>All straight lines have the equation of the form </a:t>
            </a:r>
          </a:p>
        </p:txBody>
      </p:sp>
      <p:sp>
        <p:nvSpPr>
          <p:cNvPr id="16387" name="Text Box 659"/>
          <p:cNvSpPr txBox="1">
            <a:spLocks noChangeArrowheads="1"/>
          </p:cNvSpPr>
          <p:nvPr/>
        </p:nvSpPr>
        <p:spPr bwMode="auto">
          <a:xfrm>
            <a:off x="3184525" y="2905125"/>
            <a:ext cx="27717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400">
                <a:solidFill>
                  <a:srgbClr val="FFFFFF"/>
                </a:solidFill>
              </a:rPr>
              <a:t>y = </a:t>
            </a:r>
            <a:r>
              <a:rPr lang="en-GB" sz="4400">
                <a:solidFill>
                  <a:srgbClr val="FFFF00"/>
                </a:solidFill>
              </a:rPr>
              <a:t>m</a:t>
            </a:r>
            <a:r>
              <a:rPr lang="en-GB" sz="4400">
                <a:solidFill>
                  <a:srgbClr val="FFFFFF"/>
                </a:solidFill>
              </a:rPr>
              <a:t>x + </a:t>
            </a:r>
            <a:r>
              <a:rPr lang="en-GB" sz="4400">
                <a:solidFill>
                  <a:srgbClr val="66FF33"/>
                </a:solidFill>
              </a:rPr>
              <a:t>c</a:t>
            </a:r>
          </a:p>
        </p:txBody>
      </p:sp>
      <p:sp>
        <p:nvSpPr>
          <p:cNvPr id="140958" name="Rectangle 67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Straight Line Equation</a:t>
            </a:r>
          </a:p>
        </p:txBody>
      </p:sp>
      <p:sp>
        <p:nvSpPr>
          <p:cNvPr id="16389" name="TextBox 1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1506538" y="4152900"/>
            <a:ext cx="6127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600">
                <a:solidFill>
                  <a:srgbClr val="FFFFFF"/>
                </a:solidFill>
                <a:hlinkClick r:id="rId2"/>
              </a:rPr>
              <a:t>Let’s investigate properties</a:t>
            </a:r>
            <a:endParaRPr lang="en-GB" sz="3600">
              <a:solidFill>
                <a:srgbClr val="FFFFFF"/>
              </a:solidFill>
            </a:endParaRPr>
          </a:p>
        </p:txBody>
      </p:sp>
      <p:sp>
        <p:nvSpPr>
          <p:cNvPr id="16390" name="TextBox 11"/>
          <p:cNvSpPr txBox="1">
            <a:spLocks noChangeArrowheads="1"/>
          </p:cNvSpPr>
          <p:nvPr/>
        </p:nvSpPr>
        <p:spPr bwMode="auto">
          <a:xfrm>
            <a:off x="2767013" y="4940300"/>
            <a:ext cx="3606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rgbClr val="FFFF00"/>
                </a:solidFill>
              </a:rPr>
              <a:t>(You need GeoGebra to run link)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41" name="Line 653"/>
          <p:cNvSpPr>
            <a:spLocks noChangeShapeType="1"/>
          </p:cNvSpPr>
          <p:nvPr/>
        </p:nvSpPr>
        <p:spPr bwMode="auto">
          <a:xfrm flipV="1">
            <a:off x="5718175" y="3127375"/>
            <a:ext cx="1885950" cy="18383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0952" name="Line 664"/>
          <p:cNvSpPr>
            <a:spLocks noChangeShapeType="1"/>
          </p:cNvSpPr>
          <p:nvPr/>
        </p:nvSpPr>
        <p:spPr bwMode="auto">
          <a:xfrm flipV="1">
            <a:off x="5756275" y="3190875"/>
            <a:ext cx="1784350" cy="1736725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2" name="Text Box 527"/>
          <p:cNvSpPr txBox="1">
            <a:spLocks noChangeArrowheads="1"/>
          </p:cNvSpPr>
          <p:nvPr/>
        </p:nvSpPr>
        <p:spPr bwMode="auto">
          <a:xfrm>
            <a:off x="7696200" y="4929188"/>
            <a:ext cx="3571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7</a:t>
            </a:r>
          </a:p>
        </p:txBody>
      </p:sp>
      <p:sp>
        <p:nvSpPr>
          <p:cNvPr id="17413" name="Text Box 528"/>
          <p:cNvSpPr txBox="1">
            <a:spLocks noChangeArrowheads="1"/>
          </p:cNvSpPr>
          <p:nvPr/>
        </p:nvSpPr>
        <p:spPr bwMode="auto">
          <a:xfrm>
            <a:off x="6778625" y="4929188"/>
            <a:ext cx="3571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4</a:t>
            </a:r>
          </a:p>
        </p:txBody>
      </p:sp>
      <p:sp>
        <p:nvSpPr>
          <p:cNvPr id="17414" name="Text Box 529"/>
          <p:cNvSpPr txBox="1">
            <a:spLocks noChangeArrowheads="1"/>
          </p:cNvSpPr>
          <p:nvPr/>
        </p:nvSpPr>
        <p:spPr bwMode="auto">
          <a:xfrm>
            <a:off x="5892800" y="4929188"/>
            <a:ext cx="3571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1</a:t>
            </a:r>
          </a:p>
        </p:txBody>
      </p:sp>
      <p:sp>
        <p:nvSpPr>
          <p:cNvPr id="17415" name="Text Box 530"/>
          <p:cNvSpPr txBox="1">
            <a:spLocks noChangeArrowheads="1"/>
          </p:cNvSpPr>
          <p:nvPr/>
        </p:nvSpPr>
        <p:spPr bwMode="auto">
          <a:xfrm>
            <a:off x="6188075" y="4929188"/>
            <a:ext cx="3571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2</a:t>
            </a:r>
          </a:p>
        </p:txBody>
      </p:sp>
      <p:sp>
        <p:nvSpPr>
          <p:cNvPr id="17416" name="Text Box 531"/>
          <p:cNvSpPr txBox="1">
            <a:spLocks noChangeArrowheads="1"/>
          </p:cNvSpPr>
          <p:nvPr/>
        </p:nvSpPr>
        <p:spPr bwMode="auto">
          <a:xfrm>
            <a:off x="6499225" y="4929188"/>
            <a:ext cx="3571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3</a:t>
            </a:r>
          </a:p>
        </p:txBody>
      </p:sp>
      <p:sp>
        <p:nvSpPr>
          <p:cNvPr id="17417" name="Text Box 532"/>
          <p:cNvSpPr txBox="1">
            <a:spLocks noChangeArrowheads="1"/>
          </p:cNvSpPr>
          <p:nvPr/>
        </p:nvSpPr>
        <p:spPr bwMode="auto">
          <a:xfrm>
            <a:off x="7073900" y="4929188"/>
            <a:ext cx="3571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5</a:t>
            </a:r>
          </a:p>
        </p:txBody>
      </p:sp>
      <p:sp>
        <p:nvSpPr>
          <p:cNvPr id="17418" name="Text Box 533"/>
          <p:cNvSpPr txBox="1">
            <a:spLocks noChangeArrowheads="1"/>
          </p:cNvSpPr>
          <p:nvPr/>
        </p:nvSpPr>
        <p:spPr bwMode="auto">
          <a:xfrm>
            <a:off x="7400925" y="4929188"/>
            <a:ext cx="3571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6</a:t>
            </a:r>
          </a:p>
        </p:txBody>
      </p:sp>
      <p:sp>
        <p:nvSpPr>
          <p:cNvPr id="17419" name="Text Box 534"/>
          <p:cNvSpPr txBox="1">
            <a:spLocks noChangeArrowheads="1"/>
          </p:cNvSpPr>
          <p:nvPr/>
        </p:nvSpPr>
        <p:spPr bwMode="auto">
          <a:xfrm>
            <a:off x="7983538" y="4929188"/>
            <a:ext cx="3571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8</a:t>
            </a:r>
          </a:p>
        </p:txBody>
      </p:sp>
      <p:sp>
        <p:nvSpPr>
          <p:cNvPr id="17420" name="Text Box 535"/>
          <p:cNvSpPr txBox="1">
            <a:spLocks noChangeArrowheads="1"/>
          </p:cNvSpPr>
          <p:nvPr/>
        </p:nvSpPr>
        <p:spPr bwMode="auto">
          <a:xfrm>
            <a:off x="8566150" y="4921250"/>
            <a:ext cx="4429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10</a:t>
            </a:r>
          </a:p>
        </p:txBody>
      </p:sp>
      <p:sp>
        <p:nvSpPr>
          <p:cNvPr id="17421" name="Text Box 536"/>
          <p:cNvSpPr txBox="1">
            <a:spLocks noChangeArrowheads="1"/>
          </p:cNvSpPr>
          <p:nvPr/>
        </p:nvSpPr>
        <p:spPr bwMode="auto">
          <a:xfrm>
            <a:off x="5487988" y="4906963"/>
            <a:ext cx="3571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0</a:t>
            </a:r>
          </a:p>
        </p:txBody>
      </p:sp>
      <p:sp>
        <p:nvSpPr>
          <p:cNvPr id="17422" name="Text Box 537"/>
          <p:cNvSpPr txBox="1">
            <a:spLocks noChangeArrowheads="1"/>
          </p:cNvSpPr>
          <p:nvPr/>
        </p:nvSpPr>
        <p:spPr bwMode="auto">
          <a:xfrm>
            <a:off x="5499100" y="4594225"/>
            <a:ext cx="358775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1</a:t>
            </a:r>
          </a:p>
        </p:txBody>
      </p:sp>
      <p:sp>
        <p:nvSpPr>
          <p:cNvPr id="17423" name="Text Box 538"/>
          <p:cNvSpPr txBox="1">
            <a:spLocks noChangeArrowheads="1"/>
          </p:cNvSpPr>
          <p:nvPr/>
        </p:nvSpPr>
        <p:spPr bwMode="auto">
          <a:xfrm>
            <a:off x="5476875" y="4313238"/>
            <a:ext cx="3571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2</a:t>
            </a:r>
          </a:p>
        </p:txBody>
      </p:sp>
      <p:sp>
        <p:nvSpPr>
          <p:cNvPr id="17424" name="Text Box 539"/>
          <p:cNvSpPr txBox="1">
            <a:spLocks noChangeArrowheads="1"/>
          </p:cNvSpPr>
          <p:nvPr/>
        </p:nvSpPr>
        <p:spPr bwMode="auto">
          <a:xfrm>
            <a:off x="5487988" y="4027488"/>
            <a:ext cx="3571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3</a:t>
            </a:r>
          </a:p>
        </p:txBody>
      </p:sp>
      <p:sp>
        <p:nvSpPr>
          <p:cNvPr id="17425" name="Text Box 540"/>
          <p:cNvSpPr txBox="1">
            <a:spLocks noChangeArrowheads="1"/>
          </p:cNvSpPr>
          <p:nvPr/>
        </p:nvSpPr>
        <p:spPr bwMode="auto">
          <a:xfrm>
            <a:off x="5476875" y="3732213"/>
            <a:ext cx="3571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4</a:t>
            </a:r>
          </a:p>
        </p:txBody>
      </p:sp>
      <p:sp>
        <p:nvSpPr>
          <p:cNvPr id="17426" name="Text Box 541"/>
          <p:cNvSpPr txBox="1">
            <a:spLocks noChangeArrowheads="1"/>
          </p:cNvSpPr>
          <p:nvPr/>
        </p:nvSpPr>
        <p:spPr bwMode="auto">
          <a:xfrm>
            <a:off x="5476875" y="3424238"/>
            <a:ext cx="3571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5</a:t>
            </a:r>
          </a:p>
        </p:txBody>
      </p:sp>
      <p:sp>
        <p:nvSpPr>
          <p:cNvPr id="17427" name="Text Box 542"/>
          <p:cNvSpPr txBox="1">
            <a:spLocks noChangeArrowheads="1"/>
          </p:cNvSpPr>
          <p:nvPr/>
        </p:nvSpPr>
        <p:spPr bwMode="auto">
          <a:xfrm>
            <a:off x="5481638" y="3138488"/>
            <a:ext cx="3587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6</a:t>
            </a:r>
          </a:p>
        </p:txBody>
      </p:sp>
      <p:sp>
        <p:nvSpPr>
          <p:cNvPr id="17428" name="Text Box 543"/>
          <p:cNvSpPr txBox="1">
            <a:spLocks noChangeArrowheads="1"/>
          </p:cNvSpPr>
          <p:nvPr/>
        </p:nvSpPr>
        <p:spPr bwMode="auto">
          <a:xfrm>
            <a:off x="5476875" y="2847975"/>
            <a:ext cx="3571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7</a:t>
            </a:r>
          </a:p>
        </p:txBody>
      </p:sp>
      <p:sp>
        <p:nvSpPr>
          <p:cNvPr id="17429" name="Text Box 544"/>
          <p:cNvSpPr txBox="1">
            <a:spLocks noChangeArrowheads="1"/>
          </p:cNvSpPr>
          <p:nvPr/>
        </p:nvSpPr>
        <p:spPr bwMode="auto">
          <a:xfrm>
            <a:off x="5481638" y="2555875"/>
            <a:ext cx="3587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8</a:t>
            </a:r>
          </a:p>
        </p:txBody>
      </p:sp>
      <p:sp>
        <p:nvSpPr>
          <p:cNvPr id="17430" name="Text Box 545"/>
          <p:cNvSpPr txBox="1">
            <a:spLocks noChangeArrowheads="1"/>
          </p:cNvSpPr>
          <p:nvPr/>
        </p:nvSpPr>
        <p:spPr bwMode="auto">
          <a:xfrm>
            <a:off x="5476875" y="2254250"/>
            <a:ext cx="3571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9</a:t>
            </a:r>
          </a:p>
        </p:txBody>
      </p:sp>
      <p:sp>
        <p:nvSpPr>
          <p:cNvPr id="17431" name="Text Box 546"/>
          <p:cNvSpPr txBox="1">
            <a:spLocks noChangeArrowheads="1"/>
          </p:cNvSpPr>
          <p:nvPr/>
        </p:nvSpPr>
        <p:spPr bwMode="auto">
          <a:xfrm>
            <a:off x="5435600" y="1957388"/>
            <a:ext cx="457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10</a:t>
            </a:r>
          </a:p>
        </p:txBody>
      </p:sp>
      <p:sp>
        <p:nvSpPr>
          <p:cNvPr id="17432" name="Text Box 547"/>
          <p:cNvSpPr txBox="1">
            <a:spLocks noChangeArrowheads="1"/>
          </p:cNvSpPr>
          <p:nvPr/>
        </p:nvSpPr>
        <p:spPr bwMode="auto">
          <a:xfrm>
            <a:off x="8294688" y="4929188"/>
            <a:ext cx="3571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000">
                <a:latin typeface="Comic Sans MS" pitchFamily="66" charset="0"/>
              </a:rPr>
              <a:t>9</a:t>
            </a:r>
          </a:p>
        </p:txBody>
      </p:sp>
      <p:sp>
        <p:nvSpPr>
          <p:cNvPr id="17433" name="Rectangle 548"/>
          <p:cNvSpPr>
            <a:spLocks noChangeArrowheads="1"/>
          </p:cNvSpPr>
          <p:nvPr/>
        </p:nvSpPr>
        <p:spPr bwMode="auto">
          <a:xfrm>
            <a:off x="6946900" y="202723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4" name="Rectangle 549"/>
          <p:cNvSpPr>
            <a:spLocks noChangeArrowheads="1"/>
          </p:cNvSpPr>
          <p:nvPr/>
        </p:nvSpPr>
        <p:spPr bwMode="auto">
          <a:xfrm>
            <a:off x="7251700" y="2027238"/>
            <a:ext cx="306388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5" name="Rectangle 550"/>
          <p:cNvSpPr>
            <a:spLocks noChangeArrowheads="1"/>
          </p:cNvSpPr>
          <p:nvPr/>
        </p:nvSpPr>
        <p:spPr bwMode="auto">
          <a:xfrm>
            <a:off x="7558088" y="202723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6" name="Rectangle 551"/>
          <p:cNvSpPr>
            <a:spLocks noChangeArrowheads="1"/>
          </p:cNvSpPr>
          <p:nvPr/>
        </p:nvSpPr>
        <p:spPr bwMode="auto">
          <a:xfrm>
            <a:off x="7862888" y="202723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7" name="Rectangle 552"/>
          <p:cNvSpPr>
            <a:spLocks noChangeArrowheads="1"/>
          </p:cNvSpPr>
          <p:nvPr/>
        </p:nvSpPr>
        <p:spPr bwMode="auto">
          <a:xfrm>
            <a:off x="5727700" y="202723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8" name="Rectangle 553"/>
          <p:cNvSpPr>
            <a:spLocks noChangeArrowheads="1"/>
          </p:cNvSpPr>
          <p:nvPr/>
        </p:nvSpPr>
        <p:spPr bwMode="auto">
          <a:xfrm>
            <a:off x="6032500" y="202723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9" name="Rectangle 554"/>
          <p:cNvSpPr>
            <a:spLocks noChangeArrowheads="1"/>
          </p:cNvSpPr>
          <p:nvPr/>
        </p:nvSpPr>
        <p:spPr bwMode="auto">
          <a:xfrm>
            <a:off x="6337300" y="202723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0" name="Rectangle 555"/>
          <p:cNvSpPr>
            <a:spLocks noChangeArrowheads="1"/>
          </p:cNvSpPr>
          <p:nvPr/>
        </p:nvSpPr>
        <p:spPr bwMode="auto">
          <a:xfrm>
            <a:off x="6642100" y="202723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1" name="Rectangle 556"/>
          <p:cNvSpPr>
            <a:spLocks noChangeArrowheads="1"/>
          </p:cNvSpPr>
          <p:nvPr/>
        </p:nvSpPr>
        <p:spPr bwMode="auto">
          <a:xfrm>
            <a:off x="8167688" y="202723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2" name="Rectangle 557"/>
          <p:cNvSpPr>
            <a:spLocks noChangeArrowheads="1"/>
          </p:cNvSpPr>
          <p:nvPr/>
        </p:nvSpPr>
        <p:spPr bwMode="auto">
          <a:xfrm>
            <a:off x="8472488" y="202723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3" name="Rectangle 558"/>
          <p:cNvSpPr>
            <a:spLocks noChangeArrowheads="1"/>
          </p:cNvSpPr>
          <p:nvPr/>
        </p:nvSpPr>
        <p:spPr bwMode="auto">
          <a:xfrm>
            <a:off x="6946900" y="231933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4" name="Rectangle 559"/>
          <p:cNvSpPr>
            <a:spLocks noChangeArrowheads="1"/>
          </p:cNvSpPr>
          <p:nvPr/>
        </p:nvSpPr>
        <p:spPr bwMode="auto">
          <a:xfrm>
            <a:off x="7251700" y="2319338"/>
            <a:ext cx="306388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5" name="Rectangle 560"/>
          <p:cNvSpPr>
            <a:spLocks noChangeArrowheads="1"/>
          </p:cNvSpPr>
          <p:nvPr/>
        </p:nvSpPr>
        <p:spPr bwMode="auto">
          <a:xfrm>
            <a:off x="7558088" y="231933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6" name="Rectangle 561"/>
          <p:cNvSpPr>
            <a:spLocks noChangeArrowheads="1"/>
          </p:cNvSpPr>
          <p:nvPr/>
        </p:nvSpPr>
        <p:spPr bwMode="auto">
          <a:xfrm>
            <a:off x="7862888" y="231933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7" name="Rectangle 562"/>
          <p:cNvSpPr>
            <a:spLocks noChangeArrowheads="1"/>
          </p:cNvSpPr>
          <p:nvPr/>
        </p:nvSpPr>
        <p:spPr bwMode="auto">
          <a:xfrm>
            <a:off x="5727700" y="231933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8" name="Rectangle 563"/>
          <p:cNvSpPr>
            <a:spLocks noChangeArrowheads="1"/>
          </p:cNvSpPr>
          <p:nvPr/>
        </p:nvSpPr>
        <p:spPr bwMode="auto">
          <a:xfrm>
            <a:off x="6032500" y="231933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9" name="Rectangle 564"/>
          <p:cNvSpPr>
            <a:spLocks noChangeArrowheads="1"/>
          </p:cNvSpPr>
          <p:nvPr/>
        </p:nvSpPr>
        <p:spPr bwMode="auto">
          <a:xfrm>
            <a:off x="6337300" y="231933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0" name="Rectangle 565"/>
          <p:cNvSpPr>
            <a:spLocks noChangeArrowheads="1"/>
          </p:cNvSpPr>
          <p:nvPr/>
        </p:nvSpPr>
        <p:spPr bwMode="auto">
          <a:xfrm>
            <a:off x="6642100" y="231933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1" name="Rectangle 566"/>
          <p:cNvSpPr>
            <a:spLocks noChangeArrowheads="1"/>
          </p:cNvSpPr>
          <p:nvPr/>
        </p:nvSpPr>
        <p:spPr bwMode="auto">
          <a:xfrm>
            <a:off x="8167688" y="231933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2" name="Rectangle 567"/>
          <p:cNvSpPr>
            <a:spLocks noChangeArrowheads="1"/>
          </p:cNvSpPr>
          <p:nvPr/>
        </p:nvSpPr>
        <p:spPr bwMode="auto">
          <a:xfrm>
            <a:off x="8472488" y="231933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3" name="Rectangle 568"/>
          <p:cNvSpPr>
            <a:spLocks noChangeArrowheads="1"/>
          </p:cNvSpPr>
          <p:nvPr/>
        </p:nvSpPr>
        <p:spPr bwMode="auto">
          <a:xfrm>
            <a:off x="6946900" y="2613025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4" name="Rectangle 569"/>
          <p:cNvSpPr>
            <a:spLocks noChangeArrowheads="1"/>
          </p:cNvSpPr>
          <p:nvPr/>
        </p:nvSpPr>
        <p:spPr bwMode="auto">
          <a:xfrm>
            <a:off x="7251700" y="2613025"/>
            <a:ext cx="306388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5" name="Rectangle 570"/>
          <p:cNvSpPr>
            <a:spLocks noChangeArrowheads="1"/>
          </p:cNvSpPr>
          <p:nvPr/>
        </p:nvSpPr>
        <p:spPr bwMode="auto">
          <a:xfrm>
            <a:off x="7558088" y="2613025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6" name="Rectangle 571"/>
          <p:cNvSpPr>
            <a:spLocks noChangeArrowheads="1"/>
          </p:cNvSpPr>
          <p:nvPr/>
        </p:nvSpPr>
        <p:spPr bwMode="auto">
          <a:xfrm>
            <a:off x="7862888" y="2613025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7" name="Rectangle 572"/>
          <p:cNvSpPr>
            <a:spLocks noChangeArrowheads="1"/>
          </p:cNvSpPr>
          <p:nvPr/>
        </p:nvSpPr>
        <p:spPr bwMode="auto">
          <a:xfrm>
            <a:off x="5727700" y="2613025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8" name="Rectangle 573"/>
          <p:cNvSpPr>
            <a:spLocks noChangeArrowheads="1"/>
          </p:cNvSpPr>
          <p:nvPr/>
        </p:nvSpPr>
        <p:spPr bwMode="auto">
          <a:xfrm>
            <a:off x="6032500" y="2613025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9" name="Rectangle 574"/>
          <p:cNvSpPr>
            <a:spLocks noChangeArrowheads="1"/>
          </p:cNvSpPr>
          <p:nvPr/>
        </p:nvSpPr>
        <p:spPr bwMode="auto">
          <a:xfrm>
            <a:off x="6337300" y="2613025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0" name="Rectangle 575"/>
          <p:cNvSpPr>
            <a:spLocks noChangeArrowheads="1"/>
          </p:cNvSpPr>
          <p:nvPr/>
        </p:nvSpPr>
        <p:spPr bwMode="auto">
          <a:xfrm>
            <a:off x="6642100" y="2613025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1" name="Rectangle 576"/>
          <p:cNvSpPr>
            <a:spLocks noChangeArrowheads="1"/>
          </p:cNvSpPr>
          <p:nvPr/>
        </p:nvSpPr>
        <p:spPr bwMode="auto">
          <a:xfrm>
            <a:off x="8167688" y="2613025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2" name="Rectangle 577"/>
          <p:cNvSpPr>
            <a:spLocks noChangeArrowheads="1"/>
          </p:cNvSpPr>
          <p:nvPr/>
        </p:nvSpPr>
        <p:spPr bwMode="auto">
          <a:xfrm>
            <a:off x="8472488" y="2613025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3" name="Rectangle 578"/>
          <p:cNvSpPr>
            <a:spLocks noChangeArrowheads="1"/>
          </p:cNvSpPr>
          <p:nvPr/>
        </p:nvSpPr>
        <p:spPr bwMode="auto">
          <a:xfrm>
            <a:off x="6946900" y="2905125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4" name="Rectangle 579"/>
          <p:cNvSpPr>
            <a:spLocks noChangeArrowheads="1"/>
          </p:cNvSpPr>
          <p:nvPr/>
        </p:nvSpPr>
        <p:spPr bwMode="auto">
          <a:xfrm>
            <a:off x="7251700" y="2905125"/>
            <a:ext cx="306388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5" name="Rectangle 580"/>
          <p:cNvSpPr>
            <a:spLocks noChangeArrowheads="1"/>
          </p:cNvSpPr>
          <p:nvPr/>
        </p:nvSpPr>
        <p:spPr bwMode="auto">
          <a:xfrm>
            <a:off x="7558088" y="2905125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6" name="Rectangle 581"/>
          <p:cNvSpPr>
            <a:spLocks noChangeArrowheads="1"/>
          </p:cNvSpPr>
          <p:nvPr/>
        </p:nvSpPr>
        <p:spPr bwMode="auto">
          <a:xfrm>
            <a:off x="7862888" y="2905125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7" name="Rectangle 582"/>
          <p:cNvSpPr>
            <a:spLocks noChangeArrowheads="1"/>
          </p:cNvSpPr>
          <p:nvPr/>
        </p:nvSpPr>
        <p:spPr bwMode="auto">
          <a:xfrm>
            <a:off x="5727700" y="2905125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8" name="Rectangle 583"/>
          <p:cNvSpPr>
            <a:spLocks noChangeArrowheads="1"/>
          </p:cNvSpPr>
          <p:nvPr/>
        </p:nvSpPr>
        <p:spPr bwMode="auto">
          <a:xfrm>
            <a:off x="6032500" y="2905125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9" name="Rectangle 584"/>
          <p:cNvSpPr>
            <a:spLocks noChangeArrowheads="1"/>
          </p:cNvSpPr>
          <p:nvPr/>
        </p:nvSpPr>
        <p:spPr bwMode="auto">
          <a:xfrm>
            <a:off x="6337300" y="2905125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0" name="Rectangle 585"/>
          <p:cNvSpPr>
            <a:spLocks noChangeArrowheads="1"/>
          </p:cNvSpPr>
          <p:nvPr/>
        </p:nvSpPr>
        <p:spPr bwMode="auto">
          <a:xfrm>
            <a:off x="6642100" y="2905125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1" name="Rectangle 586"/>
          <p:cNvSpPr>
            <a:spLocks noChangeArrowheads="1"/>
          </p:cNvSpPr>
          <p:nvPr/>
        </p:nvSpPr>
        <p:spPr bwMode="auto">
          <a:xfrm>
            <a:off x="8167688" y="2905125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2" name="Rectangle 587"/>
          <p:cNvSpPr>
            <a:spLocks noChangeArrowheads="1"/>
          </p:cNvSpPr>
          <p:nvPr/>
        </p:nvSpPr>
        <p:spPr bwMode="auto">
          <a:xfrm>
            <a:off x="8472488" y="2905125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3" name="Rectangle 588"/>
          <p:cNvSpPr>
            <a:spLocks noChangeArrowheads="1"/>
          </p:cNvSpPr>
          <p:nvPr/>
        </p:nvSpPr>
        <p:spPr bwMode="auto">
          <a:xfrm>
            <a:off x="6946900" y="3198813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4" name="Rectangle 589"/>
          <p:cNvSpPr>
            <a:spLocks noChangeArrowheads="1"/>
          </p:cNvSpPr>
          <p:nvPr/>
        </p:nvSpPr>
        <p:spPr bwMode="auto">
          <a:xfrm>
            <a:off x="7251700" y="3198813"/>
            <a:ext cx="306388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5" name="Rectangle 590"/>
          <p:cNvSpPr>
            <a:spLocks noChangeArrowheads="1"/>
          </p:cNvSpPr>
          <p:nvPr/>
        </p:nvSpPr>
        <p:spPr bwMode="auto">
          <a:xfrm>
            <a:off x="7558088" y="3198813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6" name="Rectangle 591"/>
          <p:cNvSpPr>
            <a:spLocks noChangeArrowheads="1"/>
          </p:cNvSpPr>
          <p:nvPr/>
        </p:nvSpPr>
        <p:spPr bwMode="auto">
          <a:xfrm>
            <a:off x="7862888" y="3198813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7" name="Rectangle 592"/>
          <p:cNvSpPr>
            <a:spLocks noChangeArrowheads="1"/>
          </p:cNvSpPr>
          <p:nvPr/>
        </p:nvSpPr>
        <p:spPr bwMode="auto">
          <a:xfrm>
            <a:off x="5727700" y="3198813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8" name="Rectangle 593"/>
          <p:cNvSpPr>
            <a:spLocks noChangeArrowheads="1"/>
          </p:cNvSpPr>
          <p:nvPr/>
        </p:nvSpPr>
        <p:spPr bwMode="auto">
          <a:xfrm>
            <a:off x="6032500" y="3198813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9" name="Rectangle 594"/>
          <p:cNvSpPr>
            <a:spLocks noChangeArrowheads="1"/>
          </p:cNvSpPr>
          <p:nvPr/>
        </p:nvSpPr>
        <p:spPr bwMode="auto">
          <a:xfrm>
            <a:off x="6337300" y="3198813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80" name="Rectangle 595"/>
          <p:cNvSpPr>
            <a:spLocks noChangeArrowheads="1"/>
          </p:cNvSpPr>
          <p:nvPr/>
        </p:nvSpPr>
        <p:spPr bwMode="auto">
          <a:xfrm>
            <a:off x="6642100" y="3198813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81" name="Rectangle 596"/>
          <p:cNvSpPr>
            <a:spLocks noChangeArrowheads="1"/>
          </p:cNvSpPr>
          <p:nvPr/>
        </p:nvSpPr>
        <p:spPr bwMode="auto">
          <a:xfrm>
            <a:off x="8167688" y="3198813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82" name="Rectangle 597"/>
          <p:cNvSpPr>
            <a:spLocks noChangeArrowheads="1"/>
          </p:cNvSpPr>
          <p:nvPr/>
        </p:nvSpPr>
        <p:spPr bwMode="auto">
          <a:xfrm>
            <a:off x="8472488" y="3198813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83" name="Rectangle 598"/>
          <p:cNvSpPr>
            <a:spLocks noChangeArrowheads="1"/>
          </p:cNvSpPr>
          <p:nvPr/>
        </p:nvSpPr>
        <p:spPr bwMode="auto">
          <a:xfrm>
            <a:off x="6946900" y="3490913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84" name="Rectangle 599"/>
          <p:cNvSpPr>
            <a:spLocks noChangeArrowheads="1"/>
          </p:cNvSpPr>
          <p:nvPr/>
        </p:nvSpPr>
        <p:spPr bwMode="auto">
          <a:xfrm>
            <a:off x="7251700" y="3490913"/>
            <a:ext cx="306388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85" name="Rectangle 600"/>
          <p:cNvSpPr>
            <a:spLocks noChangeArrowheads="1"/>
          </p:cNvSpPr>
          <p:nvPr/>
        </p:nvSpPr>
        <p:spPr bwMode="auto">
          <a:xfrm>
            <a:off x="7558088" y="3490913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86" name="Rectangle 601"/>
          <p:cNvSpPr>
            <a:spLocks noChangeArrowheads="1"/>
          </p:cNvSpPr>
          <p:nvPr/>
        </p:nvSpPr>
        <p:spPr bwMode="auto">
          <a:xfrm>
            <a:off x="7862888" y="3490913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87" name="Rectangle 602"/>
          <p:cNvSpPr>
            <a:spLocks noChangeArrowheads="1"/>
          </p:cNvSpPr>
          <p:nvPr/>
        </p:nvSpPr>
        <p:spPr bwMode="auto">
          <a:xfrm>
            <a:off x="5727700" y="3490913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88" name="Rectangle 603"/>
          <p:cNvSpPr>
            <a:spLocks noChangeArrowheads="1"/>
          </p:cNvSpPr>
          <p:nvPr/>
        </p:nvSpPr>
        <p:spPr bwMode="auto">
          <a:xfrm>
            <a:off x="6032500" y="3490913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89" name="Rectangle 604"/>
          <p:cNvSpPr>
            <a:spLocks noChangeArrowheads="1"/>
          </p:cNvSpPr>
          <p:nvPr/>
        </p:nvSpPr>
        <p:spPr bwMode="auto">
          <a:xfrm>
            <a:off x="6337300" y="3490913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0" name="Rectangle 605"/>
          <p:cNvSpPr>
            <a:spLocks noChangeArrowheads="1"/>
          </p:cNvSpPr>
          <p:nvPr/>
        </p:nvSpPr>
        <p:spPr bwMode="auto">
          <a:xfrm>
            <a:off x="6642100" y="3490913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1" name="Rectangle 606"/>
          <p:cNvSpPr>
            <a:spLocks noChangeArrowheads="1"/>
          </p:cNvSpPr>
          <p:nvPr/>
        </p:nvSpPr>
        <p:spPr bwMode="auto">
          <a:xfrm>
            <a:off x="8167688" y="3490913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2" name="Rectangle 607"/>
          <p:cNvSpPr>
            <a:spLocks noChangeArrowheads="1"/>
          </p:cNvSpPr>
          <p:nvPr/>
        </p:nvSpPr>
        <p:spPr bwMode="auto">
          <a:xfrm>
            <a:off x="8472488" y="3490913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3" name="Rectangle 608"/>
          <p:cNvSpPr>
            <a:spLocks noChangeArrowheads="1"/>
          </p:cNvSpPr>
          <p:nvPr/>
        </p:nvSpPr>
        <p:spPr bwMode="auto">
          <a:xfrm>
            <a:off x="6946900" y="3784600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4" name="Rectangle 609"/>
          <p:cNvSpPr>
            <a:spLocks noChangeArrowheads="1"/>
          </p:cNvSpPr>
          <p:nvPr/>
        </p:nvSpPr>
        <p:spPr bwMode="auto">
          <a:xfrm>
            <a:off x="7251700" y="3784600"/>
            <a:ext cx="306388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5" name="Rectangle 610"/>
          <p:cNvSpPr>
            <a:spLocks noChangeArrowheads="1"/>
          </p:cNvSpPr>
          <p:nvPr/>
        </p:nvSpPr>
        <p:spPr bwMode="auto">
          <a:xfrm>
            <a:off x="7558088" y="3784600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6" name="Rectangle 611"/>
          <p:cNvSpPr>
            <a:spLocks noChangeArrowheads="1"/>
          </p:cNvSpPr>
          <p:nvPr/>
        </p:nvSpPr>
        <p:spPr bwMode="auto">
          <a:xfrm>
            <a:off x="7862888" y="3784600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7" name="Rectangle 612"/>
          <p:cNvSpPr>
            <a:spLocks noChangeArrowheads="1"/>
          </p:cNvSpPr>
          <p:nvPr/>
        </p:nvSpPr>
        <p:spPr bwMode="auto">
          <a:xfrm>
            <a:off x="5727700" y="3784600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8" name="Rectangle 613"/>
          <p:cNvSpPr>
            <a:spLocks noChangeArrowheads="1"/>
          </p:cNvSpPr>
          <p:nvPr/>
        </p:nvSpPr>
        <p:spPr bwMode="auto">
          <a:xfrm>
            <a:off x="6032500" y="3784600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9" name="Rectangle 614"/>
          <p:cNvSpPr>
            <a:spLocks noChangeArrowheads="1"/>
          </p:cNvSpPr>
          <p:nvPr/>
        </p:nvSpPr>
        <p:spPr bwMode="auto">
          <a:xfrm>
            <a:off x="6337300" y="3784600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00" name="Rectangle 615"/>
          <p:cNvSpPr>
            <a:spLocks noChangeArrowheads="1"/>
          </p:cNvSpPr>
          <p:nvPr/>
        </p:nvSpPr>
        <p:spPr bwMode="auto">
          <a:xfrm>
            <a:off x="6642100" y="3784600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01" name="Rectangle 616"/>
          <p:cNvSpPr>
            <a:spLocks noChangeArrowheads="1"/>
          </p:cNvSpPr>
          <p:nvPr/>
        </p:nvSpPr>
        <p:spPr bwMode="auto">
          <a:xfrm>
            <a:off x="8167688" y="3784600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02" name="Rectangle 617"/>
          <p:cNvSpPr>
            <a:spLocks noChangeArrowheads="1"/>
          </p:cNvSpPr>
          <p:nvPr/>
        </p:nvSpPr>
        <p:spPr bwMode="auto">
          <a:xfrm>
            <a:off x="8472488" y="3784600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03" name="Rectangle 618"/>
          <p:cNvSpPr>
            <a:spLocks noChangeArrowheads="1"/>
          </p:cNvSpPr>
          <p:nvPr/>
        </p:nvSpPr>
        <p:spPr bwMode="auto">
          <a:xfrm>
            <a:off x="6946900" y="4076700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04" name="Rectangle 619"/>
          <p:cNvSpPr>
            <a:spLocks noChangeArrowheads="1"/>
          </p:cNvSpPr>
          <p:nvPr/>
        </p:nvSpPr>
        <p:spPr bwMode="auto">
          <a:xfrm>
            <a:off x="7251700" y="4076700"/>
            <a:ext cx="306388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05" name="Rectangle 620"/>
          <p:cNvSpPr>
            <a:spLocks noChangeArrowheads="1"/>
          </p:cNvSpPr>
          <p:nvPr/>
        </p:nvSpPr>
        <p:spPr bwMode="auto">
          <a:xfrm>
            <a:off x="7558088" y="4076700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06" name="Rectangle 621"/>
          <p:cNvSpPr>
            <a:spLocks noChangeArrowheads="1"/>
          </p:cNvSpPr>
          <p:nvPr/>
        </p:nvSpPr>
        <p:spPr bwMode="auto">
          <a:xfrm>
            <a:off x="7862888" y="4076700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07" name="Rectangle 622"/>
          <p:cNvSpPr>
            <a:spLocks noChangeArrowheads="1"/>
          </p:cNvSpPr>
          <p:nvPr/>
        </p:nvSpPr>
        <p:spPr bwMode="auto">
          <a:xfrm>
            <a:off x="5727700" y="4076700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08" name="Rectangle 623"/>
          <p:cNvSpPr>
            <a:spLocks noChangeArrowheads="1"/>
          </p:cNvSpPr>
          <p:nvPr/>
        </p:nvSpPr>
        <p:spPr bwMode="auto">
          <a:xfrm>
            <a:off x="6032500" y="4076700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09" name="Rectangle 624"/>
          <p:cNvSpPr>
            <a:spLocks noChangeArrowheads="1"/>
          </p:cNvSpPr>
          <p:nvPr/>
        </p:nvSpPr>
        <p:spPr bwMode="auto">
          <a:xfrm>
            <a:off x="6337300" y="4076700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0" name="Rectangle 625"/>
          <p:cNvSpPr>
            <a:spLocks noChangeArrowheads="1"/>
          </p:cNvSpPr>
          <p:nvPr/>
        </p:nvSpPr>
        <p:spPr bwMode="auto">
          <a:xfrm>
            <a:off x="6642100" y="4076700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1" name="Rectangle 626"/>
          <p:cNvSpPr>
            <a:spLocks noChangeArrowheads="1"/>
          </p:cNvSpPr>
          <p:nvPr/>
        </p:nvSpPr>
        <p:spPr bwMode="auto">
          <a:xfrm>
            <a:off x="8167688" y="4076700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2" name="Rectangle 627"/>
          <p:cNvSpPr>
            <a:spLocks noChangeArrowheads="1"/>
          </p:cNvSpPr>
          <p:nvPr/>
        </p:nvSpPr>
        <p:spPr bwMode="auto">
          <a:xfrm>
            <a:off x="8472488" y="4076700"/>
            <a:ext cx="304800" cy="293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3" name="Rectangle 628"/>
          <p:cNvSpPr>
            <a:spLocks noChangeArrowheads="1"/>
          </p:cNvSpPr>
          <p:nvPr/>
        </p:nvSpPr>
        <p:spPr bwMode="auto">
          <a:xfrm>
            <a:off x="6946900" y="437038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4" name="Rectangle 629"/>
          <p:cNvSpPr>
            <a:spLocks noChangeArrowheads="1"/>
          </p:cNvSpPr>
          <p:nvPr/>
        </p:nvSpPr>
        <p:spPr bwMode="auto">
          <a:xfrm>
            <a:off x="7251700" y="4370388"/>
            <a:ext cx="306388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5" name="Rectangle 630"/>
          <p:cNvSpPr>
            <a:spLocks noChangeArrowheads="1"/>
          </p:cNvSpPr>
          <p:nvPr/>
        </p:nvSpPr>
        <p:spPr bwMode="auto">
          <a:xfrm>
            <a:off x="7558088" y="437038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6" name="Rectangle 631"/>
          <p:cNvSpPr>
            <a:spLocks noChangeArrowheads="1"/>
          </p:cNvSpPr>
          <p:nvPr/>
        </p:nvSpPr>
        <p:spPr bwMode="auto">
          <a:xfrm>
            <a:off x="7862888" y="437038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7" name="Rectangle 632"/>
          <p:cNvSpPr>
            <a:spLocks noChangeArrowheads="1"/>
          </p:cNvSpPr>
          <p:nvPr/>
        </p:nvSpPr>
        <p:spPr bwMode="auto">
          <a:xfrm>
            <a:off x="5727700" y="437038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8" name="Rectangle 633"/>
          <p:cNvSpPr>
            <a:spLocks noChangeArrowheads="1"/>
          </p:cNvSpPr>
          <p:nvPr/>
        </p:nvSpPr>
        <p:spPr bwMode="auto">
          <a:xfrm>
            <a:off x="6032500" y="437038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19" name="Rectangle 634"/>
          <p:cNvSpPr>
            <a:spLocks noChangeArrowheads="1"/>
          </p:cNvSpPr>
          <p:nvPr/>
        </p:nvSpPr>
        <p:spPr bwMode="auto">
          <a:xfrm>
            <a:off x="6337300" y="437038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20" name="Rectangle 635"/>
          <p:cNvSpPr>
            <a:spLocks noChangeArrowheads="1"/>
          </p:cNvSpPr>
          <p:nvPr/>
        </p:nvSpPr>
        <p:spPr bwMode="auto">
          <a:xfrm>
            <a:off x="6642100" y="437038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21" name="Rectangle 636"/>
          <p:cNvSpPr>
            <a:spLocks noChangeArrowheads="1"/>
          </p:cNvSpPr>
          <p:nvPr/>
        </p:nvSpPr>
        <p:spPr bwMode="auto">
          <a:xfrm>
            <a:off x="8167688" y="437038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22" name="Rectangle 637"/>
          <p:cNvSpPr>
            <a:spLocks noChangeArrowheads="1"/>
          </p:cNvSpPr>
          <p:nvPr/>
        </p:nvSpPr>
        <p:spPr bwMode="auto">
          <a:xfrm>
            <a:off x="8472488" y="4370388"/>
            <a:ext cx="304800" cy="29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23" name="Rectangle 638"/>
          <p:cNvSpPr>
            <a:spLocks noChangeArrowheads="1"/>
          </p:cNvSpPr>
          <p:nvPr/>
        </p:nvSpPr>
        <p:spPr bwMode="auto">
          <a:xfrm>
            <a:off x="6946900" y="466248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24" name="Rectangle 639"/>
          <p:cNvSpPr>
            <a:spLocks noChangeArrowheads="1"/>
          </p:cNvSpPr>
          <p:nvPr/>
        </p:nvSpPr>
        <p:spPr bwMode="auto">
          <a:xfrm>
            <a:off x="7251700" y="4662488"/>
            <a:ext cx="306388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25" name="Rectangle 640"/>
          <p:cNvSpPr>
            <a:spLocks noChangeArrowheads="1"/>
          </p:cNvSpPr>
          <p:nvPr/>
        </p:nvSpPr>
        <p:spPr bwMode="auto">
          <a:xfrm>
            <a:off x="7558088" y="466248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26" name="Rectangle 641"/>
          <p:cNvSpPr>
            <a:spLocks noChangeArrowheads="1"/>
          </p:cNvSpPr>
          <p:nvPr/>
        </p:nvSpPr>
        <p:spPr bwMode="auto">
          <a:xfrm>
            <a:off x="7862888" y="466248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27" name="Rectangle 642"/>
          <p:cNvSpPr>
            <a:spLocks noChangeArrowheads="1"/>
          </p:cNvSpPr>
          <p:nvPr/>
        </p:nvSpPr>
        <p:spPr bwMode="auto">
          <a:xfrm>
            <a:off x="5727700" y="466248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28" name="Rectangle 643"/>
          <p:cNvSpPr>
            <a:spLocks noChangeArrowheads="1"/>
          </p:cNvSpPr>
          <p:nvPr/>
        </p:nvSpPr>
        <p:spPr bwMode="auto">
          <a:xfrm>
            <a:off x="6032500" y="466248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29" name="Rectangle 644"/>
          <p:cNvSpPr>
            <a:spLocks noChangeArrowheads="1"/>
          </p:cNvSpPr>
          <p:nvPr/>
        </p:nvSpPr>
        <p:spPr bwMode="auto">
          <a:xfrm>
            <a:off x="6337300" y="466248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30" name="Rectangle 645"/>
          <p:cNvSpPr>
            <a:spLocks noChangeArrowheads="1"/>
          </p:cNvSpPr>
          <p:nvPr/>
        </p:nvSpPr>
        <p:spPr bwMode="auto">
          <a:xfrm>
            <a:off x="6642100" y="466248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31" name="Rectangle 646"/>
          <p:cNvSpPr>
            <a:spLocks noChangeArrowheads="1"/>
          </p:cNvSpPr>
          <p:nvPr/>
        </p:nvSpPr>
        <p:spPr bwMode="auto">
          <a:xfrm>
            <a:off x="8167688" y="466248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32" name="Rectangle 647"/>
          <p:cNvSpPr>
            <a:spLocks noChangeArrowheads="1"/>
          </p:cNvSpPr>
          <p:nvPr/>
        </p:nvSpPr>
        <p:spPr bwMode="auto">
          <a:xfrm>
            <a:off x="8472488" y="4662488"/>
            <a:ext cx="304800" cy="293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533" name="Line 648"/>
          <p:cNvSpPr>
            <a:spLocks noChangeShapeType="1"/>
          </p:cNvSpPr>
          <p:nvPr/>
        </p:nvSpPr>
        <p:spPr bwMode="auto">
          <a:xfrm>
            <a:off x="5727700" y="2027238"/>
            <a:ext cx="0" cy="2932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4" name="Line 649"/>
          <p:cNvSpPr>
            <a:spLocks noChangeShapeType="1"/>
          </p:cNvSpPr>
          <p:nvPr/>
        </p:nvSpPr>
        <p:spPr bwMode="auto">
          <a:xfrm>
            <a:off x="5722938" y="4956175"/>
            <a:ext cx="3054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5" name="Text Box 650"/>
          <p:cNvSpPr txBox="1">
            <a:spLocks noChangeArrowheads="1"/>
          </p:cNvSpPr>
          <p:nvPr/>
        </p:nvSpPr>
        <p:spPr bwMode="auto">
          <a:xfrm>
            <a:off x="8855075" y="4735513"/>
            <a:ext cx="396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x</a:t>
            </a:r>
          </a:p>
        </p:txBody>
      </p:sp>
      <p:sp>
        <p:nvSpPr>
          <p:cNvPr id="140953" name="Line 665"/>
          <p:cNvSpPr>
            <a:spLocks noChangeShapeType="1"/>
          </p:cNvSpPr>
          <p:nvPr/>
        </p:nvSpPr>
        <p:spPr bwMode="auto">
          <a:xfrm flipV="1">
            <a:off x="5718175" y="2022475"/>
            <a:ext cx="615950" cy="2346325"/>
          </a:xfrm>
          <a:prstGeom prst="line">
            <a:avLst/>
          </a:prstGeom>
          <a:noFill/>
          <a:ln w="5715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0965" name="Line 677"/>
          <p:cNvSpPr>
            <a:spLocks noChangeShapeType="1"/>
          </p:cNvSpPr>
          <p:nvPr/>
        </p:nvSpPr>
        <p:spPr bwMode="auto">
          <a:xfrm>
            <a:off x="5730875" y="4381500"/>
            <a:ext cx="1212850" cy="587375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8" name="Text Box 525"/>
          <p:cNvSpPr txBox="1">
            <a:spLocks noChangeArrowheads="1"/>
          </p:cNvSpPr>
          <p:nvPr/>
        </p:nvSpPr>
        <p:spPr bwMode="auto">
          <a:xfrm>
            <a:off x="1089025" y="1989138"/>
            <a:ext cx="38115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All straight lines have </a:t>
            </a:r>
          </a:p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the equation of the form </a:t>
            </a:r>
          </a:p>
        </p:txBody>
      </p:sp>
      <p:sp>
        <p:nvSpPr>
          <p:cNvPr id="17539" name="Text Box 659"/>
          <p:cNvSpPr txBox="1">
            <a:spLocks noChangeArrowheads="1"/>
          </p:cNvSpPr>
          <p:nvPr/>
        </p:nvSpPr>
        <p:spPr bwMode="auto">
          <a:xfrm>
            <a:off x="1800225" y="2816225"/>
            <a:ext cx="28162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400">
                <a:latin typeface="Comic Sans MS" pitchFamily="66" charset="0"/>
              </a:rPr>
              <a:t>y = </a:t>
            </a:r>
            <a:r>
              <a:rPr lang="en-GB" sz="4400">
                <a:solidFill>
                  <a:srgbClr val="FFFF00"/>
                </a:solidFill>
                <a:latin typeface="Comic Sans MS" pitchFamily="66" charset="0"/>
              </a:rPr>
              <a:t>m</a:t>
            </a:r>
            <a:r>
              <a:rPr lang="en-GB" sz="4400">
                <a:latin typeface="Comic Sans MS" pitchFamily="66" charset="0"/>
              </a:rPr>
              <a:t>x + </a:t>
            </a:r>
            <a:r>
              <a:rPr lang="en-GB" sz="4400">
                <a:solidFill>
                  <a:srgbClr val="66FF33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140948" name="Line 660"/>
          <p:cNvSpPr>
            <a:spLocks noChangeShapeType="1"/>
          </p:cNvSpPr>
          <p:nvPr/>
        </p:nvSpPr>
        <p:spPr bwMode="auto">
          <a:xfrm flipV="1">
            <a:off x="2463800" y="3479800"/>
            <a:ext cx="431800" cy="9271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0949" name="Text Box 661"/>
          <p:cNvSpPr txBox="1">
            <a:spLocks noChangeArrowheads="1"/>
          </p:cNvSpPr>
          <p:nvPr/>
        </p:nvSpPr>
        <p:spPr bwMode="auto">
          <a:xfrm>
            <a:off x="1622425" y="4529138"/>
            <a:ext cx="1428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Gradient</a:t>
            </a:r>
          </a:p>
        </p:txBody>
      </p:sp>
      <p:sp>
        <p:nvSpPr>
          <p:cNvPr id="140950" name="Text Box 662"/>
          <p:cNvSpPr txBox="1">
            <a:spLocks noChangeArrowheads="1"/>
          </p:cNvSpPr>
          <p:nvPr/>
        </p:nvSpPr>
        <p:spPr bwMode="auto">
          <a:xfrm>
            <a:off x="3324225" y="4249738"/>
            <a:ext cx="19891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Where line</a:t>
            </a:r>
          </a:p>
          <a:p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meets y-axis</a:t>
            </a:r>
          </a:p>
        </p:txBody>
      </p:sp>
      <p:sp>
        <p:nvSpPr>
          <p:cNvPr id="140951" name="Line 663"/>
          <p:cNvSpPr>
            <a:spLocks noChangeShapeType="1"/>
          </p:cNvSpPr>
          <p:nvPr/>
        </p:nvSpPr>
        <p:spPr bwMode="auto">
          <a:xfrm flipH="1" flipV="1">
            <a:off x="4267200" y="3429000"/>
            <a:ext cx="63500" cy="86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44" name="Text Box 651"/>
          <p:cNvSpPr txBox="1">
            <a:spLocks noChangeArrowheads="1"/>
          </p:cNvSpPr>
          <p:nvPr/>
        </p:nvSpPr>
        <p:spPr bwMode="auto">
          <a:xfrm>
            <a:off x="5567363" y="1466850"/>
            <a:ext cx="396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y</a:t>
            </a:r>
          </a:p>
        </p:txBody>
      </p:sp>
      <p:sp>
        <p:nvSpPr>
          <p:cNvPr id="140958" name="Rectangle 67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Straight Line Equation</a:t>
            </a:r>
          </a:p>
        </p:txBody>
      </p:sp>
      <p:sp>
        <p:nvSpPr>
          <p:cNvPr id="140959" name="Text Box 671"/>
          <p:cNvSpPr txBox="1">
            <a:spLocks noChangeArrowheads="1"/>
          </p:cNvSpPr>
          <p:nvPr/>
        </p:nvSpPr>
        <p:spPr bwMode="auto">
          <a:xfrm>
            <a:off x="1089025" y="5151438"/>
            <a:ext cx="586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Find the equations of the following lines</a:t>
            </a:r>
          </a:p>
        </p:txBody>
      </p:sp>
      <p:sp>
        <p:nvSpPr>
          <p:cNvPr id="140961" name="Text Box 673"/>
          <p:cNvSpPr txBox="1">
            <a:spLocks noChangeArrowheads="1"/>
          </p:cNvSpPr>
          <p:nvPr/>
        </p:nvSpPr>
        <p:spPr bwMode="auto">
          <a:xfrm>
            <a:off x="1470025" y="5710238"/>
            <a:ext cx="981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F0000"/>
                </a:solidFill>
                <a:latin typeface="Comic Sans MS" pitchFamily="66" charset="0"/>
              </a:rPr>
              <a:t>y = x</a:t>
            </a:r>
          </a:p>
        </p:txBody>
      </p:sp>
      <p:sp>
        <p:nvSpPr>
          <p:cNvPr id="140962" name="Text Box 674"/>
          <p:cNvSpPr txBox="1">
            <a:spLocks noChangeArrowheads="1"/>
          </p:cNvSpPr>
          <p:nvPr/>
        </p:nvSpPr>
        <p:spPr bwMode="auto">
          <a:xfrm>
            <a:off x="3143250" y="5710238"/>
            <a:ext cx="135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y = x+4</a:t>
            </a:r>
          </a:p>
        </p:txBody>
      </p:sp>
      <p:sp>
        <p:nvSpPr>
          <p:cNvPr id="140963" name="AutoShape 675"/>
          <p:cNvSpPr>
            <a:spLocks noChangeArrowheads="1"/>
          </p:cNvSpPr>
          <p:nvPr/>
        </p:nvSpPr>
        <p:spPr bwMode="auto">
          <a:xfrm>
            <a:off x="0" y="2027238"/>
            <a:ext cx="2895600" cy="3332162"/>
          </a:xfrm>
          <a:prstGeom prst="cloudCallout">
            <a:avLst>
              <a:gd name="adj1" fmla="val 41759"/>
              <a:gd name="adj2" fmla="val 6294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00000"/>
                </a:solidFill>
              </a:rPr>
              <a:t>lines are parallel if they have the same gradient</a:t>
            </a:r>
          </a:p>
        </p:txBody>
      </p:sp>
      <p:sp>
        <p:nvSpPr>
          <p:cNvPr id="140964" name="Text Box 676"/>
          <p:cNvSpPr txBox="1">
            <a:spLocks noChangeArrowheads="1"/>
          </p:cNvSpPr>
          <p:nvPr/>
        </p:nvSpPr>
        <p:spPr bwMode="auto">
          <a:xfrm>
            <a:off x="5187950" y="5710238"/>
            <a:ext cx="153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y = 4x+2</a:t>
            </a:r>
          </a:p>
        </p:txBody>
      </p:sp>
      <p:sp>
        <p:nvSpPr>
          <p:cNvPr id="140966" name="Text Box 678"/>
          <p:cNvSpPr txBox="1">
            <a:spLocks noChangeArrowheads="1"/>
          </p:cNvSpPr>
          <p:nvPr/>
        </p:nvSpPr>
        <p:spPr bwMode="auto">
          <a:xfrm>
            <a:off x="7026275" y="5697538"/>
            <a:ext cx="2060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F00FF"/>
                </a:solidFill>
                <a:latin typeface="Comic Sans MS" pitchFamily="66" charset="0"/>
              </a:rPr>
              <a:t>y = -0.5x+2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0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40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40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40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409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409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409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409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409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409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40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09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0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0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-3.33333E-6 -0.16667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409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09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09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40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09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09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0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0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941" grpId="0" animBg="1"/>
      <p:bldP spid="140952" grpId="0" animBg="1"/>
      <p:bldP spid="140952" grpId="1" animBg="1"/>
      <p:bldP spid="140953" grpId="0" animBg="1"/>
      <p:bldP spid="140965" grpId="0" animBg="1"/>
      <p:bldP spid="140948" grpId="0" animBg="1"/>
      <p:bldP spid="140949" grpId="0"/>
      <p:bldP spid="140950" grpId="0"/>
      <p:bldP spid="140951" grpId="0" animBg="1"/>
      <p:bldP spid="140959" grpId="0"/>
      <p:bldP spid="140961" grpId="0"/>
      <p:bldP spid="140962" grpId="0"/>
      <p:bldP spid="140963" grpId="0" animBg="1"/>
      <p:bldP spid="140964" grpId="0"/>
      <p:bldP spid="14096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0D0AFC6-0A77-4238-BD0D-F1C7673442B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8435" name="Text Box 525"/>
          <p:cNvSpPr txBox="1">
            <a:spLocks noChangeArrowheads="1"/>
          </p:cNvSpPr>
          <p:nvPr/>
        </p:nvSpPr>
        <p:spPr bwMode="auto">
          <a:xfrm>
            <a:off x="1089025" y="1989138"/>
            <a:ext cx="7766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All straight lines have the equation of the form </a:t>
            </a:r>
          </a:p>
        </p:txBody>
      </p:sp>
      <p:sp>
        <p:nvSpPr>
          <p:cNvPr id="18436" name="Text Box 659"/>
          <p:cNvSpPr txBox="1">
            <a:spLocks noChangeArrowheads="1"/>
          </p:cNvSpPr>
          <p:nvPr/>
        </p:nvSpPr>
        <p:spPr bwMode="auto">
          <a:xfrm>
            <a:off x="3095625" y="2905125"/>
            <a:ext cx="28162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400">
                <a:latin typeface="Comic Sans MS" pitchFamily="66" charset="0"/>
              </a:rPr>
              <a:t>y = </a:t>
            </a:r>
            <a:r>
              <a:rPr lang="en-GB" sz="4400">
                <a:solidFill>
                  <a:srgbClr val="FFFF00"/>
                </a:solidFill>
                <a:latin typeface="Comic Sans MS" pitchFamily="66" charset="0"/>
              </a:rPr>
              <a:t>m</a:t>
            </a:r>
            <a:r>
              <a:rPr lang="en-GB" sz="4400">
                <a:latin typeface="Comic Sans MS" pitchFamily="66" charset="0"/>
              </a:rPr>
              <a:t>x + </a:t>
            </a:r>
            <a:r>
              <a:rPr lang="en-GB" sz="4400">
                <a:solidFill>
                  <a:srgbClr val="66FF33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18437" name="Line 660"/>
          <p:cNvSpPr>
            <a:spLocks noChangeShapeType="1"/>
          </p:cNvSpPr>
          <p:nvPr/>
        </p:nvSpPr>
        <p:spPr bwMode="auto">
          <a:xfrm flipV="1">
            <a:off x="3759200" y="3568700"/>
            <a:ext cx="431800" cy="9271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Text Box 661"/>
          <p:cNvSpPr txBox="1">
            <a:spLocks noChangeArrowheads="1"/>
          </p:cNvSpPr>
          <p:nvPr/>
        </p:nvSpPr>
        <p:spPr bwMode="auto">
          <a:xfrm>
            <a:off x="2917825" y="4618038"/>
            <a:ext cx="1428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Gradient</a:t>
            </a:r>
          </a:p>
        </p:txBody>
      </p:sp>
      <p:sp>
        <p:nvSpPr>
          <p:cNvPr id="30728" name="Text Box 662"/>
          <p:cNvSpPr txBox="1">
            <a:spLocks noChangeArrowheads="1"/>
          </p:cNvSpPr>
          <p:nvPr/>
        </p:nvSpPr>
        <p:spPr bwMode="auto">
          <a:xfrm>
            <a:off x="4619625" y="4338638"/>
            <a:ext cx="20923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y - intercept </a:t>
            </a:r>
          </a:p>
        </p:txBody>
      </p:sp>
      <p:sp>
        <p:nvSpPr>
          <p:cNvPr id="18440" name="Line 663"/>
          <p:cNvSpPr>
            <a:spLocks noChangeShapeType="1"/>
          </p:cNvSpPr>
          <p:nvPr/>
        </p:nvSpPr>
        <p:spPr bwMode="auto">
          <a:xfrm flipH="1" flipV="1">
            <a:off x="5562600" y="3517900"/>
            <a:ext cx="63500" cy="86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8441" name="Picture 667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958" name="Rectangle 67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Straight Line Equation</a:t>
            </a:r>
          </a:p>
        </p:txBody>
      </p:sp>
      <p:sp>
        <p:nvSpPr>
          <p:cNvPr id="149" name="Cloud 148"/>
          <p:cNvSpPr/>
          <p:nvPr/>
        </p:nvSpPr>
        <p:spPr>
          <a:xfrm>
            <a:off x="74613" y="258763"/>
            <a:ext cx="3514725" cy="1863725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chemeClr val="tx2">
                  <a:lumMod val="10000"/>
                </a:schemeClr>
              </a:solidFill>
              <a:latin typeface="Comic Sans MS" pitchFamily="66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2">
                    <a:lumMod val="10000"/>
                  </a:schemeClr>
                </a:solidFill>
                <a:latin typeface="Comic Sans MS" pitchFamily="66" charset="0"/>
              </a:rPr>
              <a:t>lines are parallel if same gradient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150" name="Cloud 149"/>
          <p:cNvSpPr/>
          <p:nvPr/>
        </p:nvSpPr>
        <p:spPr>
          <a:xfrm>
            <a:off x="5435600" y="4676775"/>
            <a:ext cx="3516313" cy="1863725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chemeClr val="tx2">
                  <a:lumMod val="10000"/>
                </a:schemeClr>
              </a:solidFill>
              <a:latin typeface="Comic Sans MS" pitchFamily="66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2">
                    <a:lumMod val="10000"/>
                  </a:schemeClr>
                </a:solidFill>
                <a:latin typeface="Comic Sans MS" pitchFamily="66" charset="0"/>
              </a:rPr>
              <a:t>y intercept is were line cuts y axis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151" name="Cloud 150"/>
          <p:cNvSpPr/>
          <p:nvPr/>
        </p:nvSpPr>
        <p:spPr>
          <a:xfrm>
            <a:off x="93663" y="2803525"/>
            <a:ext cx="3516312" cy="1863725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chemeClr val="tx2">
                  <a:lumMod val="10000"/>
                </a:schemeClr>
              </a:solidFill>
              <a:latin typeface="Comic Sans MS" pitchFamily="66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2">
                    <a:lumMod val="10000"/>
                  </a:schemeClr>
                </a:solidFill>
                <a:latin typeface="Comic Sans MS" pitchFamily="66" charset="0"/>
              </a:rPr>
              <a:t>Slope left to right upwards positive gradient </a:t>
            </a:r>
            <a:endParaRPr lang="en-GB" dirty="0">
              <a:solidFill>
                <a:srgbClr val="FFFF00"/>
              </a:solidFill>
              <a:latin typeface="Comic Sans MS" pitchFamily="66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152" name="Cloud 151"/>
          <p:cNvSpPr/>
          <p:nvPr/>
        </p:nvSpPr>
        <p:spPr>
          <a:xfrm>
            <a:off x="87313" y="4999038"/>
            <a:ext cx="3997325" cy="1863725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chemeClr val="tx2">
                  <a:lumMod val="10000"/>
                </a:schemeClr>
              </a:solidFill>
              <a:latin typeface="Comic Sans MS" pitchFamily="66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2">
                    <a:lumMod val="10000"/>
                  </a:schemeClr>
                </a:solidFill>
                <a:latin typeface="Comic Sans MS" pitchFamily="66" charset="0"/>
              </a:rPr>
              <a:t>Slope left to right downwards negative gradient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7" grpId="0"/>
      <p:bldP spid="30728" grpId="0"/>
      <p:bldP spid="149" grpId="0" animBg="1"/>
      <p:bldP spid="150" grpId="0" animBg="1"/>
      <p:bldP spid="151" grpId="0" animBg="1"/>
      <p:bldP spid="15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r>
              <a:rPr lang="en-GB" sz="4000" smtClean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sp>
        <p:nvSpPr>
          <p:cNvPr id="19459" name="Text Box 6"/>
          <p:cNvSpPr txBox="1">
            <a:spLocks noChangeArrowheads="1"/>
          </p:cNvSpPr>
          <p:nvPr/>
        </p:nvSpPr>
        <p:spPr bwMode="auto">
          <a:xfrm>
            <a:off x="1014413" y="2139950"/>
            <a:ext cx="69230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hlink"/>
                </a:solidFill>
                <a:latin typeface="Comic Sans MS" pitchFamily="66" charset="0"/>
              </a:rPr>
              <a:t>Q1.	The points ( 1, 4) and (3, 11) lie on a line.</a:t>
            </a:r>
          </a:p>
          <a:p>
            <a:r>
              <a:rPr lang="en-GB" sz="2400">
                <a:solidFill>
                  <a:schemeClr val="hlink"/>
                </a:solidFill>
                <a:latin typeface="Comic Sans MS" pitchFamily="66" charset="0"/>
              </a:rPr>
              <a:t>	Find the gradient of the line.</a:t>
            </a:r>
          </a:p>
        </p:txBody>
      </p:sp>
      <p:sp>
        <p:nvSpPr>
          <p:cNvPr id="19460" name="Text Box 8"/>
          <p:cNvSpPr txBox="1">
            <a:spLocks noChangeArrowheads="1"/>
          </p:cNvSpPr>
          <p:nvPr/>
        </p:nvSpPr>
        <p:spPr bwMode="auto">
          <a:xfrm>
            <a:off x="1014413" y="3303588"/>
            <a:ext cx="6813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hlink"/>
                </a:solidFill>
                <a:latin typeface="Comic Sans MS" pitchFamily="66" charset="0"/>
              </a:rPr>
              <a:t>Q2.	 Complete the table given :	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y = 3x+1</a:t>
            </a:r>
          </a:p>
        </p:txBody>
      </p:sp>
      <p:sp>
        <p:nvSpPr>
          <p:cNvPr id="19461" name="Text Box 9"/>
          <p:cNvSpPr txBox="1">
            <a:spLocks noChangeArrowheads="1"/>
          </p:cNvSpPr>
          <p:nvPr/>
        </p:nvSpPr>
        <p:spPr bwMode="auto">
          <a:xfrm>
            <a:off x="1014413" y="5013325"/>
            <a:ext cx="7570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hlink"/>
                </a:solidFill>
                <a:latin typeface="Comic Sans MS" pitchFamily="66" charset="0"/>
              </a:rPr>
              <a:t>Q3.	Are the two lines parallel. Explain answer	</a:t>
            </a:r>
          </a:p>
        </p:txBody>
      </p:sp>
      <p:sp>
        <p:nvSpPr>
          <p:cNvPr id="19462" name="Text Box 13"/>
          <p:cNvSpPr txBox="1">
            <a:spLocks noChangeArrowheads="1"/>
          </p:cNvSpPr>
          <p:nvPr/>
        </p:nvSpPr>
        <p:spPr bwMode="auto">
          <a:xfrm>
            <a:off x="3311525" y="5672138"/>
            <a:ext cx="3817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y = x + 2    and  y = 2x + 2</a:t>
            </a:r>
          </a:p>
        </p:txBody>
      </p:sp>
      <p:graphicFrame>
        <p:nvGraphicFramePr>
          <p:cNvPr id="128031" name="Group 31"/>
          <p:cNvGraphicFramePr>
            <a:graphicFrameLocks noGrp="1"/>
          </p:cNvGraphicFramePr>
          <p:nvPr/>
        </p:nvGraphicFramePr>
        <p:xfrm>
          <a:off x="1892300" y="3848100"/>
          <a:ext cx="6096000" cy="1041400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525"/>
          <p:cNvSpPr txBox="1">
            <a:spLocks noChangeArrowheads="1"/>
          </p:cNvSpPr>
          <p:nvPr/>
        </p:nvSpPr>
        <p:spPr bwMode="auto">
          <a:xfrm>
            <a:off x="901700" y="1989138"/>
            <a:ext cx="82423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200">
                <a:solidFill>
                  <a:srgbClr val="FFFF00"/>
                </a:solidFill>
                <a:latin typeface="Comic Sans MS" pitchFamily="66" charset="0"/>
              </a:rPr>
              <a:t>Rearrange the following straight line equations into standard form and identify the gradient and y-intercept.</a:t>
            </a:r>
          </a:p>
        </p:txBody>
      </p:sp>
      <p:pic>
        <p:nvPicPr>
          <p:cNvPr id="20483" name="Picture 667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958" name="Rectangle 67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Straight Line Equation</a:t>
            </a:r>
          </a:p>
        </p:txBody>
      </p:sp>
      <p:sp>
        <p:nvSpPr>
          <p:cNvPr id="20485" name="TextBox 17"/>
          <p:cNvSpPr txBox="1">
            <a:spLocks noChangeArrowheads="1"/>
          </p:cNvSpPr>
          <p:nvPr/>
        </p:nvSpPr>
        <p:spPr bwMode="auto">
          <a:xfrm>
            <a:off x="1052513" y="3517900"/>
            <a:ext cx="1558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y – 3x = 4</a:t>
            </a:r>
          </a:p>
        </p:txBody>
      </p:sp>
      <p:sp>
        <p:nvSpPr>
          <p:cNvPr id="20486" name="TextBox 18"/>
          <p:cNvSpPr txBox="1">
            <a:spLocks noChangeArrowheads="1"/>
          </p:cNvSpPr>
          <p:nvPr/>
        </p:nvSpPr>
        <p:spPr bwMode="auto">
          <a:xfrm>
            <a:off x="1052513" y="4244975"/>
            <a:ext cx="1746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2y – 2x = 6</a:t>
            </a:r>
          </a:p>
        </p:txBody>
      </p:sp>
      <p:sp>
        <p:nvSpPr>
          <p:cNvPr id="20487" name="TextBox 19"/>
          <p:cNvSpPr txBox="1">
            <a:spLocks noChangeArrowheads="1"/>
          </p:cNvSpPr>
          <p:nvPr/>
        </p:nvSpPr>
        <p:spPr bwMode="auto">
          <a:xfrm>
            <a:off x="1052513" y="4970463"/>
            <a:ext cx="1889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y – x + 5 = 0</a:t>
            </a:r>
          </a:p>
        </p:txBody>
      </p:sp>
      <p:sp>
        <p:nvSpPr>
          <p:cNvPr id="20488" name="TextBox 20"/>
          <p:cNvSpPr txBox="1">
            <a:spLocks noChangeArrowheads="1"/>
          </p:cNvSpPr>
          <p:nvPr/>
        </p:nvSpPr>
        <p:spPr bwMode="auto">
          <a:xfrm>
            <a:off x="1052513" y="5697538"/>
            <a:ext cx="1565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4y – 8 = 0</a:t>
            </a:r>
          </a:p>
        </p:txBody>
      </p:sp>
      <p:sp>
        <p:nvSpPr>
          <p:cNvPr id="20489" name="TextBox 21"/>
          <p:cNvSpPr txBox="1">
            <a:spLocks noChangeArrowheads="1"/>
          </p:cNvSpPr>
          <p:nvPr/>
        </p:nvSpPr>
        <p:spPr bwMode="auto">
          <a:xfrm>
            <a:off x="3429000" y="2979738"/>
            <a:ext cx="2324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Standard form</a:t>
            </a:r>
          </a:p>
        </p:txBody>
      </p:sp>
      <p:sp>
        <p:nvSpPr>
          <p:cNvPr id="20490" name="TextBox 22"/>
          <p:cNvSpPr txBox="1">
            <a:spLocks noChangeArrowheads="1"/>
          </p:cNvSpPr>
          <p:nvPr/>
        </p:nvSpPr>
        <p:spPr bwMode="auto">
          <a:xfrm>
            <a:off x="8324850" y="2979738"/>
            <a:ext cx="342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20491" name="TextBox 23"/>
          <p:cNvSpPr txBox="1">
            <a:spLocks noChangeArrowheads="1"/>
          </p:cNvSpPr>
          <p:nvPr/>
        </p:nvSpPr>
        <p:spPr bwMode="auto">
          <a:xfrm>
            <a:off x="6691313" y="2979738"/>
            <a:ext cx="423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m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684588" y="3517900"/>
            <a:ext cx="1663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y  = 3x + 4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778250" y="4244975"/>
            <a:ext cx="1476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y  = x + 3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833813" y="4970463"/>
            <a:ext cx="1365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y = x - 5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079875" y="5697538"/>
            <a:ext cx="873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y = 2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710363" y="3517900"/>
            <a:ext cx="37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710363" y="4244975"/>
            <a:ext cx="322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710363" y="4970463"/>
            <a:ext cx="3222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6710363" y="5697538"/>
            <a:ext cx="373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8320088" y="3517900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8320088" y="4244975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8320088" y="4970463"/>
            <a:ext cx="500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-5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8320088" y="569753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40" name="Cloud 39"/>
          <p:cNvSpPr/>
          <p:nvPr/>
        </p:nvSpPr>
        <p:spPr>
          <a:xfrm>
            <a:off x="571500" y="238125"/>
            <a:ext cx="3508375" cy="175101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Just a bit of algebra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25"/>
          <p:cNvSpPr txBox="1">
            <a:spLocks noChangeArrowheads="1"/>
          </p:cNvSpPr>
          <p:nvPr/>
        </p:nvSpPr>
        <p:spPr bwMode="auto">
          <a:xfrm>
            <a:off x="901700" y="1989138"/>
            <a:ext cx="82423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200">
                <a:solidFill>
                  <a:srgbClr val="FFFF00"/>
                </a:solidFill>
                <a:latin typeface="Comic Sans MS" pitchFamily="66" charset="0"/>
              </a:rPr>
              <a:t>Find the a line parallel to y – x = 0 and passing through (0,3). </a:t>
            </a:r>
          </a:p>
        </p:txBody>
      </p:sp>
      <p:sp>
        <p:nvSpPr>
          <p:cNvPr id="140958" name="Rectangle 67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Straight Line Equation</a:t>
            </a:r>
          </a:p>
        </p:txBody>
      </p:sp>
      <p:sp>
        <p:nvSpPr>
          <p:cNvPr id="21508" name="TextBox 17"/>
          <p:cNvSpPr txBox="1">
            <a:spLocks noChangeArrowheads="1"/>
          </p:cNvSpPr>
          <p:nvPr/>
        </p:nvSpPr>
        <p:spPr bwMode="auto">
          <a:xfrm>
            <a:off x="1052513" y="3517900"/>
            <a:ext cx="1371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x – y = 0</a:t>
            </a:r>
          </a:p>
        </p:txBody>
      </p:sp>
      <p:sp>
        <p:nvSpPr>
          <p:cNvPr id="21509" name="TextBox 21"/>
          <p:cNvSpPr txBox="1">
            <a:spLocks noChangeArrowheads="1"/>
          </p:cNvSpPr>
          <p:nvPr/>
        </p:nvSpPr>
        <p:spPr bwMode="auto">
          <a:xfrm>
            <a:off x="3429000" y="2979738"/>
            <a:ext cx="2324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Standard form</a:t>
            </a:r>
          </a:p>
        </p:txBody>
      </p:sp>
      <p:sp>
        <p:nvSpPr>
          <p:cNvPr id="21510" name="TextBox 22"/>
          <p:cNvSpPr txBox="1">
            <a:spLocks noChangeArrowheads="1"/>
          </p:cNvSpPr>
          <p:nvPr/>
        </p:nvSpPr>
        <p:spPr bwMode="auto">
          <a:xfrm>
            <a:off x="8324850" y="2979738"/>
            <a:ext cx="342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21511" name="TextBox 23"/>
          <p:cNvSpPr txBox="1">
            <a:spLocks noChangeArrowheads="1"/>
          </p:cNvSpPr>
          <p:nvPr/>
        </p:nvSpPr>
        <p:spPr bwMode="auto">
          <a:xfrm>
            <a:off x="6691313" y="2979738"/>
            <a:ext cx="423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m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684588" y="3517900"/>
            <a:ext cx="957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y  = x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710363" y="3517900"/>
            <a:ext cx="322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8320088" y="3517900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40" name="Text Box 525"/>
          <p:cNvSpPr txBox="1">
            <a:spLocks noChangeArrowheads="1"/>
          </p:cNvSpPr>
          <p:nvPr/>
        </p:nvSpPr>
        <p:spPr bwMode="auto">
          <a:xfrm>
            <a:off x="1052513" y="4421188"/>
            <a:ext cx="82423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200">
                <a:latin typeface="Comic Sans MS" pitchFamily="66" charset="0"/>
              </a:rPr>
              <a:t>A line parallel to y = x has same gradient therefore </a:t>
            </a:r>
            <a:r>
              <a:rPr lang="en-GB" sz="2200">
                <a:solidFill>
                  <a:srgbClr val="FFFF00"/>
                </a:solidFill>
                <a:latin typeface="Comic Sans MS" pitchFamily="66" charset="0"/>
              </a:rPr>
              <a:t>m = 1</a:t>
            </a:r>
          </a:p>
        </p:txBody>
      </p:sp>
      <p:sp>
        <p:nvSpPr>
          <p:cNvPr id="41" name="Text Box 525"/>
          <p:cNvSpPr txBox="1">
            <a:spLocks noChangeArrowheads="1"/>
          </p:cNvSpPr>
          <p:nvPr/>
        </p:nvSpPr>
        <p:spPr bwMode="auto">
          <a:xfrm>
            <a:off x="1039813" y="4878388"/>
            <a:ext cx="82423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200">
                <a:latin typeface="Comic Sans MS" pitchFamily="66" charset="0"/>
              </a:rPr>
              <a:t>Since it  passes through (0,3) then </a:t>
            </a:r>
            <a:r>
              <a:rPr lang="en-GB" sz="2200">
                <a:solidFill>
                  <a:srgbClr val="FFFF00"/>
                </a:solidFill>
                <a:latin typeface="Comic Sans MS" pitchFamily="66" charset="0"/>
              </a:rPr>
              <a:t>c = 3</a:t>
            </a:r>
          </a:p>
        </p:txBody>
      </p:sp>
      <p:sp>
        <p:nvSpPr>
          <p:cNvPr id="42" name="Text Box 525"/>
          <p:cNvSpPr txBox="1">
            <a:spLocks noChangeArrowheads="1"/>
          </p:cNvSpPr>
          <p:nvPr/>
        </p:nvSpPr>
        <p:spPr bwMode="auto">
          <a:xfrm>
            <a:off x="1066800" y="5461000"/>
            <a:ext cx="78867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200">
                <a:latin typeface="Comic Sans MS" pitchFamily="66" charset="0"/>
              </a:rPr>
              <a:t>Using standard form line is 		</a:t>
            </a:r>
            <a:r>
              <a:rPr lang="en-GB" sz="2200">
                <a:solidFill>
                  <a:srgbClr val="FFFF00"/>
                </a:solidFill>
                <a:latin typeface="Comic Sans MS" pitchFamily="66" charset="0"/>
              </a:rPr>
              <a:t>y = x + 3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2" grpId="0"/>
      <p:bldP spid="36" grpId="0"/>
      <p:bldP spid="40" grpId="0"/>
      <p:bldP spid="41" grpId="0"/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Learning Intention</a:t>
            </a:r>
          </a:p>
        </p:txBody>
      </p:sp>
      <p:sp>
        <p:nvSpPr>
          <p:cNvPr id="12698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Success Criteria</a:t>
            </a:r>
          </a:p>
        </p:txBody>
      </p:sp>
      <p:sp>
        <p:nvSpPr>
          <p:cNvPr id="4100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6985" name="Rectangle 9"/>
          <p:cNvSpPr>
            <a:spLocks noChangeArrowheads="1"/>
          </p:cNvSpPr>
          <p:nvPr/>
        </p:nvSpPr>
        <p:spPr bwMode="auto">
          <a:xfrm>
            <a:off x="977900" y="3005138"/>
            <a:ext cx="3886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>
                <a:solidFill>
                  <a:srgbClr val="FFFF00"/>
                </a:solidFill>
              </a:rPr>
              <a:t>To draw graphs by using a coordinate table </a:t>
            </a:r>
          </a:p>
        </p:txBody>
      </p:sp>
      <p:sp>
        <p:nvSpPr>
          <p:cNvPr id="126986" name="Text Box 10"/>
          <p:cNvSpPr txBox="1">
            <a:spLocks noChangeArrowheads="1"/>
          </p:cNvSpPr>
          <p:nvPr/>
        </p:nvSpPr>
        <p:spPr bwMode="auto">
          <a:xfrm>
            <a:off x="5057775" y="3005138"/>
            <a:ext cx="42767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Understand the key points of drawing a straight line graph</a:t>
            </a:r>
          </a:p>
        </p:txBody>
      </p:sp>
      <p:sp>
        <p:nvSpPr>
          <p:cNvPr id="126989" name="Text Box 13"/>
          <p:cNvSpPr txBox="1">
            <a:spLocks noChangeArrowheads="1"/>
          </p:cNvSpPr>
          <p:nvPr/>
        </p:nvSpPr>
        <p:spPr bwMode="auto">
          <a:xfrm>
            <a:off x="5070475" y="3941763"/>
            <a:ext cx="40735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Be able to plot a straight line graph</a:t>
            </a:r>
          </a:p>
        </p:txBody>
      </p:sp>
      <p:sp>
        <p:nvSpPr>
          <p:cNvPr id="410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808163" y="349250"/>
            <a:ext cx="5537200" cy="949325"/>
          </a:xfrm>
        </p:spPr>
        <p:txBody>
          <a:bodyPr/>
          <a:lstStyle/>
          <a:p>
            <a:r>
              <a:rPr lang="en-GB" sz="4000" smtClean="0">
                <a:solidFill>
                  <a:srgbClr val="FFFF00"/>
                </a:solidFill>
              </a:rPr>
              <a:t>Straight Line Graphs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6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5" grpId="0"/>
      <p:bldP spid="126986" grpId="0"/>
      <p:bldP spid="1269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1689100" y="501650"/>
            <a:ext cx="5657850" cy="5648325"/>
            <a:chOff x="1064" y="316"/>
            <a:chExt cx="3564" cy="3558"/>
          </a:xfrm>
        </p:grpSpPr>
        <p:grpSp>
          <p:nvGrpSpPr>
            <p:cNvPr id="5204" name="Group 3"/>
            <p:cNvGrpSpPr>
              <a:grpSpLocks/>
            </p:cNvGrpSpPr>
            <p:nvPr/>
          </p:nvGrpSpPr>
          <p:grpSpPr bwMode="auto">
            <a:xfrm>
              <a:off x="1244" y="616"/>
              <a:ext cx="3140" cy="3140"/>
              <a:chOff x="1244" y="616"/>
              <a:chExt cx="3140" cy="3140"/>
            </a:xfrm>
          </p:grpSpPr>
          <p:grpSp>
            <p:nvGrpSpPr>
              <p:cNvPr id="5249" name="Group 4"/>
              <p:cNvGrpSpPr>
                <a:grpSpLocks/>
              </p:cNvGrpSpPr>
              <p:nvPr/>
            </p:nvGrpSpPr>
            <p:grpSpPr bwMode="auto">
              <a:xfrm>
                <a:off x="1244" y="616"/>
                <a:ext cx="3140" cy="3140"/>
                <a:chOff x="773" y="1401"/>
                <a:chExt cx="3140" cy="3140"/>
              </a:xfrm>
            </p:grpSpPr>
            <p:sp>
              <p:nvSpPr>
                <p:cNvPr id="5252" name="Rectangle 5"/>
                <p:cNvSpPr>
                  <a:spLocks noChangeArrowheads="1"/>
                </p:cNvSpPr>
                <p:nvPr/>
              </p:nvSpPr>
              <p:spPr bwMode="auto">
                <a:xfrm>
                  <a:off x="1401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53" name="Rectangle 6"/>
                <p:cNvSpPr>
                  <a:spLocks noChangeArrowheads="1"/>
                </p:cNvSpPr>
                <p:nvPr/>
              </p:nvSpPr>
              <p:spPr bwMode="auto">
                <a:xfrm>
                  <a:off x="1558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54" name="Rectangle 7"/>
                <p:cNvSpPr>
                  <a:spLocks noChangeArrowheads="1"/>
                </p:cNvSpPr>
                <p:nvPr/>
              </p:nvSpPr>
              <p:spPr bwMode="auto">
                <a:xfrm>
                  <a:off x="1715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55" name="Rectangle 8"/>
                <p:cNvSpPr>
                  <a:spLocks noChangeArrowheads="1"/>
                </p:cNvSpPr>
                <p:nvPr/>
              </p:nvSpPr>
              <p:spPr bwMode="auto">
                <a:xfrm>
                  <a:off x="1872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56" name="Rectangle 9"/>
                <p:cNvSpPr>
                  <a:spLocks noChangeArrowheads="1"/>
                </p:cNvSpPr>
                <p:nvPr/>
              </p:nvSpPr>
              <p:spPr bwMode="auto">
                <a:xfrm>
                  <a:off x="773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57" name="Rectangle 10"/>
                <p:cNvSpPr>
                  <a:spLocks noChangeArrowheads="1"/>
                </p:cNvSpPr>
                <p:nvPr/>
              </p:nvSpPr>
              <p:spPr bwMode="auto">
                <a:xfrm>
                  <a:off x="930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58" name="Rectangle 11"/>
                <p:cNvSpPr>
                  <a:spLocks noChangeArrowheads="1"/>
                </p:cNvSpPr>
                <p:nvPr/>
              </p:nvSpPr>
              <p:spPr bwMode="auto">
                <a:xfrm>
                  <a:off x="1087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59" name="Rectangle 12"/>
                <p:cNvSpPr>
                  <a:spLocks noChangeArrowheads="1"/>
                </p:cNvSpPr>
                <p:nvPr/>
              </p:nvSpPr>
              <p:spPr bwMode="auto">
                <a:xfrm>
                  <a:off x="1244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60" name="Rectangle 13"/>
                <p:cNvSpPr>
                  <a:spLocks noChangeArrowheads="1"/>
                </p:cNvSpPr>
                <p:nvPr/>
              </p:nvSpPr>
              <p:spPr bwMode="auto">
                <a:xfrm>
                  <a:off x="2029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61" name="Rectangle 14"/>
                <p:cNvSpPr>
                  <a:spLocks noChangeArrowheads="1"/>
                </p:cNvSpPr>
                <p:nvPr/>
              </p:nvSpPr>
              <p:spPr bwMode="auto">
                <a:xfrm>
                  <a:off x="2186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62" name="Rectangle 15"/>
                <p:cNvSpPr>
                  <a:spLocks noChangeArrowheads="1"/>
                </p:cNvSpPr>
                <p:nvPr/>
              </p:nvSpPr>
              <p:spPr bwMode="auto">
                <a:xfrm>
                  <a:off x="2971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63" name="Rectangle 16"/>
                <p:cNvSpPr>
                  <a:spLocks noChangeArrowheads="1"/>
                </p:cNvSpPr>
                <p:nvPr/>
              </p:nvSpPr>
              <p:spPr bwMode="auto">
                <a:xfrm>
                  <a:off x="3128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64" name="Rectangle 17"/>
                <p:cNvSpPr>
                  <a:spLocks noChangeArrowheads="1"/>
                </p:cNvSpPr>
                <p:nvPr/>
              </p:nvSpPr>
              <p:spPr bwMode="auto">
                <a:xfrm>
                  <a:off x="3285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65" name="Rectangle 18"/>
                <p:cNvSpPr>
                  <a:spLocks noChangeArrowheads="1"/>
                </p:cNvSpPr>
                <p:nvPr/>
              </p:nvSpPr>
              <p:spPr bwMode="auto">
                <a:xfrm>
                  <a:off x="3442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66" name="Rectangle 19"/>
                <p:cNvSpPr>
                  <a:spLocks noChangeArrowheads="1"/>
                </p:cNvSpPr>
                <p:nvPr/>
              </p:nvSpPr>
              <p:spPr bwMode="auto">
                <a:xfrm>
                  <a:off x="2343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67" name="Rectangle 20"/>
                <p:cNvSpPr>
                  <a:spLocks noChangeArrowheads="1"/>
                </p:cNvSpPr>
                <p:nvPr/>
              </p:nvSpPr>
              <p:spPr bwMode="auto">
                <a:xfrm>
                  <a:off x="2500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68" name="Rectangle 21"/>
                <p:cNvSpPr>
                  <a:spLocks noChangeArrowheads="1"/>
                </p:cNvSpPr>
                <p:nvPr/>
              </p:nvSpPr>
              <p:spPr bwMode="auto">
                <a:xfrm>
                  <a:off x="2657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69" name="Rectangle 22"/>
                <p:cNvSpPr>
                  <a:spLocks noChangeArrowheads="1"/>
                </p:cNvSpPr>
                <p:nvPr/>
              </p:nvSpPr>
              <p:spPr bwMode="auto">
                <a:xfrm>
                  <a:off x="2814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70" name="Rectangle 23"/>
                <p:cNvSpPr>
                  <a:spLocks noChangeArrowheads="1"/>
                </p:cNvSpPr>
                <p:nvPr/>
              </p:nvSpPr>
              <p:spPr bwMode="auto">
                <a:xfrm>
                  <a:off x="3599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71" name="Rectangle 24"/>
                <p:cNvSpPr>
                  <a:spLocks noChangeArrowheads="1"/>
                </p:cNvSpPr>
                <p:nvPr/>
              </p:nvSpPr>
              <p:spPr bwMode="auto">
                <a:xfrm>
                  <a:off x="3756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72" name="Rectangle 25"/>
                <p:cNvSpPr>
                  <a:spLocks noChangeArrowheads="1"/>
                </p:cNvSpPr>
                <p:nvPr/>
              </p:nvSpPr>
              <p:spPr bwMode="auto">
                <a:xfrm>
                  <a:off x="1401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73" name="Rectangle 26"/>
                <p:cNvSpPr>
                  <a:spLocks noChangeArrowheads="1"/>
                </p:cNvSpPr>
                <p:nvPr/>
              </p:nvSpPr>
              <p:spPr bwMode="auto">
                <a:xfrm>
                  <a:off x="1558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74" name="Rectangle 27"/>
                <p:cNvSpPr>
                  <a:spLocks noChangeArrowheads="1"/>
                </p:cNvSpPr>
                <p:nvPr/>
              </p:nvSpPr>
              <p:spPr bwMode="auto">
                <a:xfrm>
                  <a:off x="1715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75" name="Rectangle 28"/>
                <p:cNvSpPr>
                  <a:spLocks noChangeArrowheads="1"/>
                </p:cNvSpPr>
                <p:nvPr/>
              </p:nvSpPr>
              <p:spPr bwMode="auto">
                <a:xfrm>
                  <a:off x="1872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76" name="Rectangle 29"/>
                <p:cNvSpPr>
                  <a:spLocks noChangeArrowheads="1"/>
                </p:cNvSpPr>
                <p:nvPr/>
              </p:nvSpPr>
              <p:spPr bwMode="auto">
                <a:xfrm>
                  <a:off x="773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77" name="Rectangle 30"/>
                <p:cNvSpPr>
                  <a:spLocks noChangeArrowheads="1"/>
                </p:cNvSpPr>
                <p:nvPr/>
              </p:nvSpPr>
              <p:spPr bwMode="auto">
                <a:xfrm>
                  <a:off x="930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78" name="Rectangle 31"/>
                <p:cNvSpPr>
                  <a:spLocks noChangeArrowheads="1"/>
                </p:cNvSpPr>
                <p:nvPr/>
              </p:nvSpPr>
              <p:spPr bwMode="auto">
                <a:xfrm>
                  <a:off x="1087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79" name="Rectangle 32"/>
                <p:cNvSpPr>
                  <a:spLocks noChangeArrowheads="1"/>
                </p:cNvSpPr>
                <p:nvPr/>
              </p:nvSpPr>
              <p:spPr bwMode="auto">
                <a:xfrm>
                  <a:off x="1244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80" name="Rectangle 33"/>
                <p:cNvSpPr>
                  <a:spLocks noChangeArrowheads="1"/>
                </p:cNvSpPr>
                <p:nvPr/>
              </p:nvSpPr>
              <p:spPr bwMode="auto">
                <a:xfrm>
                  <a:off x="2029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81" name="Rectangle 34"/>
                <p:cNvSpPr>
                  <a:spLocks noChangeArrowheads="1"/>
                </p:cNvSpPr>
                <p:nvPr/>
              </p:nvSpPr>
              <p:spPr bwMode="auto">
                <a:xfrm>
                  <a:off x="2186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82" name="Rectangle 35"/>
                <p:cNvSpPr>
                  <a:spLocks noChangeArrowheads="1"/>
                </p:cNvSpPr>
                <p:nvPr/>
              </p:nvSpPr>
              <p:spPr bwMode="auto">
                <a:xfrm>
                  <a:off x="2971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83" name="Rectangle 36"/>
                <p:cNvSpPr>
                  <a:spLocks noChangeArrowheads="1"/>
                </p:cNvSpPr>
                <p:nvPr/>
              </p:nvSpPr>
              <p:spPr bwMode="auto">
                <a:xfrm>
                  <a:off x="3128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84" name="Rectangle 37"/>
                <p:cNvSpPr>
                  <a:spLocks noChangeArrowheads="1"/>
                </p:cNvSpPr>
                <p:nvPr/>
              </p:nvSpPr>
              <p:spPr bwMode="auto">
                <a:xfrm>
                  <a:off x="3285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85" name="Rectangle 38"/>
                <p:cNvSpPr>
                  <a:spLocks noChangeArrowheads="1"/>
                </p:cNvSpPr>
                <p:nvPr/>
              </p:nvSpPr>
              <p:spPr bwMode="auto">
                <a:xfrm>
                  <a:off x="3442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86" name="Rectangle 39"/>
                <p:cNvSpPr>
                  <a:spLocks noChangeArrowheads="1"/>
                </p:cNvSpPr>
                <p:nvPr/>
              </p:nvSpPr>
              <p:spPr bwMode="auto">
                <a:xfrm>
                  <a:off x="2343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87" name="Rectangle 40"/>
                <p:cNvSpPr>
                  <a:spLocks noChangeArrowheads="1"/>
                </p:cNvSpPr>
                <p:nvPr/>
              </p:nvSpPr>
              <p:spPr bwMode="auto">
                <a:xfrm>
                  <a:off x="2500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88" name="Rectangle 41"/>
                <p:cNvSpPr>
                  <a:spLocks noChangeArrowheads="1"/>
                </p:cNvSpPr>
                <p:nvPr/>
              </p:nvSpPr>
              <p:spPr bwMode="auto">
                <a:xfrm>
                  <a:off x="2657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89" name="Rectangle 42"/>
                <p:cNvSpPr>
                  <a:spLocks noChangeArrowheads="1"/>
                </p:cNvSpPr>
                <p:nvPr/>
              </p:nvSpPr>
              <p:spPr bwMode="auto">
                <a:xfrm>
                  <a:off x="2814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90" name="Rectangle 43"/>
                <p:cNvSpPr>
                  <a:spLocks noChangeArrowheads="1"/>
                </p:cNvSpPr>
                <p:nvPr/>
              </p:nvSpPr>
              <p:spPr bwMode="auto">
                <a:xfrm>
                  <a:off x="3599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91" name="Rectangle 44"/>
                <p:cNvSpPr>
                  <a:spLocks noChangeArrowheads="1"/>
                </p:cNvSpPr>
                <p:nvPr/>
              </p:nvSpPr>
              <p:spPr bwMode="auto">
                <a:xfrm>
                  <a:off x="3756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92" name="Rectangle 45"/>
                <p:cNvSpPr>
                  <a:spLocks noChangeArrowheads="1"/>
                </p:cNvSpPr>
                <p:nvPr/>
              </p:nvSpPr>
              <p:spPr bwMode="auto">
                <a:xfrm>
                  <a:off x="1401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93" name="Rectangle 46"/>
                <p:cNvSpPr>
                  <a:spLocks noChangeArrowheads="1"/>
                </p:cNvSpPr>
                <p:nvPr/>
              </p:nvSpPr>
              <p:spPr bwMode="auto">
                <a:xfrm>
                  <a:off x="1558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94" name="Rectangle 47"/>
                <p:cNvSpPr>
                  <a:spLocks noChangeArrowheads="1"/>
                </p:cNvSpPr>
                <p:nvPr/>
              </p:nvSpPr>
              <p:spPr bwMode="auto">
                <a:xfrm>
                  <a:off x="1715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95" name="Rectangle 48"/>
                <p:cNvSpPr>
                  <a:spLocks noChangeArrowheads="1"/>
                </p:cNvSpPr>
                <p:nvPr/>
              </p:nvSpPr>
              <p:spPr bwMode="auto">
                <a:xfrm>
                  <a:off x="1872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96" name="Rectangle 49"/>
                <p:cNvSpPr>
                  <a:spLocks noChangeArrowheads="1"/>
                </p:cNvSpPr>
                <p:nvPr/>
              </p:nvSpPr>
              <p:spPr bwMode="auto">
                <a:xfrm>
                  <a:off x="773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97" name="Rectangle 50"/>
                <p:cNvSpPr>
                  <a:spLocks noChangeArrowheads="1"/>
                </p:cNvSpPr>
                <p:nvPr/>
              </p:nvSpPr>
              <p:spPr bwMode="auto">
                <a:xfrm>
                  <a:off x="930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98" name="Rectangle 51"/>
                <p:cNvSpPr>
                  <a:spLocks noChangeArrowheads="1"/>
                </p:cNvSpPr>
                <p:nvPr/>
              </p:nvSpPr>
              <p:spPr bwMode="auto">
                <a:xfrm>
                  <a:off x="1087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99" name="Rectangle 52"/>
                <p:cNvSpPr>
                  <a:spLocks noChangeArrowheads="1"/>
                </p:cNvSpPr>
                <p:nvPr/>
              </p:nvSpPr>
              <p:spPr bwMode="auto">
                <a:xfrm>
                  <a:off x="1244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00" name="Rectangle 53"/>
                <p:cNvSpPr>
                  <a:spLocks noChangeArrowheads="1"/>
                </p:cNvSpPr>
                <p:nvPr/>
              </p:nvSpPr>
              <p:spPr bwMode="auto">
                <a:xfrm>
                  <a:off x="2029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01" name="Rectangle 54"/>
                <p:cNvSpPr>
                  <a:spLocks noChangeArrowheads="1"/>
                </p:cNvSpPr>
                <p:nvPr/>
              </p:nvSpPr>
              <p:spPr bwMode="auto">
                <a:xfrm>
                  <a:off x="2186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02" name="Rectangle 55"/>
                <p:cNvSpPr>
                  <a:spLocks noChangeArrowheads="1"/>
                </p:cNvSpPr>
                <p:nvPr/>
              </p:nvSpPr>
              <p:spPr bwMode="auto">
                <a:xfrm>
                  <a:off x="2971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03" name="Rectangle 56"/>
                <p:cNvSpPr>
                  <a:spLocks noChangeArrowheads="1"/>
                </p:cNvSpPr>
                <p:nvPr/>
              </p:nvSpPr>
              <p:spPr bwMode="auto">
                <a:xfrm>
                  <a:off x="3128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04" name="Rectangle 57"/>
                <p:cNvSpPr>
                  <a:spLocks noChangeArrowheads="1"/>
                </p:cNvSpPr>
                <p:nvPr/>
              </p:nvSpPr>
              <p:spPr bwMode="auto">
                <a:xfrm>
                  <a:off x="3285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05" name="Rectangle 58"/>
                <p:cNvSpPr>
                  <a:spLocks noChangeArrowheads="1"/>
                </p:cNvSpPr>
                <p:nvPr/>
              </p:nvSpPr>
              <p:spPr bwMode="auto">
                <a:xfrm>
                  <a:off x="3442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06" name="Rectangle 59"/>
                <p:cNvSpPr>
                  <a:spLocks noChangeArrowheads="1"/>
                </p:cNvSpPr>
                <p:nvPr/>
              </p:nvSpPr>
              <p:spPr bwMode="auto">
                <a:xfrm>
                  <a:off x="2343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07" name="Rectangle 60"/>
                <p:cNvSpPr>
                  <a:spLocks noChangeArrowheads="1"/>
                </p:cNvSpPr>
                <p:nvPr/>
              </p:nvSpPr>
              <p:spPr bwMode="auto">
                <a:xfrm>
                  <a:off x="2500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08" name="Rectangle 61"/>
                <p:cNvSpPr>
                  <a:spLocks noChangeArrowheads="1"/>
                </p:cNvSpPr>
                <p:nvPr/>
              </p:nvSpPr>
              <p:spPr bwMode="auto">
                <a:xfrm>
                  <a:off x="2657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09" name="Rectangle 62"/>
                <p:cNvSpPr>
                  <a:spLocks noChangeArrowheads="1"/>
                </p:cNvSpPr>
                <p:nvPr/>
              </p:nvSpPr>
              <p:spPr bwMode="auto">
                <a:xfrm>
                  <a:off x="2814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10" name="Rectangle 63"/>
                <p:cNvSpPr>
                  <a:spLocks noChangeArrowheads="1"/>
                </p:cNvSpPr>
                <p:nvPr/>
              </p:nvSpPr>
              <p:spPr bwMode="auto">
                <a:xfrm>
                  <a:off x="3599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11" name="Rectangle 64"/>
                <p:cNvSpPr>
                  <a:spLocks noChangeArrowheads="1"/>
                </p:cNvSpPr>
                <p:nvPr/>
              </p:nvSpPr>
              <p:spPr bwMode="auto">
                <a:xfrm>
                  <a:off x="3756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12" name="Rectangle 65"/>
                <p:cNvSpPr>
                  <a:spLocks noChangeArrowheads="1"/>
                </p:cNvSpPr>
                <p:nvPr/>
              </p:nvSpPr>
              <p:spPr bwMode="auto">
                <a:xfrm>
                  <a:off x="1401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13" name="Rectangle 66"/>
                <p:cNvSpPr>
                  <a:spLocks noChangeArrowheads="1"/>
                </p:cNvSpPr>
                <p:nvPr/>
              </p:nvSpPr>
              <p:spPr bwMode="auto">
                <a:xfrm>
                  <a:off x="1558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14" name="Rectangle 67"/>
                <p:cNvSpPr>
                  <a:spLocks noChangeArrowheads="1"/>
                </p:cNvSpPr>
                <p:nvPr/>
              </p:nvSpPr>
              <p:spPr bwMode="auto">
                <a:xfrm>
                  <a:off x="1715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15" name="Rectangle 68"/>
                <p:cNvSpPr>
                  <a:spLocks noChangeArrowheads="1"/>
                </p:cNvSpPr>
                <p:nvPr/>
              </p:nvSpPr>
              <p:spPr bwMode="auto">
                <a:xfrm>
                  <a:off x="1872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16" name="Rectangle 69"/>
                <p:cNvSpPr>
                  <a:spLocks noChangeArrowheads="1"/>
                </p:cNvSpPr>
                <p:nvPr/>
              </p:nvSpPr>
              <p:spPr bwMode="auto">
                <a:xfrm>
                  <a:off x="773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17" name="Rectangle 70"/>
                <p:cNvSpPr>
                  <a:spLocks noChangeArrowheads="1"/>
                </p:cNvSpPr>
                <p:nvPr/>
              </p:nvSpPr>
              <p:spPr bwMode="auto">
                <a:xfrm>
                  <a:off x="930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18" name="Rectangle 71"/>
                <p:cNvSpPr>
                  <a:spLocks noChangeArrowheads="1"/>
                </p:cNvSpPr>
                <p:nvPr/>
              </p:nvSpPr>
              <p:spPr bwMode="auto">
                <a:xfrm>
                  <a:off x="1087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19" name="Rectangle 72"/>
                <p:cNvSpPr>
                  <a:spLocks noChangeArrowheads="1"/>
                </p:cNvSpPr>
                <p:nvPr/>
              </p:nvSpPr>
              <p:spPr bwMode="auto">
                <a:xfrm>
                  <a:off x="1244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20" name="Rectangle 73"/>
                <p:cNvSpPr>
                  <a:spLocks noChangeArrowheads="1"/>
                </p:cNvSpPr>
                <p:nvPr/>
              </p:nvSpPr>
              <p:spPr bwMode="auto">
                <a:xfrm>
                  <a:off x="2029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21" name="Rectangle 74"/>
                <p:cNvSpPr>
                  <a:spLocks noChangeArrowheads="1"/>
                </p:cNvSpPr>
                <p:nvPr/>
              </p:nvSpPr>
              <p:spPr bwMode="auto">
                <a:xfrm>
                  <a:off x="2186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22" name="Rectangle 75"/>
                <p:cNvSpPr>
                  <a:spLocks noChangeArrowheads="1"/>
                </p:cNvSpPr>
                <p:nvPr/>
              </p:nvSpPr>
              <p:spPr bwMode="auto">
                <a:xfrm>
                  <a:off x="2971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23" name="Rectangle 76"/>
                <p:cNvSpPr>
                  <a:spLocks noChangeArrowheads="1"/>
                </p:cNvSpPr>
                <p:nvPr/>
              </p:nvSpPr>
              <p:spPr bwMode="auto">
                <a:xfrm>
                  <a:off x="3128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24" name="Rectangle 77"/>
                <p:cNvSpPr>
                  <a:spLocks noChangeArrowheads="1"/>
                </p:cNvSpPr>
                <p:nvPr/>
              </p:nvSpPr>
              <p:spPr bwMode="auto">
                <a:xfrm>
                  <a:off x="3285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25" name="Rectangle 78"/>
                <p:cNvSpPr>
                  <a:spLocks noChangeArrowheads="1"/>
                </p:cNvSpPr>
                <p:nvPr/>
              </p:nvSpPr>
              <p:spPr bwMode="auto">
                <a:xfrm>
                  <a:off x="3442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26" name="Rectangle 79"/>
                <p:cNvSpPr>
                  <a:spLocks noChangeArrowheads="1"/>
                </p:cNvSpPr>
                <p:nvPr/>
              </p:nvSpPr>
              <p:spPr bwMode="auto">
                <a:xfrm>
                  <a:off x="2343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27" name="Rectangle 80"/>
                <p:cNvSpPr>
                  <a:spLocks noChangeArrowheads="1"/>
                </p:cNvSpPr>
                <p:nvPr/>
              </p:nvSpPr>
              <p:spPr bwMode="auto">
                <a:xfrm>
                  <a:off x="2500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28" name="Rectangle 81"/>
                <p:cNvSpPr>
                  <a:spLocks noChangeArrowheads="1"/>
                </p:cNvSpPr>
                <p:nvPr/>
              </p:nvSpPr>
              <p:spPr bwMode="auto">
                <a:xfrm>
                  <a:off x="2657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29" name="Rectangle 82"/>
                <p:cNvSpPr>
                  <a:spLocks noChangeArrowheads="1"/>
                </p:cNvSpPr>
                <p:nvPr/>
              </p:nvSpPr>
              <p:spPr bwMode="auto">
                <a:xfrm>
                  <a:off x="2814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30" name="Rectangle 83"/>
                <p:cNvSpPr>
                  <a:spLocks noChangeArrowheads="1"/>
                </p:cNvSpPr>
                <p:nvPr/>
              </p:nvSpPr>
              <p:spPr bwMode="auto">
                <a:xfrm>
                  <a:off x="3599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31" name="Rectangle 84"/>
                <p:cNvSpPr>
                  <a:spLocks noChangeArrowheads="1"/>
                </p:cNvSpPr>
                <p:nvPr/>
              </p:nvSpPr>
              <p:spPr bwMode="auto">
                <a:xfrm>
                  <a:off x="3756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32" name="Rectangle 85"/>
                <p:cNvSpPr>
                  <a:spLocks noChangeArrowheads="1"/>
                </p:cNvSpPr>
                <p:nvPr/>
              </p:nvSpPr>
              <p:spPr bwMode="auto">
                <a:xfrm>
                  <a:off x="1401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33" name="Rectangle 86"/>
                <p:cNvSpPr>
                  <a:spLocks noChangeArrowheads="1"/>
                </p:cNvSpPr>
                <p:nvPr/>
              </p:nvSpPr>
              <p:spPr bwMode="auto">
                <a:xfrm>
                  <a:off x="1558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34" name="Rectangle 87"/>
                <p:cNvSpPr>
                  <a:spLocks noChangeArrowheads="1"/>
                </p:cNvSpPr>
                <p:nvPr/>
              </p:nvSpPr>
              <p:spPr bwMode="auto">
                <a:xfrm>
                  <a:off x="1715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35" name="Rectangle 88"/>
                <p:cNvSpPr>
                  <a:spLocks noChangeArrowheads="1"/>
                </p:cNvSpPr>
                <p:nvPr/>
              </p:nvSpPr>
              <p:spPr bwMode="auto">
                <a:xfrm>
                  <a:off x="1872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36" name="Rectangle 89"/>
                <p:cNvSpPr>
                  <a:spLocks noChangeArrowheads="1"/>
                </p:cNvSpPr>
                <p:nvPr/>
              </p:nvSpPr>
              <p:spPr bwMode="auto">
                <a:xfrm>
                  <a:off x="773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37" name="Rectangle 90"/>
                <p:cNvSpPr>
                  <a:spLocks noChangeArrowheads="1"/>
                </p:cNvSpPr>
                <p:nvPr/>
              </p:nvSpPr>
              <p:spPr bwMode="auto">
                <a:xfrm>
                  <a:off x="930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38" name="Rectangle 91"/>
                <p:cNvSpPr>
                  <a:spLocks noChangeArrowheads="1"/>
                </p:cNvSpPr>
                <p:nvPr/>
              </p:nvSpPr>
              <p:spPr bwMode="auto">
                <a:xfrm>
                  <a:off x="1087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39" name="Rectangle 92"/>
                <p:cNvSpPr>
                  <a:spLocks noChangeArrowheads="1"/>
                </p:cNvSpPr>
                <p:nvPr/>
              </p:nvSpPr>
              <p:spPr bwMode="auto">
                <a:xfrm>
                  <a:off x="1244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40" name="Rectangle 93"/>
                <p:cNvSpPr>
                  <a:spLocks noChangeArrowheads="1"/>
                </p:cNvSpPr>
                <p:nvPr/>
              </p:nvSpPr>
              <p:spPr bwMode="auto">
                <a:xfrm>
                  <a:off x="2029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41" name="Rectangle 94"/>
                <p:cNvSpPr>
                  <a:spLocks noChangeArrowheads="1"/>
                </p:cNvSpPr>
                <p:nvPr/>
              </p:nvSpPr>
              <p:spPr bwMode="auto">
                <a:xfrm>
                  <a:off x="2186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42" name="Rectangle 95"/>
                <p:cNvSpPr>
                  <a:spLocks noChangeArrowheads="1"/>
                </p:cNvSpPr>
                <p:nvPr/>
              </p:nvSpPr>
              <p:spPr bwMode="auto">
                <a:xfrm>
                  <a:off x="2971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43" name="Rectangle 96"/>
                <p:cNvSpPr>
                  <a:spLocks noChangeArrowheads="1"/>
                </p:cNvSpPr>
                <p:nvPr/>
              </p:nvSpPr>
              <p:spPr bwMode="auto">
                <a:xfrm>
                  <a:off x="3128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44" name="Rectangle 97"/>
                <p:cNvSpPr>
                  <a:spLocks noChangeArrowheads="1"/>
                </p:cNvSpPr>
                <p:nvPr/>
              </p:nvSpPr>
              <p:spPr bwMode="auto">
                <a:xfrm>
                  <a:off x="3285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45" name="Rectangle 98"/>
                <p:cNvSpPr>
                  <a:spLocks noChangeArrowheads="1"/>
                </p:cNvSpPr>
                <p:nvPr/>
              </p:nvSpPr>
              <p:spPr bwMode="auto">
                <a:xfrm>
                  <a:off x="3442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46" name="Rectangle 99"/>
                <p:cNvSpPr>
                  <a:spLocks noChangeArrowheads="1"/>
                </p:cNvSpPr>
                <p:nvPr/>
              </p:nvSpPr>
              <p:spPr bwMode="auto">
                <a:xfrm>
                  <a:off x="2343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47" name="Rectangle 100"/>
                <p:cNvSpPr>
                  <a:spLocks noChangeArrowheads="1"/>
                </p:cNvSpPr>
                <p:nvPr/>
              </p:nvSpPr>
              <p:spPr bwMode="auto">
                <a:xfrm>
                  <a:off x="2500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48" name="Rectangle 101"/>
                <p:cNvSpPr>
                  <a:spLocks noChangeArrowheads="1"/>
                </p:cNvSpPr>
                <p:nvPr/>
              </p:nvSpPr>
              <p:spPr bwMode="auto">
                <a:xfrm>
                  <a:off x="2657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49" name="Rectangle 102"/>
                <p:cNvSpPr>
                  <a:spLocks noChangeArrowheads="1"/>
                </p:cNvSpPr>
                <p:nvPr/>
              </p:nvSpPr>
              <p:spPr bwMode="auto">
                <a:xfrm>
                  <a:off x="2814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50" name="Rectangle 103"/>
                <p:cNvSpPr>
                  <a:spLocks noChangeArrowheads="1"/>
                </p:cNvSpPr>
                <p:nvPr/>
              </p:nvSpPr>
              <p:spPr bwMode="auto">
                <a:xfrm>
                  <a:off x="3599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51" name="Rectangle 104"/>
                <p:cNvSpPr>
                  <a:spLocks noChangeArrowheads="1"/>
                </p:cNvSpPr>
                <p:nvPr/>
              </p:nvSpPr>
              <p:spPr bwMode="auto">
                <a:xfrm>
                  <a:off x="3756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52" name="Rectangle 105"/>
                <p:cNvSpPr>
                  <a:spLocks noChangeArrowheads="1"/>
                </p:cNvSpPr>
                <p:nvPr/>
              </p:nvSpPr>
              <p:spPr bwMode="auto">
                <a:xfrm>
                  <a:off x="1401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53" name="Rectangle 106"/>
                <p:cNvSpPr>
                  <a:spLocks noChangeArrowheads="1"/>
                </p:cNvSpPr>
                <p:nvPr/>
              </p:nvSpPr>
              <p:spPr bwMode="auto">
                <a:xfrm>
                  <a:off x="1558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54" name="Rectangle 107"/>
                <p:cNvSpPr>
                  <a:spLocks noChangeArrowheads="1"/>
                </p:cNvSpPr>
                <p:nvPr/>
              </p:nvSpPr>
              <p:spPr bwMode="auto">
                <a:xfrm>
                  <a:off x="1715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55" name="Rectangle 108"/>
                <p:cNvSpPr>
                  <a:spLocks noChangeArrowheads="1"/>
                </p:cNvSpPr>
                <p:nvPr/>
              </p:nvSpPr>
              <p:spPr bwMode="auto">
                <a:xfrm>
                  <a:off x="1872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56" name="Rectangle 109"/>
                <p:cNvSpPr>
                  <a:spLocks noChangeArrowheads="1"/>
                </p:cNvSpPr>
                <p:nvPr/>
              </p:nvSpPr>
              <p:spPr bwMode="auto">
                <a:xfrm>
                  <a:off x="773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57" name="Rectangle 110"/>
                <p:cNvSpPr>
                  <a:spLocks noChangeArrowheads="1"/>
                </p:cNvSpPr>
                <p:nvPr/>
              </p:nvSpPr>
              <p:spPr bwMode="auto">
                <a:xfrm>
                  <a:off x="930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58" name="Rectangle 111"/>
                <p:cNvSpPr>
                  <a:spLocks noChangeArrowheads="1"/>
                </p:cNvSpPr>
                <p:nvPr/>
              </p:nvSpPr>
              <p:spPr bwMode="auto">
                <a:xfrm>
                  <a:off x="1087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59" name="Rectangle 112"/>
                <p:cNvSpPr>
                  <a:spLocks noChangeArrowheads="1"/>
                </p:cNvSpPr>
                <p:nvPr/>
              </p:nvSpPr>
              <p:spPr bwMode="auto">
                <a:xfrm>
                  <a:off x="1244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60" name="Rectangle 113"/>
                <p:cNvSpPr>
                  <a:spLocks noChangeArrowheads="1"/>
                </p:cNvSpPr>
                <p:nvPr/>
              </p:nvSpPr>
              <p:spPr bwMode="auto">
                <a:xfrm>
                  <a:off x="2029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61" name="Rectangle 114"/>
                <p:cNvSpPr>
                  <a:spLocks noChangeArrowheads="1"/>
                </p:cNvSpPr>
                <p:nvPr/>
              </p:nvSpPr>
              <p:spPr bwMode="auto">
                <a:xfrm>
                  <a:off x="2186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62" name="Rectangle 115"/>
                <p:cNvSpPr>
                  <a:spLocks noChangeArrowheads="1"/>
                </p:cNvSpPr>
                <p:nvPr/>
              </p:nvSpPr>
              <p:spPr bwMode="auto">
                <a:xfrm>
                  <a:off x="2971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63" name="Rectangle 116"/>
                <p:cNvSpPr>
                  <a:spLocks noChangeArrowheads="1"/>
                </p:cNvSpPr>
                <p:nvPr/>
              </p:nvSpPr>
              <p:spPr bwMode="auto">
                <a:xfrm>
                  <a:off x="3128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64" name="Rectangle 117"/>
                <p:cNvSpPr>
                  <a:spLocks noChangeArrowheads="1"/>
                </p:cNvSpPr>
                <p:nvPr/>
              </p:nvSpPr>
              <p:spPr bwMode="auto">
                <a:xfrm>
                  <a:off x="3285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65" name="Rectangle 118"/>
                <p:cNvSpPr>
                  <a:spLocks noChangeArrowheads="1"/>
                </p:cNvSpPr>
                <p:nvPr/>
              </p:nvSpPr>
              <p:spPr bwMode="auto">
                <a:xfrm>
                  <a:off x="3442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66" name="Rectangle 119"/>
                <p:cNvSpPr>
                  <a:spLocks noChangeArrowheads="1"/>
                </p:cNvSpPr>
                <p:nvPr/>
              </p:nvSpPr>
              <p:spPr bwMode="auto">
                <a:xfrm>
                  <a:off x="2343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67" name="Rectangle 120"/>
                <p:cNvSpPr>
                  <a:spLocks noChangeArrowheads="1"/>
                </p:cNvSpPr>
                <p:nvPr/>
              </p:nvSpPr>
              <p:spPr bwMode="auto">
                <a:xfrm>
                  <a:off x="2500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68" name="Rectangle 121"/>
                <p:cNvSpPr>
                  <a:spLocks noChangeArrowheads="1"/>
                </p:cNvSpPr>
                <p:nvPr/>
              </p:nvSpPr>
              <p:spPr bwMode="auto">
                <a:xfrm>
                  <a:off x="2657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69" name="Rectangle 122"/>
                <p:cNvSpPr>
                  <a:spLocks noChangeArrowheads="1"/>
                </p:cNvSpPr>
                <p:nvPr/>
              </p:nvSpPr>
              <p:spPr bwMode="auto">
                <a:xfrm>
                  <a:off x="2814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70" name="Rectangle 123"/>
                <p:cNvSpPr>
                  <a:spLocks noChangeArrowheads="1"/>
                </p:cNvSpPr>
                <p:nvPr/>
              </p:nvSpPr>
              <p:spPr bwMode="auto">
                <a:xfrm>
                  <a:off x="3599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71" name="Rectangle 124"/>
                <p:cNvSpPr>
                  <a:spLocks noChangeArrowheads="1"/>
                </p:cNvSpPr>
                <p:nvPr/>
              </p:nvSpPr>
              <p:spPr bwMode="auto">
                <a:xfrm>
                  <a:off x="3756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72" name="Rectangle 125"/>
                <p:cNvSpPr>
                  <a:spLocks noChangeArrowheads="1"/>
                </p:cNvSpPr>
                <p:nvPr/>
              </p:nvSpPr>
              <p:spPr bwMode="auto">
                <a:xfrm>
                  <a:off x="1401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73" name="Rectangle 126"/>
                <p:cNvSpPr>
                  <a:spLocks noChangeArrowheads="1"/>
                </p:cNvSpPr>
                <p:nvPr/>
              </p:nvSpPr>
              <p:spPr bwMode="auto">
                <a:xfrm>
                  <a:off x="1558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74" name="Rectangle 127"/>
                <p:cNvSpPr>
                  <a:spLocks noChangeArrowheads="1"/>
                </p:cNvSpPr>
                <p:nvPr/>
              </p:nvSpPr>
              <p:spPr bwMode="auto">
                <a:xfrm>
                  <a:off x="1715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75" name="Rectangle 128"/>
                <p:cNvSpPr>
                  <a:spLocks noChangeArrowheads="1"/>
                </p:cNvSpPr>
                <p:nvPr/>
              </p:nvSpPr>
              <p:spPr bwMode="auto">
                <a:xfrm>
                  <a:off x="1872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76" name="Rectangle 129"/>
                <p:cNvSpPr>
                  <a:spLocks noChangeArrowheads="1"/>
                </p:cNvSpPr>
                <p:nvPr/>
              </p:nvSpPr>
              <p:spPr bwMode="auto">
                <a:xfrm>
                  <a:off x="773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77" name="Rectangle 130"/>
                <p:cNvSpPr>
                  <a:spLocks noChangeArrowheads="1"/>
                </p:cNvSpPr>
                <p:nvPr/>
              </p:nvSpPr>
              <p:spPr bwMode="auto">
                <a:xfrm>
                  <a:off x="930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78" name="Rectangle 131"/>
                <p:cNvSpPr>
                  <a:spLocks noChangeArrowheads="1"/>
                </p:cNvSpPr>
                <p:nvPr/>
              </p:nvSpPr>
              <p:spPr bwMode="auto">
                <a:xfrm>
                  <a:off x="1087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79" name="Rectangle 132"/>
                <p:cNvSpPr>
                  <a:spLocks noChangeArrowheads="1"/>
                </p:cNvSpPr>
                <p:nvPr/>
              </p:nvSpPr>
              <p:spPr bwMode="auto">
                <a:xfrm>
                  <a:off x="1244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80" name="Rectangle 133"/>
                <p:cNvSpPr>
                  <a:spLocks noChangeArrowheads="1"/>
                </p:cNvSpPr>
                <p:nvPr/>
              </p:nvSpPr>
              <p:spPr bwMode="auto">
                <a:xfrm>
                  <a:off x="2029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81" name="Rectangle 134"/>
                <p:cNvSpPr>
                  <a:spLocks noChangeArrowheads="1"/>
                </p:cNvSpPr>
                <p:nvPr/>
              </p:nvSpPr>
              <p:spPr bwMode="auto">
                <a:xfrm>
                  <a:off x="2186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82" name="Rectangle 135"/>
                <p:cNvSpPr>
                  <a:spLocks noChangeArrowheads="1"/>
                </p:cNvSpPr>
                <p:nvPr/>
              </p:nvSpPr>
              <p:spPr bwMode="auto">
                <a:xfrm>
                  <a:off x="2971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83" name="Rectangle 136"/>
                <p:cNvSpPr>
                  <a:spLocks noChangeArrowheads="1"/>
                </p:cNvSpPr>
                <p:nvPr/>
              </p:nvSpPr>
              <p:spPr bwMode="auto">
                <a:xfrm>
                  <a:off x="3128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84" name="Rectangle 137"/>
                <p:cNvSpPr>
                  <a:spLocks noChangeArrowheads="1"/>
                </p:cNvSpPr>
                <p:nvPr/>
              </p:nvSpPr>
              <p:spPr bwMode="auto">
                <a:xfrm>
                  <a:off x="3285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85" name="Rectangle 138"/>
                <p:cNvSpPr>
                  <a:spLocks noChangeArrowheads="1"/>
                </p:cNvSpPr>
                <p:nvPr/>
              </p:nvSpPr>
              <p:spPr bwMode="auto">
                <a:xfrm>
                  <a:off x="3442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86" name="Rectangle 139"/>
                <p:cNvSpPr>
                  <a:spLocks noChangeArrowheads="1"/>
                </p:cNvSpPr>
                <p:nvPr/>
              </p:nvSpPr>
              <p:spPr bwMode="auto">
                <a:xfrm>
                  <a:off x="2343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87" name="Rectangle 140"/>
                <p:cNvSpPr>
                  <a:spLocks noChangeArrowheads="1"/>
                </p:cNvSpPr>
                <p:nvPr/>
              </p:nvSpPr>
              <p:spPr bwMode="auto">
                <a:xfrm>
                  <a:off x="2500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88" name="Rectangle 141"/>
                <p:cNvSpPr>
                  <a:spLocks noChangeArrowheads="1"/>
                </p:cNvSpPr>
                <p:nvPr/>
              </p:nvSpPr>
              <p:spPr bwMode="auto">
                <a:xfrm>
                  <a:off x="2657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89" name="Rectangle 142"/>
                <p:cNvSpPr>
                  <a:spLocks noChangeArrowheads="1"/>
                </p:cNvSpPr>
                <p:nvPr/>
              </p:nvSpPr>
              <p:spPr bwMode="auto">
                <a:xfrm>
                  <a:off x="2814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90" name="Rectangle 143"/>
                <p:cNvSpPr>
                  <a:spLocks noChangeArrowheads="1"/>
                </p:cNvSpPr>
                <p:nvPr/>
              </p:nvSpPr>
              <p:spPr bwMode="auto">
                <a:xfrm>
                  <a:off x="3599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91" name="Rectangle 144"/>
                <p:cNvSpPr>
                  <a:spLocks noChangeArrowheads="1"/>
                </p:cNvSpPr>
                <p:nvPr/>
              </p:nvSpPr>
              <p:spPr bwMode="auto">
                <a:xfrm>
                  <a:off x="3756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92" name="Rectangle 145"/>
                <p:cNvSpPr>
                  <a:spLocks noChangeArrowheads="1"/>
                </p:cNvSpPr>
                <p:nvPr/>
              </p:nvSpPr>
              <p:spPr bwMode="auto">
                <a:xfrm>
                  <a:off x="1401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93" name="Rectangle 146"/>
                <p:cNvSpPr>
                  <a:spLocks noChangeArrowheads="1"/>
                </p:cNvSpPr>
                <p:nvPr/>
              </p:nvSpPr>
              <p:spPr bwMode="auto">
                <a:xfrm>
                  <a:off x="1558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94" name="Rectangle 147"/>
                <p:cNvSpPr>
                  <a:spLocks noChangeArrowheads="1"/>
                </p:cNvSpPr>
                <p:nvPr/>
              </p:nvSpPr>
              <p:spPr bwMode="auto">
                <a:xfrm>
                  <a:off x="1715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95" name="Rectangle 148"/>
                <p:cNvSpPr>
                  <a:spLocks noChangeArrowheads="1"/>
                </p:cNvSpPr>
                <p:nvPr/>
              </p:nvSpPr>
              <p:spPr bwMode="auto">
                <a:xfrm>
                  <a:off x="1872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96" name="Rectangle 149"/>
                <p:cNvSpPr>
                  <a:spLocks noChangeArrowheads="1"/>
                </p:cNvSpPr>
                <p:nvPr/>
              </p:nvSpPr>
              <p:spPr bwMode="auto">
                <a:xfrm>
                  <a:off x="773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97" name="Rectangle 150"/>
                <p:cNvSpPr>
                  <a:spLocks noChangeArrowheads="1"/>
                </p:cNvSpPr>
                <p:nvPr/>
              </p:nvSpPr>
              <p:spPr bwMode="auto">
                <a:xfrm>
                  <a:off x="930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98" name="Rectangle 151"/>
                <p:cNvSpPr>
                  <a:spLocks noChangeArrowheads="1"/>
                </p:cNvSpPr>
                <p:nvPr/>
              </p:nvSpPr>
              <p:spPr bwMode="auto">
                <a:xfrm>
                  <a:off x="1087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99" name="Rectangle 152"/>
                <p:cNvSpPr>
                  <a:spLocks noChangeArrowheads="1"/>
                </p:cNvSpPr>
                <p:nvPr/>
              </p:nvSpPr>
              <p:spPr bwMode="auto">
                <a:xfrm>
                  <a:off x="1244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00" name="Rectangle 153"/>
                <p:cNvSpPr>
                  <a:spLocks noChangeArrowheads="1"/>
                </p:cNvSpPr>
                <p:nvPr/>
              </p:nvSpPr>
              <p:spPr bwMode="auto">
                <a:xfrm>
                  <a:off x="2029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01" name="Rectangle 154"/>
                <p:cNvSpPr>
                  <a:spLocks noChangeArrowheads="1"/>
                </p:cNvSpPr>
                <p:nvPr/>
              </p:nvSpPr>
              <p:spPr bwMode="auto">
                <a:xfrm>
                  <a:off x="2186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02" name="Rectangle 155"/>
                <p:cNvSpPr>
                  <a:spLocks noChangeArrowheads="1"/>
                </p:cNvSpPr>
                <p:nvPr/>
              </p:nvSpPr>
              <p:spPr bwMode="auto">
                <a:xfrm>
                  <a:off x="2971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03" name="Rectangle 156"/>
                <p:cNvSpPr>
                  <a:spLocks noChangeArrowheads="1"/>
                </p:cNvSpPr>
                <p:nvPr/>
              </p:nvSpPr>
              <p:spPr bwMode="auto">
                <a:xfrm>
                  <a:off x="3128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04" name="Rectangle 157"/>
                <p:cNvSpPr>
                  <a:spLocks noChangeArrowheads="1"/>
                </p:cNvSpPr>
                <p:nvPr/>
              </p:nvSpPr>
              <p:spPr bwMode="auto">
                <a:xfrm>
                  <a:off x="3285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05" name="Rectangle 158"/>
                <p:cNvSpPr>
                  <a:spLocks noChangeArrowheads="1"/>
                </p:cNvSpPr>
                <p:nvPr/>
              </p:nvSpPr>
              <p:spPr bwMode="auto">
                <a:xfrm>
                  <a:off x="3442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06" name="Rectangle 159"/>
                <p:cNvSpPr>
                  <a:spLocks noChangeArrowheads="1"/>
                </p:cNvSpPr>
                <p:nvPr/>
              </p:nvSpPr>
              <p:spPr bwMode="auto">
                <a:xfrm>
                  <a:off x="2343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07" name="Rectangle 160"/>
                <p:cNvSpPr>
                  <a:spLocks noChangeArrowheads="1"/>
                </p:cNvSpPr>
                <p:nvPr/>
              </p:nvSpPr>
              <p:spPr bwMode="auto">
                <a:xfrm>
                  <a:off x="2500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08" name="Rectangle 161"/>
                <p:cNvSpPr>
                  <a:spLocks noChangeArrowheads="1"/>
                </p:cNvSpPr>
                <p:nvPr/>
              </p:nvSpPr>
              <p:spPr bwMode="auto">
                <a:xfrm>
                  <a:off x="2657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09" name="Rectangle 162"/>
                <p:cNvSpPr>
                  <a:spLocks noChangeArrowheads="1"/>
                </p:cNvSpPr>
                <p:nvPr/>
              </p:nvSpPr>
              <p:spPr bwMode="auto">
                <a:xfrm>
                  <a:off x="2814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10" name="Rectangle 163"/>
                <p:cNvSpPr>
                  <a:spLocks noChangeArrowheads="1"/>
                </p:cNvSpPr>
                <p:nvPr/>
              </p:nvSpPr>
              <p:spPr bwMode="auto">
                <a:xfrm>
                  <a:off x="3599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11" name="Rectangle 164"/>
                <p:cNvSpPr>
                  <a:spLocks noChangeArrowheads="1"/>
                </p:cNvSpPr>
                <p:nvPr/>
              </p:nvSpPr>
              <p:spPr bwMode="auto">
                <a:xfrm>
                  <a:off x="3756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12" name="Rectangle 165"/>
                <p:cNvSpPr>
                  <a:spLocks noChangeArrowheads="1"/>
                </p:cNvSpPr>
                <p:nvPr/>
              </p:nvSpPr>
              <p:spPr bwMode="auto">
                <a:xfrm>
                  <a:off x="1401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13" name="Rectangle 166"/>
                <p:cNvSpPr>
                  <a:spLocks noChangeArrowheads="1"/>
                </p:cNvSpPr>
                <p:nvPr/>
              </p:nvSpPr>
              <p:spPr bwMode="auto">
                <a:xfrm>
                  <a:off x="1558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14" name="Rectangle 167"/>
                <p:cNvSpPr>
                  <a:spLocks noChangeArrowheads="1"/>
                </p:cNvSpPr>
                <p:nvPr/>
              </p:nvSpPr>
              <p:spPr bwMode="auto">
                <a:xfrm>
                  <a:off x="1715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15" name="Rectangle 168"/>
                <p:cNvSpPr>
                  <a:spLocks noChangeArrowheads="1"/>
                </p:cNvSpPr>
                <p:nvPr/>
              </p:nvSpPr>
              <p:spPr bwMode="auto">
                <a:xfrm>
                  <a:off x="1872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16" name="Rectangle 169"/>
                <p:cNvSpPr>
                  <a:spLocks noChangeArrowheads="1"/>
                </p:cNvSpPr>
                <p:nvPr/>
              </p:nvSpPr>
              <p:spPr bwMode="auto">
                <a:xfrm>
                  <a:off x="773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17" name="Rectangle 170"/>
                <p:cNvSpPr>
                  <a:spLocks noChangeArrowheads="1"/>
                </p:cNvSpPr>
                <p:nvPr/>
              </p:nvSpPr>
              <p:spPr bwMode="auto">
                <a:xfrm>
                  <a:off x="930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18" name="Rectangle 171"/>
                <p:cNvSpPr>
                  <a:spLocks noChangeArrowheads="1"/>
                </p:cNvSpPr>
                <p:nvPr/>
              </p:nvSpPr>
              <p:spPr bwMode="auto">
                <a:xfrm>
                  <a:off x="1087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19" name="Rectangle 172"/>
                <p:cNvSpPr>
                  <a:spLocks noChangeArrowheads="1"/>
                </p:cNvSpPr>
                <p:nvPr/>
              </p:nvSpPr>
              <p:spPr bwMode="auto">
                <a:xfrm>
                  <a:off x="1244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0" name="Rectangle 173"/>
                <p:cNvSpPr>
                  <a:spLocks noChangeArrowheads="1"/>
                </p:cNvSpPr>
                <p:nvPr/>
              </p:nvSpPr>
              <p:spPr bwMode="auto">
                <a:xfrm>
                  <a:off x="2029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1" name="Rectangle 174"/>
                <p:cNvSpPr>
                  <a:spLocks noChangeArrowheads="1"/>
                </p:cNvSpPr>
                <p:nvPr/>
              </p:nvSpPr>
              <p:spPr bwMode="auto">
                <a:xfrm>
                  <a:off x="2186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2" name="Rectangle 175"/>
                <p:cNvSpPr>
                  <a:spLocks noChangeArrowheads="1"/>
                </p:cNvSpPr>
                <p:nvPr/>
              </p:nvSpPr>
              <p:spPr bwMode="auto">
                <a:xfrm>
                  <a:off x="2971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3" name="Rectangle 176"/>
                <p:cNvSpPr>
                  <a:spLocks noChangeArrowheads="1"/>
                </p:cNvSpPr>
                <p:nvPr/>
              </p:nvSpPr>
              <p:spPr bwMode="auto">
                <a:xfrm>
                  <a:off x="3128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4" name="Rectangle 177"/>
                <p:cNvSpPr>
                  <a:spLocks noChangeArrowheads="1"/>
                </p:cNvSpPr>
                <p:nvPr/>
              </p:nvSpPr>
              <p:spPr bwMode="auto">
                <a:xfrm>
                  <a:off x="3285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5" name="Rectangle 178"/>
                <p:cNvSpPr>
                  <a:spLocks noChangeArrowheads="1"/>
                </p:cNvSpPr>
                <p:nvPr/>
              </p:nvSpPr>
              <p:spPr bwMode="auto">
                <a:xfrm>
                  <a:off x="3442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6" name="Rectangle 179"/>
                <p:cNvSpPr>
                  <a:spLocks noChangeArrowheads="1"/>
                </p:cNvSpPr>
                <p:nvPr/>
              </p:nvSpPr>
              <p:spPr bwMode="auto">
                <a:xfrm>
                  <a:off x="2343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7" name="Rectangle 180"/>
                <p:cNvSpPr>
                  <a:spLocks noChangeArrowheads="1"/>
                </p:cNvSpPr>
                <p:nvPr/>
              </p:nvSpPr>
              <p:spPr bwMode="auto">
                <a:xfrm>
                  <a:off x="2500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8" name="Rectangle 181"/>
                <p:cNvSpPr>
                  <a:spLocks noChangeArrowheads="1"/>
                </p:cNvSpPr>
                <p:nvPr/>
              </p:nvSpPr>
              <p:spPr bwMode="auto">
                <a:xfrm>
                  <a:off x="2657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9" name="Rectangle 182"/>
                <p:cNvSpPr>
                  <a:spLocks noChangeArrowheads="1"/>
                </p:cNvSpPr>
                <p:nvPr/>
              </p:nvSpPr>
              <p:spPr bwMode="auto">
                <a:xfrm>
                  <a:off x="2814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0" name="Rectangle 183"/>
                <p:cNvSpPr>
                  <a:spLocks noChangeArrowheads="1"/>
                </p:cNvSpPr>
                <p:nvPr/>
              </p:nvSpPr>
              <p:spPr bwMode="auto">
                <a:xfrm>
                  <a:off x="3599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1" name="Rectangle 184"/>
                <p:cNvSpPr>
                  <a:spLocks noChangeArrowheads="1"/>
                </p:cNvSpPr>
                <p:nvPr/>
              </p:nvSpPr>
              <p:spPr bwMode="auto">
                <a:xfrm>
                  <a:off x="3756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2" name="Rectangle 185"/>
                <p:cNvSpPr>
                  <a:spLocks noChangeArrowheads="1"/>
                </p:cNvSpPr>
                <p:nvPr/>
              </p:nvSpPr>
              <p:spPr bwMode="auto">
                <a:xfrm>
                  <a:off x="1401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3" name="Rectangle 186"/>
                <p:cNvSpPr>
                  <a:spLocks noChangeArrowheads="1"/>
                </p:cNvSpPr>
                <p:nvPr/>
              </p:nvSpPr>
              <p:spPr bwMode="auto">
                <a:xfrm>
                  <a:off x="1558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4" name="Rectangle 187"/>
                <p:cNvSpPr>
                  <a:spLocks noChangeArrowheads="1"/>
                </p:cNvSpPr>
                <p:nvPr/>
              </p:nvSpPr>
              <p:spPr bwMode="auto">
                <a:xfrm>
                  <a:off x="1715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5" name="Rectangle 188"/>
                <p:cNvSpPr>
                  <a:spLocks noChangeArrowheads="1"/>
                </p:cNvSpPr>
                <p:nvPr/>
              </p:nvSpPr>
              <p:spPr bwMode="auto">
                <a:xfrm>
                  <a:off x="1872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6" name="Rectangle 189"/>
                <p:cNvSpPr>
                  <a:spLocks noChangeArrowheads="1"/>
                </p:cNvSpPr>
                <p:nvPr/>
              </p:nvSpPr>
              <p:spPr bwMode="auto">
                <a:xfrm>
                  <a:off x="773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7" name="Rectangle 190"/>
                <p:cNvSpPr>
                  <a:spLocks noChangeArrowheads="1"/>
                </p:cNvSpPr>
                <p:nvPr/>
              </p:nvSpPr>
              <p:spPr bwMode="auto">
                <a:xfrm>
                  <a:off x="930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8" name="Rectangle 191"/>
                <p:cNvSpPr>
                  <a:spLocks noChangeArrowheads="1"/>
                </p:cNvSpPr>
                <p:nvPr/>
              </p:nvSpPr>
              <p:spPr bwMode="auto">
                <a:xfrm>
                  <a:off x="1087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9" name="Rectangle 192"/>
                <p:cNvSpPr>
                  <a:spLocks noChangeArrowheads="1"/>
                </p:cNvSpPr>
                <p:nvPr/>
              </p:nvSpPr>
              <p:spPr bwMode="auto">
                <a:xfrm>
                  <a:off x="1244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40" name="Rectangle 193"/>
                <p:cNvSpPr>
                  <a:spLocks noChangeArrowheads="1"/>
                </p:cNvSpPr>
                <p:nvPr/>
              </p:nvSpPr>
              <p:spPr bwMode="auto">
                <a:xfrm>
                  <a:off x="2029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41" name="Rectangle 194"/>
                <p:cNvSpPr>
                  <a:spLocks noChangeArrowheads="1"/>
                </p:cNvSpPr>
                <p:nvPr/>
              </p:nvSpPr>
              <p:spPr bwMode="auto">
                <a:xfrm>
                  <a:off x="2186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42" name="Rectangle 195"/>
                <p:cNvSpPr>
                  <a:spLocks noChangeArrowheads="1"/>
                </p:cNvSpPr>
                <p:nvPr/>
              </p:nvSpPr>
              <p:spPr bwMode="auto">
                <a:xfrm>
                  <a:off x="2971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43" name="Rectangle 196"/>
                <p:cNvSpPr>
                  <a:spLocks noChangeArrowheads="1"/>
                </p:cNvSpPr>
                <p:nvPr/>
              </p:nvSpPr>
              <p:spPr bwMode="auto">
                <a:xfrm>
                  <a:off x="3128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44" name="Rectangle 197"/>
                <p:cNvSpPr>
                  <a:spLocks noChangeArrowheads="1"/>
                </p:cNvSpPr>
                <p:nvPr/>
              </p:nvSpPr>
              <p:spPr bwMode="auto">
                <a:xfrm>
                  <a:off x="3285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45" name="Rectangle 198"/>
                <p:cNvSpPr>
                  <a:spLocks noChangeArrowheads="1"/>
                </p:cNvSpPr>
                <p:nvPr/>
              </p:nvSpPr>
              <p:spPr bwMode="auto">
                <a:xfrm>
                  <a:off x="3442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46" name="Rectangle 199"/>
                <p:cNvSpPr>
                  <a:spLocks noChangeArrowheads="1"/>
                </p:cNvSpPr>
                <p:nvPr/>
              </p:nvSpPr>
              <p:spPr bwMode="auto">
                <a:xfrm>
                  <a:off x="2343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47" name="Rectangle 200"/>
                <p:cNvSpPr>
                  <a:spLocks noChangeArrowheads="1"/>
                </p:cNvSpPr>
                <p:nvPr/>
              </p:nvSpPr>
              <p:spPr bwMode="auto">
                <a:xfrm>
                  <a:off x="2500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48" name="Rectangle 201"/>
                <p:cNvSpPr>
                  <a:spLocks noChangeArrowheads="1"/>
                </p:cNvSpPr>
                <p:nvPr/>
              </p:nvSpPr>
              <p:spPr bwMode="auto">
                <a:xfrm>
                  <a:off x="2657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49" name="Rectangle 202"/>
                <p:cNvSpPr>
                  <a:spLocks noChangeArrowheads="1"/>
                </p:cNvSpPr>
                <p:nvPr/>
              </p:nvSpPr>
              <p:spPr bwMode="auto">
                <a:xfrm>
                  <a:off x="2814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50" name="Rectangle 203"/>
                <p:cNvSpPr>
                  <a:spLocks noChangeArrowheads="1"/>
                </p:cNvSpPr>
                <p:nvPr/>
              </p:nvSpPr>
              <p:spPr bwMode="auto">
                <a:xfrm>
                  <a:off x="3599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51" name="Rectangle 204"/>
                <p:cNvSpPr>
                  <a:spLocks noChangeArrowheads="1"/>
                </p:cNvSpPr>
                <p:nvPr/>
              </p:nvSpPr>
              <p:spPr bwMode="auto">
                <a:xfrm>
                  <a:off x="3756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52" name="Rectangle 205"/>
                <p:cNvSpPr>
                  <a:spLocks noChangeArrowheads="1"/>
                </p:cNvSpPr>
                <p:nvPr/>
              </p:nvSpPr>
              <p:spPr bwMode="auto">
                <a:xfrm>
                  <a:off x="1401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53" name="Rectangle 206"/>
                <p:cNvSpPr>
                  <a:spLocks noChangeArrowheads="1"/>
                </p:cNvSpPr>
                <p:nvPr/>
              </p:nvSpPr>
              <p:spPr bwMode="auto">
                <a:xfrm>
                  <a:off x="1558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54" name="Rectangle 207"/>
                <p:cNvSpPr>
                  <a:spLocks noChangeArrowheads="1"/>
                </p:cNvSpPr>
                <p:nvPr/>
              </p:nvSpPr>
              <p:spPr bwMode="auto">
                <a:xfrm>
                  <a:off x="1715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55" name="Rectangle 208"/>
                <p:cNvSpPr>
                  <a:spLocks noChangeArrowheads="1"/>
                </p:cNvSpPr>
                <p:nvPr/>
              </p:nvSpPr>
              <p:spPr bwMode="auto">
                <a:xfrm>
                  <a:off x="1872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56" name="Rectangle 209"/>
                <p:cNvSpPr>
                  <a:spLocks noChangeArrowheads="1"/>
                </p:cNvSpPr>
                <p:nvPr/>
              </p:nvSpPr>
              <p:spPr bwMode="auto">
                <a:xfrm>
                  <a:off x="773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57" name="Rectangle 210"/>
                <p:cNvSpPr>
                  <a:spLocks noChangeArrowheads="1"/>
                </p:cNvSpPr>
                <p:nvPr/>
              </p:nvSpPr>
              <p:spPr bwMode="auto">
                <a:xfrm>
                  <a:off x="930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58" name="Rectangle 211"/>
                <p:cNvSpPr>
                  <a:spLocks noChangeArrowheads="1"/>
                </p:cNvSpPr>
                <p:nvPr/>
              </p:nvSpPr>
              <p:spPr bwMode="auto">
                <a:xfrm>
                  <a:off x="1087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59" name="Rectangle 212"/>
                <p:cNvSpPr>
                  <a:spLocks noChangeArrowheads="1"/>
                </p:cNvSpPr>
                <p:nvPr/>
              </p:nvSpPr>
              <p:spPr bwMode="auto">
                <a:xfrm>
                  <a:off x="1244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60" name="Rectangle 213"/>
                <p:cNvSpPr>
                  <a:spLocks noChangeArrowheads="1"/>
                </p:cNvSpPr>
                <p:nvPr/>
              </p:nvSpPr>
              <p:spPr bwMode="auto">
                <a:xfrm>
                  <a:off x="2029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61" name="Rectangle 214"/>
                <p:cNvSpPr>
                  <a:spLocks noChangeArrowheads="1"/>
                </p:cNvSpPr>
                <p:nvPr/>
              </p:nvSpPr>
              <p:spPr bwMode="auto">
                <a:xfrm>
                  <a:off x="2186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62" name="Rectangle 215"/>
                <p:cNvSpPr>
                  <a:spLocks noChangeArrowheads="1"/>
                </p:cNvSpPr>
                <p:nvPr/>
              </p:nvSpPr>
              <p:spPr bwMode="auto">
                <a:xfrm>
                  <a:off x="2971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63" name="Rectangle 216"/>
                <p:cNvSpPr>
                  <a:spLocks noChangeArrowheads="1"/>
                </p:cNvSpPr>
                <p:nvPr/>
              </p:nvSpPr>
              <p:spPr bwMode="auto">
                <a:xfrm>
                  <a:off x="3128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64" name="Rectangle 217"/>
                <p:cNvSpPr>
                  <a:spLocks noChangeArrowheads="1"/>
                </p:cNvSpPr>
                <p:nvPr/>
              </p:nvSpPr>
              <p:spPr bwMode="auto">
                <a:xfrm>
                  <a:off x="3285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65" name="Rectangle 218"/>
                <p:cNvSpPr>
                  <a:spLocks noChangeArrowheads="1"/>
                </p:cNvSpPr>
                <p:nvPr/>
              </p:nvSpPr>
              <p:spPr bwMode="auto">
                <a:xfrm>
                  <a:off x="3442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66" name="Rectangle 219"/>
                <p:cNvSpPr>
                  <a:spLocks noChangeArrowheads="1"/>
                </p:cNvSpPr>
                <p:nvPr/>
              </p:nvSpPr>
              <p:spPr bwMode="auto">
                <a:xfrm>
                  <a:off x="2343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67" name="Rectangle 220"/>
                <p:cNvSpPr>
                  <a:spLocks noChangeArrowheads="1"/>
                </p:cNvSpPr>
                <p:nvPr/>
              </p:nvSpPr>
              <p:spPr bwMode="auto">
                <a:xfrm>
                  <a:off x="2500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68" name="Rectangle 221"/>
                <p:cNvSpPr>
                  <a:spLocks noChangeArrowheads="1"/>
                </p:cNvSpPr>
                <p:nvPr/>
              </p:nvSpPr>
              <p:spPr bwMode="auto">
                <a:xfrm>
                  <a:off x="2657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69" name="Rectangle 222"/>
                <p:cNvSpPr>
                  <a:spLocks noChangeArrowheads="1"/>
                </p:cNvSpPr>
                <p:nvPr/>
              </p:nvSpPr>
              <p:spPr bwMode="auto">
                <a:xfrm>
                  <a:off x="2814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70" name="Rectangle 223"/>
                <p:cNvSpPr>
                  <a:spLocks noChangeArrowheads="1"/>
                </p:cNvSpPr>
                <p:nvPr/>
              </p:nvSpPr>
              <p:spPr bwMode="auto">
                <a:xfrm>
                  <a:off x="3599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71" name="Rectangle 224"/>
                <p:cNvSpPr>
                  <a:spLocks noChangeArrowheads="1"/>
                </p:cNvSpPr>
                <p:nvPr/>
              </p:nvSpPr>
              <p:spPr bwMode="auto">
                <a:xfrm>
                  <a:off x="3756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72" name="Rectangle 225"/>
                <p:cNvSpPr>
                  <a:spLocks noChangeArrowheads="1"/>
                </p:cNvSpPr>
                <p:nvPr/>
              </p:nvSpPr>
              <p:spPr bwMode="auto">
                <a:xfrm>
                  <a:off x="1401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73" name="Rectangle 226"/>
                <p:cNvSpPr>
                  <a:spLocks noChangeArrowheads="1"/>
                </p:cNvSpPr>
                <p:nvPr/>
              </p:nvSpPr>
              <p:spPr bwMode="auto">
                <a:xfrm>
                  <a:off x="1558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74" name="Rectangle 227"/>
                <p:cNvSpPr>
                  <a:spLocks noChangeArrowheads="1"/>
                </p:cNvSpPr>
                <p:nvPr/>
              </p:nvSpPr>
              <p:spPr bwMode="auto">
                <a:xfrm>
                  <a:off x="1715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75" name="Rectangle 228"/>
                <p:cNvSpPr>
                  <a:spLocks noChangeArrowheads="1"/>
                </p:cNvSpPr>
                <p:nvPr/>
              </p:nvSpPr>
              <p:spPr bwMode="auto">
                <a:xfrm>
                  <a:off x="1872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76" name="Rectangle 229"/>
                <p:cNvSpPr>
                  <a:spLocks noChangeArrowheads="1"/>
                </p:cNvSpPr>
                <p:nvPr/>
              </p:nvSpPr>
              <p:spPr bwMode="auto">
                <a:xfrm>
                  <a:off x="773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77" name="Rectangle 230"/>
                <p:cNvSpPr>
                  <a:spLocks noChangeArrowheads="1"/>
                </p:cNvSpPr>
                <p:nvPr/>
              </p:nvSpPr>
              <p:spPr bwMode="auto">
                <a:xfrm>
                  <a:off x="930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78" name="Rectangle 231"/>
                <p:cNvSpPr>
                  <a:spLocks noChangeArrowheads="1"/>
                </p:cNvSpPr>
                <p:nvPr/>
              </p:nvSpPr>
              <p:spPr bwMode="auto">
                <a:xfrm>
                  <a:off x="1087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79" name="Rectangle 232"/>
                <p:cNvSpPr>
                  <a:spLocks noChangeArrowheads="1"/>
                </p:cNvSpPr>
                <p:nvPr/>
              </p:nvSpPr>
              <p:spPr bwMode="auto">
                <a:xfrm>
                  <a:off x="1244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80" name="Rectangle 233"/>
                <p:cNvSpPr>
                  <a:spLocks noChangeArrowheads="1"/>
                </p:cNvSpPr>
                <p:nvPr/>
              </p:nvSpPr>
              <p:spPr bwMode="auto">
                <a:xfrm>
                  <a:off x="2029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81" name="Rectangle 234"/>
                <p:cNvSpPr>
                  <a:spLocks noChangeArrowheads="1"/>
                </p:cNvSpPr>
                <p:nvPr/>
              </p:nvSpPr>
              <p:spPr bwMode="auto">
                <a:xfrm>
                  <a:off x="2186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82" name="Rectangle 235"/>
                <p:cNvSpPr>
                  <a:spLocks noChangeArrowheads="1"/>
                </p:cNvSpPr>
                <p:nvPr/>
              </p:nvSpPr>
              <p:spPr bwMode="auto">
                <a:xfrm>
                  <a:off x="2971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83" name="Rectangle 236"/>
                <p:cNvSpPr>
                  <a:spLocks noChangeArrowheads="1"/>
                </p:cNvSpPr>
                <p:nvPr/>
              </p:nvSpPr>
              <p:spPr bwMode="auto">
                <a:xfrm>
                  <a:off x="3128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84" name="Rectangle 237"/>
                <p:cNvSpPr>
                  <a:spLocks noChangeArrowheads="1"/>
                </p:cNvSpPr>
                <p:nvPr/>
              </p:nvSpPr>
              <p:spPr bwMode="auto">
                <a:xfrm>
                  <a:off x="3285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85" name="Rectangle 238"/>
                <p:cNvSpPr>
                  <a:spLocks noChangeArrowheads="1"/>
                </p:cNvSpPr>
                <p:nvPr/>
              </p:nvSpPr>
              <p:spPr bwMode="auto">
                <a:xfrm>
                  <a:off x="3442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86" name="Rectangle 239"/>
                <p:cNvSpPr>
                  <a:spLocks noChangeArrowheads="1"/>
                </p:cNvSpPr>
                <p:nvPr/>
              </p:nvSpPr>
              <p:spPr bwMode="auto">
                <a:xfrm>
                  <a:off x="2343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87" name="Rectangle 240"/>
                <p:cNvSpPr>
                  <a:spLocks noChangeArrowheads="1"/>
                </p:cNvSpPr>
                <p:nvPr/>
              </p:nvSpPr>
              <p:spPr bwMode="auto">
                <a:xfrm>
                  <a:off x="2500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88" name="Rectangle 241"/>
                <p:cNvSpPr>
                  <a:spLocks noChangeArrowheads="1"/>
                </p:cNvSpPr>
                <p:nvPr/>
              </p:nvSpPr>
              <p:spPr bwMode="auto">
                <a:xfrm>
                  <a:off x="2657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89" name="Rectangle 242"/>
                <p:cNvSpPr>
                  <a:spLocks noChangeArrowheads="1"/>
                </p:cNvSpPr>
                <p:nvPr/>
              </p:nvSpPr>
              <p:spPr bwMode="auto">
                <a:xfrm>
                  <a:off x="2814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90" name="Rectangle 243"/>
                <p:cNvSpPr>
                  <a:spLocks noChangeArrowheads="1"/>
                </p:cNvSpPr>
                <p:nvPr/>
              </p:nvSpPr>
              <p:spPr bwMode="auto">
                <a:xfrm>
                  <a:off x="3599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91" name="Rectangle 244"/>
                <p:cNvSpPr>
                  <a:spLocks noChangeArrowheads="1"/>
                </p:cNvSpPr>
                <p:nvPr/>
              </p:nvSpPr>
              <p:spPr bwMode="auto">
                <a:xfrm>
                  <a:off x="3756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92" name="Rectangle 245"/>
                <p:cNvSpPr>
                  <a:spLocks noChangeArrowheads="1"/>
                </p:cNvSpPr>
                <p:nvPr/>
              </p:nvSpPr>
              <p:spPr bwMode="auto">
                <a:xfrm>
                  <a:off x="1401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93" name="Rectangle 246"/>
                <p:cNvSpPr>
                  <a:spLocks noChangeArrowheads="1"/>
                </p:cNvSpPr>
                <p:nvPr/>
              </p:nvSpPr>
              <p:spPr bwMode="auto">
                <a:xfrm>
                  <a:off x="1558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94" name="Rectangle 247"/>
                <p:cNvSpPr>
                  <a:spLocks noChangeArrowheads="1"/>
                </p:cNvSpPr>
                <p:nvPr/>
              </p:nvSpPr>
              <p:spPr bwMode="auto">
                <a:xfrm>
                  <a:off x="1715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95" name="Rectangle 248"/>
                <p:cNvSpPr>
                  <a:spLocks noChangeArrowheads="1"/>
                </p:cNvSpPr>
                <p:nvPr/>
              </p:nvSpPr>
              <p:spPr bwMode="auto">
                <a:xfrm>
                  <a:off x="1872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96" name="Rectangle 249"/>
                <p:cNvSpPr>
                  <a:spLocks noChangeArrowheads="1"/>
                </p:cNvSpPr>
                <p:nvPr/>
              </p:nvSpPr>
              <p:spPr bwMode="auto">
                <a:xfrm>
                  <a:off x="773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97" name="Rectangle 250"/>
                <p:cNvSpPr>
                  <a:spLocks noChangeArrowheads="1"/>
                </p:cNvSpPr>
                <p:nvPr/>
              </p:nvSpPr>
              <p:spPr bwMode="auto">
                <a:xfrm>
                  <a:off x="930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98" name="Rectangle 251"/>
                <p:cNvSpPr>
                  <a:spLocks noChangeArrowheads="1"/>
                </p:cNvSpPr>
                <p:nvPr/>
              </p:nvSpPr>
              <p:spPr bwMode="auto">
                <a:xfrm>
                  <a:off x="1087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99" name="Rectangle 252"/>
                <p:cNvSpPr>
                  <a:spLocks noChangeArrowheads="1"/>
                </p:cNvSpPr>
                <p:nvPr/>
              </p:nvSpPr>
              <p:spPr bwMode="auto">
                <a:xfrm>
                  <a:off x="1244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00" name="Rectangle 253"/>
                <p:cNvSpPr>
                  <a:spLocks noChangeArrowheads="1"/>
                </p:cNvSpPr>
                <p:nvPr/>
              </p:nvSpPr>
              <p:spPr bwMode="auto">
                <a:xfrm>
                  <a:off x="2029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01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86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02" name="Rectangle 255"/>
                <p:cNvSpPr>
                  <a:spLocks noChangeArrowheads="1"/>
                </p:cNvSpPr>
                <p:nvPr/>
              </p:nvSpPr>
              <p:spPr bwMode="auto">
                <a:xfrm>
                  <a:off x="2971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03" name="Rectangle 256"/>
                <p:cNvSpPr>
                  <a:spLocks noChangeArrowheads="1"/>
                </p:cNvSpPr>
                <p:nvPr/>
              </p:nvSpPr>
              <p:spPr bwMode="auto">
                <a:xfrm>
                  <a:off x="3128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04" name="Rectangle 257"/>
                <p:cNvSpPr>
                  <a:spLocks noChangeArrowheads="1"/>
                </p:cNvSpPr>
                <p:nvPr/>
              </p:nvSpPr>
              <p:spPr bwMode="auto">
                <a:xfrm>
                  <a:off x="3285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05" name="Rectangle 258"/>
                <p:cNvSpPr>
                  <a:spLocks noChangeArrowheads="1"/>
                </p:cNvSpPr>
                <p:nvPr/>
              </p:nvSpPr>
              <p:spPr bwMode="auto">
                <a:xfrm>
                  <a:off x="3442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06" name="Rectangle 259"/>
                <p:cNvSpPr>
                  <a:spLocks noChangeArrowheads="1"/>
                </p:cNvSpPr>
                <p:nvPr/>
              </p:nvSpPr>
              <p:spPr bwMode="auto">
                <a:xfrm>
                  <a:off x="2343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07" name="Rectangle 260"/>
                <p:cNvSpPr>
                  <a:spLocks noChangeArrowheads="1"/>
                </p:cNvSpPr>
                <p:nvPr/>
              </p:nvSpPr>
              <p:spPr bwMode="auto">
                <a:xfrm>
                  <a:off x="2500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08" name="Rectangle 261"/>
                <p:cNvSpPr>
                  <a:spLocks noChangeArrowheads="1"/>
                </p:cNvSpPr>
                <p:nvPr/>
              </p:nvSpPr>
              <p:spPr bwMode="auto">
                <a:xfrm>
                  <a:off x="2657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09" name="Rectangle 262"/>
                <p:cNvSpPr>
                  <a:spLocks noChangeArrowheads="1"/>
                </p:cNvSpPr>
                <p:nvPr/>
              </p:nvSpPr>
              <p:spPr bwMode="auto">
                <a:xfrm>
                  <a:off x="2814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10" name="Rectangle 263"/>
                <p:cNvSpPr>
                  <a:spLocks noChangeArrowheads="1"/>
                </p:cNvSpPr>
                <p:nvPr/>
              </p:nvSpPr>
              <p:spPr bwMode="auto">
                <a:xfrm>
                  <a:off x="3599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11" name="Rectangle 264"/>
                <p:cNvSpPr>
                  <a:spLocks noChangeArrowheads="1"/>
                </p:cNvSpPr>
                <p:nvPr/>
              </p:nvSpPr>
              <p:spPr bwMode="auto">
                <a:xfrm>
                  <a:off x="3756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12" name="Rectangle 265"/>
                <p:cNvSpPr>
                  <a:spLocks noChangeArrowheads="1"/>
                </p:cNvSpPr>
                <p:nvPr/>
              </p:nvSpPr>
              <p:spPr bwMode="auto">
                <a:xfrm>
                  <a:off x="1401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13" name="Rectangle 266"/>
                <p:cNvSpPr>
                  <a:spLocks noChangeArrowheads="1"/>
                </p:cNvSpPr>
                <p:nvPr/>
              </p:nvSpPr>
              <p:spPr bwMode="auto">
                <a:xfrm>
                  <a:off x="1558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14" name="Rectangle 267"/>
                <p:cNvSpPr>
                  <a:spLocks noChangeArrowheads="1"/>
                </p:cNvSpPr>
                <p:nvPr/>
              </p:nvSpPr>
              <p:spPr bwMode="auto">
                <a:xfrm>
                  <a:off x="1715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15" name="Rectangle 268"/>
                <p:cNvSpPr>
                  <a:spLocks noChangeArrowheads="1"/>
                </p:cNvSpPr>
                <p:nvPr/>
              </p:nvSpPr>
              <p:spPr bwMode="auto">
                <a:xfrm>
                  <a:off x="1872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16" name="Rectangle 269"/>
                <p:cNvSpPr>
                  <a:spLocks noChangeArrowheads="1"/>
                </p:cNvSpPr>
                <p:nvPr/>
              </p:nvSpPr>
              <p:spPr bwMode="auto">
                <a:xfrm>
                  <a:off x="773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17" name="Rectangle 270"/>
                <p:cNvSpPr>
                  <a:spLocks noChangeArrowheads="1"/>
                </p:cNvSpPr>
                <p:nvPr/>
              </p:nvSpPr>
              <p:spPr bwMode="auto">
                <a:xfrm>
                  <a:off x="930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18" name="Rectangle 271"/>
                <p:cNvSpPr>
                  <a:spLocks noChangeArrowheads="1"/>
                </p:cNvSpPr>
                <p:nvPr/>
              </p:nvSpPr>
              <p:spPr bwMode="auto">
                <a:xfrm>
                  <a:off x="1087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19" name="Rectangle 272"/>
                <p:cNvSpPr>
                  <a:spLocks noChangeArrowheads="1"/>
                </p:cNvSpPr>
                <p:nvPr/>
              </p:nvSpPr>
              <p:spPr bwMode="auto">
                <a:xfrm>
                  <a:off x="1244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20" name="Rectangle 273"/>
                <p:cNvSpPr>
                  <a:spLocks noChangeArrowheads="1"/>
                </p:cNvSpPr>
                <p:nvPr/>
              </p:nvSpPr>
              <p:spPr bwMode="auto">
                <a:xfrm>
                  <a:off x="2029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21" name="Rectangle 274"/>
                <p:cNvSpPr>
                  <a:spLocks noChangeArrowheads="1"/>
                </p:cNvSpPr>
                <p:nvPr/>
              </p:nvSpPr>
              <p:spPr bwMode="auto">
                <a:xfrm>
                  <a:off x="2186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22" name="Rectangle 275"/>
                <p:cNvSpPr>
                  <a:spLocks noChangeArrowheads="1"/>
                </p:cNvSpPr>
                <p:nvPr/>
              </p:nvSpPr>
              <p:spPr bwMode="auto">
                <a:xfrm>
                  <a:off x="2971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23" name="Rectangle 276"/>
                <p:cNvSpPr>
                  <a:spLocks noChangeArrowheads="1"/>
                </p:cNvSpPr>
                <p:nvPr/>
              </p:nvSpPr>
              <p:spPr bwMode="auto">
                <a:xfrm>
                  <a:off x="3128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24" name="Rectangle 277"/>
                <p:cNvSpPr>
                  <a:spLocks noChangeArrowheads="1"/>
                </p:cNvSpPr>
                <p:nvPr/>
              </p:nvSpPr>
              <p:spPr bwMode="auto">
                <a:xfrm>
                  <a:off x="3285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25" name="Rectangle 278"/>
                <p:cNvSpPr>
                  <a:spLocks noChangeArrowheads="1"/>
                </p:cNvSpPr>
                <p:nvPr/>
              </p:nvSpPr>
              <p:spPr bwMode="auto">
                <a:xfrm>
                  <a:off x="3442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26" name="Rectangle 279"/>
                <p:cNvSpPr>
                  <a:spLocks noChangeArrowheads="1"/>
                </p:cNvSpPr>
                <p:nvPr/>
              </p:nvSpPr>
              <p:spPr bwMode="auto">
                <a:xfrm>
                  <a:off x="2343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27" name="Rectangle 280"/>
                <p:cNvSpPr>
                  <a:spLocks noChangeArrowheads="1"/>
                </p:cNvSpPr>
                <p:nvPr/>
              </p:nvSpPr>
              <p:spPr bwMode="auto">
                <a:xfrm>
                  <a:off x="2500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28" name="Rectangle 281"/>
                <p:cNvSpPr>
                  <a:spLocks noChangeArrowheads="1"/>
                </p:cNvSpPr>
                <p:nvPr/>
              </p:nvSpPr>
              <p:spPr bwMode="auto">
                <a:xfrm>
                  <a:off x="2657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29" name="Rectangle 282"/>
                <p:cNvSpPr>
                  <a:spLocks noChangeArrowheads="1"/>
                </p:cNvSpPr>
                <p:nvPr/>
              </p:nvSpPr>
              <p:spPr bwMode="auto">
                <a:xfrm>
                  <a:off x="2814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30" name="Rectangle 283"/>
                <p:cNvSpPr>
                  <a:spLocks noChangeArrowheads="1"/>
                </p:cNvSpPr>
                <p:nvPr/>
              </p:nvSpPr>
              <p:spPr bwMode="auto">
                <a:xfrm>
                  <a:off x="3599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31" name="Rectangle 284"/>
                <p:cNvSpPr>
                  <a:spLocks noChangeArrowheads="1"/>
                </p:cNvSpPr>
                <p:nvPr/>
              </p:nvSpPr>
              <p:spPr bwMode="auto">
                <a:xfrm>
                  <a:off x="3756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32" name="Rectangle 285"/>
                <p:cNvSpPr>
                  <a:spLocks noChangeArrowheads="1"/>
                </p:cNvSpPr>
                <p:nvPr/>
              </p:nvSpPr>
              <p:spPr bwMode="auto">
                <a:xfrm>
                  <a:off x="1401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33" name="Rectangle 286"/>
                <p:cNvSpPr>
                  <a:spLocks noChangeArrowheads="1"/>
                </p:cNvSpPr>
                <p:nvPr/>
              </p:nvSpPr>
              <p:spPr bwMode="auto">
                <a:xfrm>
                  <a:off x="1558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34" name="Rectangle 287"/>
                <p:cNvSpPr>
                  <a:spLocks noChangeArrowheads="1"/>
                </p:cNvSpPr>
                <p:nvPr/>
              </p:nvSpPr>
              <p:spPr bwMode="auto">
                <a:xfrm>
                  <a:off x="1715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35" name="Rectangle 288"/>
                <p:cNvSpPr>
                  <a:spLocks noChangeArrowheads="1"/>
                </p:cNvSpPr>
                <p:nvPr/>
              </p:nvSpPr>
              <p:spPr bwMode="auto">
                <a:xfrm>
                  <a:off x="1872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36" name="Rectangle 289"/>
                <p:cNvSpPr>
                  <a:spLocks noChangeArrowheads="1"/>
                </p:cNvSpPr>
                <p:nvPr/>
              </p:nvSpPr>
              <p:spPr bwMode="auto">
                <a:xfrm>
                  <a:off x="773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37" name="Rectangle 290"/>
                <p:cNvSpPr>
                  <a:spLocks noChangeArrowheads="1"/>
                </p:cNvSpPr>
                <p:nvPr/>
              </p:nvSpPr>
              <p:spPr bwMode="auto">
                <a:xfrm>
                  <a:off x="930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38" name="Rectangle 291"/>
                <p:cNvSpPr>
                  <a:spLocks noChangeArrowheads="1"/>
                </p:cNvSpPr>
                <p:nvPr/>
              </p:nvSpPr>
              <p:spPr bwMode="auto">
                <a:xfrm>
                  <a:off x="1087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39" name="Rectangle 292"/>
                <p:cNvSpPr>
                  <a:spLocks noChangeArrowheads="1"/>
                </p:cNvSpPr>
                <p:nvPr/>
              </p:nvSpPr>
              <p:spPr bwMode="auto">
                <a:xfrm>
                  <a:off x="1244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40" name="Rectangle 293"/>
                <p:cNvSpPr>
                  <a:spLocks noChangeArrowheads="1"/>
                </p:cNvSpPr>
                <p:nvPr/>
              </p:nvSpPr>
              <p:spPr bwMode="auto">
                <a:xfrm>
                  <a:off x="2029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41" name="Rectangle 294"/>
                <p:cNvSpPr>
                  <a:spLocks noChangeArrowheads="1"/>
                </p:cNvSpPr>
                <p:nvPr/>
              </p:nvSpPr>
              <p:spPr bwMode="auto">
                <a:xfrm>
                  <a:off x="2186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42" name="Rectangle 295"/>
                <p:cNvSpPr>
                  <a:spLocks noChangeArrowheads="1"/>
                </p:cNvSpPr>
                <p:nvPr/>
              </p:nvSpPr>
              <p:spPr bwMode="auto">
                <a:xfrm>
                  <a:off x="2971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43" name="Rectangle 296"/>
                <p:cNvSpPr>
                  <a:spLocks noChangeArrowheads="1"/>
                </p:cNvSpPr>
                <p:nvPr/>
              </p:nvSpPr>
              <p:spPr bwMode="auto">
                <a:xfrm>
                  <a:off x="3128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44" name="Rectangle 297"/>
                <p:cNvSpPr>
                  <a:spLocks noChangeArrowheads="1"/>
                </p:cNvSpPr>
                <p:nvPr/>
              </p:nvSpPr>
              <p:spPr bwMode="auto">
                <a:xfrm>
                  <a:off x="3285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45" name="Rectangle 298"/>
                <p:cNvSpPr>
                  <a:spLocks noChangeArrowheads="1"/>
                </p:cNvSpPr>
                <p:nvPr/>
              </p:nvSpPr>
              <p:spPr bwMode="auto">
                <a:xfrm>
                  <a:off x="3442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46" name="Rectangle 299"/>
                <p:cNvSpPr>
                  <a:spLocks noChangeArrowheads="1"/>
                </p:cNvSpPr>
                <p:nvPr/>
              </p:nvSpPr>
              <p:spPr bwMode="auto">
                <a:xfrm>
                  <a:off x="2343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47" name="Rectangle 300"/>
                <p:cNvSpPr>
                  <a:spLocks noChangeArrowheads="1"/>
                </p:cNvSpPr>
                <p:nvPr/>
              </p:nvSpPr>
              <p:spPr bwMode="auto">
                <a:xfrm>
                  <a:off x="2500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48" name="Rectangle 301"/>
                <p:cNvSpPr>
                  <a:spLocks noChangeArrowheads="1"/>
                </p:cNvSpPr>
                <p:nvPr/>
              </p:nvSpPr>
              <p:spPr bwMode="auto">
                <a:xfrm>
                  <a:off x="2657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49" name="Rectangle 302"/>
                <p:cNvSpPr>
                  <a:spLocks noChangeArrowheads="1"/>
                </p:cNvSpPr>
                <p:nvPr/>
              </p:nvSpPr>
              <p:spPr bwMode="auto">
                <a:xfrm>
                  <a:off x="2814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50" name="Rectangle 303"/>
                <p:cNvSpPr>
                  <a:spLocks noChangeArrowheads="1"/>
                </p:cNvSpPr>
                <p:nvPr/>
              </p:nvSpPr>
              <p:spPr bwMode="auto">
                <a:xfrm>
                  <a:off x="3599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51" name="Rectangle 304"/>
                <p:cNvSpPr>
                  <a:spLocks noChangeArrowheads="1"/>
                </p:cNvSpPr>
                <p:nvPr/>
              </p:nvSpPr>
              <p:spPr bwMode="auto">
                <a:xfrm>
                  <a:off x="3756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52" name="Rectangle 305"/>
                <p:cNvSpPr>
                  <a:spLocks noChangeArrowheads="1"/>
                </p:cNvSpPr>
                <p:nvPr/>
              </p:nvSpPr>
              <p:spPr bwMode="auto">
                <a:xfrm>
                  <a:off x="1401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53" name="Rectangle 306"/>
                <p:cNvSpPr>
                  <a:spLocks noChangeArrowheads="1"/>
                </p:cNvSpPr>
                <p:nvPr/>
              </p:nvSpPr>
              <p:spPr bwMode="auto">
                <a:xfrm>
                  <a:off x="1558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54" name="Rectangle 307"/>
                <p:cNvSpPr>
                  <a:spLocks noChangeArrowheads="1"/>
                </p:cNvSpPr>
                <p:nvPr/>
              </p:nvSpPr>
              <p:spPr bwMode="auto">
                <a:xfrm>
                  <a:off x="1715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55" name="Rectangle 308"/>
                <p:cNvSpPr>
                  <a:spLocks noChangeArrowheads="1"/>
                </p:cNvSpPr>
                <p:nvPr/>
              </p:nvSpPr>
              <p:spPr bwMode="auto">
                <a:xfrm>
                  <a:off x="1872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56" name="Rectangle 309"/>
                <p:cNvSpPr>
                  <a:spLocks noChangeArrowheads="1"/>
                </p:cNvSpPr>
                <p:nvPr/>
              </p:nvSpPr>
              <p:spPr bwMode="auto">
                <a:xfrm>
                  <a:off x="773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57" name="Rectangle 310"/>
                <p:cNvSpPr>
                  <a:spLocks noChangeArrowheads="1"/>
                </p:cNvSpPr>
                <p:nvPr/>
              </p:nvSpPr>
              <p:spPr bwMode="auto">
                <a:xfrm>
                  <a:off x="930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58" name="Rectangle 311"/>
                <p:cNvSpPr>
                  <a:spLocks noChangeArrowheads="1"/>
                </p:cNvSpPr>
                <p:nvPr/>
              </p:nvSpPr>
              <p:spPr bwMode="auto">
                <a:xfrm>
                  <a:off x="1087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59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44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60" name="Rectangle 313"/>
                <p:cNvSpPr>
                  <a:spLocks noChangeArrowheads="1"/>
                </p:cNvSpPr>
                <p:nvPr/>
              </p:nvSpPr>
              <p:spPr bwMode="auto">
                <a:xfrm>
                  <a:off x="2029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61" name="Rectangle 314"/>
                <p:cNvSpPr>
                  <a:spLocks noChangeArrowheads="1"/>
                </p:cNvSpPr>
                <p:nvPr/>
              </p:nvSpPr>
              <p:spPr bwMode="auto">
                <a:xfrm>
                  <a:off x="2186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62" name="Rectangle 315"/>
                <p:cNvSpPr>
                  <a:spLocks noChangeArrowheads="1"/>
                </p:cNvSpPr>
                <p:nvPr/>
              </p:nvSpPr>
              <p:spPr bwMode="auto">
                <a:xfrm>
                  <a:off x="2971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63" name="Rectangle 316"/>
                <p:cNvSpPr>
                  <a:spLocks noChangeArrowheads="1"/>
                </p:cNvSpPr>
                <p:nvPr/>
              </p:nvSpPr>
              <p:spPr bwMode="auto">
                <a:xfrm>
                  <a:off x="3128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64" name="Rectangle 317"/>
                <p:cNvSpPr>
                  <a:spLocks noChangeArrowheads="1"/>
                </p:cNvSpPr>
                <p:nvPr/>
              </p:nvSpPr>
              <p:spPr bwMode="auto">
                <a:xfrm>
                  <a:off x="3285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65" name="Rectangle 318"/>
                <p:cNvSpPr>
                  <a:spLocks noChangeArrowheads="1"/>
                </p:cNvSpPr>
                <p:nvPr/>
              </p:nvSpPr>
              <p:spPr bwMode="auto">
                <a:xfrm>
                  <a:off x="3442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66" name="Rectangle 319"/>
                <p:cNvSpPr>
                  <a:spLocks noChangeArrowheads="1"/>
                </p:cNvSpPr>
                <p:nvPr/>
              </p:nvSpPr>
              <p:spPr bwMode="auto">
                <a:xfrm>
                  <a:off x="2343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67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00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68" name="Rectangle 321"/>
                <p:cNvSpPr>
                  <a:spLocks noChangeArrowheads="1"/>
                </p:cNvSpPr>
                <p:nvPr/>
              </p:nvSpPr>
              <p:spPr bwMode="auto">
                <a:xfrm>
                  <a:off x="2657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69" name="Rectangle 322"/>
                <p:cNvSpPr>
                  <a:spLocks noChangeArrowheads="1"/>
                </p:cNvSpPr>
                <p:nvPr/>
              </p:nvSpPr>
              <p:spPr bwMode="auto">
                <a:xfrm>
                  <a:off x="2814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70" name="Rectangle 323"/>
                <p:cNvSpPr>
                  <a:spLocks noChangeArrowheads="1"/>
                </p:cNvSpPr>
                <p:nvPr/>
              </p:nvSpPr>
              <p:spPr bwMode="auto">
                <a:xfrm>
                  <a:off x="3599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71" name="Rectangle 324"/>
                <p:cNvSpPr>
                  <a:spLocks noChangeArrowheads="1"/>
                </p:cNvSpPr>
                <p:nvPr/>
              </p:nvSpPr>
              <p:spPr bwMode="auto">
                <a:xfrm>
                  <a:off x="3756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72" name="Rectangle 325"/>
                <p:cNvSpPr>
                  <a:spLocks noChangeArrowheads="1"/>
                </p:cNvSpPr>
                <p:nvPr/>
              </p:nvSpPr>
              <p:spPr bwMode="auto">
                <a:xfrm>
                  <a:off x="1401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73" name="Rectangle 326"/>
                <p:cNvSpPr>
                  <a:spLocks noChangeArrowheads="1"/>
                </p:cNvSpPr>
                <p:nvPr/>
              </p:nvSpPr>
              <p:spPr bwMode="auto">
                <a:xfrm>
                  <a:off x="1558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74" name="Rectangle 327"/>
                <p:cNvSpPr>
                  <a:spLocks noChangeArrowheads="1"/>
                </p:cNvSpPr>
                <p:nvPr/>
              </p:nvSpPr>
              <p:spPr bwMode="auto">
                <a:xfrm>
                  <a:off x="1715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75" name="Rectangle 328"/>
                <p:cNvSpPr>
                  <a:spLocks noChangeArrowheads="1"/>
                </p:cNvSpPr>
                <p:nvPr/>
              </p:nvSpPr>
              <p:spPr bwMode="auto">
                <a:xfrm>
                  <a:off x="1872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76" name="Rectangle 329"/>
                <p:cNvSpPr>
                  <a:spLocks noChangeArrowheads="1"/>
                </p:cNvSpPr>
                <p:nvPr/>
              </p:nvSpPr>
              <p:spPr bwMode="auto">
                <a:xfrm>
                  <a:off x="773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77" name="Rectangle 330"/>
                <p:cNvSpPr>
                  <a:spLocks noChangeArrowheads="1"/>
                </p:cNvSpPr>
                <p:nvPr/>
              </p:nvSpPr>
              <p:spPr bwMode="auto">
                <a:xfrm>
                  <a:off x="930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78" name="Rectangle 331"/>
                <p:cNvSpPr>
                  <a:spLocks noChangeArrowheads="1"/>
                </p:cNvSpPr>
                <p:nvPr/>
              </p:nvSpPr>
              <p:spPr bwMode="auto">
                <a:xfrm>
                  <a:off x="1087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79" name="Rectangle 332"/>
                <p:cNvSpPr>
                  <a:spLocks noChangeArrowheads="1"/>
                </p:cNvSpPr>
                <p:nvPr/>
              </p:nvSpPr>
              <p:spPr bwMode="auto">
                <a:xfrm>
                  <a:off x="1244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80" name="Rectangle 333"/>
                <p:cNvSpPr>
                  <a:spLocks noChangeArrowheads="1"/>
                </p:cNvSpPr>
                <p:nvPr/>
              </p:nvSpPr>
              <p:spPr bwMode="auto">
                <a:xfrm>
                  <a:off x="2029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81" name="Rectangle 334"/>
                <p:cNvSpPr>
                  <a:spLocks noChangeArrowheads="1"/>
                </p:cNvSpPr>
                <p:nvPr/>
              </p:nvSpPr>
              <p:spPr bwMode="auto">
                <a:xfrm>
                  <a:off x="2186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82" name="Rectangle 335"/>
                <p:cNvSpPr>
                  <a:spLocks noChangeArrowheads="1"/>
                </p:cNvSpPr>
                <p:nvPr/>
              </p:nvSpPr>
              <p:spPr bwMode="auto">
                <a:xfrm>
                  <a:off x="2971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83" name="Rectangle 336"/>
                <p:cNvSpPr>
                  <a:spLocks noChangeArrowheads="1"/>
                </p:cNvSpPr>
                <p:nvPr/>
              </p:nvSpPr>
              <p:spPr bwMode="auto">
                <a:xfrm>
                  <a:off x="3128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84" name="Rectangle 337"/>
                <p:cNvSpPr>
                  <a:spLocks noChangeArrowheads="1"/>
                </p:cNvSpPr>
                <p:nvPr/>
              </p:nvSpPr>
              <p:spPr bwMode="auto">
                <a:xfrm>
                  <a:off x="3285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85" name="Rectangle 338"/>
                <p:cNvSpPr>
                  <a:spLocks noChangeArrowheads="1"/>
                </p:cNvSpPr>
                <p:nvPr/>
              </p:nvSpPr>
              <p:spPr bwMode="auto">
                <a:xfrm>
                  <a:off x="3442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86" name="Rectangle 339"/>
                <p:cNvSpPr>
                  <a:spLocks noChangeArrowheads="1"/>
                </p:cNvSpPr>
                <p:nvPr/>
              </p:nvSpPr>
              <p:spPr bwMode="auto">
                <a:xfrm>
                  <a:off x="2343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87" name="Rectangle 340"/>
                <p:cNvSpPr>
                  <a:spLocks noChangeArrowheads="1"/>
                </p:cNvSpPr>
                <p:nvPr/>
              </p:nvSpPr>
              <p:spPr bwMode="auto">
                <a:xfrm>
                  <a:off x="2500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88" name="Rectangle 341"/>
                <p:cNvSpPr>
                  <a:spLocks noChangeArrowheads="1"/>
                </p:cNvSpPr>
                <p:nvPr/>
              </p:nvSpPr>
              <p:spPr bwMode="auto">
                <a:xfrm>
                  <a:off x="2657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89" name="Rectangle 342"/>
                <p:cNvSpPr>
                  <a:spLocks noChangeArrowheads="1"/>
                </p:cNvSpPr>
                <p:nvPr/>
              </p:nvSpPr>
              <p:spPr bwMode="auto">
                <a:xfrm>
                  <a:off x="2814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90" name="Rectangle 343"/>
                <p:cNvSpPr>
                  <a:spLocks noChangeArrowheads="1"/>
                </p:cNvSpPr>
                <p:nvPr/>
              </p:nvSpPr>
              <p:spPr bwMode="auto">
                <a:xfrm>
                  <a:off x="3599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91" name="Rectangle 344"/>
                <p:cNvSpPr>
                  <a:spLocks noChangeArrowheads="1"/>
                </p:cNvSpPr>
                <p:nvPr/>
              </p:nvSpPr>
              <p:spPr bwMode="auto">
                <a:xfrm>
                  <a:off x="3756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92" name="Rectangle 345"/>
                <p:cNvSpPr>
                  <a:spLocks noChangeArrowheads="1"/>
                </p:cNvSpPr>
                <p:nvPr/>
              </p:nvSpPr>
              <p:spPr bwMode="auto">
                <a:xfrm>
                  <a:off x="1401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93" name="Rectangle 346"/>
                <p:cNvSpPr>
                  <a:spLocks noChangeArrowheads="1"/>
                </p:cNvSpPr>
                <p:nvPr/>
              </p:nvSpPr>
              <p:spPr bwMode="auto">
                <a:xfrm>
                  <a:off x="1558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94" name="Rectangle 347"/>
                <p:cNvSpPr>
                  <a:spLocks noChangeArrowheads="1"/>
                </p:cNvSpPr>
                <p:nvPr/>
              </p:nvSpPr>
              <p:spPr bwMode="auto">
                <a:xfrm>
                  <a:off x="1715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95" name="Rectangle 348"/>
                <p:cNvSpPr>
                  <a:spLocks noChangeArrowheads="1"/>
                </p:cNvSpPr>
                <p:nvPr/>
              </p:nvSpPr>
              <p:spPr bwMode="auto">
                <a:xfrm>
                  <a:off x="1872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96" name="Rectangle 349"/>
                <p:cNvSpPr>
                  <a:spLocks noChangeArrowheads="1"/>
                </p:cNvSpPr>
                <p:nvPr/>
              </p:nvSpPr>
              <p:spPr bwMode="auto">
                <a:xfrm>
                  <a:off x="773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97" name="Rectangle 350"/>
                <p:cNvSpPr>
                  <a:spLocks noChangeArrowheads="1"/>
                </p:cNvSpPr>
                <p:nvPr/>
              </p:nvSpPr>
              <p:spPr bwMode="auto">
                <a:xfrm>
                  <a:off x="930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98" name="Rectangle 351"/>
                <p:cNvSpPr>
                  <a:spLocks noChangeArrowheads="1"/>
                </p:cNvSpPr>
                <p:nvPr/>
              </p:nvSpPr>
              <p:spPr bwMode="auto">
                <a:xfrm>
                  <a:off x="1087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99" name="Rectangle 352"/>
                <p:cNvSpPr>
                  <a:spLocks noChangeArrowheads="1"/>
                </p:cNvSpPr>
                <p:nvPr/>
              </p:nvSpPr>
              <p:spPr bwMode="auto">
                <a:xfrm>
                  <a:off x="1244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00" name="Rectangle 353"/>
                <p:cNvSpPr>
                  <a:spLocks noChangeArrowheads="1"/>
                </p:cNvSpPr>
                <p:nvPr/>
              </p:nvSpPr>
              <p:spPr bwMode="auto">
                <a:xfrm>
                  <a:off x="2029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01" name="Rectangle 354"/>
                <p:cNvSpPr>
                  <a:spLocks noChangeArrowheads="1"/>
                </p:cNvSpPr>
                <p:nvPr/>
              </p:nvSpPr>
              <p:spPr bwMode="auto">
                <a:xfrm>
                  <a:off x="2186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02" name="Rectangle 355"/>
                <p:cNvSpPr>
                  <a:spLocks noChangeArrowheads="1"/>
                </p:cNvSpPr>
                <p:nvPr/>
              </p:nvSpPr>
              <p:spPr bwMode="auto">
                <a:xfrm>
                  <a:off x="2971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03" name="Rectangle 356"/>
                <p:cNvSpPr>
                  <a:spLocks noChangeArrowheads="1"/>
                </p:cNvSpPr>
                <p:nvPr/>
              </p:nvSpPr>
              <p:spPr bwMode="auto">
                <a:xfrm>
                  <a:off x="3128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04" name="Rectangle 357"/>
                <p:cNvSpPr>
                  <a:spLocks noChangeArrowheads="1"/>
                </p:cNvSpPr>
                <p:nvPr/>
              </p:nvSpPr>
              <p:spPr bwMode="auto">
                <a:xfrm>
                  <a:off x="3285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05" name="Rectangle 358"/>
                <p:cNvSpPr>
                  <a:spLocks noChangeArrowheads="1"/>
                </p:cNvSpPr>
                <p:nvPr/>
              </p:nvSpPr>
              <p:spPr bwMode="auto">
                <a:xfrm>
                  <a:off x="3442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06" name="Rectangle 359"/>
                <p:cNvSpPr>
                  <a:spLocks noChangeArrowheads="1"/>
                </p:cNvSpPr>
                <p:nvPr/>
              </p:nvSpPr>
              <p:spPr bwMode="auto">
                <a:xfrm>
                  <a:off x="2343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07" name="Rectangle 360"/>
                <p:cNvSpPr>
                  <a:spLocks noChangeArrowheads="1"/>
                </p:cNvSpPr>
                <p:nvPr/>
              </p:nvSpPr>
              <p:spPr bwMode="auto">
                <a:xfrm>
                  <a:off x="2500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08" name="Rectangle 361"/>
                <p:cNvSpPr>
                  <a:spLocks noChangeArrowheads="1"/>
                </p:cNvSpPr>
                <p:nvPr/>
              </p:nvSpPr>
              <p:spPr bwMode="auto">
                <a:xfrm>
                  <a:off x="2657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09" name="Rectangle 362"/>
                <p:cNvSpPr>
                  <a:spLocks noChangeArrowheads="1"/>
                </p:cNvSpPr>
                <p:nvPr/>
              </p:nvSpPr>
              <p:spPr bwMode="auto">
                <a:xfrm>
                  <a:off x="2814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10" name="Rectangle 363"/>
                <p:cNvSpPr>
                  <a:spLocks noChangeArrowheads="1"/>
                </p:cNvSpPr>
                <p:nvPr/>
              </p:nvSpPr>
              <p:spPr bwMode="auto">
                <a:xfrm>
                  <a:off x="3599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11" name="Rectangle 364"/>
                <p:cNvSpPr>
                  <a:spLocks noChangeArrowheads="1"/>
                </p:cNvSpPr>
                <p:nvPr/>
              </p:nvSpPr>
              <p:spPr bwMode="auto">
                <a:xfrm>
                  <a:off x="3756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12" name="Rectangle 365"/>
                <p:cNvSpPr>
                  <a:spLocks noChangeArrowheads="1"/>
                </p:cNvSpPr>
                <p:nvPr/>
              </p:nvSpPr>
              <p:spPr bwMode="auto">
                <a:xfrm>
                  <a:off x="1401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13" name="Rectangle 366"/>
                <p:cNvSpPr>
                  <a:spLocks noChangeArrowheads="1"/>
                </p:cNvSpPr>
                <p:nvPr/>
              </p:nvSpPr>
              <p:spPr bwMode="auto">
                <a:xfrm>
                  <a:off x="1558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14" name="Rectangle 367"/>
                <p:cNvSpPr>
                  <a:spLocks noChangeArrowheads="1"/>
                </p:cNvSpPr>
                <p:nvPr/>
              </p:nvSpPr>
              <p:spPr bwMode="auto">
                <a:xfrm>
                  <a:off x="1715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15" name="Rectangle 368"/>
                <p:cNvSpPr>
                  <a:spLocks noChangeArrowheads="1"/>
                </p:cNvSpPr>
                <p:nvPr/>
              </p:nvSpPr>
              <p:spPr bwMode="auto">
                <a:xfrm>
                  <a:off x="1872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16" name="Rectangle 369"/>
                <p:cNvSpPr>
                  <a:spLocks noChangeArrowheads="1"/>
                </p:cNvSpPr>
                <p:nvPr/>
              </p:nvSpPr>
              <p:spPr bwMode="auto">
                <a:xfrm>
                  <a:off x="773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17" name="Rectangle 370"/>
                <p:cNvSpPr>
                  <a:spLocks noChangeArrowheads="1"/>
                </p:cNvSpPr>
                <p:nvPr/>
              </p:nvSpPr>
              <p:spPr bwMode="auto">
                <a:xfrm>
                  <a:off x="930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18" name="Rectangle 371"/>
                <p:cNvSpPr>
                  <a:spLocks noChangeArrowheads="1"/>
                </p:cNvSpPr>
                <p:nvPr/>
              </p:nvSpPr>
              <p:spPr bwMode="auto">
                <a:xfrm>
                  <a:off x="1087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19" name="Rectangle 372"/>
                <p:cNvSpPr>
                  <a:spLocks noChangeArrowheads="1"/>
                </p:cNvSpPr>
                <p:nvPr/>
              </p:nvSpPr>
              <p:spPr bwMode="auto">
                <a:xfrm>
                  <a:off x="1244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20" name="Rectangle 373"/>
                <p:cNvSpPr>
                  <a:spLocks noChangeArrowheads="1"/>
                </p:cNvSpPr>
                <p:nvPr/>
              </p:nvSpPr>
              <p:spPr bwMode="auto">
                <a:xfrm>
                  <a:off x="2029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21" name="Rectangle 374"/>
                <p:cNvSpPr>
                  <a:spLocks noChangeArrowheads="1"/>
                </p:cNvSpPr>
                <p:nvPr/>
              </p:nvSpPr>
              <p:spPr bwMode="auto">
                <a:xfrm>
                  <a:off x="2186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22" name="Rectangle 375"/>
                <p:cNvSpPr>
                  <a:spLocks noChangeArrowheads="1"/>
                </p:cNvSpPr>
                <p:nvPr/>
              </p:nvSpPr>
              <p:spPr bwMode="auto">
                <a:xfrm>
                  <a:off x="2971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23" name="Rectangle 376"/>
                <p:cNvSpPr>
                  <a:spLocks noChangeArrowheads="1"/>
                </p:cNvSpPr>
                <p:nvPr/>
              </p:nvSpPr>
              <p:spPr bwMode="auto">
                <a:xfrm>
                  <a:off x="3128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24" name="Rectangle 377"/>
                <p:cNvSpPr>
                  <a:spLocks noChangeArrowheads="1"/>
                </p:cNvSpPr>
                <p:nvPr/>
              </p:nvSpPr>
              <p:spPr bwMode="auto">
                <a:xfrm>
                  <a:off x="3285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25" name="Rectangle 378"/>
                <p:cNvSpPr>
                  <a:spLocks noChangeArrowheads="1"/>
                </p:cNvSpPr>
                <p:nvPr/>
              </p:nvSpPr>
              <p:spPr bwMode="auto">
                <a:xfrm>
                  <a:off x="3442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26" name="Rectangle 379"/>
                <p:cNvSpPr>
                  <a:spLocks noChangeArrowheads="1"/>
                </p:cNvSpPr>
                <p:nvPr/>
              </p:nvSpPr>
              <p:spPr bwMode="auto">
                <a:xfrm>
                  <a:off x="2343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27" name="Rectangle 380"/>
                <p:cNvSpPr>
                  <a:spLocks noChangeArrowheads="1"/>
                </p:cNvSpPr>
                <p:nvPr/>
              </p:nvSpPr>
              <p:spPr bwMode="auto">
                <a:xfrm>
                  <a:off x="2500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28" name="Rectangle 381"/>
                <p:cNvSpPr>
                  <a:spLocks noChangeArrowheads="1"/>
                </p:cNvSpPr>
                <p:nvPr/>
              </p:nvSpPr>
              <p:spPr bwMode="auto">
                <a:xfrm>
                  <a:off x="2657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29" name="Rectangle 382"/>
                <p:cNvSpPr>
                  <a:spLocks noChangeArrowheads="1"/>
                </p:cNvSpPr>
                <p:nvPr/>
              </p:nvSpPr>
              <p:spPr bwMode="auto">
                <a:xfrm>
                  <a:off x="2814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30" name="Rectangle 383"/>
                <p:cNvSpPr>
                  <a:spLocks noChangeArrowheads="1"/>
                </p:cNvSpPr>
                <p:nvPr/>
              </p:nvSpPr>
              <p:spPr bwMode="auto">
                <a:xfrm>
                  <a:off x="3599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31" name="Rectangle 384"/>
                <p:cNvSpPr>
                  <a:spLocks noChangeArrowheads="1"/>
                </p:cNvSpPr>
                <p:nvPr/>
              </p:nvSpPr>
              <p:spPr bwMode="auto">
                <a:xfrm>
                  <a:off x="3756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32" name="Rectangle 385"/>
                <p:cNvSpPr>
                  <a:spLocks noChangeArrowheads="1"/>
                </p:cNvSpPr>
                <p:nvPr/>
              </p:nvSpPr>
              <p:spPr bwMode="auto">
                <a:xfrm>
                  <a:off x="1401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33" name="Rectangle 386"/>
                <p:cNvSpPr>
                  <a:spLocks noChangeArrowheads="1"/>
                </p:cNvSpPr>
                <p:nvPr/>
              </p:nvSpPr>
              <p:spPr bwMode="auto">
                <a:xfrm>
                  <a:off x="1558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34" name="Rectangle 387"/>
                <p:cNvSpPr>
                  <a:spLocks noChangeArrowheads="1"/>
                </p:cNvSpPr>
                <p:nvPr/>
              </p:nvSpPr>
              <p:spPr bwMode="auto">
                <a:xfrm>
                  <a:off x="1715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35" name="Rectangle 388"/>
                <p:cNvSpPr>
                  <a:spLocks noChangeArrowheads="1"/>
                </p:cNvSpPr>
                <p:nvPr/>
              </p:nvSpPr>
              <p:spPr bwMode="auto">
                <a:xfrm>
                  <a:off x="1872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36" name="Rectangle 389"/>
                <p:cNvSpPr>
                  <a:spLocks noChangeArrowheads="1"/>
                </p:cNvSpPr>
                <p:nvPr/>
              </p:nvSpPr>
              <p:spPr bwMode="auto">
                <a:xfrm>
                  <a:off x="773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37" name="Rectangle 390"/>
                <p:cNvSpPr>
                  <a:spLocks noChangeArrowheads="1"/>
                </p:cNvSpPr>
                <p:nvPr/>
              </p:nvSpPr>
              <p:spPr bwMode="auto">
                <a:xfrm>
                  <a:off x="930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38" name="Rectangle 391"/>
                <p:cNvSpPr>
                  <a:spLocks noChangeArrowheads="1"/>
                </p:cNvSpPr>
                <p:nvPr/>
              </p:nvSpPr>
              <p:spPr bwMode="auto">
                <a:xfrm>
                  <a:off x="1087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39" name="Rectangle 392"/>
                <p:cNvSpPr>
                  <a:spLocks noChangeArrowheads="1"/>
                </p:cNvSpPr>
                <p:nvPr/>
              </p:nvSpPr>
              <p:spPr bwMode="auto">
                <a:xfrm>
                  <a:off x="1244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40" name="Rectangle 393"/>
                <p:cNvSpPr>
                  <a:spLocks noChangeArrowheads="1"/>
                </p:cNvSpPr>
                <p:nvPr/>
              </p:nvSpPr>
              <p:spPr bwMode="auto">
                <a:xfrm>
                  <a:off x="2029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41" name="Rectangle 394"/>
                <p:cNvSpPr>
                  <a:spLocks noChangeArrowheads="1"/>
                </p:cNvSpPr>
                <p:nvPr/>
              </p:nvSpPr>
              <p:spPr bwMode="auto">
                <a:xfrm>
                  <a:off x="2186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42" name="Rectangle 395"/>
                <p:cNvSpPr>
                  <a:spLocks noChangeArrowheads="1"/>
                </p:cNvSpPr>
                <p:nvPr/>
              </p:nvSpPr>
              <p:spPr bwMode="auto">
                <a:xfrm>
                  <a:off x="2971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43" name="Rectangle 396"/>
                <p:cNvSpPr>
                  <a:spLocks noChangeArrowheads="1"/>
                </p:cNvSpPr>
                <p:nvPr/>
              </p:nvSpPr>
              <p:spPr bwMode="auto">
                <a:xfrm>
                  <a:off x="3128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44" name="Rectangle 397"/>
                <p:cNvSpPr>
                  <a:spLocks noChangeArrowheads="1"/>
                </p:cNvSpPr>
                <p:nvPr/>
              </p:nvSpPr>
              <p:spPr bwMode="auto">
                <a:xfrm>
                  <a:off x="3285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45" name="Rectangle 398"/>
                <p:cNvSpPr>
                  <a:spLocks noChangeArrowheads="1"/>
                </p:cNvSpPr>
                <p:nvPr/>
              </p:nvSpPr>
              <p:spPr bwMode="auto">
                <a:xfrm>
                  <a:off x="3442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46" name="Rectangle 399"/>
                <p:cNvSpPr>
                  <a:spLocks noChangeArrowheads="1"/>
                </p:cNvSpPr>
                <p:nvPr/>
              </p:nvSpPr>
              <p:spPr bwMode="auto">
                <a:xfrm>
                  <a:off x="2343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47" name="Rectangle 400"/>
                <p:cNvSpPr>
                  <a:spLocks noChangeArrowheads="1"/>
                </p:cNvSpPr>
                <p:nvPr/>
              </p:nvSpPr>
              <p:spPr bwMode="auto">
                <a:xfrm>
                  <a:off x="2500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48" name="Rectangle 401"/>
                <p:cNvSpPr>
                  <a:spLocks noChangeArrowheads="1"/>
                </p:cNvSpPr>
                <p:nvPr/>
              </p:nvSpPr>
              <p:spPr bwMode="auto">
                <a:xfrm>
                  <a:off x="2657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49" name="Rectangle 402"/>
                <p:cNvSpPr>
                  <a:spLocks noChangeArrowheads="1"/>
                </p:cNvSpPr>
                <p:nvPr/>
              </p:nvSpPr>
              <p:spPr bwMode="auto">
                <a:xfrm>
                  <a:off x="2814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50" name="Rectangle 403"/>
                <p:cNvSpPr>
                  <a:spLocks noChangeArrowheads="1"/>
                </p:cNvSpPr>
                <p:nvPr/>
              </p:nvSpPr>
              <p:spPr bwMode="auto">
                <a:xfrm>
                  <a:off x="3599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51" name="Rectangle 404"/>
                <p:cNvSpPr>
                  <a:spLocks noChangeArrowheads="1"/>
                </p:cNvSpPr>
                <p:nvPr/>
              </p:nvSpPr>
              <p:spPr bwMode="auto">
                <a:xfrm>
                  <a:off x="3756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250" name="Line 405"/>
              <p:cNvSpPr>
                <a:spLocks noChangeShapeType="1"/>
              </p:cNvSpPr>
              <p:nvPr/>
            </p:nvSpPr>
            <p:spPr bwMode="auto">
              <a:xfrm>
                <a:off x="2814" y="616"/>
                <a:ext cx="0" cy="31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51" name="Line 406"/>
              <p:cNvSpPr>
                <a:spLocks noChangeShapeType="1"/>
              </p:cNvSpPr>
              <p:nvPr/>
            </p:nvSpPr>
            <p:spPr bwMode="auto">
              <a:xfrm>
                <a:off x="1244" y="2186"/>
                <a:ext cx="31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205" name="Text Box 407"/>
            <p:cNvSpPr txBox="1">
              <a:spLocks noChangeArrowheads="1"/>
            </p:cNvSpPr>
            <p:nvPr/>
          </p:nvSpPr>
          <p:spPr bwMode="auto">
            <a:xfrm>
              <a:off x="2696" y="2212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206" name="Text Box 408"/>
            <p:cNvSpPr txBox="1">
              <a:spLocks noChangeArrowheads="1"/>
            </p:cNvSpPr>
            <p:nvPr/>
          </p:nvSpPr>
          <p:spPr bwMode="auto">
            <a:xfrm>
              <a:off x="2691" y="2160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0</a:t>
              </a:r>
            </a:p>
          </p:txBody>
        </p:sp>
        <p:sp>
          <p:nvSpPr>
            <p:cNvPr id="5207" name="Text Box 409"/>
            <p:cNvSpPr txBox="1">
              <a:spLocks noChangeArrowheads="1"/>
            </p:cNvSpPr>
            <p:nvPr/>
          </p:nvSpPr>
          <p:spPr bwMode="auto">
            <a:xfrm>
              <a:off x="2860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5208" name="Text Box 410"/>
            <p:cNvSpPr txBox="1">
              <a:spLocks noChangeArrowheads="1"/>
            </p:cNvSpPr>
            <p:nvPr/>
          </p:nvSpPr>
          <p:spPr bwMode="auto">
            <a:xfrm>
              <a:off x="3012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2</a:t>
              </a:r>
            </a:p>
          </p:txBody>
        </p:sp>
        <p:sp>
          <p:nvSpPr>
            <p:cNvPr id="5209" name="Text Box 411"/>
            <p:cNvSpPr txBox="1">
              <a:spLocks noChangeArrowheads="1"/>
            </p:cNvSpPr>
            <p:nvPr/>
          </p:nvSpPr>
          <p:spPr bwMode="auto">
            <a:xfrm>
              <a:off x="3172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5210" name="Text Box 412"/>
            <p:cNvSpPr txBox="1">
              <a:spLocks noChangeArrowheads="1"/>
            </p:cNvSpPr>
            <p:nvPr/>
          </p:nvSpPr>
          <p:spPr bwMode="auto">
            <a:xfrm>
              <a:off x="3316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4</a:t>
              </a:r>
            </a:p>
          </p:txBody>
        </p:sp>
        <p:sp>
          <p:nvSpPr>
            <p:cNvPr id="5211" name="Text Box 413"/>
            <p:cNvSpPr txBox="1">
              <a:spLocks noChangeArrowheads="1"/>
            </p:cNvSpPr>
            <p:nvPr/>
          </p:nvSpPr>
          <p:spPr bwMode="auto">
            <a:xfrm>
              <a:off x="3468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5212" name="Text Box 414"/>
            <p:cNvSpPr txBox="1">
              <a:spLocks noChangeArrowheads="1"/>
            </p:cNvSpPr>
            <p:nvPr/>
          </p:nvSpPr>
          <p:spPr bwMode="auto">
            <a:xfrm>
              <a:off x="3636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6</a:t>
              </a:r>
            </a:p>
          </p:txBody>
        </p:sp>
        <p:sp>
          <p:nvSpPr>
            <p:cNvPr id="5213" name="Text Box 415"/>
            <p:cNvSpPr txBox="1">
              <a:spLocks noChangeArrowheads="1"/>
            </p:cNvSpPr>
            <p:nvPr/>
          </p:nvSpPr>
          <p:spPr bwMode="auto">
            <a:xfrm>
              <a:off x="3788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7</a:t>
              </a:r>
            </a:p>
          </p:txBody>
        </p:sp>
        <p:sp>
          <p:nvSpPr>
            <p:cNvPr id="5214" name="Text Box 416"/>
            <p:cNvSpPr txBox="1">
              <a:spLocks noChangeArrowheads="1"/>
            </p:cNvSpPr>
            <p:nvPr/>
          </p:nvSpPr>
          <p:spPr bwMode="auto">
            <a:xfrm>
              <a:off x="3936" y="2172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8</a:t>
              </a:r>
            </a:p>
          </p:txBody>
        </p:sp>
        <p:sp>
          <p:nvSpPr>
            <p:cNvPr id="5215" name="Text Box 417"/>
            <p:cNvSpPr txBox="1">
              <a:spLocks noChangeArrowheads="1"/>
            </p:cNvSpPr>
            <p:nvPr/>
          </p:nvSpPr>
          <p:spPr bwMode="auto">
            <a:xfrm>
              <a:off x="4096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9</a:t>
              </a:r>
            </a:p>
          </p:txBody>
        </p:sp>
        <p:sp>
          <p:nvSpPr>
            <p:cNvPr id="5216" name="Text Box 418"/>
            <p:cNvSpPr txBox="1">
              <a:spLocks noChangeArrowheads="1"/>
            </p:cNvSpPr>
            <p:nvPr/>
          </p:nvSpPr>
          <p:spPr bwMode="auto">
            <a:xfrm>
              <a:off x="4236" y="2168"/>
              <a:ext cx="2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10</a:t>
              </a:r>
            </a:p>
          </p:txBody>
        </p:sp>
        <p:sp>
          <p:nvSpPr>
            <p:cNvPr id="5217" name="Text Box 419"/>
            <p:cNvSpPr txBox="1">
              <a:spLocks noChangeArrowheads="1"/>
            </p:cNvSpPr>
            <p:nvPr/>
          </p:nvSpPr>
          <p:spPr bwMode="auto">
            <a:xfrm>
              <a:off x="1240" y="2172"/>
              <a:ext cx="2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-9</a:t>
              </a:r>
            </a:p>
          </p:txBody>
        </p:sp>
        <p:sp>
          <p:nvSpPr>
            <p:cNvPr id="5218" name="Text Box 420"/>
            <p:cNvSpPr txBox="1">
              <a:spLocks noChangeArrowheads="1"/>
            </p:cNvSpPr>
            <p:nvPr/>
          </p:nvSpPr>
          <p:spPr bwMode="auto">
            <a:xfrm>
              <a:off x="1408" y="2172"/>
              <a:ext cx="21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-8</a:t>
              </a:r>
            </a:p>
          </p:txBody>
        </p:sp>
        <p:sp>
          <p:nvSpPr>
            <p:cNvPr id="5219" name="Text Box 421"/>
            <p:cNvSpPr txBox="1">
              <a:spLocks noChangeArrowheads="1"/>
            </p:cNvSpPr>
            <p:nvPr/>
          </p:nvSpPr>
          <p:spPr bwMode="auto">
            <a:xfrm>
              <a:off x="1560" y="2176"/>
              <a:ext cx="20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-7</a:t>
              </a:r>
            </a:p>
          </p:txBody>
        </p:sp>
        <p:sp>
          <p:nvSpPr>
            <p:cNvPr id="5220" name="Text Box 422"/>
            <p:cNvSpPr txBox="1">
              <a:spLocks noChangeArrowheads="1"/>
            </p:cNvSpPr>
            <p:nvPr/>
          </p:nvSpPr>
          <p:spPr bwMode="auto">
            <a:xfrm>
              <a:off x="1724" y="2172"/>
              <a:ext cx="2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-6</a:t>
              </a:r>
            </a:p>
          </p:txBody>
        </p:sp>
        <p:sp>
          <p:nvSpPr>
            <p:cNvPr id="5221" name="Text Box 423"/>
            <p:cNvSpPr txBox="1">
              <a:spLocks noChangeArrowheads="1"/>
            </p:cNvSpPr>
            <p:nvPr/>
          </p:nvSpPr>
          <p:spPr bwMode="auto">
            <a:xfrm>
              <a:off x="1868" y="2176"/>
              <a:ext cx="2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-5</a:t>
              </a:r>
            </a:p>
          </p:txBody>
        </p:sp>
        <p:sp>
          <p:nvSpPr>
            <p:cNvPr id="5222" name="Text Box 424"/>
            <p:cNvSpPr txBox="1">
              <a:spLocks noChangeArrowheads="1"/>
            </p:cNvSpPr>
            <p:nvPr/>
          </p:nvSpPr>
          <p:spPr bwMode="auto">
            <a:xfrm>
              <a:off x="2032" y="2172"/>
              <a:ext cx="2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-4</a:t>
              </a:r>
            </a:p>
          </p:txBody>
        </p:sp>
        <p:sp>
          <p:nvSpPr>
            <p:cNvPr id="5223" name="Text Box 425"/>
            <p:cNvSpPr txBox="1">
              <a:spLocks noChangeArrowheads="1"/>
            </p:cNvSpPr>
            <p:nvPr/>
          </p:nvSpPr>
          <p:spPr bwMode="auto">
            <a:xfrm>
              <a:off x="2188" y="2172"/>
              <a:ext cx="24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-3</a:t>
              </a:r>
            </a:p>
          </p:txBody>
        </p:sp>
        <p:sp>
          <p:nvSpPr>
            <p:cNvPr id="5224" name="Text Box 426"/>
            <p:cNvSpPr txBox="1">
              <a:spLocks noChangeArrowheads="1"/>
            </p:cNvSpPr>
            <p:nvPr/>
          </p:nvSpPr>
          <p:spPr bwMode="auto">
            <a:xfrm>
              <a:off x="2344" y="2172"/>
              <a:ext cx="2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-2</a:t>
              </a:r>
            </a:p>
          </p:txBody>
        </p:sp>
        <p:sp>
          <p:nvSpPr>
            <p:cNvPr id="5225" name="Text Box 427"/>
            <p:cNvSpPr txBox="1">
              <a:spLocks noChangeArrowheads="1"/>
            </p:cNvSpPr>
            <p:nvPr/>
          </p:nvSpPr>
          <p:spPr bwMode="auto">
            <a:xfrm>
              <a:off x="2520" y="2176"/>
              <a:ext cx="2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-1</a:t>
              </a:r>
            </a:p>
          </p:txBody>
        </p:sp>
        <p:sp>
          <p:nvSpPr>
            <p:cNvPr id="5226" name="Text Box 428"/>
            <p:cNvSpPr txBox="1">
              <a:spLocks noChangeArrowheads="1"/>
            </p:cNvSpPr>
            <p:nvPr/>
          </p:nvSpPr>
          <p:spPr bwMode="auto">
            <a:xfrm>
              <a:off x="1064" y="2168"/>
              <a:ext cx="24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-10</a:t>
              </a:r>
            </a:p>
          </p:txBody>
        </p:sp>
        <p:sp>
          <p:nvSpPr>
            <p:cNvPr id="5227" name="Text Box 429"/>
            <p:cNvSpPr txBox="1">
              <a:spLocks noChangeArrowheads="1"/>
            </p:cNvSpPr>
            <p:nvPr/>
          </p:nvSpPr>
          <p:spPr bwMode="auto">
            <a:xfrm>
              <a:off x="4424" y="2068"/>
              <a:ext cx="2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2000">
                  <a:latin typeface="Comic Sans MS" pitchFamily="66" charset="0"/>
                </a:rPr>
                <a:t>x</a:t>
              </a:r>
            </a:p>
          </p:txBody>
        </p:sp>
        <p:sp>
          <p:nvSpPr>
            <p:cNvPr id="5228" name="Text Box 430"/>
            <p:cNvSpPr txBox="1">
              <a:spLocks noChangeArrowheads="1"/>
            </p:cNvSpPr>
            <p:nvPr/>
          </p:nvSpPr>
          <p:spPr bwMode="auto">
            <a:xfrm>
              <a:off x="2732" y="316"/>
              <a:ext cx="2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2000">
                  <a:latin typeface="Comic Sans MS" pitchFamily="66" charset="0"/>
                </a:rPr>
                <a:t>y</a:t>
              </a:r>
            </a:p>
          </p:txBody>
        </p:sp>
        <p:sp>
          <p:nvSpPr>
            <p:cNvPr id="5229" name="Text Box 431"/>
            <p:cNvSpPr txBox="1">
              <a:spLocks noChangeArrowheads="1"/>
            </p:cNvSpPr>
            <p:nvPr/>
          </p:nvSpPr>
          <p:spPr bwMode="auto">
            <a:xfrm>
              <a:off x="2697" y="1992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1</a:t>
              </a:r>
            </a:p>
          </p:txBody>
        </p:sp>
        <p:sp>
          <p:nvSpPr>
            <p:cNvPr id="5230" name="Text Box 432"/>
            <p:cNvSpPr txBox="1">
              <a:spLocks noChangeArrowheads="1"/>
            </p:cNvSpPr>
            <p:nvPr/>
          </p:nvSpPr>
          <p:spPr bwMode="auto">
            <a:xfrm>
              <a:off x="2685" y="1842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2</a:t>
              </a:r>
            </a:p>
          </p:txBody>
        </p:sp>
        <p:sp>
          <p:nvSpPr>
            <p:cNvPr id="5231" name="Text Box 433"/>
            <p:cNvSpPr txBox="1">
              <a:spLocks noChangeArrowheads="1"/>
            </p:cNvSpPr>
            <p:nvPr/>
          </p:nvSpPr>
          <p:spPr bwMode="auto">
            <a:xfrm>
              <a:off x="2691" y="1689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3</a:t>
              </a:r>
            </a:p>
          </p:txBody>
        </p:sp>
        <p:sp>
          <p:nvSpPr>
            <p:cNvPr id="5232" name="Text Box 434"/>
            <p:cNvSpPr txBox="1">
              <a:spLocks noChangeArrowheads="1"/>
            </p:cNvSpPr>
            <p:nvPr/>
          </p:nvSpPr>
          <p:spPr bwMode="auto">
            <a:xfrm>
              <a:off x="2685" y="1530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4</a:t>
              </a:r>
            </a:p>
          </p:txBody>
        </p:sp>
        <p:sp>
          <p:nvSpPr>
            <p:cNvPr id="5233" name="Text Box 435"/>
            <p:cNvSpPr txBox="1">
              <a:spLocks noChangeArrowheads="1"/>
            </p:cNvSpPr>
            <p:nvPr/>
          </p:nvSpPr>
          <p:spPr bwMode="auto">
            <a:xfrm>
              <a:off x="2685" y="1365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5234" name="Text Box 436"/>
            <p:cNvSpPr txBox="1">
              <a:spLocks noChangeArrowheads="1"/>
            </p:cNvSpPr>
            <p:nvPr/>
          </p:nvSpPr>
          <p:spPr bwMode="auto">
            <a:xfrm>
              <a:off x="2688" y="1212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6</a:t>
              </a:r>
            </a:p>
          </p:txBody>
        </p:sp>
        <p:sp>
          <p:nvSpPr>
            <p:cNvPr id="5235" name="Text Box 437"/>
            <p:cNvSpPr txBox="1">
              <a:spLocks noChangeArrowheads="1"/>
            </p:cNvSpPr>
            <p:nvPr/>
          </p:nvSpPr>
          <p:spPr bwMode="auto">
            <a:xfrm>
              <a:off x="2685" y="1056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7</a:t>
              </a:r>
            </a:p>
          </p:txBody>
        </p:sp>
        <p:sp>
          <p:nvSpPr>
            <p:cNvPr id="5236" name="Text Box 438"/>
            <p:cNvSpPr txBox="1">
              <a:spLocks noChangeArrowheads="1"/>
            </p:cNvSpPr>
            <p:nvPr/>
          </p:nvSpPr>
          <p:spPr bwMode="auto">
            <a:xfrm>
              <a:off x="2688" y="900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8</a:t>
              </a:r>
            </a:p>
          </p:txBody>
        </p:sp>
        <p:sp>
          <p:nvSpPr>
            <p:cNvPr id="5237" name="Text Box 439"/>
            <p:cNvSpPr txBox="1">
              <a:spLocks noChangeArrowheads="1"/>
            </p:cNvSpPr>
            <p:nvPr/>
          </p:nvSpPr>
          <p:spPr bwMode="auto">
            <a:xfrm>
              <a:off x="2685" y="73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9</a:t>
              </a:r>
            </a:p>
          </p:txBody>
        </p:sp>
        <p:sp>
          <p:nvSpPr>
            <p:cNvPr id="5238" name="Text Box 440"/>
            <p:cNvSpPr txBox="1">
              <a:spLocks noChangeArrowheads="1"/>
            </p:cNvSpPr>
            <p:nvPr/>
          </p:nvSpPr>
          <p:spPr bwMode="auto">
            <a:xfrm>
              <a:off x="2664" y="579"/>
              <a:ext cx="23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10</a:t>
              </a:r>
            </a:p>
          </p:txBody>
        </p:sp>
        <p:sp>
          <p:nvSpPr>
            <p:cNvPr id="5239" name="Text Box 441"/>
            <p:cNvSpPr txBox="1">
              <a:spLocks noChangeArrowheads="1"/>
            </p:cNvSpPr>
            <p:nvPr/>
          </p:nvSpPr>
          <p:spPr bwMode="auto">
            <a:xfrm>
              <a:off x="2676" y="2304"/>
              <a:ext cx="20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-1</a:t>
              </a:r>
            </a:p>
          </p:txBody>
        </p:sp>
        <p:sp>
          <p:nvSpPr>
            <p:cNvPr id="5240" name="Text Box 442"/>
            <p:cNvSpPr txBox="1">
              <a:spLocks noChangeArrowheads="1"/>
            </p:cNvSpPr>
            <p:nvPr/>
          </p:nvSpPr>
          <p:spPr bwMode="auto">
            <a:xfrm>
              <a:off x="2664" y="2469"/>
              <a:ext cx="20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-2</a:t>
              </a:r>
            </a:p>
          </p:txBody>
        </p:sp>
        <p:sp>
          <p:nvSpPr>
            <p:cNvPr id="5241" name="Text Box 443"/>
            <p:cNvSpPr txBox="1">
              <a:spLocks noChangeArrowheads="1"/>
            </p:cNvSpPr>
            <p:nvPr/>
          </p:nvSpPr>
          <p:spPr bwMode="auto">
            <a:xfrm>
              <a:off x="2658" y="2622"/>
              <a:ext cx="20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-3</a:t>
              </a:r>
            </a:p>
          </p:txBody>
        </p:sp>
        <p:sp>
          <p:nvSpPr>
            <p:cNvPr id="5242" name="Text Box 444"/>
            <p:cNvSpPr txBox="1">
              <a:spLocks noChangeArrowheads="1"/>
            </p:cNvSpPr>
            <p:nvPr/>
          </p:nvSpPr>
          <p:spPr bwMode="auto">
            <a:xfrm>
              <a:off x="2655" y="2781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-4</a:t>
              </a:r>
            </a:p>
          </p:txBody>
        </p:sp>
        <p:sp>
          <p:nvSpPr>
            <p:cNvPr id="5243" name="Text Box 445"/>
            <p:cNvSpPr txBox="1">
              <a:spLocks noChangeArrowheads="1"/>
            </p:cNvSpPr>
            <p:nvPr/>
          </p:nvSpPr>
          <p:spPr bwMode="auto">
            <a:xfrm>
              <a:off x="2655" y="2946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-5</a:t>
              </a:r>
            </a:p>
          </p:txBody>
        </p:sp>
        <p:sp>
          <p:nvSpPr>
            <p:cNvPr id="5244" name="Text Box 446"/>
            <p:cNvSpPr txBox="1">
              <a:spLocks noChangeArrowheads="1"/>
            </p:cNvSpPr>
            <p:nvPr/>
          </p:nvSpPr>
          <p:spPr bwMode="auto">
            <a:xfrm>
              <a:off x="2655" y="3093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-6</a:t>
              </a:r>
            </a:p>
          </p:txBody>
        </p:sp>
        <p:sp>
          <p:nvSpPr>
            <p:cNvPr id="5245" name="Text Box 447"/>
            <p:cNvSpPr txBox="1">
              <a:spLocks noChangeArrowheads="1"/>
            </p:cNvSpPr>
            <p:nvPr/>
          </p:nvSpPr>
          <p:spPr bwMode="auto">
            <a:xfrm>
              <a:off x="2658" y="3249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-7</a:t>
              </a:r>
            </a:p>
          </p:txBody>
        </p:sp>
        <p:sp>
          <p:nvSpPr>
            <p:cNvPr id="5246" name="Text Box 448"/>
            <p:cNvSpPr txBox="1">
              <a:spLocks noChangeArrowheads="1"/>
            </p:cNvSpPr>
            <p:nvPr/>
          </p:nvSpPr>
          <p:spPr bwMode="auto">
            <a:xfrm>
              <a:off x="2652" y="3411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-8</a:t>
              </a:r>
            </a:p>
          </p:txBody>
        </p:sp>
        <p:sp>
          <p:nvSpPr>
            <p:cNvPr id="5247" name="Text Box 449"/>
            <p:cNvSpPr txBox="1">
              <a:spLocks noChangeArrowheads="1"/>
            </p:cNvSpPr>
            <p:nvPr/>
          </p:nvSpPr>
          <p:spPr bwMode="auto">
            <a:xfrm>
              <a:off x="2661" y="3564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-9</a:t>
              </a:r>
            </a:p>
          </p:txBody>
        </p:sp>
        <p:sp>
          <p:nvSpPr>
            <p:cNvPr id="5248" name="Text Box 450"/>
            <p:cNvSpPr txBox="1">
              <a:spLocks noChangeArrowheads="1"/>
            </p:cNvSpPr>
            <p:nvPr/>
          </p:nvSpPr>
          <p:spPr bwMode="auto">
            <a:xfrm>
              <a:off x="2631" y="3720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1000">
                  <a:latin typeface="Comic Sans MS" pitchFamily="66" charset="0"/>
                </a:rPr>
                <a:t>-10</a:t>
              </a:r>
            </a:p>
          </p:txBody>
        </p:sp>
      </p:grpSp>
      <p:grpSp>
        <p:nvGrpSpPr>
          <p:cNvPr id="5" name="Group 451"/>
          <p:cNvGrpSpPr>
            <a:grpSpLocks/>
          </p:cNvGrpSpPr>
          <p:nvPr/>
        </p:nvGrpSpPr>
        <p:grpSpPr bwMode="auto">
          <a:xfrm>
            <a:off x="4395788" y="3389313"/>
            <a:ext cx="147637" cy="114300"/>
            <a:chOff x="972" y="1788"/>
            <a:chExt cx="93" cy="72"/>
          </a:xfrm>
        </p:grpSpPr>
        <p:sp>
          <p:nvSpPr>
            <p:cNvPr id="5202" name="Line 452"/>
            <p:cNvSpPr>
              <a:spLocks noChangeShapeType="1"/>
            </p:cNvSpPr>
            <p:nvPr/>
          </p:nvSpPr>
          <p:spPr bwMode="auto">
            <a:xfrm>
              <a:off x="984" y="1788"/>
              <a:ext cx="60" cy="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3" name="Line 453"/>
            <p:cNvSpPr>
              <a:spLocks noChangeShapeType="1"/>
            </p:cNvSpPr>
            <p:nvPr/>
          </p:nvSpPr>
          <p:spPr bwMode="auto">
            <a:xfrm flipV="1">
              <a:off x="972" y="1794"/>
              <a:ext cx="93" cy="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454"/>
          <p:cNvGrpSpPr>
            <a:grpSpLocks/>
          </p:cNvGrpSpPr>
          <p:nvPr/>
        </p:nvGrpSpPr>
        <p:grpSpPr bwMode="auto">
          <a:xfrm>
            <a:off x="5153025" y="2652713"/>
            <a:ext cx="147638" cy="114300"/>
            <a:chOff x="972" y="1788"/>
            <a:chExt cx="93" cy="72"/>
          </a:xfrm>
        </p:grpSpPr>
        <p:sp>
          <p:nvSpPr>
            <p:cNvPr id="5200" name="Line 455"/>
            <p:cNvSpPr>
              <a:spLocks noChangeShapeType="1"/>
            </p:cNvSpPr>
            <p:nvPr/>
          </p:nvSpPr>
          <p:spPr bwMode="auto">
            <a:xfrm>
              <a:off x="984" y="1788"/>
              <a:ext cx="60" cy="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1" name="Line 456"/>
            <p:cNvSpPr>
              <a:spLocks noChangeShapeType="1"/>
            </p:cNvSpPr>
            <p:nvPr/>
          </p:nvSpPr>
          <p:spPr bwMode="auto">
            <a:xfrm flipV="1">
              <a:off x="972" y="1794"/>
              <a:ext cx="93" cy="63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457"/>
          <p:cNvGrpSpPr>
            <a:grpSpLocks/>
          </p:cNvGrpSpPr>
          <p:nvPr/>
        </p:nvGrpSpPr>
        <p:grpSpPr bwMode="auto">
          <a:xfrm>
            <a:off x="3395663" y="4405313"/>
            <a:ext cx="147637" cy="114300"/>
            <a:chOff x="972" y="1788"/>
            <a:chExt cx="93" cy="72"/>
          </a:xfrm>
        </p:grpSpPr>
        <p:sp>
          <p:nvSpPr>
            <p:cNvPr id="5198" name="Line 458"/>
            <p:cNvSpPr>
              <a:spLocks noChangeShapeType="1"/>
            </p:cNvSpPr>
            <p:nvPr/>
          </p:nvSpPr>
          <p:spPr bwMode="auto">
            <a:xfrm>
              <a:off x="984" y="1788"/>
              <a:ext cx="60" cy="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9" name="Line 459"/>
            <p:cNvSpPr>
              <a:spLocks noChangeShapeType="1"/>
            </p:cNvSpPr>
            <p:nvPr/>
          </p:nvSpPr>
          <p:spPr bwMode="auto">
            <a:xfrm flipV="1">
              <a:off x="972" y="1794"/>
              <a:ext cx="93" cy="63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1052" name="Line 460"/>
          <p:cNvSpPr>
            <a:spLocks noChangeShapeType="1"/>
          </p:cNvSpPr>
          <p:nvPr/>
        </p:nvSpPr>
        <p:spPr bwMode="auto">
          <a:xfrm flipV="1">
            <a:off x="2819400" y="1895475"/>
            <a:ext cx="3228975" cy="321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053" name="Text Box 461"/>
          <p:cNvSpPr txBox="1">
            <a:spLocks noChangeArrowheads="1"/>
          </p:cNvSpPr>
          <p:nvPr/>
        </p:nvSpPr>
        <p:spPr bwMode="auto">
          <a:xfrm>
            <a:off x="7427913" y="279400"/>
            <a:ext cx="1117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y = x</a:t>
            </a:r>
          </a:p>
        </p:txBody>
      </p:sp>
      <p:sp>
        <p:nvSpPr>
          <p:cNvPr id="111054" name="Text Box 462"/>
          <p:cNvSpPr txBox="1">
            <a:spLocks noChangeArrowheads="1"/>
          </p:cNvSpPr>
          <p:nvPr/>
        </p:nvSpPr>
        <p:spPr bwMode="auto">
          <a:xfrm>
            <a:off x="7339013" y="3686175"/>
            <a:ext cx="1117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2000">
                <a:solidFill>
                  <a:srgbClr val="FF66FF"/>
                </a:solidFill>
                <a:latin typeface="Comic Sans MS" pitchFamily="66" charset="0"/>
              </a:rPr>
              <a:t>y = 2x</a:t>
            </a:r>
          </a:p>
        </p:txBody>
      </p:sp>
      <p:grpSp>
        <p:nvGrpSpPr>
          <p:cNvPr id="8" name="Group 463"/>
          <p:cNvGrpSpPr>
            <a:grpSpLocks/>
          </p:cNvGrpSpPr>
          <p:nvPr/>
        </p:nvGrpSpPr>
        <p:grpSpPr bwMode="auto">
          <a:xfrm>
            <a:off x="4400550" y="3398838"/>
            <a:ext cx="147638" cy="114300"/>
            <a:chOff x="972" y="1788"/>
            <a:chExt cx="93" cy="72"/>
          </a:xfrm>
        </p:grpSpPr>
        <p:sp>
          <p:nvSpPr>
            <p:cNvPr id="5196" name="Line 464"/>
            <p:cNvSpPr>
              <a:spLocks noChangeShapeType="1"/>
            </p:cNvSpPr>
            <p:nvPr/>
          </p:nvSpPr>
          <p:spPr bwMode="auto">
            <a:xfrm>
              <a:off x="984" y="1788"/>
              <a:ext cx="60" cy="72"/>
            </a:xfrm>
            <a:prstGeom prst="line">
              <a:avLst/>
            </a:prstGeom>
            <a:noFill/>
            <a:ln w="28575">
              <a:solidFill>
                <a:srgbClr val="FF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7" name="Line 465"/>
            <p:cNvSpPr>
              <a:spLocks noChangeShapeType="1"/>
            </p:cNvSpPr>
            <p:nvPr/>
          </p:nvSpPr>
          <p:spPr bwMode="auto">
            <a:xfrm flipV="1">
              <a:off x="972" y="1794"/>
              <a:ext cx="93" cy="63"/>
            </a:xfrm>
            <a:prstGeom prst="line">
              <a:avLst/>
            </a:prstGeom>
            <a:noFill/>
            <a:ln w="28575">
              <a:solidFill>
                <a:srgbClr val="FF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466"/>
          <p:cNvGrpSpPr>
            <a:grpSpLocks/>
          </p:cNvGrpSpPr>
          <p:nvPr/>
        </p:nvGrpSpPr>
        <p:grpSpPr bwMode="auto">
          <a:xfrm>
            <a:off x="5149850" y="1916113"/>
            <a:ext cx="147638" cy="114300"/>
            <a:chOff x="972" y="1788"/>
            <a:chExt cx="93" cy="72"/>
          </a:xfrm>
        </p:grpSpPr>
        <p:sp>
          <p:nvSpPr>
            <p:cNvPr id="5194" name="Line 467"/>
            <p:cNvSpPr>
              <a:spLocks noChangeShapeType="1"/>
            </p:cNvSpPr>
            <p:nvPr/>
          </p:nvSpPr>
          <p:spPr bwMode="auto">
            <a:xfrm>
              <a:off x="984" y="1788"/>
              <a:ext cx="60" cy="72"/>
            </a:xfrm>
            <a:prstGeom prst="line">
              <a:avLst/>
            </a:prstGeom>
            <a:noFill/>
            <a:ln w="28575">
              <a:solidFill>
                <a:srgbClr val="FF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5" name="Line 468"/>
            <p:cNvSpPr>
              <a:spLocks noChangeShapeType="1"/>
            </p:cNvSpPr>
            <p:nvPr/>
          </p:nvSpPr>
          <p:spPr bwMode="auto">
            <a:xfrm flipV="1">
              <a:off x="972" y="1794"/>
              <a:ext cx="93" cy="63"/>
            </a:xfrm>
            <a:prstGeom prst="line">
              <a:avLst/>
            </a:prstGeom>
            <a:noFill/>
            <a:ln w="28575">
              <a:solidFill>
                <a:srgbClr val="FF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469"/>
          <p:cNvGrpSpPr>
            <a:grpSpLocks/>
          </p:cNvGrpSpPr>
          <p:nvPr/>
        </p:nvGrpSpPr>
        <p:grpSpPr bwMode="auto">
          <a:xfrm>
            <a:off x="3390900" y="5402263"/>
            <a:ext cx="147638" cy="114300"/>
            <a:chOff x="972" y="1788"/>
            <a:chExt cx="93" cy="72"/>
          </a:xfrm>
        </p:grpSpPr>
        <p:sp>
          <p:nvSpPr>
            <p:cNvPr id="5192" name="Line 470"/>
            <p:cNvSpPr>
              <a:spLocks noChangeShapeType="1"/>
            </p:cNvSpPr>
            <p:nvPr/>
          </p:nvSpPr>
          <p:spPr bwMode="auto">
            <a:xfrm>
              <a:off x="984" y="1788"/>
              <a:ext cx="60" cy="72"/>
            </a:xfrm>
            <a:prstGeom prst="line">
              <a:avLst/>
            </a:prstGeom>
            <a:noFill/>
            <a:ln w="28575">
              <a:solidFill>
                <a:srgbClr val="FF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3" name="Line 471"/>
            <p:cNvSpPr>
              <a:spLocks noChangeShapeType="1"/>
            </p:cNvSpPr>
            <p:nvPr/>
          </p:nvSpPr>
          <p:spPr bwMode="auto">
            <a:xfrm flipV="1">
              <a:off x="972" y="1794"/>
              <a:ext cx="93" cy="63"/>
            </a:xfrm>
            <a:prstGeom prst="line">
              <a:avLst/>
            </a:prstGeom>
            <a:noFill/>
            <a:ln w="28575">
              <a:solidFill>
                <a:srgbClr val="FF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1064" name="Line 472"/>
          <p:cNvSpPr>
            <a:spLocks noChangeShapeType="1"/>
          </p:cNvSpPr>
          <p:nvPr/>
        </p:nvSpPr>
        <p:spPr bwMode="auto">
          <a:xfrm flipH="1">
            <a:off x="3162300" y="977900"/>
            <a:ext cx="2552700" cy="5080000"/>
          </a:xfrm>
          <a:prstGeom prst="line">
            <a:avLst/>
          </a:prstGeom>
          <a:noFill/>
          <a:ln w="19050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065" name="Text Box 473"/>
          <p:cNvSpPr txBox="1">
            <a:spLocks noChangeArrowheads="1"/>
          </p:cNvSpPr>
          <p:nvPr/>
        </p:nvSpPr>
        <p:spPr bwMode="auto">
          <a:xfrm>
            <a:off x="304800" y="1133475"/>
            <a:ext cx="1306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2000">
                <a:solidFill>
                  <a:srgbClr val="00B050"/>
                </a:solidFill>
                <a:latin typeface="Comic Sans MS" pitchFamily="66" charset="0"/>
              </a:rPr>
              <a:t>y = 3x+1</a:t>
            </a:r>
          </a:p>
        </p:txBody>
      </p:sp>
      <p:grpSp>
        <p:nvGrpSpPr>
          <p:cNvPr id="11" name="Group 474"/>
          <p:cNvGrpSpPr>
            <a:grpSpLocks/>
          </p:cNvGrpSpPr>
          <p:nvPr/>
        </p:nvGrpSpPr>
        <p:grpSpPr bwMode="auto">
          <a:xfrm>
            <a:off x="3875088" y="4645025"/>
            <a:ext cx="209550" cy="152400"/>
            <a:chOff x="651" y="2560"/>
            <a:chExt cx="132" cy="96"/>
          </a:xfrm>
        </p:grpSpPr>
        <p:sp>
          <p:nvSpPr>
            <p:cNvPr id="5190" name="Line 475"/>
            <p:cNvSpPr>
              <a:spLocks noChangeShapeType="1"/>
            </p:cNvSpPr>
            <p:nvPr/>
          </p:nvSpPr>
          <p:spPr bwMode="auto">
            <a:xfrm>
              <a:off x="680" y="2560"/>
              <a:ext cx="72" cy="9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1" name="Line 476"/>
            <p:cNvSpPr>
              <a:spLocks noChangeShapeType="1"/>
            </p:cNvSpPr>
            <p:nvPr/>
          </p:nvSpPr>
          <p:spPr bwMode="auto">
            <a:xfrm flipV="1">
              <a:off x="651" y="2568"/>
              <a:ext cx="132" cy="87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477"/>
          <p:cNvGrpSpPr>
            <a:grpSpLocks/>
          </p:cNvGrpSpPr>
          <p:nvPr/>
        </p:nvGrpSpPr>
        <p:grpSpPr bwMode="auto">
          <a:xfrm>
            <a:off x="4354513" y="3165475"/>
            <a:ext cx="209550" cy="152400"/>
            <a:chOff x="651" y="2560"/>
            <a:chExt cx="132" cy="96"/>
          </a:xfrm>
        </p:grpSpPr>
        <p:sp>
          <p:nvSpPr>
            <p:cNvPr id="5188" name="Line 478"/>
            <p:cNvSpPr>
              <a:spLocks noChangeShapeType="1"/>
            </p:cNvSpPr>
            <p:nvPr/>
          </p:nvSpPr>
          <p:spPr bwMode="auto">
            <a:xfrm>
              <a:off x="680" y="2560"/>
              <a:ext cx="72" cy="9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9" name="Line 479"/>
            <p:cNvSpPr>
              <a:spLocks noChangeShapeType="1"/>
            </p:cNvSpPr>
            <p:nvPr/>
          </p:nvSpPr>
          <p:spPr bwMode="auto">
            <a:xfrm flipV="1">
              <a:off x="651" y="2568"/>
              <a:ext cx="132" cy="87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480"/>
          <p:cNvGrpSpPr>
            <a:grpSpLocks/>
          </p:cNvGrpSpPr>
          <p:nvPr/>
        </p:nvGrpSpPr>
        <p:grpSpPr bwMode="auto">
          <a:xfrm>
            <a:off x="4881563" y="1657350"/>
            <a:ext cx="209550" cy="152400"/>
            <a:chOff x="651" y="2560"/>
            <a:chExt cx="132" cy="96"/>
          </a:xfrm>
        </p:grpSpPr>
        <p:sp>
          <p:nvSpPr>
            <p:cNvPr id="5186" name="Line 481"/>
            <p:cNvSpPr>
              <a:spLocks noChangeShapeType="1"/>
            </p:cNvSpPr>
            <p:nvPr/>
          </p:nvSpPr>
          <p:spPr bwMode="auto">
            <a:xfrm>
              <a:off x="680" y="2560"/>
              <a:ext cx="72" cy="9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7" name="Line 482"/>
            <p:cNvSpPr>
              <a:spLocks noChangeShapeType="1"/>
            </p:cNvSpPr>
            <p:nvPr/>
          </p:nvSpPr>
          <p:spPr bwMode="auto">
            <a:xfrm flipV="1">
              <a:off x="651" y="2568"/>
              <a:ext cx="132" cy="87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1075" name="Line 483"/>
          <p:cNvSpPr>
            <a:spLocks noChangeShapeType="1"/>
          </p:cNvSpPr>
          <p:nvPr/>
        </p:nvSpPr>
        <p:spPr bwMode="auto">
          <a:xfrm flipH="1">
            <a:off x="3644900" y="1028700"/>
            <a:ext cx="1587500" cy="4724400"/>
          </a:xfrm>
          <a:prstGeom prst="line">
            <a:avLst/>
          </a:prstGeom>
          <a:noFill/>
          <a:ln w="1905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076" name="Text Box 484"/>
          <p:cNvSpPr txBox="1">
            <a:spLocks noChangeArrowheads="1"/>
          </p:cNvSpPr>
          <p:nvPr/>
        </p:nvSpPr>
        <p:spPr bwMode="auto">
          <a:xfrm>
            <a:off x="430213" y="3724275"/>
            <a:ext cx="1220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2000">
                <a:solidFill>
                  <a:srgbClr val="FF0000"/>
                </a:solidFill>
                <a:latin typeface="Comic Sans MS" pitchFamily="66" charset="0"/>
              </a:rPr>
              <a:t>y = x - 3</a:t>
            </a:r>
          </a:p>
        </p:txBody>
      </p:sp>
      <p:grpSp>
        <p:nvGrpSpPr>
          <p:cNvPr id="14" name="Group 485"/>
          <p:cNvGrpSpPr>
            <a:grpSpLocks/>
          </p:cNvGrpSpPr>
          <p:nvPr/>
        </p:nvGrpSpPr>
        <p:grpSpPr bwMode="auto">
          <a:xfrm>
            <a:off x="4398963" y="4133850"/>
            <a:ext cx="139700" cy="149225"/>
            <a:chOff x="704" y="2464"/>
            <a:chExt cx="88" cy="94"/>
          </a:xfrm>
        </p:grpSpPr>
        <p:sp>
          <p:nvSpPr>
            <p:cNvPr id="5184" name="Line 486"/>
            <p:cNvSpPr>
              <a:spLocks noChangeShapeType="1"/>
            </p:cNvSpPr>
            <p:nvPr/>
          </p:nvSpPr>
          <p:spPr bwMode="auto">
            <a:xfrm>
              <a:off x="704" y="2464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5" name="Line 487"/>
            <p:cNvSpPr>
              <a:spLocks noChangeShapeType="1"/>
            </p:cNvSpPr>
            <p:nvPr/>
          </p:nvSpPr>
          <p:spPr bwMode="auto">
            <a:xfrm rot="5556154">
              <a:off x="704" y="2470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488"/>
          <p:cNvGrpSpPr>
            <a:grpSpLocks/>
          </p:cNvGrpSpPr>
          <p:nvPr/>
        </p:nvGrpSpPr>
        <p:grpSpPr bwMode="auto">
          <a:xfrm>
            <a:off x="5394325" y="3154363"/>
            <a:ext cx="139700" cy="149225"/>
            <a:chOff x="704" y="2464"/>
            <a:chExt cx="88" cy="94"/>
          </a:xfrm>
        </p:grpSpPr>
        <p:sp>
          <p:nvSpPr>
            <p:cNvPr id="5182" name="Line 489"/>
            <p:cNvSpPr>
              <a:spLocks noChangeShapeType="1"/>
            </p:cNvSpPr>
            <p:nvPr/>
          </p:nvSpPr>
          <p:spPr bwMode="auto">
            <a:xfrm>
              <a:off x="704" y="2464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3" name="Line 490"/>
            <p:cNvSpPr>
              <a:spLocks noChangeShapeType="1"/>
            </p:cNvSpPr>
            <p:nvPr/>
          </p:nvSpPr>
          <p:spPr bwMode="auto">
            <a:xfrm rot="5556154">
              <a:off x="704" y="2470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491"/>
          <p:cNvGrpSpPr>
            <a:grpSpLocks/>
          </p:cNvGrpSpPr>
          <p:nvPr/>
        </p:nvGrpSpPr>
        <p:grpSpPr bwMode="auto">
          <a:xfrm>
            <a:off x="6392863" y="2168525"/>
            <a:ext cx="139700" cy="149225"/>
            <a:chOff x="704" y="2464"/>
            <a:chExt cx="88" cy="94"/>
          </a:xfrm>
        </p:grpSpPr>
        <p:sp>
          <p:nvSpPr>
            <p:cNvPr id="5180" name="Line 492"/>
            <p:cNvSpPr>
              <a:spLocks noChangeShapeType="1"/>
            </p:cNvSpPr>
            <p:nvPr/>
          </p:nvSpPr>
          <p:spPr bwMode="auto">
            <a:xfrm>
              <a:off x="704" y="2464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1" name="Line 493"/>
            <p:cNvSpPr>
              <a:spLocks noChangeShapeType="1"/>
            </p:cNvSpPr>
            <p:nvPr/>
          </p:nvSpPr>
          <p:spPr bwMode="auto">
            <a:xfrm rot="5556154">
              <a:off x="704" y="2470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1086" name="Line 494"/>
          <p:cNvSpPr>
            <a:spLocks noChangeShapeType="1"/>
          </p:cNvSpPr>
          <p:nvPr/>
        </p:nvSpPr>
        <p:spPr bwMode="auto">
          <a:xfrm flipH="1">
            <a:off x="3098800" y="2006600"/>
            <a:ext cx="3606800" cy="35306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3" name="Text Box 495"/>
          <p:cNvSpPr txBox="1">
            <a:spLocks noChangeArrowheads="1"/>
          </p:cNvSpPr>
          <p:nvPr/>
        </p:nvSpPr>
        <p:spPr bwMode="auto">
          <a:xfrm>
            <a:off x="7226300" y="1033463"/>
            <a:ext cx="36830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000" b="1">
                <a:solidFill>
                  <a:schemeClr val="accent2"/>
                </a:solidFill>
                <a:latin typeface="Comic Sans MS" pitchFamily="66" charset="0"/>
              </a:rPr>
              <a:t>x</a:t>
            </a:r>
          </a:p>
          <a:p>
            <a:pPr>
              <a:spcBef>
                <a:spcPct val="50000"/>
              </a:spcBef>
            </a:pPr>
            <a:r>
              <a:rPr lang="en-GB" sz="2000" b="1">
                <a:solidFill>
                  <a:schemeClr val="accent2"/>
                </a:solidFill>
                <a:latin typeface="Comic Sans MS" pitchFamily="66" charset="0"/>
              </a:rPr>
              <a:t>y </a:t>
            </a:r>
          </a:p>
        </p:txBody>
      </p:sp>
      <p:sp>
        <p:nvSpPr>
          <p:cNvPr id="111088" name="Text Box 496"/>
          <p:cNvSpPr txBox="1">
            <a:spLocks noChangeArrowheads="1"/>
          </p:cNvSpPr>
          <p:nvPr/>
        </p:nvSpPr>
        <p:spPr bwMode="auto">
          <a:xfrm>
            <a:off x="7634288" y="1058863"/>
            <a:ext cx="3159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0</a:t>
            </a:r>
          </a:p>
        </p:txBody>
      </p:sp>
      <p:sp>
        <p:nvSpPr>
          <p:cNvPr id="111089" name="Text Box 497"/>
          <p:cNvSpPr txBox="1">
            <a:spLocks noChangeArrowheads="1"/>
          </p:cNvSpPr>
          <p:nvPr/>
        </p:nvSpPr>
        <p:spPr bwMode="auto">
          <a:xfrm>
            <a:off x="7597775" y="1500188"/>
            <a:ext cx="4159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 0 </a:t>
            </a:r>
            <a:endParaRPr lang="en-GB" sz="160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090" name="Text Box 498"/>
          <p:cNvSpPr txBox="1">
            <a:spLocks noChangeArrowheads="1"/>
          </p:cNvSpPr>
          <p:nvPr/>
        </p:nvSpPr>
        <p:spPr bwMode="auto">
          <a:xfrm>
            <a:off x="7956550" y="1058863"/>
            <a:ext cx="3873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3 </a:t>
            </a:r>
            <a:endParaRPr lang="en-GB" sz="160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091" name="Text Box 499"/>
          <p:cNvSpPr txBox="1">
            <a:spLocks noChangeArrowheads="1"/>
          </p:cNvSpPr>
          <p:nvPr/>
        </p:nvSpPr>
        <p:spPr bwMode="auto">
          <a:xfrm>
            <a:off x="7920038" y="1501775"/>
            <a:ext cx="3984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 3 </a:t>
            </a:r>
            <a:endParaRPr lang="en-GB" sz="160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092" name="Text Box 500"/>
          <p:cNvSpPr txBox="1">
            <a:spLocks noChangeArrowheads="1"/>
          </p:cNvSpPr>
          <p:nvPr/>
        </p:nvSpPr>
        <p:spPr bwMode="auto">
          <a:xfrm>
            <a:off x="8321675" y="1060450"/>
            <a:ext cx="403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-4</a:t>
            </a:r>
            <a:endParaRPr lang="en-GB" sz="160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093" name="Text Box 501"/>
          <p:cNvSpPr txBox="1">
            <a:spLocks noChangeArrowheads="1"/>
          </p:cNvSpPr>
          <p:nvPr/>
        </p:nvSpPr>
        <p:spPr bwMode="auto">
          <a:xfrm>
            <a:off x="8331200" y="1501775"/>
            <a:ext cx="5476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-4 </a:t>
            </a:r>
            <a:endParaRPr lang="en-GB" sz="160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150" name="Text Box 502"/>
          <p:cNvSpPr txBox="1">
            <a:spLocks noChangeArrowheads="1"/>
          </p:cNvSpPr>
          <p:nvPr/>
        </p:nvSpPr>
        <p:spPr bwMode="auto">
          <a:xfrm>
            <a:off x="7351713" y="4230688"/>
            <a:ext cx="357187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  <a:latin typeface="Comic Sans MS" pitchFamily="66" charset="0"/>
              </a:rPr>
              <a:t>x </a:t>
            </a:r>
          </a:p>
          <a:p>
            <a:pPr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  <a:latin typeface="Comic Sans MS" pitchFamily="66" charset="0"/>
              </a:rPr>
              <a:t>y</a:t>
            </a:r>
          </a:p>
        </p:txBody>
      </p:sp>
      <p:sp>
        <p:nvSpPr>
          <p:cNvPr id="111095" name="Text Box 503"/>
          <p:cNvSpPr txBox="1">
            <a:spLocks noChangeArrowheads="1"/>
          </p:cNvSpPr>
          <p:nvPr/>
        </p:nvSpPr>
        <p:spPr bwMode="auto">
          <a:xfrm>
            <a:off x="7708900" y="4254500"/>
            <a:ext cx="33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FF"/>
                </a:solidFill>
                <a:latin typeface="Comic Sans MS" pitchFamily="66" charset="0"/>
              </a:rPr>
              <a:t>0 </a:t>
            </a:r>
            <a:endParaRPr lang="en-GB" sz="1600">
              <a:solidFill>
                <a:srgbClr val="FF00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096" name="Text Box 504"/>
          <p:cNvSpPr txBox="1">
            <a:spLocks noChangeArrowheads="1"/>
          </p:cNvSpPr>
          <p:nvPr/>
        </p:nvSpPr>
        <p:spPr bwMode="auto">
          <a:xfrm>
            <a:off x="7672388" y="4697413"/>
            <a:ext cx="4619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FF"/>
                </a:solidFill>
                <a:latin typeface="Comic Sans MS" pitchFamily="66" charset="0"/>
              </a:rPr>
              <a:t> 0 </a:t>
            </a:r>
            <a:endParaRPr lang="en-GB" sz="1600">
              <a:solidFill>
                <a:srgbClr val="FF00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097" name="Text Box 505"/>
          <p:cNvSpPr txBox="1">
            <a:spLocks noChangeArrowheads="1"/>
          </p:cNvSpPr>
          <p:nvPr/>
        </p:nvSpPr>
        <p:spPr bwMode="auto">
          <a:xfrm>
            <a:off x="8105775" y="4254500"/>
            <a:ext cx="3127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FF"/>
                </a:solidFill>
                <a:latin typeface="Comic Sans MS" pitchFamily="66" charset="0"/>
              </a:rPr>
              <a:t>3</a:t>
            </a:r>
            <a:endParaRPr lang="en-GB" sz="1600">
              <a:solidFill>
                <a:srgbClr val="FF00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098" name="Text Box 506"/>
          <p:cNvSpPr txBox="1">
            <a:spLocks noChangeArrowheads="1"/>
          </p:cNvSpPr>
          <p:nvPr/>
        </p:nvSpPr>
        <p:spPr bwMode="auto">
          <a:xfrm>
            <a:off x="8086725" y="4697413"/>
            <a:ext cx="5191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FF"/>
                </a:solidFill>
                <a:latin typeface="Comic Sans MS" pitchFamily="66" charset="0"/>
              </a:rPr>
              <a:t> 6 </a:t>
            </a:r>
            <a:endParaRPr lang="en-GB" sz="1600">
              <a:solidFill>
                <a:srgbClr val="FF00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099" name="Text Box 507"/>
          <p:cNvSpPr txBox="1">
            <a:spLocks noChangeArrowheads="1"/>
          </p:cNvSpPr>
          <p:nvPr/>
        </p:nvSpPr>
        <p:spPr bwMode="auto">
          <a:xfrm>
            <a:off x="8485188" y="4254500"/>
            <a:ext cx="4302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FF"/>
                </a:solidFill>
                <a:latin typeface="Comic Sans MS" pitchFamily="66" charset="0"/>
              </a:rPr>
              <a:t>-4</a:t>
            </a:r>
            <a:endParaRPr lang="en-GB" sz="1600">
              <a:solidFill>
                <a:srgbClr val="FF00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100" name="Text Box 508"/>
          <p:cNvSpPr txBox="1">
            <a:spLocks noChangeArrowheads="1"/>
          </p:cNvSpPr>
          <p:nvPr/>
        </p:nvSpPr>
        <p:spPr bwMode="auto">
          <a:xfrm>
            <a:off x="8507413" y="4697413"/>
            <a:ext cx="547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FF"/>
                </a:solidFill>
                <a:latin typeface="Comic Sans MS" pitchFamily="66" charset="0"/>
              </a:rPr>
              <a:t>-8 </a:t>
            </a:r>
            <a:endParaRPr lang="en-GB" sz="1600">
              <a:solidFill>
                <a:srgbClr val="FF00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157" name="Text Box 509"/>
          <p:cNvSpPr txBox="1">
            <a:spLocks noChangeArrowheads="1"/>
          </p:cNvSpPr>
          <p:nvPr/>
        </p:nvSpPr>
        <p:spPr bwMode="auto">
          <a:xfrm>
            <a:off x="165100" y="1690688"/>
            <a:ext cx="3175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  <a:latin typeface="Comic Sans MS" pitchFamily="66" charset="0"/>
              </a:rPr>
              <a:t>x</a:t>
            </a:r>
          </a:p>
          <a:p>
            <a:pPr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  <a:latin typeface="Comic Sans MS" pitchFamily="66" charset="0"/>
              </a:rPr>
              <a:t>y</a:t>
            </a:r>
          </a:p>
        </p:txBody>
      </p:sp>
      <p:sp>
        <p:nvSpPr>
          <p:cNvPr id="111102" name="Text Box 510"/>
          <p:cNvSpPr txBox="1">
            <a:spLocks noChangeArrowheads="1"/>
          </p:cNvSpPr>
          <p:nvPr/>
        </p:nvSpPr>
        <p:spPr bwMode="auto">
          <a:xfrm>
            <a:off x="523875" y="1727200"/>
            <a:ext cx="4000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33CC33"/>
                </a:solidFill>
                <a:latin typeface="Comic Sans MS" pitchFamily="66" charset="0"/>
              </a:rPr>
              <a:t>-2 </a:t>
            </a:r>
            <a:endParaRPr lang="en-GB" sz="1600">
              <a:solidFill>
                <a:srgbClr val="33CC33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103" name="Text Box 511"/>
          <p:cNvSpPr txBox="1">
            <a:spLocks noChangeArrowheads="1"/>
          </p:cNvSpPr>
          <p:nvPr/>
        </p:nvSpPr>
        <p:spPr bwMode="auto">
          <a:xfrm>
            <a:off x="447675" y="2171700"/>
            <a:ext cx="4619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33CC33"/>
                </a:solidFill>
                <a:latin typeface="Comic Sans MS" pitchFamily="66" charset="0"/>
              </a:rPr>
              <a:t> -5 </a:t>
            </a:r>
            <a:endParaRPr lang="en-GB" sz="1600">
              <a:solidFill>
                <a:srgbClr val="33CC33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104" name="Text Box 512"/>
          <p:cNvSpPr txBox="1">
            <a:spLocks noChangeArrowheads="1"/>
          </p:cNvSpPr>
          <p:nvPr/>
        </p:nvSpPr>
        <p:spPr bwMode="auto">
          <a:xfrm>
            <a:off x="858838" y="1727200"/>
            <a:ext cx="365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33CC33"/>
                </a:solidFill>
                <a:latin typeface="Comic Sans MS" pitchFamily="66" charset="0"/>
              </a:rPr>
              <a:t>0 </a:t>
            </a:r>
            <a:endParaRPr lang="en-GB" sz="1600">
              <a:solidFill>
                <a:srgbClr val="33CC33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105" name="Text Box 513"/>
          <p:cNvSpPr txBox="1">
            <a:spLocks noChangeArrowheads="1"/>
          </p:cNvSpPr>
          <p:nvPr/>
        </p:nvSpPr>
        <p:spPr bwMode="auto">
          <a:xfrm>
            <a:off x="766763" y="2171700"/>
            <a:ext cx="5191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33CC33"/>
                </a:solidFill>
                <a:latin typeface="Comic Sans MS" pitchFamily="66" charset="0"/>
              </a:rPr>
              <a:t> 1 </a:t>
            </a:r>
            <a:endParaRPr lang="en-GB" sz="1600">
              <a:solidFill>
                <a:srgbClr val="33CC33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106" name="Text Box 514"/>
          <p:cNvSpPr txBox="1">
            <a:spLocks noChangeArrowheads="1"/>
          </p:cNvSpPr>
          <p:nvPr/>
        </p:nvSpPr>
        <p:spPr bwMode="auto">
          <a:xfrm>
            <a:off x="1158875" y="1725613"/>
            <a:ext cx="412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33CC33"/>
                </a:solidFill>
                <a:latin typeface="Comic Sans MS" pitchFamily="66" charset="0"/>
                <a:sym typeface="Symbol" pitchFamily="18" charset="2"/>
              </a:rPr>
              <a:t>2</a:t>
            </a:r>
          </a:p>
        </p:txBody>
      </p:sp>
      <p:sp>
        <p:nvSpPr>
          <p:cNvPr id="111107" name="Text Box 515"/>
          <p:cNvSpPr txBox="1">
            <a:spLocks noChangeArrowheads="1"/>
          </p:cNvSpPr>
          <p:nvPr/>
        </p:nvSpPr>
        <p:spPr bwMode="auto">
          <a:xfrm>
            <a:off x="1143000" y="2171700"/>
            <a:ext cx="5476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33CC33"/>
                </a:solidFill>
                <a:latin typeface="Comic Sans MS" pitchFamily="66" charset="0"/>
              </a:rPr>
              <a:t>7 </a:t>
            </a:r>
            <a:endParaRPr lang="en-GB" sz="1600">
              <a:solidFill>
                <a:srgbClr val="33CC33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164" name="Text Box 516"/>
          <p:cNvSpPr txBox="1">
            <a:spLocks noChangeArrowheads="1"/>
          </p:cNvSpPr>
          <p:nvPr/>
        </p:nvSpPr>
        <p:spPr bwMode="auto">
          <a:xfrm>
            <a:off x="249238" y="4213225"/>
            <a:ext cx="34766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  <a:latin typeface="Comic Sans MS" pitchFamily="66" charset="0"/>
              </a:rPr>
              <a:t>x</a:t>
            </a:r>
          </a:p>
          <a:p>
            <a:pPr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  <a:latin typeface="Comic Sans MS" pitchFamily="66" charset="0"/>
              </a:rPr>
              <a:t>y</a:t>
            </a:r>
          </a:p>
        </p:txBody>
      </p:sp>
      <p:sp>
        <p:nvSpPr>
          <p:cNvPr id="111109" name="Text Box 517"/>
          <p:cNvSpPr txBox="1">
            <a:spLocks noChangeArrowheads="1"/>
          </p:cNvSpPr>
          <p:nvPr/>
        </p:nvSpPr>
        <p:spPr bwMode="auto">
          <a:xfrm>
            <a:off x="542925" y="4251325"/>
            <a:ext cx="320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0   </a:t>
            </a:r>
            <a:endParaRPr lang="en-GB" sz="1600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110" name="Text Box 518"/>
          <p:cNvSpPr txBox="1">
            <a:spLocks noChangeArrowheads="1"/>
          </p:cNvSpPr>
          <p:nvPr/>
        </p:nvSpPr>
        <p:spPr bwMode="auto">
          <a:xfrm>
            <a:off x="442913" y="4643438"/>
            <a:ext cx="4619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 -3 </a:t>
            </a:r>
            <a:endParaRPr lang="en-GB" sz="1600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111" name="Text Box 519"/>
          <p:cNvSpPr txBox="1">
            <a:spLocks noChangeArrowheads="1"/>
          </p:cNvSpPr>
          <p:nvPr/>
        </p:nvSpPr>
        <p:spPr bwMode="auto">
          <a:xfrm>
            <a:off x="793750" y="4251325"/>
            <a:ext cx="379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4 </a:t>
            </a:r>
            <a:endParaRPr lang="en-GB" sz="1600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112" name="Text Box 520"/>
          <p:cNvSpPr txBox="1">
            <a:spLocks noChangeArrowheads="1"/>
          </p:cNvSpPr>
          <p:nvPr/>
        </p:nvSpPr>
        <p:spPr bwMode="auto">
          <a:xfrm>
            <a:off x="762000" y="4643438"/>
            <a:ext cx="5191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 1 </a:t>
            </a:r>
            <a:endParaRPr lang="en-GB" sz="1600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113" name="Text Box 521"/>
          <p:cNvSpPr txBox="1">
            <a:spLocks noChangeArrowheads="1"/>
          </p:cNvSpPr>
          <p:nvPr/>
        </p:nvSpPr>
        <p:spPr bwMode="auto">
          <a:xfrm>
            <a:off x="1103313" y="4249738"/>
            <a:ext cx="4460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 8 </a:t>
            </a:r>
            <a:endParaRPr lang="en-GB" sz="1600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1114" name="Text Box 522"/>
          <p:cNvSpPr txBox="1">
            <a:spLocks noChangeArrowheads="1"/>
          </p:cNvSpPr>
          <p:nvPr/>
        </p:nvSpPr>
        <p:spPr bwMode="auto">
          <a:xfrm>
            <a:off x="1138238" y="4643438"/>
            <a:ext cx="547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5 </a:t>
            </a:r>
            <a:endParaRPr lang="en-GB" sz="1600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171" name="Text Box 523"/>
          <p:cNvSpPr txBox="1">
            <a:spLocks noChangeArrowheads="1"/>
          </p:cNvSpPr>
          <p:nvPr/>
        </p:nvSpPr>
        <p:spPr bwMode="auto">
          <a:xfrm>
            <a:off x="76200" y="165100"/>
            <a:ext cx="5721350" cy="4000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2000">
                <a:solidFill>
                  <a:srgbClr val="FFFF99"/>
                </a:solidFill>
                <a:latin typeface="Comic Sans MS" pitchFamily="66" charset="0"/>
              </a:rPr>
              <a:t>Drawing Straight Line Graphs  y = mx + c </a:t>
            </a:r>
          </a:p>
        </p:txBody>
      </p:sp>
      <p:cxnSp>
        <p:nvCxnSpPr>
          <p:cNvPr id="534" name="Straight Connector 533"/>
          <p:cNvCxnSpPr/>
          <p:nvPr/>
        </p:nvCxnSpPr>
        <p:spPr>
          <a:xfrm>
            <a:off x="152400" y="2108200"/>
            <a:ext cx="13208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5" name="Straight Connector 534"/>
          <p:cNvCxnSpPr/>
          <p:nvPr/>
        </p:nvCxnSpPr>
        <p:spPr>
          <a:xfrm>
            <a:off x="190500" y="4622800"/>
            <a:ext cx="13208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6" name="Straight Connector 535"/>
          <p:cNvCxnSpPr/>
          <p:nvPr/>
        </p:nvCxnSpPr>
        <p:spPr>
          <a:xfrm>
            <a:off x="7289800" y="1473200"/>
            <a:ext cx="13208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Straight Connector 536"/>
          <p:cNvCxnSpPr/>
          <p:nvPr/>
        </p:nvCxnSpPr>
        <p:spPr>
          <a:xfrm>
            <a:off x="7416800" y="4648200"/>
            <a:ext cx="15367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9" name="Straight Connector 538"/>
          <p:cNvCxnSpPr/>
          <p:nvPr/>
        </p:nvCxnSpPr>
        <p:spPr>
          <a:xfrm rot="5400000" flipH="1" flipV="1">
            <a:off x="191294" y="4585494"/>
            <a:ext cx="7350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Straight Connector 540"/>
          <p:cNvCxnSpPr/>
          <p:nvPr/>
        </p:nvCxnSpPr>
        <p:spPr>
          <a:xfrm rot="5400000" flipH="1" flipV="1">
            <a:off x="127794" y="2096294"/>
            <a:ext cx="7350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" name="Straight Connector 541"/>
          <p:cNvCxnSpPr/>
          <p:nvPr/>
        </p:nvCxnSpPr>
        <p:spPr>
          <a:xfrm rot="5400000" flipH="1" flipV="1">
            <a:off x="7202488" y="1460500"/>
            <a:ext cx="73501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Connector 542"/>
          <p:cNvCxnSpPr/>
          <p:nvPr/>
        </p:nvCxnSpPr>
        <p:spPr>
          <a:xfrm rot="5400000" flipH="1" flipV="1">
            <a:off x="7304088" y="4635500"/>
            <a:ext cx="73501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1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11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11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052" grpId="0" animBg="1"/>
      <p:bldP spid="111053" grpId="0" autoUpdateAnimBg="0"/>
      <p:bldP spid="111054" grpId="0" autoUpdateAnimBg="0"/>
      <p:bldP spid="111064" grpId="0" animBg="1"/>
      <p:bldP spid="111065" grpId="0" autoUpdateAnimBg="0"/>
      <p:bldP spid="111075" grpId="0" animBg="1"/>
      <p:bldP spid="111076" grpId="0" autoUpdateAnimBg="0"/>
      <p:bldP spid="111086" grpId="0" animBg="1"/>
      <p:bldP spid="111088" grpId="0" autoUpdateAnimBg="0"/>
      <p:bldP spid="111089" grpId="0" autoUpdateAnimBg="0"/>
      <p:bldP spid="111090" grpId="0" autoUpdateAnimBg="0"/>
      <p:bldP spid="111091" grpId="0" autoUpdateAnimBg="0"/>
      <p:bldP spid="111092" grpId="0" autoUpdateAnimBg="0"/>
      <p:bldP spid="111093" grpId="0" autoUpdateAnimBg="0"/>
      <p:bldP spid="111095" grpId="0" autoUpdateAnimBg="0"/>
      <p:bldP spid="111096" grpId="0" autoUpdateAnimBg="0"/>
      <p:bldP spid="111097" grpId="0" autoUpdateAnimBg="0"/>
      <p:bldP spid="111098" grpId="0" autoUpdateAnimBg="0"/>
      <p:bldP spid="111099" grpId="0" autoUpdateAnimBg="0"/>
      <p:bldP spid="111100" grpId="0" autoUpdateAnimBg="0"/>
      <p:bldP spid="111102" grpId="0" autoUpdateAnimBg="0"/>
      <p:bldP spid="111103" grpId="0" autoUpdateAnimBg="0"/>
      <p:bldP spid="111104" grpId="0" autoUpdateAnimBg="0"/>
      <p:bldP spid="111105" grpId="0" autoUpdateAnimBg="0"/>
      <p:bldP spid="111106" grpId="0" autoUpdateAnimBg="0"/>
      <p:bldP spid="111107" grpId="0" autoUpdateAnimBg="0"/>
      <p:bldP spid="111109" grpId="0" autoUpdateAnimBg="0"/>
      <p:bldP spid="111110" grpId="0" autoUpdateAnimBg="0"/>
      <p:bldP spid="111111" grpId="0" autoUpdateAnimBg="0"/>
      <p:bldP spid="111112" grpId="0" autoUpdateAnimBg="0"/>
      <p:bldP spid="111113" grpId="0" autoUpdateAnimBg="0"/>
      <p:bldP spid="11111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6" name="Text Box 6"/>
          <p:cNvSpPr txBox="1">
            <a:spLocks noChangeArrowheads="1"/>
          </p:cNvSpPr>
          <p:nvPr/>
        </p:nvSpPr>
        <p:spPr bwMode="auto">
          <a:xfrm>
            <a:off x="1408113" y="2019300"/>
            <a:ext cx="6831012" cy="3540125"/>
          </a:xfrm>
          <a:prstGeom prst="rect">
            <a:avLst/>
          </a:prstGeom>
          <a:solidFill>
            <a:srgbClr val="777777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u="sng" dirty="0">
                <a:solidFill>
                  <a:srgbClr val="FFFF00"/>
                </a:solidFill>
                <a:latin typeface="+mn-lt"/>
                <a:cs typeface="+mn-cs"/>
              </a:rPr>
              <a:t>Key Points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3200" dirty="0">
              <a:solidFill>
                <a:srgbClr val="FFFF00"/>
              </a:solidFill>
              <a:latin typeface="+mn-lt"/>
              <a:cs typeface="+mn-cs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sz="3200" dirty="0">
                <a:solidFill>
                  <a:srgbClr val="FFFF00"/>
                </a:solidFill>
                <a:latin typeface="+mn-lt"/>
                <a:cs typeface="+mn-cs"/>
              </a:rPr>
              <a:t>Make a table 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en-GB" sz="3200" dirty="0">
              <a:solidFill>
                <a:srgbClr val="FFFF00"/>
              </a:solidFill>
              <a:latin typeface="+mn-lt"/>
              <a:cs typeface="+mn-cs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sz="3200" dirty="0">
                <a:solidFill>
                  <a:srgbClr val="FFFF00"/>
                </a:solidFill>
                <a:latin typeface="+mn-lt"/>
                <a:cs typeface="+mn-cs"/>
              </a:rPr>
              <a:t>Calculate and plot 3 coordinates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dirty="0">
                <a:solidFill>
                  <a:srgbClr val="FFFF00"/>
                </a:solidFill>
                <a:latin typeface="+mn-lt"/>
                <a:cs typeface="+mn-cs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dirty="0">
                <a:solidFill>
                  <a:srgbClr val="FFFF00"/>
                </a:solidFill>
                <a:latin typeface="+mn-lt"/>
                <a:cs typeface="+mn-cs"/>
              </a:rPr>
              <a:t>3. Draw a line through points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808163" y="349250"/>
            <a:ext cx="5537200" cy="949325"/>
          </a:xfrm>
        </p:spPr>
        <p:txBody>
          <a:bodyPr/>
          <a:lstStyle/>
          <a:p>
            <a:r>
              <a:rPr lang="en-GB" sz="4000" smtClean="0">
                <a:solidFill>
                  <a:srgbClr val="FFFF00"/>
                </a:solidFill>
                <a:latin typeface="Comic Sans MS" pitchFamily="66" charset="0"/>
              </a:rPr>
              <a:t>Straight Line Graphs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Learning Intention</a:t>
            </a:r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Success Criteria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5057775" y="4398963"/>
            <a:ext cx="3833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2.	Calculate simple gradients.</a:t>
            </a:r>
            <a:endParaRPr lang="en-GB" sz="3600" dirty="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7173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89" name="Rectangle 9"/>
          <p:cNvSpPr>
            <a:spLocks noChangeArrowheads="1"/>
          </p:cNvSpPr>
          <p:nvPr/>
        </p:nvSpPr>
        <p:spPr bwMode="auto">
          <a:xfrm>
            <a:off x="977900" y="3005138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>
                <a:solidFill>
                  <a:srgbClr val="FFFF00"/>
                </a:solidFill>
              </a:rPr>
              <a:t>To explain how to calculate the gradient using right angled triangles</a:t>
            </a:r>
          </a:p>
        </p:txBody>
      </p:sp>
      <p:sp>
        <p:nvSpPr>
          <p:cNvPr id="71691" name="Text Box 11"/>
          <p:cNvSpPr txBox="1">
            <a:spLocks noChangeArrowheads="1"/>
          </p:cNvSpPr>
          <p:nvPr/>
        </p:nvSpPr>
        <p:spPr bwMode="auto">
          <a:xfrm>
            <a:off x="5057775" y="3005138"/>
            <a:ext cx="40862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Gradient is : </a:t>
            </a:r>
          </a:p>
          <a:p>
            <a:pPr marL="800100" lvl="1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	change in vertical height divided by </a:t>
            </a:r>
          </a:p>
          <a:p>
            <a:pPr marL="800100" lvl="1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	change in horizontal distance</a:t>
            </a:r>
            <a:endParaRPr lang="en-GB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7176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1938338" y="742950"/>
            <a:ext cx="5256212" cy="695325"/>
          </a:xfrm>
        </p:spPr>
        <p:txBody>
          <a:bodyPr/>
          <a:lstStyle/>
          <a:p>
            <a:r>
              <a:rPr lang="en-GB" sz="3200" smtClean="0">
                <a:solidFill>
                  <a:srgbClr val="FFFF00"/>
                </a:solidFill>
              </a:rPr>
              <a:t>The Gradient of a 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7" grpId="0"/>
      <p:bldP spid="71689" grpId="0"/>
      <p:bldP spid="716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425575" y="2971800"/>
            <a:ext cx="5821363" cy="1270000"/>
          </a:xfrm>
          <a:prstGeom prst="rect">
            <a:avLst/>
          </a:prstGeom>
          <a:solidFill>
            <a:srgbClr val="777777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808163" y="374650"/>
            <a:ext cx="5537200" cy="949325"/>
          </a:xfrm>
        </p:spPr>
        <p:txBody>
          <a:bodyPr/>
          <a:lstStyle/>
          <a:p>
            <a:r>
              <a:rPr lang="en-GB" sz="4000" smtClean="0">
                <a:solidFill>
                  <a:srgbClr val="FFFF00"/>
                </a:solidFill>
              </a:rPr>
              <a:t>The Gradient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436688" y="3170238"/>
            <a:ext cx="4581525" cy="969962"/>
            <a:chOff x="905" y="1997"/>
            <a:chExt cx="2886" cy="611"/>
          </a:xfrm>
        </p:grpSpPr>
        <p:sp>
          <p:nvSpPr>
            <p:cNvPr id="8202" name="Text Box 9"/>
            <p:cNvSpPr txBox="1">
              <a:spLocks noChangeArrowheads="1"/>
            </p:cNvSpPr>
            <p:nvPr/>
          </p:nvSpPr>
          <p:spPr bwMode="auto">
            <a:xfrm>
              <a:off x="1065" y="1997"/>
              <a:ext cx="248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FFFF00"/>
                  </a:solidFill>
                  <a:latin typeface="Comic Sans MS" pitchFamily="66" charset="0"/>
                </a:rPr>
                <a:t>Change in vertical height </a:t>
              </a:r>
            </a:p>
          </p:txBody>
        </p:sp>
        <p:sp>
          <p:nvSpPr>
            <p:cNvPr id="8203" name="Text Box 10"/>
            <p:cNvSpPr txBox="1">
              <a:spLocks noChangeArrowheads="1"/>
            </p:cNvSpPr>
            <p:nvPr/>
          </p:nvSpPr>
          <p:spPr bwMode="auto">
            <a:xfrm>
              <a:off x="905" y="2317"/>
              <a:ext cx="288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FFFF00"/>
                  </a:solidFill>
                  <a:latin typeface="Comic Sans MS" pitchFamily="66" charset="0"/>
                </a:rPr>
                <a:t>Change in horizontal distance </a:t>
              </a:r>
            </a:p>
          </p:txBody>
        </p:sp>
        <p:sp>
          <p:nvSpPr>
            <p:cNvPr id="8204" name="Line 11"/>
            <p:cNvSpPr>
              <a:spLocks noChangeShapeType="1"/>
            </p:cNvSpPr>
            <p:nvPr/>
          </p:nvSpPr>
          <p:spPr bwMode="auto">
            <a:xfrm>
              <a:off x="1079" y="2280"/>
              <a:ext cx="2560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7" name="Text Box 12"/>
          <p:cNvSpPr txBox="1">
            <a:spLocks noChangeArrowheads="1"/>
          </p:cNvSpPr>
          <p:nvPr/>
        </p:nvSpPr>
        <p:spPr bwMode="auto">
          <a:xfrm>
            <a:off x="1241425" y="2166938"/>
            <a:ext cx="7339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The gradient is the measure of steepness of a line</a:t>
            </a:r>
          </a:p>
        </p:txBody>
      </p:sp>
      <p:graphicFrame>
        <p:nvGraphicFramePr>
          <p:cNvPr id="107534" name="Object 14"/>
          <p:cNvGraphicFramePr>
            <a:graphicFrameLocks noChangeAspect="1"/>
          </p:cNvGraphicFramePr>
          <p:nvPr/>
        </p:nvGraphicFramePr>
        <p:xfrm>
          <a:off x="5984875" y="3070225"/>
          <a:ext cx="965200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3" imgW="380835" imgH="431613" progId="Equation.DSMT4">
                  <p:embed/>
                </p:oleObj>
              </mc:Choice>
              <mc:Fallback>
                <p:oleObj name="Equation" r:id="rId3" imgW="380835" imgH="431613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75" y="3070225"/>
                        <a:ext cx="965200" cy="109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38" name="Text Box 18"/>
          <p:cNvSpPr txBox="1">
            <a:spLocks noChangeArrowheads="1"/>
          </p:cNvSpPr>
          <p:nvPr/>
        </p:nvSpPr>
        <p:spPr bwMode="auto">
          <a:xfrm>
            <a:off x="1609725" y="4960938"/>
            <a:ext cx="619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The steeper a line the bigger the gradient</a:t>
            </a:r>
          </a:p>
        </p:txBody>
      </p:sp>
      <p:sp>
        <p:nvSpPr>
          <p:cNvPr id="107541" name="AutoShape 21"/>
          <p:cNvSpPr>
            <a:spLocks noChangeArrowheads="1"/>
          </p:cNvSpPr>
          <p:nvPr/>
        </p:nvSpPr>
        <p:spPr bwMode="auto">
          <a:xfrm>
            <a:off x="5613400" y="4762500"/>
            <a:ext cx="3530600" cy="1143000"/>
          </a:xfrm>
          <a:prstGeom prst="cloudCallout">
            <a:avLst>
              <a:gd name="adj1" fmla="val -19648"/>
              <a:gd name="adj2" fmla="val -10444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00000"/>
                </a:solidFill>
              </a:rPr>
              <a:t>Difference in </a:t>
            </a:r>
          </a:p>
          <a:p>
            <a:pPr algn="ctr"/>
            <a:r>
              <a:rPr lang="en-GB">
                <a:solidFill>
                  <a:srgbClr val="000000"/>
                </a:solidFill>
              </a:rPr>
              <a:t>x -coordinates</a:t>
            </a:r>
          </a:p>
        </p:txBody>
      </p:sp>
      <p:sp>
        <p:nvSpPr>
          <p:cNvPr id="107540" name="AutoShape 20"/>
          <p:cNvSpPr>
            <a:spLocks noChangeArrowheads="1"/>
          </p:cNvSpPr>
          <p:nvPr/>
        </p:nvSpPr>
        <p:spPr bwMode="auto">
          <a:xfrm>
            <a:off x="5676900" y="635000"/>
            <a:ext cx="3467100" cy="1117600"/>
          </a:xfrm>
          <a:prstGeom prst="cloudCallout">
            <a:avLst>
              <a:gd name="adj1" fmla="val -15796"/>
              <a:gd name="adj2" fmla="val 18409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00000"/>
                </a:solidFill>
              </a:rPr>
              <a:t>Difference in </a:t>
            </a:r>
          </a:p>
          <a:p>
            <a:pPr algn="ctr"/>
            <a:r>
              <a:rPr lang="en-GB">
                <a:solidFill>
                  <a:srgbClr val="000000"/>
                </a:solidFill>
              </a:rPr>
              <a:t>y -coordinates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75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75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8" grpId="0"/>
      <p:bldP spid="107541" grpId="0" animBg="1"/>
      <p:bldP spid="10754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808163" y="69850"/>
            <a:ext cx="5537200" cy="949325"/>
          </a:xfrm>
        </p:spPr>
        <p:txBody>
          <a:bodyPr/>
          <a:lstStyle/>
          <a:p>
            <a:r>
              <a:rPr lang="en-GB" sz="4000" smtClean="0">
                <a:solidFill>
                  <a:srgbClr val="FFFF00"/>
                </a:solidFill>
              </a:rPr>
              <a:t>The Gradient</a:t>
            </a:r>
          </a:p>
        </p:txBody>
      </p:sp>
      <p:pic>
        <p:nvPicPr>
          <p:cNvPr id="922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584325"/>
            <a:ext cx="5297487" cy="527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8405813" y="1836738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3</a:t>
            </a:r>
          </a:p>
        </p:txBody>
      </p:sp>
      <p:sp>
        <p:nvSpPr>
          <p:cNvPr id="108553" name="Text Box 9"/>
          <p:cNvSpPr txBox="1">
            <a:spLocks noChangeArrowheads="1"/>
          </p:cNvSpPr>
          <p:nvPr/>
        </p:nvSpPr>
        <p:spPr bwMode="auto">
          <a:xfrm>
            <a:off x="8418513" y="2319338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4</a:t>
            </a:r>
          </a:p>
        </p:txBody>
      </p:sp>
      <p:sp>
        <p:nvSpPr>
          <p:cNvPr id="108554" name="Line 10"/>
          <p:cNvSpPr>
            <a:spLocks noChangeShapeType="1"/>
          </p:cNvSpPr>
          <p:nvPr/>
        </p:nvSpPr>
        <p:spPr bwMode="auto">
          <a:xfrm flipV="1">
            <a:off x="1270000" y="5334000"/>
            <a:ext cx="1866900" cy="114300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55" name="Line 11"/>
          <p:cNvSpPr>
            <a:spLocks noChangeShapeType="1"/>
          </p:cNvSpPr>
          <p:nvPr/>
        </p:nvSpPr>
        <p:spPr bwMode="auto">
          <a:xfrm rot="-3203326">
            <a:off x="3707607" y="5015706"/>
            <a:ext cx="1968500" cy="1370013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56" name="Line 12"/>
          <p:cNvSpPr>
            <a:spLocks noChangeShapeType="1"/>
          </p:cNvSpPr>
          <p:nvPr/>
        </p:nvSpPr>
        <p:spPr bwMode="auto">
          <a:xfrm flipV="1">
            <a:off x="2425700" y="2336800"/>
            <a:ext cx="749300" cy="11049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58" name="Text Box 14"/>
          <p:cNvSpPr txBox="1">
            <a:spLocks noChangeArrowheads="1"/>
          </p:cNvSpPr>
          <p:nvPr/>
        </p:nvSpPr>
        <p:spPr bwMode="auto">
          <a:xfrm>
            <a:off x="8393113" y="3119438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3</a:t>
            </a:r>
          </a:p>
        </p:txBody>
      </p:sp>
      <p:sp>
        <p:nvSpPr>
          <p:cNvPr id="108559" name="Text Box 15"/>
          <p:cNvSpPr txBox="1">
            <a:spLocks noChangeArrowheads="1"/>
          </p:cNvSpPr>
          <p:nvPr/>
        </p:nvSpPr>
        <p:spPr bwMode="auto">
          <a:xfrm>
            <a:off x="8405813" y="3602038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2</a:t>
            </a:r>
          </a:p>
        </p:txBody>
      </p:sp>
      <p:sp>
        <p:nvSpPr>
          <p:cNvPr id="108562" name="Text Box 18"/>
          <p:cNvSpPr txBox="1">
            <a:spLocks noChangeArrowheads="1"/>
          </p:cNvSpPr>
          <p:nvPr/>
        </p:nvSpPr>
        <p:spPr bwMode="auto">
          <a:xfrm>
            <a:off x="8380413" y="4910138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5</a:t>
            </a:r>
          </a:p>
        </p:txBody>
      </p:sp>
      <p:sp>
        <p:nvSpPr>
          <p:cNvPr id="108564" name="Text Box 20"/>
          <p:cNvSpPr txBox="1">
            <a:spLocks noChangeArrowheads="1"/>
          </p:cNvSpPr>
          <p:nvPr/>
        </p:nvSpPr>
        <p:spPr bwMode="auto">
          <a:xfrm>
            <a:off x="8024813" y="5595938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2</a:t>
            </a:r>
          </a:p>
        </p:txBody>
      </p:sp>
      <p:sp>
        <p:nvSpPr>
          <p:cNvPr id="108565" name="Text Box 21"/>
          <p:cNvSpPr txBox="1">
            <a:spLocks noChangeArrowheads="1"/>
          </p:cNvSpPr>
          <p:nvPr/>
        </p:nvSpPr>
        <p:spPr bwMode="auto">
          <a:xfrm>
            <a:off x="8037513" y="6078538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6</a:t>
            </a:r>
          </a:p>
        </p:txBody>
      </p:sp>
      <p:graphicFrame>
        <p:nvGraphicFramePr>
          <p:cNvPr id="108567" name="Object 23"/>
          <p:cNvGraphicFramePr>
            <a:graphicFrameLocks noChangeAspect="1"/>
          </p:cNvGraphicFramePr>
          <p:nvPr/>
        </p:nvGraphicFramePr>
        <p:xfrm>
          <a:off x="8445500" y="5570538"/>
          <a:ext cx="590550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4" imgW="291973" imgH="444307" progId="Equation.DSMT4">
                  <p:embed/>
                </p:oleObj>
              </mc:Choice>
              <mc:Fallback>
                <p:oleObj name="Equation" r:id="rId4" imgW="291973" imgH="444307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0" y="5570538"/>
                        <a:ext cx="590550" cy="900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68" name="Text Box 24"/>
          <p:cNvSpPr txBox="1">
            <a:spLocks noChangeArrowheads="1"/>
          </p:cNvSpPr>
          <p:nvPr/>
        </p:nvSpPr>
        <p:spPr bwMode="auto">
          <a:xfrm>
            <a:off x="8393113" y="4478338"/>
            <a:ext cx="45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3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6934200" y="1976438"/>
            <a:ext cx="1836738" cy="830262"/>
            <a:chOff x="6934200" y="1976438"/>
            <a:chExt cx="1836738" cy="830997"/>
          </a:xfrm>
        </p:grpSpPr>
        <p:grpSp>
          <p:nvGrpSpPr>
            <p:cNvPr id="9245" name="Group 29"/>
            <p:cNvGrpSpPr>
              <a:grpSpLocks/>
            </p:cNvGrpSpPr>
            <p:nvPr/>
          </p:nvGrpSpPr>
          <p:grpSpPr bwMode="auto">
            <a:xfrm>
              <a:off x="6934200" y="1976438"/>
              <a:ext cx="1776413" cy="830997"/>
              <a:chOff x="6248400" y="1836738"/>
              <a:chExt cx="1776413" cy="830997"/>
            </a:xfrm>
          </p:grpSpPr>
          <p:sp>
            <p:nvSpPr>
              <p:cNvPr id="9247" name="TextBox 25"/>
              <p:cNvSpPr txBox="1">
                <a:spLocks noChangeArrowheads="1"/>
              </p:cNvSpPr>
              <p:nvPr/>
            </p:nvSpPr>
            <p:spPr bwMode="auto">
              <a:xfrm>
                <a:off x="6248400" y="1836738"/>
                <a:ext cx="1776413" cy="8309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GB" sz="2400">
                    <a:solidFill>
                      <a:srgbClr val="FFFF00"/>
                    </a:solidFill>
                    <a:latin typeface="Comic Sans MS" pitchFamily="66" charset="0"/>
                  </a:rPr>
                  <a:t>m =  V  =</a:t>
                </a:r>
              </a:p>
              <a:p>
                <a:r>
                  <a:rPr lang="en-GB" sz="2400">
                    <a:solidFill>
                      <a:srgbClr val="FFFF00"/>
                    </a:solidFill>
                    <a:latin typeface="Comic Sans MS" pitchFamily="66" charset="0"/>
                  </a:rPr>
                  <a:t>       H</a:t>
                </a: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6921500" y="2218075"/>
                <a:ext cx="325438" cy="1588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Straight Connector 28"/>
            <p:cNvCxnSpPr/>
            <p:nvPr/>
          </p:nvCxnSpPr>
          <p:spPr>
            <a:xfrm>
              <a:off x="8445500" y="2216362"/>
              <a:ext cx="325438" cy="1589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6921500" y="3348038"/>
            <a:ext cx="1824038" cy="830262"/>
            <a:chOff x="6921500" y="3348038"/>
            <a:chExt cx="1824038" cy="830997"/>
          </a:xfrm>
        </p:grpSpPr>
        <p:sp>
          <p:nvSpPr>
            <p:cNvPr id="9242" name="TextBox 31"/>
            <p:cNvSpPr txBox="1">
              <a:spLocks noChangeArrowheads="1"/>
            </p:cNvSpPr>
            <p:nvPr/>
          </p:nvSpPr>
          <p:spPr bwMode="auto">
            <a:xfrm>
              <a:off x="6921500" y="3348038"/>
              <a:ext cx="1776413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FFFF00"/>
                  </a:solidFill>
                  <a:latin typeface="Comic Sans MS" pitchFamily="66" charset="0"/>
                </a:rPr>
                <a:t>m =  V  =</a:t>
              </a:r>
            </a:p>
            <a:p>
              <a:r>
                <a:rPr lang="en-GB" sz="2400">
                  <a:solidFill>
                    <a:srgbClr val="FFFF00"/>
                  </a:solidFill>
                  <a:latin typeface="Comic Sans MS" pitchFamily="66" charset="0"/>
                </a:rPr>
                <a:t>       H</a:t>
              </a: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7581900" y="3729375"/>
              <a:ext cx="325438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8420100" y="3587962"/>
              <a:ext cx="325438" cy="1589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6921500" y="4643438"/>
            <a:ext cx="1824038" cy="830262"/>
            <a:chOff x="6921500" y="4643438"/>
            <a:chExt cx="1824038" cy="830997"/>
          </a:xfrm>
        </p:grpSpPr>
        <p:sp>
          <p:nvSpPr>
            <p:cNvPr id="9239" name="TextBox 38"/>
            <p:cNvSpPr txBox="1">
              <a:spLocks noChangeArrowheads="1"/>
            </p:cNvSpPr>
            <p:nvPr/>
          </p:nvSpPr>
          <p:spPr bwMode="auto">
            <a:xfrm>
              <a:off x="6921500" y="4643438"/>
              <a:ext cx="1776413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FFFF00"/>
                  </a:solidFill>
                  <a:latin typeface="Comic Sans MS" pitchFamily="66" charset="0"/>
                </a:rPr>
                <a:t>m =  V  =</a:t>
              </a:r>
            </a:p>
            <a:p>
              <a:r>
                <a:rPr lang="en-GB" sz="2400">
                  <a:solidFill>
                    <a:srgbClr val="FFFF00"/>
                  </a:solidFill>
                  <a:latin typeface="Comic Sans MS" pitchFamily="66" charset="0"/>
                </a:rPr>
                <a:t>       H</a:t>
              </a:r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7581900" y="5024775"/>
              <a:ext cx="325438" cy="158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8420100" y="4883362"/>
              <a:ext cx="325438" cy="1589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6580188" y="5815013"/>
            <a:ext cx="17764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m =  V  =</a:t>
            </a:r>
          </a:p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       H</a:t>
            </a:r>
          </a:p>
        </p:txBody>
      </p:sp>
      <p:cxnSp>
        <p:nvCxnSpPr>
          <p:cNvPr id="44" name="Straight Connector 43"/>
          <p:cNvCxnSpPr/>
          <p:nvPr/>
        </p:nvCxnSpPr>
        <p:spPr>
          <a:xfrm>
            <a:off x="7240588" y="6196013"/>
            <a:ext cx="325437" cy="1587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8078788" y="6054725"/>
            <a:ext cx="325437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8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8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08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1085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1085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1085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08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2" grpId="0"/>
      <p:bldP spid="108553" grpId="0"/>
      <p:bldP spid="108554" grpId="0" animBg="1"/>
      <p:bldP spid="108555" grpId="0" animBg="1"/>
      <p:bldP spid="108556" grpId="0" animBg="1"/>
      <p:bldP spid="108558" grpId="0"/>
      <p:bldP spid="108559" grpId="0"/>
      <p:bldP spid="108562" grpId="0"/>
      <p:bldP spid="108564" grpId="0"/>
      <p:bldP spid="108565" grpId="0"/>
      <p:bldP spid="108568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3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Learning Intention</a:t>
            </a:r>
          </a:p>
        </p:txBody>
      </p:sp>
      <p:sp>
        <p:nvSpPr>
          <p:cNvPr id="124934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Success Criteria</a:t>
            </a:r>
          </a:p>
        </p:txBody>
      </p:sp>
      <p:sp>
        <p:nvSpPr>
          <p:cNvPr id="124935" name="Text Box 7"/>
          <p:cNvSpPr txBox="1">
            <a:spLocks noChangeArrowheads="1"/>
          </p:cNvSpPr>
          <p:nvPr/>
        </p:nvSpPr>
        <p:spPr bwMode="auto">
          <a:xfrm>
            <a:off x="5057775" y="3568700"/>
            <a:ext cx="3833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2.	Calculate gradients given two coordinates.</a:t>
            </a:r>
            <a:endParaRPr lang="en-GB" sz="3600" dirty="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37" name="Rectangle 9"/>
          <p:cNvSpPr>
            <a:spLocks noChangeArrowheads="1"/>
          </p:cNvSpPr>
          <p:nvPr/>
        </p:nvSpPr>
        <p:spPr bwMode="auto">
          <a:xfrm>
            <a:off x="977900" y="3005138"/>
            <a:ext cx="3886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dirty="0">
                <a:solidFill>
                  <a:srgbClr val="FFFF00"/>
                </a:solidFill>
                <a:latin typeface="+mn-lt"/>
                <a:cs typeface="+mn-cs"/>
              </a:rPr>
              <a:t>To explain positive and negative gradients using coordinates.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24938" name="Text Box 10"/>
          <p:cNvSpPr txBox="1">
            <a:spLocks noChangeArrowheads="1"/>
          </p:cNvSpPr>
          <p:nvPr/>
        </p:nvSpPr>
        <p:spPr bwMode="auto">
          <a:xfrm>
            <a:off x="5057775" y="3005138"/>
            <a:ext cx="40862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Know gradient formula.</a:t>
            </a:r>
          </a:p>
        </p:txBody>
      </p:sp>
      <p:sp>
        <p:nvSpPr>
          <p:cNvPr id="102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938338" y="742950"/>
            <a:ext cx="5256212" cy="695325"/>
          </a:xfrm>
        </p:spPr>
        <p:txBody>
          <a:bodyPr/>
          <a:lstStyle/>
          <a:p>
            <a:r>
              <a:rPr lang="en-GB" sz="3200" smtClean="0">
                <a:solidFill>
                  <a:srgbClr val="FFFF00"/>
                </a:solidFill>
              </a:rPr>
              <a:t>The Gradient of a 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4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5" grpId="0"/>
      <p:bldP spid="124937" grpId="0"/>
      <p:bldP spid="1249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6754813" y="2171700"/>
            <a:ext cx="2211387" cy="2046288"/>
            <a:chOff x="6754813" y="2171700"/>
            <a:chExt cx="2212276" cy="2046288"/>
          </a:xfrm>
        </p:grpSpPr>
        <p:sp>
          <p:nvSpPr>
            <p:cNvPr id="59" name="Rectangle 58"/>
            <p:cNvSpPr/>
            <p:nvPr/>
          </p:nvSpPr>
          <p:spPr>
            <a:xfrm>
              <a:off x="6754813" y="2171700"/>
              <a:ext cx="2212276" cy="2046288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2136" name="Rectangle 88"/>
            <p:cNvSpPr>
              <a:spLocks noChangeArrowheads="1"/>
            </p:cNvSpPr>
            <p:nvPr/>
          </p:nvSpPr>
          <p:spPr bwMode="auto">
            <a:xfrm>
              <a:off x="6784987" y="2209800"/>
              <a:ext cx="2028053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28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m = gradient</a:t>
              </a:r>
            </a:p>
          </p:txBody>
        </p:sp>
      </p:grp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2720975" y="5364163"/>
            <a:ext cx="4587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x</a:t>
            </a:r>
            <a:r>
              <a:rPr lang="en-GB" sz="2400" baseline="-25000">
                <a:solidFill>
                  <a:srgbClr val="FFFF00"/>
                </a:solidFill>
                <a:latin typeface="Comic Sans MS" pitchFamily="66" charset="0"/>
              </a:rPr>
              <a:t>1</a:t>
            </a:r>
            <a:endParaRPr lang="en-GB" sz="24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2180" name="Line 132"/>
          <p:cNvSpPr>
            <a:spLocks noChangeShapeType="1"/>
          </p:cNvSpPr>
          <p:nvPr/>
        </p:nvSpPr>
        <p:spPr bwMode="auto">
          <a:xfrm flipH="1">
            <a:off x="2560638" y="4256088"/>
            <a:ext cx="619125" cy="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2" name="Line 134"/>
          <p:cNvSpPr>
            <a:spLocks noChangeShapeType="1"/>
          </p:cNvSpPr>
          <p:nvPr/>
        </p:nvSpPr>
        <p:spPr bwMode="auto">
          <a:xfrm flipH="1">
            <a:off x="3143250" y="4273550"/>
            <a:ext cx="19050" cy="9906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098346-7511-4D3A-B045-F987F046EB68}" type="slidenum">
              <a:rPr lang="en-GB"/>
              <a:pPr>
                <a:defRPr/>
              </a:pPr>
              <a:t>9</a:t>
            </a:fld>
            <a:endParaRPr lang="en-GB"/>
          </a:p>
        </p:txBody>
      </p:sp>
      <p:sp>
        <p:nvSpPr>
          <p:cNvPr id="11271" name="Text Box 27"/>
          <p:cNvSpPr txBox="1">
            <a:spLocks noChangeArrowheads="1"/>
          </p:cNvSpPr>
          <p:nvPr/>
        </p:nvSpPr>
        <p:spPr bwMode="auto">
          <a:xfrm>
            <a:off x="1674813" y="2354263"/>
            <a:ext cx="831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0" hangingPunct="0"/>
            <a:r>
              <a:rPr lang="en-GB">
                <a:latin typeface="Comic Sans MS" pitchFamily="66" charset="0"/>
              </a:rPr>
              <a:t>y-axis</a:t>
            </a:r>
            <a:endParaRPr lang="en-GB" sz="2800">
              <a:latin typeface="Times New Roman" pitchFamily="18" charset="0"/>
            </a:endParaRPr>
          </a:p>
        </p:txBody>
      </p:sp>
      <p:sp>
        <p:nvSpPr>
          <p:cNvPr id="11272" name="AutoShape 94"/>
          <p:cNvSpPr>
            <a:spLocks noChangeArrowheads="1"/>
          </p:cNvSpPr>
          <p:nvPr/>
        </p:nvSpPr>
        <p:spPr bwMode="auto">
          <a:xfrm flipH="1">
            <a:off x="3124200" y="3128963"/>
            <a:ext cx="1554163" cy="1138237"/>
          </a:xfrm>
          <a:prstGeom prst="rtTriangle">
            <a:avLst/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1273" name="Object 2"/>
          <p:cNvGraphicFramePr>
            <a:graphicFrameLocks noChangeAspect="1"/>
          </p:cNvGraphicFramePr>
          <p:nvPr/>
        </p:nvGraphicFramePr>
        <p:xfrm>
          <a:off x="3975100" y="2590800"/>
          <a:ext cx="89217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4" imgW="495085" imgH="228501" progId="Equation.DSMT4">
                  <p:embed/>
                </p:oleObj>
              </mc:Choice>
              <mc:Fallback>
                <p:oleObj name="Equation" r:id="rId4" imgW="495085" imgH="228501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590800"/>
                        <a:ext cx="892175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Line 13"/>
          <p:cNvSpPr>
            <a:spLocks noChangeShapeType="1"/>
          </p:cNvSpPr>
          <p:nvPr/>
        </p:nvSpPr>
        <p:spPr bwMode="auto">
          <a:xfrm flipV="1">
            <a:off x="3087688" y="3082925"/>
            <a:ext cx="1622425" cy="12207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Line 3"/>
          <p:cNvSpPr>
            <a:spLocks noChangeShapeType="1"/>
          </p:cNvSpPr>
          <p:nvPr/>
        </p:nvSpPr>
        <p:spPr bwMode="auto">
          <a:xfrm flipH="1" flipV="1">
            <a:off x="2552700" y="2362200"/>
            <a:ext cx="0" cy="377190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148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4895850" y="3409950"/>
          <a:ext cx="8953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6" imgW="444307" imgH="228501" progId="Equation.DSMT4">
                  <p:embed/>
                </p:oleObj>
              </mc:Choice>
              <mc:Fallback>
                <p:oleObj name="Equation" r:id="rId6" imgW="444307" imgH="228501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850" y="3409950"/>
                        <a:ext cx="8953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7" name="Rectangle 21"/>
          <p:cNvSpPr>
            <a:spLocks noChangeArrowheads="1"/>
          </p:cNvSpPr>
          <p:nvPr/>
        </p:nvSpPr>
        <p:spPr bwMode="auto">
          <a:xfrm>
            <a:off x="2222500" y="5257800"/>
            <a:ext cx="346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1600"/>
              <a:t>O</a:t>
            </a:r>
            <a:endParaRPr lang="en-GB">
              <a:latin typeface="Times New Roman" pitchFamily="18" charset="0"/>
            </a:endParaRPr>
          </a:p>
        </p:txBody>
      </p:sp>
      <p:sp>
        <p:nvSpPr>
          <p:cNvPr id="11278" name="Line 4"/>
          <p:cNvSpPr>
            <a:spLocks noChangeShapeType="1"/>
          </p:cNvSpPr>
          <p:nvPr/>
        </p:nvSpPr>
        <p:spPr bwMode="auto">
          <a:xfrm>
            <a:off x="962025" y="5257800"/>
            <a:ext cx="4391025" cy="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Text Box 7"/>
          <p:cNvSpPr txBox="1">
            <a:spLocks noChangeArrowheads="1"/>
          </p:cNvSpPr>
          <p:nvPr/>
        </p:nvSpPr>
        <p:spPr bwMode="auto">
          <a:xfrm>
            <a:off x="4548188" y="5241925"/>
            <a:ext cx="847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0" hangingPunct="0"/>
            <a:r>
              <a:rPr lang="en-GB">
                <a:latin typeface="Comic Sans MS" pitchFamily="66" charset="0"/>
              </a:rPr>
              <a:t>x-axis</a:t>
            </a:r>
            <a:endParaRPr lang="en-GB" sz="2800">
              <a:latin typeface="Times New Roman" pitchFamily="18" charset="0"/>
            </a:endParaRPr>
          </a:p>
        </p:txBody>
      </p:sp>
      <p:graphicFrame>
        <p:nvGraphicFramePr>
          <p:cNvPr id="2150" name="Object 5"/>
          <p:cNvGraphicFramePr>
            <a:graphicFrameLocks noChangeAspect="1"/>
          </p:cNvGraphicFramePr>
          <p:nvPr>
            <p:ph sz="quarter" idx="4"/>
          </p:nvPr>
        </p:nvGraphicFramePr>
        <p:xfrm>
          <a:off x="3509963" y="4303713"/>
          <a:ext cx="868362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8" imgW="444307" imgH="228501" progId="Equation.DSMT4">
                  <p:embed/>
                </p:oleObj>
              </mc:Choice>
              <mc:Fallback>
                <p:oleObj name="Equation" r:id="rId8" imgW="444307" imgH="228501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963" y="4303713"/>
                        <a:ext cx="868362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6"/>
          <p:cNvGraphicFramePr>
            <a:graphicFrameLocks noChangeAspect="1"/>
          </p:cNvGraphicFramePr>
          <p:nvPr/>
        </p:nvGraphicFramePr>
        <p:xfrm>
          <a:off x="2582863" y="3759200"/>
          <a:ext cx="80645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10" imgW="469900" imgH="228600" progId="Equation.DSMT4">
                  <p:embed/>
                </p:oleObj>
              </mc:Choice>
              <mc:Fallback>
                <p:oleObj name="Equation" r:id="rId10" imgW="4699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863" y="3759200"/>
                        <a:ext cx="80645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2" name="Oval 107"/>
          <p:cNvSpPr>
            <a:spLocks noChangeArrowheads="1"/>
          </p:cNvSpPr>
          <p:nvPr/>
        </p:nvSpPr>
        <p:spPr bwMode="auto">
          <a:xfrm>
            <a:off x="3100388" y="4183063"/>
            <a:ext cx="122237" cy="160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Oval 108"/>
          <p:cNvSpPr>
            <a:spLocks noChangeArrowheads="1"/>
          </p:cNvSpPr>
          <p:nvPr/>
        </p:nvSpPr>
        <p:spPr bwMode="auto">
          <a:xfrm>
            <a:off x="4584700" y="3048000"/>
            <a:ext cx="165100" cy="1651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79" name="Line 131"/>
          <p:cNvSpPr>
            <a:spLocks noChangeShapeType="1"/>
          </p:cNvSpPr>
          <p:nvPr/>
        </p:nvSpPr>
        <p:spPr bwMode="auto">
          <a:xfrm flipH="1" flipV="1">
            <a:off x="2622550" y="3082925"/>
            <a:ext cx="1962150" cy="46038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" name="Line 133"/>
          <p:cNvSpPr>
            <a:spLocks noChangeShapeType="1"/>
          </p:cNvSpPr>
          <p:nvPr/>
        </p:nvSpPr>
        <p:spPr bwMode="auto">
          <a:xfrm flipH="1">
            <a:off x="4652963" y="4256088"/>
            <a:ext cx="19050" cy="9906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Rectangle 4"/>
          <p:cNvSpPr txBox="1">
            <a:spLocks noChangeArrowheads="1"/>
          </p:cNvSpPr>
          <p:nvPr/>
        </p:nvSpPr>
        <p:spPr bwMode="auto">
          <a:xfrm>
            <a:off x="1808163" y="5143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j-ea"/>
                <a:cs typeface="+mj-cs"/>
              </a:rPr>
              <a:t>The gradient </a:t>
            </a:r>
            <a:b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j-ea"/>
                <a:cs typeface="+mj-cs"/>
              </a:rPr>
            </a:b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j-ea"/>
                <a:cs typeface="+mj-cs"/>
              </a:rPr>
              <a:t>using coordinates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rot="5400000">
            <a:off x="1791494" y="4749007"/>
            <a:ext cx="987425" cy="1587"/>
          </a:xfrm>
          <a:prstGeom prst="straightConnector1">
            <a:avLst/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594519" y="4126706"/>
            <a:ext cx="2159000" cy="1588"/>
          </a:xfrm>
          <a:prstGeom prst="straightConnector1">
            <a:avLst/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10800000">
            <a:off x="2632075" y="5421313"/>
            <a:ext cx="590550" cy="1587"/>
          </a:xfrm>
          <a:prstGeom prst="straightConnector1">
            <a:avLst/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0800000">
            <a:off x="2632075" y="5884863"/>
            <a:ext cx="2079625" cy="1587"/>
          </a:xfrm>
          <a:prstGeom prst="straightConnector1">
            <a:avLst/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3509963" y="5824538"/>
            <a:ext cx="490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x</a:t>
            </a:r>
            <a:r>
              <a:rPr lang="en-GB" sz="2400" baseline="-25000">
                <a:solidFill>
                  <a:srgbClr val="FFFF00"/>
                </a:solidFill>
                <a:latin typeface="Comic Sans MS" pitchFamily="66" charset="0"/>
              </a:rPr>
              <a:t>2</a:t>
            </a:r>
            <a:endParaRPr lang="en-GB" sz="24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1184275" y="3529013"/>
            <a:ext cx="4699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y</a:t>
            </a:r>
            <a:r>
              <a:rPr lang="en-GB" sz="2400" baseline="-25000">
                <a:solidFill>
                  <a:srgbClr val="FFFF00"/>
                </a:solidFill>
                <a:latin typeface="Comic Sans MS" pitchFamily="66" charset="0"/>
              </a:rPr>
              <a:t>2</a:t>
            </a:r>
            <a:endParaRPr lang="en-GB" sz="24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1831975" y="4519613"/>
            <a:ext cx="4381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y</a:t>
            </a:r>
            <a:r>
              <a:rPr lang="en-GB" sz="2400" baseline="-25000">
                <a:solidFill>
                  <a:srgbClr val="FFFF00"/>
                </a:solidFill>
                <a:latin typeface="Comic Sans MS" pitchFamily="66" charset="0"/>
              </a:rPr>
              <a:t>1</a:t>
            </a:r>
            <a:endParaRPr lang="en-GB" sz="2400">
              <a:solidFill>
                <a:srgbClr val="FFFF00"/>
              </a:solidFill>
              <a:latin typeface="Comic Sans MS" pitchFamily="66" charset="0"/>
            </a:endParaRPr>
          </a:p>
        </p:txBody>
      </p:sp>
      <p:grpSp>
        <p:nvGrpSpPr>
          <p:cNvPr id="11294" name="Group 45"/>
          <p:cNvGrpSpPr>
            <a:grpSpLocks/>
          </p:cNvGrpSpPr>
          <p:nvPr/>
        </p:nvGrpSpPr>
        <p:grpSpPr bwMode="auto">
          <a:xfrm>
            <a:off x="6805613" y="2898775"/>
            <a:ext cx="1968500" cy="892175"/>
            <a:chOff x="6805613" y="2898130"/>
            <a:chExt cx="1968500" cy="892552"/>
          </a:xfrm>
        </p:grpSpPr>
        <p:sp>
          <p:nvSpPr>
            <p:cNvPr id="11295" name="TextBox 40"/>
            <p:cNvSpPr txBox="1">
              <a:spLocks noChangeArrowheads="1"/>
            </p:cNvSpPr>
            <p:nvPr/>
          </p:nvSpPr>
          <p:spPr bwMode="auto">
            <a:xfrm>
              <a:off x="6805613" y="2898130"/>
              <a:ext cx="1968500" cy="892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800">
                  <a:solidFill>
                    <a:srgbClr val="C00000"/>
                  </a:solidFill>
                  <a:latin typeface="Comic Sans MS" pitchFamily="66" charset="0"/>
                </a:rPr>
                <a:t>m</a:t>
              </a:r>
              <a:r>
                <a:rPr lang="en-GB" sz="2400">
                  <a:solidFill>
                    <a:srgbClr val="C00000"/>
                  </a:solidFill>
                  <a:latin typeface="Comic Sans MS" pitchFamily="66" charset="0"/>
                </a:rPr>
                <a:t> =  </a:t>
              </a:r>
              <a:r>
                <a:rPr lang="en-GB" sz="2400" u="sng">
                  <a:solidFill>
                    <a:srgbClr val="C00000"/>
                  </a:solidFill>
                  <a:latin typeface="Comic Sans MS" pitchFamily="66" charset="0"/>
                </a:rPr>
                <a:t>Y</a:t>
              </a:r>
              <a:r>
                <a:rPr lang="en-GB" sz="2400" u="sng" baseline="-25000">
                  <a:solidFill>
                    <a:srgbClr val="C00000"/>
                  </a:solidFill>
                  <a:latin typeface="Comic Sans MS" pitchFamily="66" charset="0"/>
                </a:rPr>
                <a:t>2</a:t>
              </a:r>
              <a:r>
                <a:rPr lang="en-GB" sz="2400" u="sng">
                  <a:solidFill>
                    <a:srgbClr val="C00000"/>
                  </a:solidFill>
                  <a:latin typeface="Comic Sans MS" pitchFamily="66" charset="0"/>
                </a:rPr>
                <a:t> – Y</a:t>
              </a:r>
              <a:r>
                <a:rPr lang="en-GB" sz="2400" u="sng" baseline="-25000">
                  <a:solidFill>
                    <a:srgbClr val="C00000"/>
                  </a:solidFill>
                  <a:latin typeface="Comic Sans MS" pitchFamily="66" charset="0"/>
                </a:rPr>
                <a:t>1</a:t>
              </a:r>
            </a:p>
            <a:p>
              <a:r>
                <a:rPr lang="en-GB" sz="2400">
                  <a:solidFill>
                    <a:srgbClr val="C00000"/>
                  </a:solidFill>
                  <a:latin typeface="Comic Sans MS" pitchFamily="66" charset="0"/>
                </a:rPr>
                <a:t>       X</a:t>
              </a:r>
              <a:r>
                <a:rPr lang="en-GB" sz="2400" baseline="-25000">
                  <a:solidFill>
                    <a:srgbClr val="C00000"/>
                  </a:solidFill>
                  <a:latin typeface="Comic Sans MS" pitchFamily="66" charset="0"/>
                </a:rPr>
                <a:t>2</a:t>
              </a:r>
              <a:r>
                <a:rPr lang="en-GB" sz="2400">
                  <a:solidFill>
                    <a:srgbClr val="C00000"/>
                  </a:solidFill>
                  <a:latin typeface="Comic Sans MS" pitchFamily="66" charset="0"/>
                </a:rPr>
                <a:t> – X</a:t>
              </a:r>
              <a:r>
                <a:rPr lang="en-GB" sz="2400" baseline="-25000">
                  <a:solidFill>
                    <a:srgbClr val="C00000"/>
                  </a:solidFill>
                  <a:latin typeface="Comic Sans MS" pitchFamily="66" charset="0"/>
                </a:rPr>
                <a:t>1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7510463" y="3384110"/>
              <a:ext cx="1023937" cy="158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2180" grpId="0" animBg="1"/>
      <p:bldP spid="2182" grpId="0" animBg="1"/>
      <p:bldP spid="2179" grpId="0" animBg="1"/>
      <p:bldP spid="2181" grpId="0" animBg="1"/>
      <p:bldP spid="56" grpId="0"/>
      <p:bldP spid="57" grpId="0"/>
      <p:bldP spid="5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1307</Words>
  <Application>Microsoft Office PowerPoint</Application>
  <PresentationFormat>On-screen Show (4:3)</PresentationFormat>
  <Paragraphs>395</Paragraphs>
  <Slides>19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Calibri</vt:lpstr>
      <vt:lpstr>Arial</vt:lpstr>
      <vt:lpstr>Comic Sans MS</vt:lpstr>
      <vt:lpstr>Times New Roman</vt:lpstr>
      <vt:lpstr>Symbol</vt:lpstr>
      <vt:lpstr>Wingdings</vt:lpstr>
      <vt:lpstr>Office Theme</vt:lpstr>
      <vt:lpstr>Equation</vt:lpstr>
      <vt:lpstr>MathType 5.0 Equation</vt:lpstr>
      <vt:lpstr>Straight Line Graphs</vt:lpstr>
      <vt:lpstr>Straight Line Graphs</vt:lpstr>
      <vt:lpstr>PowerPoint Presentation</vt:lpstr>
      <vt:lpstr>Straight Line Graphs</vt:lpstr>
      <vt:lpstr>The Gradient of a Line</vt:lpstr>
      <vt:lpstr>The Gradient</vt:lpstr>
      <vt:lpstr>The Gradient</vt:lpstr>
      <vt:lpstr>The Gradient of a 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AKOBIA</dc:creator>
  <cp:lastModifiedBy>Teacher E-Solutions</cp:lastModifiedBy>
  <cp:revision>3</cp:revision>
  <dcterms:created xsi:type="dcterms:W3CDTF">2013-05-11T23:58:21Z</dcterms:created>
  <dcterms:modified xsi:type="dcterms:W3CDTF">2019-01-18T17:01:09Z</dcterms:modified>
</cp:coreProperties>
</file>