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459" r:id="rId2"/>
  </p:sldMasterIdLst>
  <p:notesMasterIdLst>
    <p:notesMasterId r:id="rId103"/>
  </p:notesMasterIdLst>
  <p:sldIdLst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8" r:id="rId17"/>
    <p:sldId id="286" r:id="rId18"/>
    <p:sldId id="289" r:id="rId19"/>
    <p:sldId id="287" r:id="rId20"/>
    <p:sldId id="290" r:id="rId21"/>
    <p:sldId id="291" r:id="rId22"/>
    <p:sldId id="292" r:id="rId23"/>
    <p:sldId id="293" r:id="rId24"/>
    <p:sldId id="295" r:id="rId25"/>
    <p:sldId id="294" r:id="rId26"/>
    <p:sldId id="296" r:id="rId27"/>
    <p:sldId id="298" r:id="rId28"/>
    <p:sldId id="299" r:id="rId29"/>
    <p:sldId id="300" r:id="rId30"/>
    <p:sldId id="301" r:id="rId31"/>
    <p:sldId id="302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312" r:id="rId41"/>
    <p:sldId id="314" r:id="rId42"/>
    <p:sldId id="313" r:id="rId43"/>
    <p:sldId id="315" r:id="rId44"/>
    <p:sldId id="316" r:id="rId45"/>
    <p:sldId id="317" r:id="rId46"/>
    <p:sldId id="318" r:id="rId47"/>
    <p:sldId id="319" r:id="rId48"/>
    <p:sldId id="320" r:id="rId49"/>
    <p:sldId id="321" r:id="rId50"/>
    <p:sldId id="322" r:id="rId51"/>
    <p:sldId id="323" r:id="rId52"/>
    <p:sldId id="324" r:id="rId53"/>
    <p:sldId id="325" r:id="rId54"/>
    <p:sldId id="326" r:id="rId55"/>
    <p:sldId id="327" r:id="rId56"/>
    <p:sldId id="329" r:id="rId57"/>
    <p:sldId id="330" r:id="rId58"/>
    <p:sldId id="331" r:id="rId59"/>
    <p:sldId id="332" r:id="rId60"/>
    <p:sldId id="334" r:id="rId61"/>
    <p:sldId id="335" r:id="rId62"/>
    <p:sldId id="333" r:id="rId63"/>
    <p:sldId id="336" r:id="rId64"/>
    <p:sldId id="337" r:id="rId65"/>
    <p:sldId id="338" r:id="rId66"/>
    <p:sldId id="339" r:id="rId67"/>
    <p:sldId id="340" r:id="rId68"/>
    <p:sldId id="341" r:id="rId69"/>
    <p:sldId id="342" r:id="rId70"/>
    <p:sldId id="343" r:id="rId71"/>
    <p:sldId id="344" r:id="rId72"/>
    <p:sldId id="345" r:id="rId73"/>
    <p:sldId id="346" r:id="rId74"/>
    <p:sldId id="347" r:id="rId75"/>
    <p:sldId id="348" r:id="rId76"/>
    <p:sldId id="349" r:id="rId77"/>
    <p:sldId id="350" r:id="rId78"/>
    <p:sldId id="351" r:id="rId79"/>
    <p:sldId id="352" r:id="rId80"/>
    <p:sldId id="353" r:id="rId81"/>
    <p:sldId id="354" r:id="rId82"/>
    <p:sldId id="355" r:id="rId83"/>
    <p:sldId id="356" r:id="rId84"/>
    <p:sldId id="357" r:id="rId85"/>
    <p:sldId id="358" r:id="rId86"/>
    <p:sldId id="359" r:id="rId87"/>
    <p:sldId id="360" r:id="rId88"/>
    <p:sldId id="361" r:id="rId89"/>
    <p:sldId id="362" r:id="rId90"/>
    <p:sldId id="363" r:id="rId91"/>
    <p:sldId id="364" r:id="rId92"/>
    <p:sldId id="365" r:id="rId93"/>
    <p:sldId id="366" r:id="rId94"/>
    <p:sldId id="367" r:id="rId95"/>
    <p:sldId id="368" r:id="rId96"/>
    <p:sldId id="369" r:id="rId97"/>
    <p:sldId id="370" r:id="rId98"/>
    <p:sldId id="371" r:id="rId99"/>
    <p:sldId id="372" r:id="rId100"/>
    <p:sldId id="373" r:id="rId101"/>
    <p:sldId id="374" r:id="rId102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F0000"/>
    <a:srgbClr val="FF00FF"/>
    <a:srgbClr val="00FFFF"/>
    <a:srgbClr val="00FF00"/>
    <a:srgbClr val="FF66FF"/>
    <a:srgbClr val="FF99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19" autoAdjust="0"/>
    <p:restoredTop sz="84331" autoAdjust="0"/>
  </p:normalViewPr>
  <p:slideViewPr>
    <p:cSldViewPr snapToGrid="0">
      <p:cViewPr>
        <p:scale>
          <a:sx n="68" d="100"/>
          <a:sy n="68" d="100"/>
        </p:scale>
        <p:origin x="-58" y="-58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07" Type="http://schemas.openxmlformats.org/officeDocument/2006/relationships/tableStyles" Target="tableStyles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32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68.wmf"/><Relationship Id="rId7" Type="http://schemas.openxmlformats.org/officeDocument/2006/relationships/image" Target="../media/image72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6" Type="http://schemas.openxmlformats.org/officeDocument/2006/relationships/image" Target="../media/image71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6" Type="http://schemas.openxmlformats.org/officeDocument/2006/relationships/image" Target="../media/image80.wmf"/><Relationship Id="rId5" Type="http://schemas.openxmlformats.org/officeDocument/2006/relationships/image" Target="../media/image79.wmf"/><Relationship Id="rId4" Type="http://schemas.openxmlformats.org/officeDocument/2006/relationships/image" Target="../media/image78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4" Type="http://schemas.openxmlformats.org/officeDocument/2006/relationships/image" Target="../media/image85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wmf"/><Relationship Id="rId1" Type="http://schemas.openxmlformats.org/officeDocument/2006/relationships/image" Target="../media/image86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97.wmf"/><Relationship Id="rId3" Type="http://schemas.openxmlformats.org/officeDocument/2006/relationships/image" Target="../media/image92.wmf"/><Relationship Id="rId7" Type="http://schemas.openxmlformats.org/officeDocument/2006/relationships/image" Target="../media/image96.wmf"/><Relationship Id="rId2" Type="http://schemas.openxmlformats.org/officeDocument/2006/relationships/image" Target="../media/image91.wmf"/><Relationship Id="rId1" Type="http://schemas.openxmlformats.org/officeDocument/2006/relationships/image" Target="../media/image90.wmf"/><Relationship Id="rId6" Type="http://schemas.openxmlformats.org/officeDocument/2006/relationships/image" Target="../media/image95.wmf"/><Relationship Id="rId5" Type="http://schemas.openxmlformats.org/officeDocument/2006/relationships/image" Target="../media/image94.wmf"/><Relationship Id="rId4" Type="http://schemas.openxmlformats.org/officeDocument/2006/relationships/image" Target="../media/image93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9.wmf"/><Relationship Id="rId1" Type="http://schemas.openxmlformats.org/officeDocument/2006/relationships/image" Target="../media/image98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4" Type="http://schemas.openxmlformats.org/officeDocument/2006/relationships/image" Target="../media/image103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wmf"/><Relationship Id="rId2" Type="http://schemas.openxmlformats.org/officeDocument/2006/relationships/image" Target="../media/image105.wmf"/><Relationship Id="rId1" Type="http://schemas.openxmlformats.org/officeDocument/2006/relationships/image" Target="../media/image104.wmf"/><Relationship Id="rId4" Type="http://schemas.openxmlformats.org/officeDocument/2006/relationships/image" Target="../media/image107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image" Target="../media/image110.wmf"/><Relationship Id="rId1" Type="http://schemas.openxmlformats.org/officeDocument/2006/relationships/image" Target="../media/image109.wmf"/><Relationship Id="rId4" Type="http://schemas.openxmlformats.org/officeDocument/2006/relationships/image" Target="../media/image112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image" Target="../media/image115.wmf"/><Relationship Id="rId1" Type="http://schemas.openxmlformats.org/officeDocument/2006/relationships/image" Target="../media/image114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7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wmf"/><Relationship Id="rId2" Type="http://schemas.openxmlformats.org/officeDocument/2006/relationships/image" Target="../media/image119.wmf"/><Relationship Id="rId1" Type="http://schemas.openxmlformats.org/officeDocument/2006/relationships/image" Target="../media/image118.wmf"/><Relationship Id="rId4" Type="http://schemas.openxmlformats.org/officeDocument/2006/relationships/image" Target="../media/image121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image" Target="../media/image123.wmf"/><Relationship Id="rId1" Type="http://schemas.openxmlformats.org/officeDocument/2006/relationships/image" Target="../media/image122.w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wmf"/><Relationship Id="rId1" Type="http://schemas.openxmlformats.org/officeDocument/2006/relationships/image" Target="../media/image125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wmf"/><Relationship Id="rId2" Type="http://schemas.openxmlformats.org/officeDocument/2006/relationships/image" Target="../media/image129.wmf"/><Relationship Id="rId1" Type="http://schemas.openxmlformats.org/officeDocument/2006/relationships/image" Target="../media/image128.w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wmf"/><Relationship Id="rId1" Type="http://schemas.openxmlformats.org/officeDocument/2006/relationships/image" Target="../media/image131.w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13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5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wmf"/><Relationship Id="rId2" Type="http://schemas.openxmlformats.org/officeDocument/2006/relationships/image" Target="../media/image135.wmf"/><Relationship Id="rId1" Type="http://schemas.openxmlformats.org/officeDocument/2006/relationships/image" Target="../media/image134.wmf"/></Relationships>
</file>

<file path=ppt/drawings/_rels/vmlDrawing4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wmf"/><Relationship Id="rId1" Type="http://schemas.openxmlformats.org/officeDocument/2006/relationships/image" Target="../media/image137.w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wmf"/><Relationship Id="rId1" Type="http://schemas.openxmlformats.org/officeDocument/2006/relationships/image" Target="../media/image139.w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wmf"/></Relationships>
</file>

<file path=ppt/drawings/_rels/vmlDrawing4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wmf"/><Relationship Id="rId1" Type="http://schemas.openxmlformats.org/officeDocument/2006/relationships/image" Target="../media/image141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wmf"/><Relationship Id="rId2" Type="http://schemas.openxmlformats.org/officeDocument/2006/relationships/image" Target="../media/image144.wmf"/><Relationship Id="rId1" Type="http://schemas.openxmlformats.org/officeDocument/2006/relationships/image" Target="../media/image143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wmf"/><Relationship Id="rId2" Type="http://schemas.openxmlformats.org/officeDocument/2006/relationships/image" Target="../media/image147.wmf"/><Relationship Id="rId1" Type="http://schemas.openxmlformats.org/officeDocument/2006/relationships/image" Target="../media/image146.wmf"/></Relationships>
</file>

<file path=ppt/drawings/_rels/vmlDrawing4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wmf"/><Relationship Id="rId1" Type="http://schemas.openxmlformats.org/officeDocument/2006/relationships/image" Target="../media/image149.wmf"/></Relationships>
</file>

<file path=ppt/drawings/_rels/vmlDrawing4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wmf"/><Relationship Id="rId1" Type="http://schemas.openxmlformats.org/officeDocument/2006/relationships/image" Target="../media/image151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wmf"/><Relationship Id="rId2" Type="http://schemas.openxmlformats.org/officeDocument/2006/relationships/image" Target="../media/image153.wmf"/><Relationship Id="rId1" Type="http://schemas.openxmlformats.org/officeDocument/2006/relationships/image" Target="../media/image151.wmf"/><Relationship Id="rId5" Type="http://schemas.openxmlformats.org/officeDocument/2006/relationships/image" Target="../media/image156.wmf"/><Relationship Id="rId4" Type="http://schemas.openxmlformats.org/officeDocument/2006/relationships/image" Target="../media/image15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6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wmf"/><Relationship Id="rId7" Type="http://schemas.openxmlformats.org/officeDocument/2006/relationships/image" Target="../media/image160.wmf"/><Relationship Id="rId2" Type="http://schemas.openxmlformats.org/officeDocument/2006/relationships/image" Target="../media/image154.wmf"/><Relationship Id="rId1" Type="http://schemas.openxmlformats.org/officeDocument/2006/relationships/image" Target="../media/image151.wmf"/><Relationship Id="rId6" Type="http://schemas.openxmlformats.org/officeDocument/2006/relationships/image" Target="../media/image159.wmf"/><Relationship Id="rId5" Type="http://schemas.openxmlformats.org/officeDocument/2006/relationships/image" Target="../media/image158.wmf"/><Relationship Id="rId4" Type="http://schemas.openxmlformats.org/officeDocument/2006/relationships/image" Target="../media/image157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wmf"/><Relationship Id="rId2" Type="http://schemas.openxmlformats.org/officeDocument/2006/relationships/image" Target="../media/image161.wmf"/><Relationship Id="rId1" Type="http://schemas.openxmlformats.org/officeDocument/2006/relationships/image" Target="../media/image149.wmf"/><Relationship Id="rId4" Type="http://schemas.openxmlformats.org/officeDocument/2006/relationships/image" Target="../media/image163.wmf"/></Relationships>
</file>

<file path=ppt/drawings/_rels/vmlDrawing5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wmf"/><Relationship Id="rId2" Type="http://schemas.openxmlformats.org/officeDocument/2006/relationships/image" Target="../media/image165.wmf"/><Relationship Id="rId1" Type="http://schemas.openxmlformats.org/officeDocument/2006/relationships/image" Target="../media/image164.wmf"/></Relationships>
</file>

<file path=ppt/drawings/_rels/vmlDrawing5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wmf"/><Relationship Id="rId1" Type="http://schemas.openxmlformats.org/officeDocument/2006/relationships/image" Target="../media/image167.wmf"/></Relationships>
</file>

<file path=ppt/drawings/_rels/vmlDrawing5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wmf"/><Relationship Id="rId2" Type="http://schemas.openxmlformats.org/officeDocument/2006/relationships/image" Target="../media/image173.wmf"/><Relationship Id="rId1" Type="http://schemas.openxmlformats.org/officeDocument/2006/relationships/image" Target="../media/image172.wmf"/><Relationship Id="rId6" Type="http://schemas.openxmlformats.org/officeDocument/2006/relationships/image" Target="../media/image177.wmf"/><Relationship Id="rId5" Type="http://schemas.openxmlformats.org/officeDocument/2006/relationships/image" Target="../media/image176.wmf"/><Relationship Id="rId4" Type="http://schemas.openxmlformats.org/officeDocument/2006/relationships/image" Target="../media/image175.wmf"/></Relationships>
</file>

<file path=ppt/drawings/_rels/vmlDrawing5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wmf"/><Relationship Id="rId7" Type="http://schemas.openxmlformats.org/officeDocument/2006/relationships/image" Target="../media/image187.wmf"/><Relationship Id="rId2" Type="http://schemas.openxmlformats.org/officeDocument/2006/relationships/image" Target="../media/image182.wmf"/><Relationship Id="rId1" Type="http://schemas.openxmlformats.org/officeDocument/2006/relationships/image" Target="../media/image181.wmf"/><Relationship Id="rId6" Type="http://schemas.openxmlformats.org/officeDocument/2006/relationships/image" Target="../media/image186.wmf"/><Relationship Id="rId5" Type="http://schemas.openxmlformats.org/officeDocument/2006/relationships/image" Target="../media/image185.wmf"/><Relationship Id="rId4" Type="http://schemas.openxmlformats.org/officeDocument/2006/relationships/image" Target="../media/image184.wmf"/></Relationships>
</file>

<file path=ppt/drawings/_rels/vmlDrawing5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wmf"/><Relationship Id="rId13" Type="http://schemas.openxmlformats.org/officeDocument/2006/relationships/image" Target="../media/image200.wmf"/><Relationship Id="rId3" Type="http://schemas.openxmlformats.org/officeDocument/2006/relationships/image" Target="../media/image190.wmf"/><Relationship Id="rId7" Type="http://schemas.openxmlformats.org/officeDocument/2006/relationships/image" Target="../media/image194.wmf"/><Relationship Id="rId12" Type="http://schemas.openxmlformats.org/officeDocument/2006/relationships/image" Target="../media/image199.wmf"/><Relationship Id="rId2" Type="http://schemas.openxmlformats.org/officeDocument/2006/relationships/image" Target="../media/image189.wmf"/><Relationship Id="rId1" Type="http://schemas.openxmlformats.org/officeDocument/2006/relationships/image" Target="../media/image188.wmf"/><Relationship Id="rId6" Type="http://schemas.openxmlformats.org/officeDocument/2006/relationships/image" Target="../media/image193.wmf"/><Relationship Id="rId11" Type="http://schemas.openxmlformats.org/officeDocument/2006/relationships/image" Target="../media/image198.wmf"/><Relationship Id="rId5" Type="http://schemas.openxmlformats.org/officeDocument/2006/relationships/image" Target="../media/image192.wmf"/><Relationship Id="rId10" Type="http://schemas.openxmlformats.org/officeDocument/2006/relationships/image" Target="../media/image197.wmf"/><Relationship Id="rId4" Type="http://schemas.openxmlformats.org/officeDocument/2006/relationships/image" Target="../media/image191.wmf"/><Relationship Id="rId9" Type="http://schemas.openxmlformats.org/officeDocument/2006/relationships/image" Target="../media/image196.wmf"/></Relationships>
</file>

<file path=ppt/drawings/_rels/vmlDrawing5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wmf"/><Relationship Id="rId3" Type="http://schemas.openxmlformats.org/officeDocument/2006/relationships/image" Target="../media/image204.wmf"/><Relationship Id="rId7" Type="http://schemas.openxmlformats.org/officeDocument/2006/relationships/image" Target="../media/image208.wmf"/><Relationship Id="rId12" Type="http://schemas.openxmlformats.org/officeDocument/2006/relationships/image" Target="../media/image213.wmf"/><Relationship Id="rId2" Type="http://schemas.openxmlformats.org/officeDocument/2006/relationships/image" Target="../media/image203.wmf"/><Relationship Id="rId1" Type="http://schemas.openxmlformats.org/officeDocument/2006/relationships/image" Target="../media/image202.wmf"/><Relationship Id="rId6" Type="http://schemas.openxmlformats.org/officeDocument/2006/relationships/image" Target="../media/image207.wmf"/><Relationship Id="rId11" Type="http://schemas.openxmlformats.org/officeDocument/2006/relationships/image" Target="../media/image212.wmf"/><Relationship Id="rId5" Type="http://schemas.openxmlformats.org/officeDocument/2006/relationships/image" Target="../media/image206.wmf"/><Relationship Id="rId10" Type="http://schemas.openxmlformats.org/officeDocument/2006/relationships/image" Target="../media/image211.wmf"/><Relationship Id="rId4" Type="http://schemas.openxmlformats.org/officeDocument/2006/relationships/image" Target="../media/image205.wmf"/><Relationship Id="rId9" Type="http://schemas.openxmlformats.org/officeDocument/2006/relationships/image" Target="../media/image210.wmf"/></Relationships>
</file>

<file path=ppt/drawings/_rels/vmlDrawing5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wmf"/><Relationship Id="rId3" Type="http://schemas.openxmlformats.org/officeDocument/2006/relationships/image" Target="../media/image217.wmf"/><Relationship Id="rId7" Type="http://schemas.openxmlformats.org/officeDocument/2006/relationships/image" Target="../media/image221.wmf"/><Relationship Id="rId2" Type="http://schemas.openxmlformats.org/officeDocument/2006/relationships/image" Target="../media/image216.wmf"/><Relationship Id="rId1" Type="http://schemas.openxmlformats.org/officeDocument/2006/relationships/image" Target="../media/image215.wmf"/><Relationship Id="rId6" Type="http://schemas.openxmlformats.org/officeDocument/2006/relationships/image" Target="../media/image220.wmf"/><Relationship Id="rId5" Type="http://schemas.openxmlformats.org/officeDocument/2006/relationships/image" Target="../media/image219.wmf"/><Relationship Id="rId10" Type="http://schemas.openxmlformats.org/officeDocument/2006/relationships/image" Target="../media/image224.wmf"/><Relationship Id="rId4" Type="http://schemas.openxmlformats.org/officeDocument/2006/relationships/image" Target="../media/image218.wmf"/><Relationship Id="rId9" Type="http://schemas.openxmlformats.org/officeDocument/2006/relationships/image" Target="../media/image223.wmf"/></Relationships>
</file>

<file path=ppt/drawings/_rels/vmlDrawing5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wmf"/><Relationship Id="rId3" Type="http://schemas.openxmlformats.org/officeDocument/2006/relationships/image" Target="../media/image227.wmf"/><Relationship Id="rId7" Type="http://schemas.openxmlformats.org/officeDocument/2006/relationships/image" Target="../media/image231.wmf"/><Relationship Id="rId2" Type="http://schemas.openxmlformats.org/officeDocument/2006/relationships/image" Target="../media/image226.wmf"/><Relationship Id="rId1" Type="http://schemas.openxmlformats.org/officeDocument/2006/relationships/image" Target="../media/image225.wmf"/><Relationship Id="rId6" Type="http://schemas.openxmlformats.org/officeDocument/2006/relationships/image" Target="../media/image230.wmf"/><Relationship Id="rId5" Type="http://schemas.openxmlformats.org/officeDocument/2006/relationships/image" Target="../media/image229.wmf"/><Relationship Id="rId4" Type="http://schemas.openxmlformats.org/officeDocument/2006/relationships/image" Target="../media/image228.wmf"/><Relationship Id="rId9" Type="http://schemas.openxmlformats.org/officeDocument/2006/relationships/image" Target="../media/image23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6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wmf"/><Relationship Id="rId3" Type="http://schemas.openxmlformats.org/officeDocument/2006/relationships/image" Target="../media/image237.wmf"/><Relationship Id="rId7" Type="http://schemas.openxmlformats.org/officeDocument/2006/relationships/image" Target="../media/image241.wmf"/><Relationship Id="rId2" Type="http://schemas.openxmlformats.org/officeDocument/2006/relationships/image" Target="../media/image236.wmf"/><Relationship Id="rId1" Type="http://schemas.openxmlformats.org/officeDocument/2006/relationships/image" Target="../media/image235.wmf"/><Relationship Id="rId6" Type="http://schemas.openxmlformats.org/officeDocument/2006/relationships/image" Target="../media/image240.wmf"/><Relationship Id="rId5" Type="http://schemas.openxmlformats.org/officeDocument/2006/relationships/image" Target="../media/image239.wmf"/><Relationship Id="rId4" Type="http://schemas.openxmlformats.org/officeDocument/2006/relationships/image" Target="../media/image238.wmf"/><Relationship Id="rId9" Type="http://schemas.openxmlformats.org/officeDocument/2006/relationships/image" Target="../media/image243.wmf"/></Relationships>
</file>

<file path=ppt/drawings/_rels/vmlDrawing6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wmf"/><Relationship Id="rId3" Type="http://schemas.openxmlformats.org/officeDocument/2006/relationships/image" Target="../media/image247.wmf"/><Relationship Id="rId7" Type="http://schemas.openxmlformats.org/officeDocument/2006/relationships/image" Target="../media/image251.wmf"/><Relationship Id="rId2" Type="http://schemas.openxmlformats.org/officeDocument/2006/relationships/image" Target="../media/image246.wmf"/><Relationship Id="rId1" Type="http://schemas.openxmlformats.org/officeDocument/2006/relationships/image" Target="../media/image245.wmf"/><Relationship Id="rId6" Type="http://schemas.openxmlformats.org/officeDocument/2006/relationships/image" Target="../media/image250.wmf"/><Relationship Id="rId5" Type="http://schemas.openxmlformats.org/officeDocument/2006/relationships/image" Target="../media/image249.wmf"/><Relationship Id="rId4" Type="http://schemas.openxmlformats.org/officeDocument/2006/relationships/image" Target="../media/image248.wmf"/><Relationship Id="rId9" Type="http://schemas.openxmlformats.org/officeDocument/2006/relationships/image" Target="../media/image253.wmf"/></Relationships>
</file>

<file path=ppt/drawings/_rels/vmlDrawing6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wmf"/><Relationship Id="rId2" Type="http://schemas.openxmlformats.org/officeDocument/2006/relationships/image" Target="../media/image256.wmf"/><Relationship Id="rId1" Type="http://schemas.openxmlformats.org/officeDocument/2006/relationships/image" Target="../media/image255.wmf"/><Relationship Id="rId4" Type="http://schemas.openxmlformats.org/officeDocument/2006/relationships/image" Target="../media/image258.wmf"/></Relationships>
</file>

<file path=ppt/drawings/_rels/vmlDrawing6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wmf"/><Relationship Id="rId2" Type="http://schemas.openxmlformats.org/officeDocument/2006/relationships/image" Target="../media/image260.wmf"/><Relationship Id="rId1" Type="http://schemas.openxmlformats.org/officeDocument/2006/relationships/image" Target="../media/image259.wmf"/><Relationship Id="rId6" Type="http://schemas.openxmlformats.org/officeDocument/2006/relationships/image" Target="../media/image264.wmf"/><Relationship Id="rId5" Type="http://schemas.openxmlformats.org/officeDocument/2006/relationships/image" Target="../media/image263.wmf"/><Relationship Id="rId4" Type="http://schemas.openxmlformats.org/officeDocument/2006/relationships/image" Target="../media/image262.wmf"/></Relationships>
</file>

<file path=ppt/drawings/_rels/vmlDrawing6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wmf"/><Relationship Id="rId7" Type="http://schemas.openxmlformats.org/officeDocument/2006/relationships/image" Target="../media/image271.wmf"/><Relationship Id="rId2" Type="http://schemas.openxmlformats.org/officeDocument/2006/relationships/image" Target="../media/image266.wmf"/><Relationship Id="rId1" Type="http://schemas.openxmlformats.org/officeDocument/2006/relationships/image" Target="../media/image265.wmf"/><Relationship Id="rId6" Type="http://schemas.openxmlformats.org/officeDocument/2006/relationships/image" Target="../media/image270.wmf"/><Relationship Id="rId5" Type="http://schemas.openxmlformats.org/officeDocument/2006/relationships/image" Target="../media/image269.wmf"/><Relationship Id="rId4" Type="http://schemas.openxmlformats.org/officeDocument/2006/relationships/image" Target="../media/image268.wmf"/></Relationships>
</file>

<file path=ppt/drawings/_rels/vmlDrawing6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wmf"/><Relationship Id="rId3" Type="http://schemas.openxmlformats.org/officeDocument/2006/relationships/image" Target="../media/image275.wmf"/><Relationship Id="rId7" Type="http://schemas.openxmlformats.org/officeDocument/2006/relationships/image" Target="../media/image279.wmf"/><Relationship Id="rId2" Type="http://schemas.openxmlformats.org/officeDocument/2006/relationships/image" Target="../media/image274.wmf"/><Relationship Id="rId1" Type="http://schemas.openxmlformats.org/officeDocument/2006/relationships/image" Target="../media/image273.wmf"/><Relationship Id="rId6" Type="http://schemas.openxmlformats.org/officeDocument/2006/relationships/image" Target="../media/image278.wmf"/><Relationship Id="rId5" Type="http://schemas.openxmlformats.org/officeDocument/2006/relationships/image" Target="../media/image277.wmf"/><Relationship Id="rId4" Type="http://schemas.openxmlformats.org/officeDocument/2006/relationships/image" Target="../media/image276.wmf"/></Relationships>
</file>

<file path=ppt/drawings/_rels/vmlDrawing6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wmf"/><Relationship Id="rId7" Type="http://schemas.openxmlformats.org/officeDocument/2006/relationships/image" Target="../media/image287.wmf"/><Relationship Id="rId2" Type="http://schemas.openxmlformats.org/officeDocument/2006/relationships/image" Target="../media/image282.wmf"/><Relationship Id="rId1" Type="http://schemas.openxmlformats.org/officeDocument/2006/relationships/image" Target="../media/image281.wmf"/><Relationship Id="rId6" Type="http://schemas.openxmlformats.org/officeDocument/2006/relationships/image" Target="../media/image286.wmf"/><Relationship Id="rId5" Type="http://schemas.openxmlformats.org/officeDocument/2006/relationships/image" Target="../media/image285.wmf"/><Relationship Id="rId4" Type="http://schemas.openxmlformats.org/officeDocument/2006/relationships/image" Target="../media/image284.wmf"/></Relationships>
</file>

<file path=ppt/drawings/_rels/vmlDrawing6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5.wmf"/><Relationship Id="rId3" Type="http://schemas.openxmlformats.org/officeDocument/2006/relationships/image" Target="../media/image290.wmf"/><Relationship Id="rId7" Type="http://schemas.openxmlformats.org/officeDocument/2006/relationships/image" Target="../media/image294.wmf"/><Relationship Id="rId2" Type="http://schemas.openxmlformats.org/officeDocument/2006/relationships/image" Target="../media/image289.wmf"/><Relationship Id="rId1" Type="http://schemas.openxmlformats.org/officeDocument/2006/relationships/image" Target="../media/image288.wmf"/><Relationship Id="rId6" Type="http://schemas.openxmlformats.org/officeDocument/2006/relationships/image" Target="../media/image293.wmf"/><Relationship Id="rId5" Type="http://schemas.openxmlformats.org/officeDocument/2006/relationships/image" Target="../media/image292.wmf"/><Relationship Id="rId4" Type="http://schemas.openxmlformats.org/officeDocument/2006/relationships/image" Target="../media/image291.wmf"/></Relationships>
</file>

<file path=ppt/drawings/_rels/vmlDrawing6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3.wmf"/><Relationship Id="rId3" Type="http://schemas.openxmlformats.org/officeDocument/2006/relationships/image" Target="../media/image298.wmf"/><Relationship Id="rId7" Type="http://schemas.openxmlformats.org/officeDocument/2006/relationships/image" Target="../media/image302.wmf"/><Relationship Id="rId2" Type="http://schemas.openxmlformats.org/officeDocument/2006/relationships/image" Target="../media/image297.wmf"/><Relationship Id="rId1" Type="http://schemas.openxmlformats.org/officeDocument/2006/relationships/image" Target="../media/image296.wmf"/><Relationship Id="rId6" Type="http://schemas.openxmlformats.org/officeDocument/2006/relationships/image" Target="../media/image301.wmf"/><Relationship Id="rId5" Type="http://schemas.openxmlformats.org/officeDocument/2006/relationships/image" Target="../media/image300.wmf"/><Relationship Id="rId10" Type="http://schemas.openxmlformats.org/officeDocument/2006/relationships/image" Target="../media/image305.wmf"/><Relationship Id="rId4" Type="http://schemas.openxmlformats.org/officeDocument/2006/relationships/image" Target="../media/image299.wmf"/><Relationship Id="rId9" Type="http://schemas.openxmlformats.org/officeDocument/2006/relationships/image" Target="../media/image304.wmf"/></Relationships>
</file>

<file path=ppt/drawings/_rels/vmlDrawing6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4.wmf"/><Relationship Id="rId3" Type="http://schemas.openxmlformats.org/officeDocument/2006/relationships/image" Target="../media/image309.wmf"/><Relationship Id="rId7" Type="http://schemas.openxmlformats.org/officeDocument/2006/relationships/image" Target="../media/image313.wmf"/><Relationship Id="rId2" Type="http://schemas.openxmlformats.org/officeDocument/2006/relationships/image" Target="../media/image308.wmf"/><Relationship Id="rId1" Type="http://schemas.openxmlformats.org/officeDocument/2006/relationships/image" Target="../media/image307.wmf"/><Relationship Id="rId6" Type="http://schemas.openxmlformats.org/officeDocument/2006/relationships/image" Target="../media/image312.wmf"/><Relationship Id="rId5" Type="http://schemas.openxmlformats.org/officeDocument/2006/relationships/image" Target="../media/image311.wmf"/><Relationship Id="rId4" Type="http://schemas.openxmlformats.org/officeDocument/2006/relationships/image" Target="../media/image31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8.wmf"/><Relationship Id="rId7" Type="http://schemas.openxmlformats.org/officeDocument/2006/relationships/image" Target="../media/image322.wmf"/><Relationship Id="rId2" Type="http://schemas.openxmlformats.org/officeDocument/2006/relationships/image" Target="../media/image317.wmf"/><Relationship Id="rId1" Type="http://schemas.openxmlformats.org/officeDocument/2006/relationships/image" Target="../media/image316.wmf"/><Relationship Id="rId6" Type="http://schemas.openxmlformats.org/officeDocument/2006/relationships/image" Target="../media/image321.wmf"/><Relationship Id="rId5" Type="http://schemas.openxmlformats.org/officeDocument/2006/relationships/image" Target="../media/image320.wmf"/><Relationship Id="rId4" Type="http://schemas.openxmlformats.org/officeDocument/2006/relationships/image" Target="../media/image319.wmf"/></Relationships>
</file>

<file path=ppt/drawings/_rels/vmlDrawing7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5.wmf"/><Relationship Id="rId2" Type="http://schemas.openxmlformats.org/officeDocument/2006/relationships/image" Target="../media/image324.wmf"/><Relationship Id="rId1" Type="http://schemas.openxmlformats.org/officeDocument/2006/relationships/image" Target="../media/image323.wmf"/><Relationship Id="rId6" Type="http://schemas.openxmlformats.org/officeDocument/2006/relationships/image" Target="../media/image328.wmf"/><Relationship Id="rId5" Type="http://schemas.openxmlformats.org/officeDocument/2006/relationships/image" Target="../media/image327.wmf"/><Relationship Id="rId4" Type="http://schemas.openxmlformats.org/officeDocument/2006/relationships/image" Target="../media/image326.wmf"/></Relationships>
</file>

<file path=ppt/drawings/_rels/vmlDrawing7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wmf"/><Relationship Id="rId3" Type="http://schemas.openxmlformats.org/officeDocument/2006/relationships/image" Target="../media/image333.wmf"/><Relationship Id="rId7" Type="http://schemas.openxmlformats.org/officeDocument/2006/relationships/image" Target="../media/image337.wmf"/><Relationship Id="rId2" Type="http://schemas.openxmlformats.org/officeDocument/2006/relationships/image" Target="../media/image332.wmf"/><Relationship Id="rId1" Type="http://schemas.openxmlformats.org/officeDocument/2006/relationships/image" Target="../media/image331.wmf"/><Relationship Id="rId6" Type="http://schemas.openxmlformats.org/officeDocument/2006/relationships/image" Target="../media/image336.wmf"/><Relationship Id="rId11" Type="http://schemas.openxmlformats.org/officeDocument/2006/relationships/image" Target="../media/image341.wmf"/><Relationship Id="rId5" Type="http://schemas.openxmlformats.org/officeDocument/2006/relationships/image" Target="../media/image335.wmf"/><Relationship Id="rId10" Type="http://schemas.openxmlformats.org/officeDocument/2006/relationships/image" Target="../media/image340.wmf"/><Relationship Id="rId4" Type="http://schemas.openxmlformats.org/officeDocument/2006/relationships/image" Target="../media/image334.wmf"/><Relationship Id="rId9" Type="http://schemas.openxmlformats.org/officeDocument/2006/relationships/image" Target="../media/image339.wmf"/></Relationships>
</file>

<file path=ppt/drawings/_rels/vmlDrawing7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9.wmf"/><Relationship Id="rId3" Type="http://schemas.openxmlformats.org/officeDocument/2006/relationships/image" Target="../media/image323.wmf"/><Relationship Id="rId7" Type="http://schemas.openxmlformats.org/officeDocument/2006/relationships/image" Target="../media/image348.wmf"/><Relationship Id="rId2" Type="http://schemas.openxmlformats.org/officeDocument/2006/relationships/image" Target="../media/image344.wmf"/><Relationship Id="rId1" Type="http://schemas.openxmlformats.org/officeDocument/2006/relationships/image" Target="../media/image343.wmf"/><Relationship Id="rId6" Type="http://schemas.openxmlformats.org/officeDocument/2006/relationships/image" Target="../media/image347.wmf"/><Relationship Id="rId5" Type="http://schemas.openxmlformats.org/officeDocument/2006/relationships/image" Target="../media/image346.wmf"/><Relationship Id="rId10" Type="http://schemas.openxmlformats.org/officeDocument/2006/relationships/image" Target="../media/image351.wmf"/><Relationship Id="rId4" Type="http://schemas.openxmlformats.org/officeDocument/2006/relationships/image" Target="../media/image345.wmf"/><Relationship Id="rId9" Type="http://schemas.openxmlformats.org/officeDocument/2006/relationships/image" Target="../media/image350.wmf"/></Relationships>
</file>

<file path=ppt/drawings/_rels/vmlDrawing7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4.wmf"/><Relationship Id="rId2" Type="http://schemas.openxmlformats.org/officeDocument/2006/relationships/image" Target="../media/image353.wmf"/><Relationship Id="rId1" Type="http://schemas.openxmlformats.org/officeDocument/2006/relationships/image" Target="../media/image323.wmf"/><Relationship Id="rId4" Type="http://schemas.openxmlformats.org/officeDocument/2006/relationships/image" Target="../media/image326.wmf"/></Relationships>
</file>

<file path=ppt/drawings/_rels/vmlDrawing7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7.wmf"/><Relationship Id="rId2" Type="http://schemas.openxmlformats.org/officeDocument/2006/relationships/image" Target="../media/image356.wmf"/><Relationship Id="rId1" Type="http://schemas.openxmlformats.org/officeDocument/2006/relationships/image" Target="../media/image323.wmf"/><Relationship Id="rId5" Type="http://schemas.openxmlformats.org/officeDocument/2006/relationships/image" Target="../media/image359.wmf"/><Relationship Id="rId4" Type="http://schemas.openxmlformats.org/officeDocument/2006/relationships/image" Target="../media/image358.wmf"/></Relationships>
</file>

<file path=ppt/drawings/_rels/vmlDrawing7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wmf"/><Relationship Id="rId2" Type="http://schemas.openxmlformats.org/officeDocument/2006/relationships/image" Target="../media/image361.wmf"/><Relationship Id="rId1" Type="http://schemas.openxmlformats.org/officeDocument/2006/relationships/image" Target="../media/image360.wmf"/><Relationship Id="rId4" Type="http://schemas.openxmlformats.org/officeDocument/2006/relationships/image" Target="../media/image363.wmf"/></Relationships>
</file>

<file path=ppt/drawings/_rels/vmlDrawing7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2.wmf"/><Relationship Id="rId3" Type="http://schemas.openxmlformats.org/officeDocument/2006/relationships/image" Target="../media/image367.wmf"/><Relationship Id="rId7" Type="http://schemas.openxmlformats.org/officeDocument/2006/relationships/image" Target="../media/image371.wmf"/><Relationship Id="rId2" Type="http://schemas.openxmlformats.org/officeDocument/2006/relationships/image" Target="../media/image366.wmf"/><Relationship Id="rId1" Type="http://schemas.openxmlformats.org/officeDocument/2006/relationships/image" Target="../media/image365.wmf"/><Relationship Id="rId6" Type="http://schemas.openxmlformats.org/officeDocument/2006/relationships/image" Target="../media/image370.wmf"/><Relationship Id="rId5" Type="http://schemas.openxmlformats.org/officeDocument/2006/relationships/image" Target="../media/image369.wmf"/><Relationship Id="rId4" Type="http://schemas.openxmlformats.org/officeDocument/2006/relationships/image" Target="../media/image368.wmf"/></Relationships>
</file>

<file path=ppt/drawings/_rels/vmlDrawing7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6.wmf"/><Relationship Id="rId7" Type="http://schemas.openxmlformats.org/officeDocument/2006/relationships/image" Target="../media/image380.wmf"/><Relationship Id="rId2" Type="http://schemas.openxmlformats.org/officeDocument/2006/relationships/image" Target="../media/image375.wmf"/><Relationship Id="rId1" Type="http://schemas.openxmlformats.org/officeDocument/2006/relationships/image" Target="../media/image374.wmf"/><Relationship Id="rId6" Type="http://schemas.openxmlformats.org/officeDocument/2006/relationships/image" Target="../media/image379.wmf"/><Relationship Id="rId5" Type="http://schemas.openxmlformats.org/officeDocument/2006/relationships/image" Target="../media/image378.wmf"/><Relationship Id="rId4" Type="http://schemas.openxmlformats.org/officeDocument/2006/relationships/image" Target="../media/image377.wmf"/></Relationships>
</file>

<file path=ppt/drawings/_rels/vmlDrawing7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4.wmf"/><Relationship Id="rId7" Type="http://schemas.openxmlformats.org/officeDocument/2006/relationships/image" Target="../media/image388.wmf"/><Relationship Id="rId2" Type="http://schemas.openxmlformats.org/officeDocument/2006/relationships/image" Target="../media/image383.wmf"/><Relationship Id="rId1" Type="http://schemas.openxmlformats.org/officeDocument/2006/relationships/image" Target="../media/image382.wmf"/><Relationship Id="rId6" Type="http://schemas.openxmlformats.org/officeDocument/2006/relationships/image" Target="../media/image387.wmf"/><Relationship Id="rId5" Type="http://schemas.openxmlformats.org/officeDocument/2006/relationships/image" Target="../media/image386.wmf"/><Relationship Id="rId4" Type="http://schemas.openxmlformats.org/officeDocument/2006/relationships/image" Target="../media/image38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30.wmf"/></Relationships>
</file>

<file path=ppt/drawings/_rels/vmlDrawing8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7.wmf"/><Relationship Id="rId3" Type="http://schemas.openxmlformats.org/officeDocument/2006/relationships/image" Target="../media/image392.wmf"/><Relationship Id="rId7" Type="http://schemas.openxmlformats.org/officeDocument/2006/relationships/image" Target="../media/image396.wmf"/><Relationship Id="rId2" Type="http://schemas.openxmlformats.org/officeDocument/2006/relationships/image" Target="../media/image391.wmf"/><Relationship Id="rId1" Type="http://schemas.openxmlformats.org/officeDocument/2006/relationships/image" Target="../media/image390.wmf"/><Relationship Id="rId6" Type="http://schemas.openxmlformats.org/officeDocument/2006/relationships/image" Target="../media/image395.wmf"/><Relationship Id="rId5" Type="http://schemas.openxmlformats.org/officeDocument/2006/relationships/image" Target="../media/image394.wmf"/><Relationship Id="rId4" Type="http://schemas.openxmlformats.org/officeDocument/2006/relationships/image" Target="../media/image393.wmf"/></Relationships>
</file>

<file path=ppt/drawings/_rels/vmlDrawing8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wmf"/><Relationship Id="rId13" Type="http://schemas.openxmlformats.org/officeDocument/2006/relationships/image" Target="../media/image412.wmf"/><Relationship Id="rId3" Type="http://schemas.openxmlformats.org/officeDocument/2006/relationships/image" Target="../media/image402.wmf"/><Relationship Id="rId7" Type="http://schemas.openxmlformats.org/officeDocument/2006/relationships/image" Target="../media/image406.wmf"/><Relationship Id="rId12" Type="http://schemas.openxmlformats.org/officeDocument/2006/relationships/image" Target="../media/image411.wmf"/><Relationship Id="rId2" Type="http://schemas.openxmlformats.org/officeDocument/2006/relationships/image" Target="../media/image401.wmf"/><Relationship Id="rId1" Type="http://schemas.openxmlformats.org/officeDocument/2006/relationships/image" Target="../media/image400.wmf"/><Relationship Id="rId6" Type="http://schemas.openxmlformats.org/officeDocument/2006/relationships/image" Target="../media/image405.wmf"/><Relationship Id="rId11" Type="http://schemas.openxmlformats.org/officeDocument/2006/relationships/image" Target="../media/image410.wmf"/><Relationship Id="rId5" Type="http://schemas.openxmlformats.org/officeDocument/2006/relationships/image" Target="../media/image404.wmf"/><Relationship Id="rId10" Type="http://schemas.openxmlformats.org/officeDocument/2006/relationships/image" Target="../media/image409.wmf"/><Relationship Id="rId4" Type="http://schemas.openxmlformats.org/officeDocument/2006/relationships/image" Target="../media/image403.wmf"/><Relationship Id="rId9" Type="http://schemas.openxmlformats.org/officeDocument/2006/relationships/image" Target="../media/image40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8E431A2-E8D2-4EC9-9FB1-645A4D0ACC8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B3AA7BC-BFEA-4798-B723-C7F24BF07A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9946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451552B5-36E2-4F62-8AF9-D3B5EB940D04}" type="slidenum">
              <a:rPr lang="en-GB" sz="1200" smtClean="0"/>
              <a:pPr eaLnBrk="1" hangingPunct="1"/>
              <a:t>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3AE7D04-D410-46BB-9889-A1D917F49A28}" type="slidenum">
              <a:rPr lang="en-GB" sz="1200" smtClean="0"/>
              <a:pPr eaLnBrk="1" hangingPunct="1"/>
              <a:t>36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F4E8A147-26AB-4A16-9CB3-73A68835614A}" type="slidenum">
              <a:rPr lang="en-GB" sz="1200" smtClean="0"/>
              <a:pPr eaLnBrk="1" hangingPunct="1"/>
              <a:t>37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8181ADEA-0E7F-4019-AF42-2F5C2DED3068}" type="slidenum">
              <a:rPr lang="en-GB" sz="1200" smtClean="0"/>
              <a:pPr eaLnBrk="1" hangingPunct="1"/>
              <a:t>38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5C701D4A-6E8E-4823-87C3-BFCB0D396811}" type="slidenum">
              <a:rPr lang="en-GB" sz="1200" smtClean="0"/>
              <a:pPr eaLnBrk="1" hangingPunct="1"/>
              <a:t>39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AF9F3EEF-EDF8-4515-9E83-7A6EA8C62A32}" type="slidenum">
              <a:rPr lang="en-GB" sz="1200" smtClean="0"/>
              <a:pPr eaLnBrk="1" hangingPunct="1"/>
              <a:t>40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4983CF6A-EBCB-4D65-A899-434A74C3EA41}" type="slidenum">
              <a:rPr lang="en-GB" sz="1200" smtClean="0"/>
              <a:pPr eaLnBrk="1" hangingPunct="1"/>
              <a:t>41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4DFFBD35-82EE-4E05-B371-C2894F8ED3D2}" type="slidenum">
              <a:rPr lang="en-GB" sz="1200" smtClean="0"/>
              <a:pPr eaLnBrk="1" hangingPunct="1"/>
              <a:t>42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B5EC96B-598E-4DAD-AB50-99B482C22BCB}" type="slidenum">
              <a:rPr lang="en-GB" sz="1200" smtClean="0"/>
              <a:pPr eaLnBrk="1" hangingPunct="1"/>
              <a:t>53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B1FC56B2-651F-40A0-BCE8-0BCF3AC02479}" type="slidenum">
              <a:rPr lang="en-GB" sz="1200" smtClean="0"/>
              <a:pPr eaLnBrk="1" hangingPunct="1"/>
              <a:t>54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750182B0-7E48-42A4-9F29-B60F89ACCE89}" type="slidenum">
              <a:rPr lang="en-GB" sz="1200" smtClean="0"/>
              <a:pPr eaLnBrk="1" hangingPunct="1"/>
              <a:t>55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B05481E5-18DD-4D8F-A221-03A9AF9B996C}" type="slidenum">
              <a:rPr lang="en-GB" sz="1200" smtClean="0"/>
              <a:pPr eaLnBrk="1" hangingPunct="1"/>
              <a:t>28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7EC79377-86C2-4D4E-9FB9-706FFC14BF2C}" type="slidenum">
              <a:rPr lang="en-GB" sz="1200" smtClean="0"/>
              <a:pPr eaLnBrk="1" hangingPunct="1"/>
              <a:t>56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7930573E-D857-4699-AA7B-783FBC9CAEBD}" type="slidenum">
              <a:rPr lang="en-GB" sz="1200" smtClean="0"/>
              <a:pPr eaLnBrk="1" hangingPunct="1"/>
              <a:t>57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A7ECA53E-9DB1-4AD8-A354-B1AA40827C73}" type="slidenum">
              <a:rPr lang="en-GB" sz="1200" smtClean="0"/>
              <a:pPr eaLnBrk="1" hangingPunct="1"/>
              <a:t>58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702E7B70-51E5-4A0B-B5C4-B0B47147828B}" type="slidenum">
              <a:rPr lang="en-GB" sz="1200" smtClean="0"/>
              <a:pPr eaLnBrk="1" hangingPunct="1"/>
              <a:t>59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92E52769-54D3-48D6-AF01-C6D0B65B5AA3}" type="slidenum">
              <a:rPr lang="en-GB" sz="1200" smtClean="0"/>
              <a:pPr eaLnBrk="1" hangingPunct="1"/>
              <a:t>60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4E3F2D59-AE69-47A7-BB3C-2E3C3CD75F59}" type="slidenum">
              <a:rPr lang="en-GB" sz="1200" smtClean="0"/>
              <a:pPr eaLnBrk="1" hangingPunct="1"/>
              <a:t>61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B5B95EC0-F30E-456A-88B4-8F97C8C341EE}" type="slidenum">
              <a:rPr lang="en-GB" sz="1200" smtClean="0"/>
              <a:pPr eaLnBrk="1" hangingPunct="1"/>
              <a:t>62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5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127ECCF9-87A0-4703-9EF5-1CE1833CAA6E}" type="slidenum">
              <a:rPr lang="en-GB" sz="1200" smtClean="0"/>
              <a:pPr eaLnBrk="1" hangingPunct="1"/>
              <a:t>63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EE26F028-746D-49EA-800B-7816AC714FE7}" type="slidenum">
              <a:rPr lang="en-GB" sz="1200" smtClean="0"/>
              <a:pPr eaLnBrk="1" hangingPunct="1"/>
              <a:t>29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8881244B-D451-4B81-A369-AE88DD6762F7}" type="slidenum">
              <a:rPr lang="en-GB" sz="1200" smtClean="0"/>
              <a:pPr eaLnBrk="1" hangingPunct="1"/>
              <a:t>30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BD9FB27E-B44E-4110-9318-C6F97C3099A5}" type="slidenum">
              <a:rPr lang="en-GB" sz="1200" smtClean="0"/>
              <a:pPr eaLnBrk="1" hangingPunct="1"/>
              <a:t>31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7B93718A-AB93-4F80-817F-83D74332CEBA}" type="slidenum">
              <a:rPr lang="en-GB" sz="1200" smtClean="0"/>
              <a:pPr eaLnBrk="1" hangingPunct="1"/>
              <a:t>32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5666A7E7-B7E6-4099-BE4F-ED99C267C554}" type="slidenum">
              <a:rPr lang="en-GB" sz="1200" smtClean="0"/>
              <a:pPr eaLnBrk="1" hangingPunct="1"/>
              <a:t>33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57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D5A335F8-4310-498B-9DAA-EE892D512FC2}" type="slidenum">
              <a:rPr lang="en-GB" sz="1200" smtClean="0"/>
              <a:pPr eaLnBrk="1" hangingPunct="1"/>
              <a:t>34</a:t>
            </a:fld>
            <a:endParaRPr lang="en-GB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fld id="{ABA51FE5-AAE6-4949-99CA-81B78FBABF78}" type="slidenum">
              <a:rPr lang="en-GB" sz="1200" smtClean="0"/>
              <a:pPr eaLnBrk="1" hangingPunct="1"/>
              <a:t>35</a:t>
            </a:fld>
            <a:endParaRPr lang="en-GB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5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7"/>
          <p:cNvSpPr txBox="1">
            <a:spLocks noChangeArrowheads="1"/>
          </p:cNvSpPr>
          <p:nvPr userDrawn="1"/>
        </p:nvSpPr>
        <p:spPr bwMode="auto">
          <a:xfrm>
            <a:off x="38100" y="1498600"/>
            <a:ext cx="83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FF00"/>
                </a:solidFill>
                <a:latin typeface="Comic Sans MS" pitchFamily="66" charset="0"/>
              </a:rPr>
              <a:t>Higher</a:t>
            </a:r>
          </a:p>
        </p:txBody>
      </p:sp>
      <p:sp>
        <p:nvSpPr>
          <p:cNvPr id="7" name="TextBox 28"/>
          <p:cNvSpPr txBox="1">
            <a:spLocks noChangeArrowheads="1"/>
          </p:cNvSpPr>
          <p:nvPr userDrawn="1"/>
        </p:nvSpPr>
        <p:spPr bwMode="auto">
          <a:xfrm>
            <a:off x="3797300" y="1371600"/>
            <a:ext cx="1441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latin typeface="Comic Sans MS" pitchFamily="66" charset="0"/>
              </a:rPr>
              <a:t>Outcome 1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2698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1010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D1CFD-6633-45B2-A084-DAC3002745E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9648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52399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F9F4B-376B-4554-ADA3-398992BD462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146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035FC-917C-40CB-A84E-33580A20D27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1970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4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6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39"/>
          <p:cNvSpPr txBox="1">
            <a:spLocks noChangeArrowheads="1"/>
          </p:cNvSpPr>
          <p:nvPr userDrawn="1"/>
        </p:nvSpPr>
        <p:spPr bwMode="auto">
          <a:xfrm>
            <a:off x="123825" y="1463675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400">
                <a:solidFill>
                  <a:srgbClr val="FFFF00"/>
                </a:solidFill>
                <a:latin typeface="Comic Sans MS" pitchFamily="66" charset="0"/>
              </a:rPr>
              <a:t>Higher</a:t>
            </a:r>
          </a:p>
        </p:txBody>
      </p:sp>
      <p:sp>
        <p:nvSpPr>
          <p:cNvPr id="18" name="TextBox 40"/>
          <p:cNvSpPr txBox="1">
            <a:spLocks noChangeArrowheads="1"/>
          </p:cNvSpPr>
          <p:nvPr userDrawn="1"/>
        </p:nvSpPr>
        <p:spPr bwMode="auto">
          <a:xfrm>
            <a:off x="3576638" y="1347788"/>
            <a:ext cx="1441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latin typeface="Comic Sans MS" pitchFamily="66" charset="0"/>
              </a:rPr>
              <a:t>Outcome 1</a:t>
            </a:r>
          </a:p>
        </p:txBody>
      </p:sp>
    </p:spTree>
    <p:extLst>
      <p:ext uri="{BB962C8B-B14F-4D97-AF65-F5344CB8AC3E}">
        <p14:creationId xmlns:p14="http://schemas.microsoft.com/office/powerpoint/2010/main" val="1916815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F0E6A-40AA-4876-BB99-867CDED845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051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FB8AA-71F8-44F1-A36C-34DA950658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58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0CF0C-9C80-4372-9603-7DAED68A6E7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576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621BF-6F05-48CE-8477-759769A4F4E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13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81B67-049A-4C4F-8D3C-C4E704376ED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36762-5BAC-41D4-AF13-E9A5BC7F17F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1098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DDD45-B08E-4226-9199-8548FE820F5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3690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BD790-78E7-4293-854F-6BC7D829F28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0293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20666-BA14-476E-98F0-E3304ED21CE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719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9386-170A-4208-A372-BDC1F1B26C1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712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4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4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fld id="{E4CED486-35B0-4BBF-9263-5F539065B4E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1032" name="Text Box 20"/>
          <p:cNvSpPr txBox="1">
            <a:spLocks noChangeArrowheads="1"/>
          </p:cNvSpPr>
          <p:nvPr userDrawn="1"/>
        </p:nvSpPr>
        <p:spPr bwMode="auto">
          <a:xfrm rot="-5400000">
            <a:off x="-1589087" y="4030662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sz="280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033" name="Picture 21" descr="scottishflag"/>
          <p:cNvPicPr>
            <a:picLocks noChangeAspect="1" noChangeArrowheads="1" noCrop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2" descr="Office Objects 057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TextBox 22"/>
          <p:cNvSpPr txBox="1">
            <a:spLocks noChangeArrowheads="1"/>
          </p:cNvSpPr>
          <p:nvPr userDrawn="1"/>
        </p:nvSpPr>
        <p:spPr bwMode="auto">
          <a:xfrm>
            <a:off x="142875" y="1428750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400">
                <a:solidFill>
                  <a:srgbClr val="FFFF00"/>
                </a:solidFill>
                <a:latin typeface="Comic Sans MS" pitchFamily="66" charset="0"/>
              </a:rPr>
              <a:t>Higher</a:t>
            </a:r>
          </a:p>
        </p:txBody>
      </p:sp>
      <p:sp>
        <p:nvSpPr>
          <p:cNvPr id="1036" name="TextBox 23"/>
          <p:cNvSpPr txBox="1">
            <a:spLocks noChangeArrowheads="1"/>
          </p:cNvSpPr>
          <p:nvPr userDrawn="1"/>
        </p:nvSpPr>
        <p:spPr bwMode="auto">
          <a:xfrm>
            <a:off x="3857625" y="1323975"/>
            <a:ext cx="1692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latin typeface="Comic Sans MS" pitchFamily="66" charset="0"/>
              </a:rPr>
              <a:t>Outcome 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647" r:id="rId1"/>
    <p:sldLayoutId id="2147484634" r:id="rId2"/>
    <p:sldLayoutId id="2147484635" r:id="rId3"/>
    <p:sldLayoutId id="2147484636" r:id="rId4"/>
    <p:sldLayoutId id="2147484637" r:id="rId5"/>
    <p:sldLayoutId id="2147484638" r:id="rId6"/>
    <p:sldLayoutId id="2147484639" r:id="rId7"/>
    <p:sldLayoutId id="2147484640" r:id="rId8"/>
    <p:sldLayoutId id="2147484641" r:id="rId9"/>
    <p:sldLayoutId id="2147484642" r:id="rId10"/>
    <p:sldLayoutId id="2147484643" r:id="rId11"/>
    <p:sldLayoutId id="2147484644" r:id="rId12"/>
    <p:sldLayoutId id="2147484648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D8C6DE7-9788-494A-B092-516EBE6407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5" r:id="rId1"/>
    <p:sldLayoutId id="2147484646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13" Type="http://schemas.openxmlformats.org/officeDocument/2006/relationships/slide" Target="slide37.xml"/><Relationship Id="rId18" Type="http://schemas.openxmlformats.org/officeDocument/2006/relationships/slide" Target="slide61.xml"/><Relationship Id="rId3" Type="http://schemas.openxmlformats.org/officeDocument/2006/relationships/image" Target="../media/image2.png"/><Relationship Id="rId7" Type="http://schemas.openxmlformats.org/officeDocument/2006/relationships/slide" Target="slide19.xml"/><Relationship Id="rId12" Type="http://schemas.openxmlformats.org/officeDocument/2006/relationships/slide" Target="slide33.xml"/><Relationship Id="rId17" Type="http://schemas.openxmlformats.org/officeDocument/2006/relationships/slide" Target="slide58.xml"/><Relationship Id="rId2" Type="http://schemas.openxmlformats.org/officeDocument/2006/relationships/notesSlide" Target="../notesSlides/notesSlide1.xml"/><Relationship Id="rId16" Type="http://schemas.openxmlformats.org/officeDocument/2006/relationships/slide" Target="slide54.xml"/><Relationship Id="rId20" Type="http://schemas.openxmlformats.org/officeDocument/2006/relationships/slide" Target="slide6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slide" Target="slide64.xml"/><Relationship Id="rId5" Type="http://schemas.openxmlformats.org/officeDocument/2006/relationships/slide" Target="slide5.xml"/><Relationship Id="rId15" Type="http://schemas.openxmlformats.org/officeDocument/2006/relationships/slide" Target="slide53.xml"/><Relationship Id="rId10" Type="http://schemas.openxmlformats.org/officeDocument/2006/relationships/slide" Target="slide23.xml"/><Relationship Id="rId19" Type="http://schemas.openxmlformats.org/officeDocument/2006/relationships/slide" Target="slide57.xml"/><Relationship Id="rId4" Type="http://schemas.openxmlformats.org/officeDocument/2006/relationships/slide" Target="slide2.xml"/><Relationship Id="rId9" Type="http://schemas.openxmlformats.org/officeDocument/2006/relationships/slide" Target="slide30.xml"/><Relationship Id="rId14" Type="http://schemas.openxmlformats.org/officeDocument/2006/relationships/slide" Target="slide4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0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26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31.png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32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5.wmf"/><Relationship Id="rId11" Type="http://schemas.openxmlformats.org/officeDocument/2006/relationships/image" Target="../media/image37.wmf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1.bin"/><Relationship Id="rId4" Type="http://schemas.openxmlformats.org/officeDocument/2006/relationships/image" Target="../media/image34.wmf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oleObject" Target="../embeddings/oleObject32.bin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9.wmf"/><Relationship Id="rId9" Type="http://schemas.openxmlformats.org/officeDocument/2006/relationships/image" Target="../media/image41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image" Target="../media/image45.png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35.bin"/><Relationship Id="rId9" Type="http://schemas.openxmlformats.org/officeDocument/2006/relationships/image" Target="../media/image44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7.wmf"/><Relationship Id="rId11" Type="http://schemas.openxmlformats.org/officeDocument/2006/relationships/image" Target="../media/image49.wmf"/><Relationship Id="rId5" Type="http://schemas.openxmlformats.org/officeDocument/2006/relationships/oleObject" Target="../embeddings/oleObject39.bin"/><Relationship Id="rId10" Type="http://schemas.openxmlformats.org/officeDocument/2006/relationships/oleObject" Target="../embeddings/oleObject41.bin"/><Relationship Id="rId4" Type="http://schemas.openxmlformats.org/officeDocument/2006/relationships/image" Target="../media/image46.wmf"/><Relationship Id="rId9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3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5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55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55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13" Type="http://schemas.openxmlformats.org/officeDocument/2006/relationships/image" Target="../media/image65.png"/><Relationship Id="rId3" Type="http://schemas.openxmlformats.org/officeDocument/2006/relationships/oleObject" Target="../embeddings/oleObject52.bin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6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1.w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63.wmf"/><Relationship Id="rId4" Type="http://schemas.openxmlformats.org/officeDocument/2006/relationships/image" Target="../media/image60.wmf"/><Relationship Id="rId9" Type="http://schemas.openxmlformats.org/officeDocument/2006/relationships/oleObject" Target="../embeddings/oleObject55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image" Target="../media/image70.wmf"/><Relationship Id="rId18" Type="http://schemas.openxmlformats.org/officeDocument/2006/relationships/oleObject" Target="../embeddings/oleObject64.bin"/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59.bin"/><Relationship Id="rId12" Type="http://schemas.openxmlformats.org/officeDocument/2006/relationships/oleObject" Target="../embeddings/oleObject61.bin"/><Relationship Id="rId17" Type="http://schemas.openxmlformats.org/officeDocument/2006/relationships/image" Target="../media/image72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63.bin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7.wmf"/><Relationship Id="rId11" Type="http://schemas.openxmlformats.org/officeDocument/2006/relationships/image" Target="../media/image69.wmf"/><Relationship Id="rId5" Type="http://schemas.openxmlformats.org/officeDocument/2006/relationships/oleObject" Target="../embeddings/oleObject58.bin"/><Relationship Id="rId15" Type="http://schemas.openxmlformats.org/officeDocument/2006/relationships/image" Target="../media/image71.wmf"/><Relationship Id="rId10" Type="http://schemas.openxmlformats.org/officeDocument/2006/relationships/oleObject" Target="../embeddings/oleObject60.bin"/><Relationship Id="rId19" Type="http://schemas.openxmlformats.org/officeDocument/2006/relationships/image" Target="../media/image73.wmf"/><Relationship Id="rId4" Type="http://schemas.openxmlformats.org/officeDocument/2006/relationships/image" Target="../media/image66.wmf"/><Relationship Id="rId9" Type="http://schemas.openxmlformats.org/officeDocument/2006/relationships/image" Target="../media/image74.png"/><Relationship Id="rId14" Type="http://schemas.openxmlformats.org/officeDocument/2006/relationships/oleObject" Target="../embeddings/oleObject62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oleObject" Target="../embeddings/oleObject70.bin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79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76.wmf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6.bin"/><Relationship Id="rId15" Type="http://schemas.openxmlformats.org/officeDocument/2006/relationships/image" Target="../media/image74.png"/><Relationship Id="rId10" Type="http://schemas.openxmlformats.org/officeDocument/2006/relationships/image" Target="../media/image78.wmf"/><Relationship Id="rId4" Type="http://schemas.openxmlformats.org/officeDocument/2006/relationships/image" Target="../media/image75.w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80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74.png"/><Relationship Id="rId4" Type="http://schemas.openxmlformats.org/officeDocument/2006/relationships/image" Target="../media/image81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4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73.bin"/><Relationship Id="rId11" Type="http://schemas.openxmlformats.org/officeDocument/2006/relationships/image" Target="../media/image85.wmf"/><Relationship Id="rId5" Type="http://schemas.openxmlformats.org/officeDocument/2006/relationships/image" Target="../media/image82.wmf"/><Relationship Id="rId10" Type="http://schemas.openxmlformats.org/officeDocument/2006/relationships/oleObject" Target="../embeddings/oleObject75.bin"/><Relationship Id="rId4" Type="http://schemas.openxmlformats.org/officeDocument/2006/relationships/oleObject" Target="../embeddings/oleObject72.bin"/><Relationship Id="rId9" Type="http://schemas.openxmlformats.org/officeDocument/2006/relationships/image" Target="../media/image84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7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86.wmf"/><Relationship Id="rId5" Type="http://schemas.openxmlformats.org/officeDocument/2006/relationships/oleObject" Target="../embeddings/oleObject76.bin"/><Relationship Id="rId4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9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79.bin"/><Relationship Id="rId5" Type="http://schemas.openxmlformats.org/officeDocument/2006/relationships/image" Target="../media/image88.wmf"/><Relationship Id="rId4" Type="http://schemas.openxmlformats.org/officeDocument/2006/relationships/oleObject" Target="../embeddings/oleObject78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13" Type="http://schemas.openxmlformats.org/officeDocument/2006/relationships/image" Target="../media/image94.wmf"/><Relationship Id="rId18" Type="http://schemas.openxmlformats.org/officeDocument/2006/relationships/oleObject" Target="../embeddings/oleObject87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1.wmf"/><Relationship Id="rId12" Type="http://schemas.openxmlformats.org/officeDocument/2006/relationships/oleObject" Target="../embeddings/oleObject84.bin"/><Relationship Id="rId17" Type="http://schemas.openxmlformats.org/officeDocument/2006/relationships/image" Target="../media/image96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86.bin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81.bin"/><Relationship Id="rId11" Type="http://schemas.openxmlformats.org/officeDocument/2006/relationships/image" Target="../media/image93.wmf"/><Relationship Id="rId5" Type="http://schemas.openxmlformats.org/officeDocument/2006/relationships/image" Target="../media/image90.wmf"/><Relationship Id="rId15" Type="http://schemas.openxmlformats.org/officeDocument/2006/relationships/image" Target="../media/image95.wmf"/><Relationship Id="rId10" Type="http://schemas.openxmlformats.org/officeDocument/2006/relationships/oleObject" Target="../embeddings/oleObject83.bin"/><Relationship Id="rId19" Type="http://schemas.openxmlformats.org/officeDocument/2006/relationships/image" Target="../media/image97.wmf"/><Relationship Id="rId4" Type="http://schemas.openxmlformats.org/officeDocument/2006/relationships/oleObject" Target="../embeddings/oleObject80.bin"/><Relationship Id="rId9" Type="http://schemas.openxmlformats.org/officeDocument/2006/relationships/image" Target="../media/image92.wmf"/><Relationship Id="rId14" Type="http://schemas.openxmlformats.org/officeDocument/2006/relationships/oleObject" Target="../embeddings/oleObject8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99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89.bin"/><Relationship Id="rId5" Type="http://schemas.openxmlformats.org/officeDocument/2006/relationships/image" Target="../media/image98.wmf"/><Relationship Id="rId4" Type="http://schemas.openxmlformats.org/officeDocument/2006/relationships/oleObject" Target="../embeddings/oleObject88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0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91.bin"/><Relationship Id="rId11" Type="http://schemas.openxmlformats.org/officeDocument/2006/relationships/image" Target="../media/image103.wmf"/><Relationship Id="rId5" Type="http://schemas.openxmlformats.org/officeDocument/2006/relationships/image" Target="../media/image100.wmf"/><Relationship Id="rId10" Type="http://schemas.openxmlformats.org/officeDocument/2006/relationships/oleObject" Target="../embeddings/oleObject93.bin"/><Relationship Id="rId4" Type="http://schemas.openxmlformats.org/officeDocument/2006/relationships/oleObject" Target="../embeddings/oleObject90.bin"/><Relationship Id="rId9" Type="http://schemas.openxmlformats.org/officeDocument/2006/relationships/image" Target="../media/image102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6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95.bin"/><Relationship Id="rId11" Type="http://schemas.openxmlformats.org/officeDocument/2006/relationships/image" Target="../media/image107.wmf"/><Relationship Id="rId5" Type="http://schemas.openxmlformats.org/officeDocument/2006/relationships/image" Target="../media/image104.wmf"/><Relationship Id="rId10" Type="http://schemas.openxmlformats.org/officeDocument/2006/relationships/oleObject" Target="../embeddings/oleObject97.bin"/><Relationship Id="rId4" Type="http://schemas.openxmlformats.org/officeDocument/2006/relationships/oleObject" Target="../embeddings/oleObject94.bin"/><Relationship Id="rId9" Type="http://schemas.openxmlformats.org/officeDocument/2006/relationships/image" Target="../media/image106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08.wmf"/><Relationship Id="rId4" Type="http://schemas.openxmlformats.org/officeDocument/2006/relationships/oleObject" Target="../embeddings/oleObject98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1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1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100.bin"/><Relationship Id="rId11" Type="http://schemas.openxmlformats.org/officeDocument/2006/relationships/image" Target="../media/image112.wmf"/><Relationship Id="rId5" Type="http://schemas.openxmlformats.org/officeDocument/2006/relationships/image" Target="../media/image109.wmf"/><Relationship Id="rId10" Type="http://schemas.openxmlformats.org/officeDocument/2006/relationships/oleObject" Target="../embeddings/oleObject102.bin"/><Relationship Id="rId4" Type="http://schemas.openxmlformats.org/officeDocument/2006/relationships/oleObject" Target="../embeddings/oleObject99.bin"/><Relationship Id="rId9" Type="http://schemas.openxmlformats.org/officeDocument/2006/relationships/image" Target="../media/image111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5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1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104.bin"/><Relationship Id="rId5" Type="http://schemas.openxmlformats.org/officeDocument/2006/relationships/image" Target="../media/image114.wmf"/><Relationship Id="rId4" Type="http://schemas.openxmlformats.org/officeDocument/2006/relationships/oleObject" Target="../embeddings/oleObject103.bin"/><Relationship Id="rId9" Type="http://schemas.openxmlformats.org/officeDocument/2006/relationships/image" Target="../media/image116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117.wmf"/><Relationship Id="rId4" Type="http://schemas.openxmlformats.org/officeDocument/2006/relationships/oleObject" Target="../embeddings/oleObject106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wmf"/><Relationship Id="rId3" Type="http://schemas.openxmlformats.org/officeDocument/2006/relationships/oleObject" Target="../embeddings/oleObject107.bin"/><Relationship Id="rId7" Type="http://schemas.openxmlformats.org/officeDocument/2006/relationships/oleObject" Target="../embeddings/oleObject10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19.wmf"/><Relationship Id="rId5" Type="http://schemas.openxmlformats.org/officeDocument/2006/relationships/oleObject" Target="../embeddings/oleObject108.bin"/><Relationship Id="rId10" Type="http://schemas.openxmlformats.org/officeDocument/2006/relationships/image" Target="../media/image121.wmf"/><Relationship Id="rId4" Type="http://schemas.openxmlformats.org/officeDocument/2006/relationships/image" Target="../media/image118.wmf"/><Relationship Id="rId9" Type="http://schemas.openxmlformats.org/officeDocument/2006/relationships/oleObject" Target="../embeddings/oleObject110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wmf"/><Relationship Id="rId3" Type="http://schemas.openxmlformats.org/officeDocument/2006/relationships/oleObject" Target="../embeddings/oleObject111.bin"/><Relationship Id="rId7" Type="http://schemas.openxmlformats.org/officeDocument/2006/relationships/oleObject" Target="../embeddings/oleObject1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23.wmf"/><Relationship Id="rId5" Type="http://schemas.openxmlformats.org/officeDocument/2006/relationships/oleObject" Target="../embeddings/oleObject112.bin"/><Relationship Id="rId4" Type="http://schemas.openxmlformats.org/officeDocument/2006/relationships/image" Target="../media/image122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26.wmf"/><Relationship Id="rId5" Type="http://schemas.openxmlformats.org/officeDocument/2006/relationships/oleObject" Target="../embeddings/oleObject115.bin"/><Relationship Id="rId4" Type="http://schemas.openxmlformats.org/officeDocument/2006/relationships/image" Target="../media/image125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8.bin"/><Relationship Id="rId3" Type="http://schemas.openxmlformats.org/officeDocument/2006/relationships/oleObject" Target="../embeddings/oleObject116.bin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117.bin"/><Relationship Id="rId4" Type="http://schemas.openxmlformats.org/officeDocument/2006/relationships/image" Target="../media/image39.wmf"/><Relationship Id="rId9" Type="http://schemas.openxmlformats.org/officeDocument/2006/relationships/image" Target="../media/image127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wmf"/><Relationship Id="rId3" Type="http://schemas.openxmlformats.org/officeDocument/2006/relationships/oleObject" Target="../embeddings/oleObject119.bin"/><Relationship Id="rId7" Type="http://schemas.openxmlformats.org/officeDocument/2006/relationships/oleObject" Target="../embeddings/oleObject12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29.wmf"/><Relationship Id="rId5" Type="http://schemas.openxmlformats.org/officeDocument/2006/relationships/oleObject" Target="../embeddings/oleObject120.bin"/><Relationship Id="rId4" Type="http://schemas.openxmlformats.org/officeDocument/2006/relationships/image" Target="../media/image128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32.wmf"/><Relationship Id="rId5" Type="http://schemas.openxmlformats.org/officeDocument/2006/relationships/oleObject" Target="../embeddings/oleObject123.bin"/><Relationship Id="rId4" Type="http://schemas.openxmlformats.org/officeDocument/2006/relationships/image" Target="../media/image131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125.bin"/><Relationship Id="rId4" Type="http://schemas.openxmlformats.org/officeDocument/2006/relationships/image" Target="../media/image13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8.pn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wm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wmf"/><Relationship Id="rId3" Type="http://schemas.openxmlformats.org/officeDocument/2006/relationships/oleObject" Target="../embeddings/oleObject126.bin"/><Relationship Id="rId7" Type="http://schemas.openxmlformats.org/officeDocument/2006/relationships/oleObject" Target="../embeddings/oleObject12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35.wmf"/><Relationship Id="rId5" Type="http://schemas.openxmlformats.org/officeDocument/2006/relationships/oleObject" Target="../embeddings/oleObject127.bin"/><Relationship Id="rId4" Type="http://schemas.openxmlformats.org/officeDocument/2006/relationships/image" Target="../media/image134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138.wmf"/><Relationship Id="rId5" Type="http://schemas.openxmlformats.org/officeDocument/2006/relationships/oleObject" Target="../embeddings/oleObject130.bin"/><Relationship Id="rId4" Type="http://schemas.openxmlformats.org/officeDocument/2006/relationships/image" Target="../media/image137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40.wmf"/><Relationship Id="rId5" Type="http://schemas.openxmlformats.org/officeDocument/2006/relationships/oleObject" Target="../embeddings/oleObject132.bin"/><Relationship Id="rId4" Type="http://schemas.openxmlformats.org/officeDocument/2006/relationships/image" Target="../media/image139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108.wmf"/><Relationship Id="rId4" Type="http://schemas.openxmlformats.org/officeDocument/2006/relationships/oleObject" Target="../embeddings/oleObject133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4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135.bin"/><Relationship Id="rId5" Type="http://schemas.openxmlformats.org/officeDocument/2006/relationships/image" Target="../media/image141.wmf"/><Relationship Id="rId4" Type="http://schemas.openxmlformats.org/officeDocument/2006/relationships/oleObject" Target="../embeddings/oleObject134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8.bin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4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137.bin"/><Relationship Id="rId5" Type="http://schemas.openxmlformats.org/officeDocument/2006/relationships/image" Target="../media/image143.wmf"/><Relationship Id="rId4" Type="http://schemas.openxmlformats.org/officeDocument/2006/relationships/oleObject" Target="../embeddings/oleObject136.bin"/><Relationship Id="rId9" Type="http://schemas.openxmlformats.org/officeDocument/2006/relationships/image" Target="../media/image145.w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1.bin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4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140.bin"/><Relationship Id="rId5" Type="http://schemas.openxmlformats.org/officeDocument/2006/relationships/image" Target="../media/image146.wmf"/><Relationship Id="rId4" Type="http://schemas.openxmlformats.org/officeDocument/2006/relationships/oleObject" Target="../embeddings/oleObject139.bin"/><Relationship Id="rId9" Type="http://schemas.openxmlformats.org/officeDocument/2006/relationships/image" Target="../media/image148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5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143.bin"/><Relationship Id="rId5" Type="http://schemas.openxmlformats.org/officeDocument/2006/relationships/image" Target="../media/image149.wmf"/><Relationship Id="rId4" Type="http://schemas.openxmlformats.org/officeDocument/2006/relationships/oleObject" Target="../embeddings/oleObject142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5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145.bin"/><Relationship Id="rId5" Type="http://schemas.openxmlformats.org/officeDocument/2006/relationships/image" Target="../media/image151.wmf"/><Relationship Id="rId4" Type="http://schemas.openxmlformats.org/officeDocument/2006/relationships/oleObject" Target="../embeddings/oleObject144.bin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8.bin"/><Relationship Id="rId13" Type="http://schemas.openxmlformats.org/officeDocument/2006/relationships/image" Target="../media/image156.wmf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53.wmf"/><Relationship Id="rId12" Type="http://schemas.openxmlformats.org/officeDocument/2006/relationships/oleObject" Target="../embeddings/oleObject15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9.vml"/><Relationship Id="rId6" Type="http://schemas.openxmlformats.org/officeDocument/2006/relationships/oleObject" Target="../embeddings/oleObject147.bin"/><Relationship Id="rId11" Type="http://schemas.openxmlformats.org/officeDocument/2006/relationships/image" Target="../media/image155.wmf"/><Relationship Id="rId5" Type="http://schemas.openxmlformats.org/officeDocument/2006/relationships/image" Target="../media/image151.wmf"/><Relationship Id="rId10" Type="http://schemas.openxmlformats.org/officeDocument/2006/relationships/oleObject" Target="../embeddings/oleObject149.bin"/><Relationship Id="rId4" Type="http://schemas.openxmlformats.org/officeDocument/2006/relationships/oleObject" Target="../embeddings/oleObject146.bin"/><Relationship Id="rId9" Type="http://schemas.openxmlformats.org/officeDocument/2006/relationships/image" Target="../media/image15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wmf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3.bin"/><Relationship Id="rId13" Type="http://schemas.openxmlformats.org/officeDocument/2006/relationships/image" Target="../media/image158.wmf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54.wmf"/><Relationship Id="rId12" Type="http://schemas.openxmlformats.org/officeDocument/2006/relationships/oleObject" Target="../embeddings/oleObject155.bin"/><Relationship Id="rId17" Type="http://schemas.openxmlformats.org/officeDocument/2006/relationships/image" Target="../media/image160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57.bin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152.bin"/><Relationship Id="rId11" Type="http://schemas.openxmlformats.org/officeDocument/2006/relationships/image" Target="../media/image157.wmf"/><Relationship Id="rId5" Type="http://schemas.openxmlformats.org/officeDocument/2006/relationships/image" Target="../media/image151.wmf"/><Relationship Id="rId15" Type="http://schemas.openxmlformats.org/officeDocument/2006/relationships/image" Target="../media/image159.wmf"/><Relationship Id="rId10" Type="http://schemas.openxmlformats.org/officeDocument/2006/relationships/oleObject" Target="../embeddings/oleObject154.bin"/><Relationship Id="rId4" Type="http://schemas.openxmlformats.org/officeDocument/2006/relationships/oleObject" Target="../embeddings/oleObject151.bin"/><Relationship Id="rId9" Type="http://schemas.openxmlformats.org/officeDocument/2006/relationships/image" Target="../media/image155.wmf"/><Relationship Id="rId14" Type="http://schemas.openxmlformats.org/officeDocument/2006/relationships/oleObject" Target="../embeddings/oleObject156.bin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0.bin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6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159.bin"/><Relationship Id="rId11" Type="http://schemas.openxmlformats.org/officeDocument/2006/relationships/image" Target="../media/image163.wmf"/><Relationship Id="rId5" Type="http://schemas.openxmlformats.org/officeDocument/2006/relationships/image" Target="../media/image149.wmf"/><Relationship Id="rId10" Type="http://schemas.openxmlformats.org/officeDocument/2006/relationships/oleObject" Target="../embeddings/oleObject161.bin"/><Relationship Id="rId4" Type="http://schemas.openxmlformats.org/officeDocument/2006/relationships/oleObject" Target="../embeddings/oleObject158.bin"/><Relationship Id="rId9" Type="http://schemas.openxmlformats.org/officeDocument/2006/relationships/image" Target="../media/image162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4.bin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6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2.vml"/><Relationship Id="rId6" Type="http://schemas.openxmlformats.org/officeDocument/2006/relationships/oleObject" Target="../embeddings/oleObject163.bin"/><Relationship Id="rId5" Type="http://schemas.openxmlformats.org/officeDocument/2006/relationships/image" Target="../media/image164.wmf"/><Relationship Id="rId4" Type="http://schemas.openxmlformats.org/officeDocument/2006/relationships/oleObject" Target="../embeddings/oleObject162.bin"/><Relationship Id="rId9" Type="http://schemas.openxmlformats.org/officeDocument/2006/relationships/image" Target="../media/image166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16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3.vml"/><Relationship Id="rId6" Type="http://schemas.openxmlformats.org/officeDocument/2006/relationships/oleObject" Target="../embeddings/oleObject166.bin"/><Relationship Id="rId5" Type="http://schemas.openxmlformats.org/officeDocument/2006/relationships/image" Target="../media/image167.wmf"/><Relationship Id="rId4" Type="http://schemas.openxmlformats.org/officeDocument/2006/relationships/oleObject" Target="../embeddings/oleObject165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3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2.xml"/><Relationship Id="rId5" Type="http://schemas.openxmlformats.org/officeDocument/2006/relationships/slide" Target="slide24.xml"/><Relationship Id="rId4" Type="http://schemas.openxmlformats.org/officeDocument/2006/relationships/image" Target="../media/image17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audio" Target="../media/audio2.wav"/><Relationship Id="rId4" Type="http://schemas.openxmlformats.org/officeDocument/2006/relationships/slide" Target="slide21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7.bin"/><Relationship Id="rId13" Type="http://schemas.openxmlformats.org/officeDocument/2006/relationships/oleObject" Target="../embeddings/oleObject169.bin"/><Relationship Id="rId18" Type="http://schemas.openxmlformats.org/officeDocument/2006/relationships/image" Target="../media/image176.wmf"/><Relationship Id="rId3" Type="http://schemas.openxmlformats.org/officeDocument/2006/relationships/image" Target="../media/image178.png"/><Relationship Id="rId7" Type="http://schemas.openxmlformats.org/officeDocument/2006/relationships/image" Target="../media/image170.png"/><Relationship Id="rId12" Type="http://schemas.openxmlformats.org/officeDocument/2006/relationships/image" Target="../media/image171.png"/><Relationship Id="rId17" Type="http://schemas.openxmlformats.org/officeDocument/2006/relationships/oleObject" Target="../embeddings/oleObject171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175.wmf"/><Relationship Id="rId20" Type="http://schemas.openxmlformats.org/officeDocument/2006/relationships/image" Target="../media/image177.wmf"/><Relationship Id="rId1" Type="http://schemas.openxmlformats.org/officeDocument/2006/relationships/vmlDrawing" Target="../drawings/vmlDrawing54.vml"/><Relationship Id="rId6" Type="http://schemas.openxmlformats.org/officeDocument/2006/relationships/image" Target="../media/image180.png"/><Relationship Id="rId11" Type="http://schemas.openxmlformats.org/officeDocument/2006/relationships/image" Target="../media/image173.wmf"/><Relationship Id="rId5" Type="http://schemas.openxmlformats.org/officeDocument/2006/relationships/audio" Target="../media/audio1.wav"/><Relationship Id="rId15" Type="http://schemas.openxmlformats.org/officeDocument/2006/relationships/oleObject" Target="../embeddings/oleObject170.bin"/><Relationship Id="rId10" Type="http://schemas.openxmlformats.org/officeDocument/2006/relationships/oleObject" Target="../embeddings/oleObject168.bin"/><Relationship Id="rId19" Type="http://schemas.openxmlformats.org/officeDocument/2006/relationships/oleObject" Target="../embeddings/oleObject172.bin"/><Relationship Id="rId4" Type="http://schemas.openxmlformats.org/officeDocument/2006/relationships/image" Target="../media/image179.png"/><Relationship Id="rId9" Type="http://schemas.openxmlformats.org/officeDocument/2006/relationships/image" Target="../media/image172.wmf"/><Relationship Id="rId14" Type="http://schemas.openxmlformats.org/officeDocument/2006/relationships/image" Target="../media/image174.wmf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3.bin"/><Relationship Id="rId13" Type="http://schemas.openxmlformats.org/officeDocument/2006/relationships/image" Target="../media/image183.wmf"/><Relationship Id="rId18" Type="http://schemas.openxmlformats.org/officeDocument/2006/relationships/oleObject" Target="../embeddings/oleObject178.bin"/><Relationship Id="rId3" Type="http://schemas.openxmlformats.org/officeDocument/2006/relationships/image" Target="../media/image178.png"/><Relationship Id="rId21" Type="http://schemas.openxmlformats.org/officeDocument/2006/relationships/image" Target="../media/image187.wmf"/><Relationship Id="rId7" Type="http://schemas.openxmlformats.org/officeDocument/2006/relationships/image" Target="../media/image170.png"/><Relationship Id="rId12" Type="http://schemas.openxmlformats.org/officeDocument/2006/relationships/oleObject" Target="../embeddings/oleObject175.bin"/><Relationship Id="rId17" Type="http://schemas.openxmlformats.org/officeDocument/2006/relationships/image" Target="../media/image185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177.bin"/><Relationship Id="rId20" Type="http://schemas.openxmlformats.org/officeDocument/2006/relationships/oleObject" Target="../embeddings/oleObject179.bin"/><Relationship Id="rId1" Type="http://schemas.openxmlformats.org/officeDocument/2006/relationships/vmlDrawing" Target="../drawings/vmlDrawing55.vml"/><Relationship Id="rId6" Type="http://schemas.openxmlformats.org/officeDocument/2006/relationships/image" Target="../media/image180.png"/><Relationship Id="rId11" Type="http://schemas.openxmlformats.org/officeDocument/2006/relationships/image" Target="../media/image182.wmf"/><Relationship Id="rId5" Type="http://schemas.openxmlformats.org/officeDocument/2006/relationships/audio" Target="../media/audio1.wav"/><Relationship Id="rId15" Type="http://schemas.openxmlformats.org/officeDocument/2006/relationships/image" Target="../media/image184.wmf"/><Relationship Id="rId10" Type="http://schemas.openxmlformats.org/officeDocument/2006/relationships/oleObject" Target="../embeddings/oleObject174.bin"/><Relationship Id="rId19" Type="http://schemas.openxmlformats.org/officeDocument/2006/relationships/image" Target="../media/image186.wmf"/><Relationship Id="rId4" Type="http://schemas.openxmlformats.org/officeDocument/2006/relationships/image" Target="../media/image179.png"/><Relationship Id="rId9" Type="http://schemas.openxmlformats.org/officeDocument/2006/relationships/image" Target="../media/image181.wmf"/><Relationship Id="rId14" Type="http://schemas.openxmlformats.org/officeDocument/2006/relationships/oleObject" Target="../embeddings/oleObject17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5.wmf"/><Relationship Id="rId3" Type="http://schemas.openxmlformats.org/officeDocument/2006/relationships/image" Target="../media/image8.png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4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3.wmf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89.wmf"/><Relationship Id="rId18" Type="http://schemas.openxmlformats.org/officeDocument/2006/relationships/oleObject" Target="../embeddings/oleObject184.bin"/><Relationship Id="rId26" Type="http://schemas.openxmlformats.org/officeDocument/2006/relationships/oleObject" Target="../embeddings/oleObject188.bin"/><Relationship Id="rId3" Type="http://schemas.openxmlformats.org/officeDocument/2006/relationships/image" Target="../media/image201.png"/><Relationship Id="rId21" Type="http://schemas.openxmlformats.org/officeDocument/2006/relationships/image" Target="../media/image193.wmf"/><Relationship Id="rId34" Type="http://schemas.openxmlformats.org/officeDocument/2006/relationships/oleObject" Target="../embeddings/oleObject192.bin"/><Relationship Id="rId7" Type="http://schemas.openxmlformats.org/officeDocument/2006/relationships/audio" Target="../media/audio1.wav"/><Relationship Id="rId12" Type="http://schemas.openxmlformats.org/officeDocument/2006/relationships/oleObject" Target="../embeddings/oleObject181.bin"/><Relationship Id="rId17" Type="http://schemas.openxmlformats.org/officeDocument/2006/relationships/image" Target="../media/image191.wmf"/><Relationship Id="rId25" Type="http://schemas.openxmlformats.org/officeDocument/2006/relationships/image" Target="../media/image195.wmf"/><Relationship Id="rId33" Type="http://schemas.openxmlformats.org/officeDocument/2006/relationships/image" Target="../media/image199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183.bin"/><Relationship Id="rId20" Type="http://schemas.openxmlformats.org/officeDocument/2006/relationships/oleObject" Target="../embeddings/oleObject185.bin"/><Relationship Id="rId29" Type="http://schemas.openxmlformats.org/officeDocument/2006/relationships/image" Target="../media/image197.wmf"/><Relationship Id="rId1" Type="http://schemas.openxmlformats.org/officeDocument/2006/relationships/vmlDrawing" Target="../drawings/vmlDrawing56.vml"/><Relationship Id="rId6" Type="http://schemas.openxmlformats.org/officeDocument/2006/relationships/image" Target="../media/image179.png"/><Relationship Id="rId11" Type="http://schemas.openxmlformats.org/officeDocument/2006/relationships/image" Target="../media/image188.wmf"/><Relationship Id="rId24" Type="http://schemas.openxmlformats.org/officeDocument/2006/relationships/oleObject" Target="../embeddings/oleObject187.bin"/><Relationship Id="rId32" Type="http://schemas.openxmlformats.org/officeDocument/2006/relationships/oleObject" Target="../embeddings/oleObject191.bin"/><Relationship Id="rId5" Type="http://schemas.openxmlformats.org/officeDocument/2006/relationships/image" Target="../media/image171.png"/><Relationship Id="rId15" Type="http://schemas.openxmlformats.org/officeDocument/2006/relationships/image" Target="../media/image190.wmf"/><Relationship Id="rId23" Type="http://schemas.openxmlformats.org/officeDocument/2006/relationships/image" Target="../media/image194.wmf"/><Relationship Id="rId28" Type="http://schemas.openxmlformats.org/officeDocument/2006/relationships/oleObject" Target="../embeddings/oleObject189.bin"/><Relationship Id="rId10" Type="http://schemas.openxmlformats.org/officeDocument/2006/relationships/oleObject" Target="../embeddings/oleObject180.bin"/><Relationship Id="rId19" Type="http://schemas.openxmlformats.org/officeDocument/2006/relationships/image" Target="../media/image192.wmf"/><Relationship Id="rId31" Type="http://schemas.openxmlformats.org/officeDocument/2006/relationships/image" Target="../media/image198.wmf"/><Relationship Id="rId4" Type="http://schemas.openxmlformats.org/officeDocument/2006/relationships/image" Target="../media/image178.png"/><Relationship Id="rId9" Type="http://schemas.openxmlformats.org/officeDocument/2006/relationships/image" Target="../media/image170.png"/><Relationship Id="rId14" Type="http://schemas.openxmlformats.org/officeDocument/2006/relationships/oleObject" Target="../embeddings/oleObject182.bin"/><Relationship Id="rId22" Type="http://schemas.openxmlformats.org/officeDocument/2006/relationships/oleObject" Target="../embeddings/oleObject186.bin"/><Relationship Id="rId27" Type="http://schemas.openxmlformats.org/officeDocument/2006/relationships/image" Target="../media/image196.wmf"/><Relationship Id="rId30" Type="http://schemas.openxmlformats.org/officeDocument/2006/relationships/oleObject" Target="../embeddings/oleObject190.bin"/><Relationship Id="rId35" Type="http://schemas.openxmlformats.org/officeDocument/2006/relationships/image" Target="../media/image200.wm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203.wmf"/><Relationship Id="rId18" Type="http://schemas.openxmlformats.org/officeDocument/2006/relationships/oleObject" Target="../embeddings/oleObject197.bin"/><Relationship Id="rId26" Type="http://schemas.openxmlformats.org/officeDocument/2006/relationships/oleObject" Target="../embeddings/oleObject201.bin"/><Relationship Id="rId3" Type="http://schemas.openxmlformats.org/officeDocument/2006/relationships/image" Target="../media/image214.png"/><Relationship Id="rId21" Type="http://schemas.openxmlformats.org/officeDocument/2006/relationships/image" Target="../media/image207.wmf"/><Relationship Id="rId7" Type="http://schemas.openxmlformats.org/officeDocument/2006/relationships/audio" Target="../media/audio1.wav"/><Relationship Id="rId12" Type="http://schemas.openxmlformats.org/officeDocument/2006/relationships/oleObject" Target="../embeddings/oleObject194.bin"/><Relationship Id="rId17" Type="http://schemas.openxmlformats.org/officeDocument/2006/relationships/image" Target="../media/image205.wmf"/><Relationship Id="rId25" Type="http://schemas.openxmlformats.org/officeDocument/2006/relationships/image" Target="../media/image209.wmf"/><Relationship Id="rId33" Type="http://schemas.openxmlformats.org/officeDocument/2006/relationships/image" Target="../media/image213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196.bin"/><Relationship Id="rId20" Type="http://schemas.openxmlformats.org/officeDocument/2006/relationships/oleObject" Target="../embeddings/oleObject198.bin"/><Relationship Id="rId29" Type="http://schemas.openxmlformats.org/officeDocument/2006/relationships/image" Target="../media/image211.wmf"/><Relationship Id="rId1" Type="http://schemas.openxmlformats.org/officeDocument/2006/relationships/vmlDrawing" Target="../drawings/vmlDrawing57.vml"/><Relationship Id="rId6" Type="http://schemas.openxmlformats.org/officeDocument/2006/relationships/image" Target="../media/image179.png"/><Relationship Id="rId11" Type="http://schemas.openxmlformats.org/officeDocument/2006/relationships/image" Target="../media/image202.wmf"/><Relationship Id="rId24" Type="http://schemas.openxmlformats.org/officeDocument/2006/relationships/oleObject" Target="../embeddings/oleObject200.bin"/><Relationship Id="rId32" Type="http://schemas.openxmlformats.org/officeDocument/2006/relationships/oleObject" Target="../embeddings/oleObject204.bin"/><Relationship Id="rId5" Type="http://schemas.openxmlformats.org/officeDocument/2006/relationships/image" Target="../media/image171.png"/><Relationship Id="rId15" Type="http://schemas.openxmlformats.org/officeDocument/2006/relationships/image" Target="../media/image204.wmf"/><Relationship Id="rId23" Type="http://schemas.openxmlformats.org/officeDocument/2006/relationships/image" Target="../media/image208.wmf"/><Relationship Id="rId28" Type="http://schemas.openxmlformats.org/officeDocument/2006/relationships/oleObject" Target="../embeddings/oleObject202.bin"/><Relationship Id="rId10" Type="http://schemas.openxmlformats.org/officeDocument/2006/relationships/oleObject" Target="../embeddings/oleObject193.bin"/><Relationship Id="rId19" Type="http://schemas.openxmlformats.org/officeDocument/2006/relationships/image" Target="../media/image206.wmf"/><Relationship Id="rId31" Type="http://schemas.openxmlformats.org/officeDocument/2006/relationships/image" Target="../media/image212.wmf"/><Relationship Id="rId4" Type="http://schemas.openxmlformats.org/officeDocument/2006/relationships/image" Target="../media/image178.png"/><Relationship Id="rId9" Type="http://schemas.openxmlformats.org/officeDocument/2006/relationships/image" Target="../media/image170.png"/><Relationship Id="rId14" Type="http://schemas.openxmlformats.org/officeDocument/2006/relationships/oleObject" Target="../embeddings/oleObject195.bin"/><Relationship Id="rId22" Type="http://schemas.openxmlformats.org/officeDocument/2006/relationships/oleObject" Target="../embeddings/oleObject199.bin"/><Relationship Id="rId27" Type="http://schemas.openxmlformats.org/officeDocument/2006/relationships/image" Target="../media/image210.wmf"/><Relationship Id="rId30" Type="http://schemas.openxmlformats.org/officeDocument/2006/relationships/oleObject" Target="../embeddings/oleObject203.bin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oleObject" Target="../embeddings/oleObject207.bin"/><Relationship Id="rId18" Type="http://schemas.openxmlformats.org/officeDocument/2006/relationships/image" Target="../media/image219.wmf"/><Relationship Id="rId26" Type="http://schemas.openxmlformats.org/officeDocument/2006/relationships/image" Target="../media/image223.wmf"/><Relationship Id="rId3" Type="http://schemas.openxmlformats.org/officeDocument/2006/relationships/image" Target="../media/image178.png"/><Relationship Id="rId21" Type="http://schemas.openxmlformats.org/officeDocument/2006/relationships/oleObject" Target="../embeddings/oleObject211.bin"/><Relationship Id="rId7" Type="http://schemas.openxmlformats.org/officeDocument/2006/relationships/image" Target="../media/image180.png"/><Relationship Id="rId12" Type="http://schemas.openxmlformats.org/officeDocument/2006/relationships/image" Target="../media/image216.wmf"/><Relationship Id="rId17" Type="http://schemas.openxmlformats.org/officeDocument/2006/relationships/oleObject" Target="../embeddings/oleObject209.bin"/><Relationship Id="rId25" Type="http://schemas.openxmlformats.org/officeDocument/2006/relationships/oleObject" Target="../embeddings/oleObject213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18.wmf"/><Relationship Id="rId20" Type="http://schemas.openxmlformats.org/officeDocument/2006/relationships/image" Target="../media/image220.wmf"/><Relationship Id="rId1" Type="http://schemas.openxmlformats.org/officeDocument/2006/relationships/vmlDrawing" Target="../drawings/vmlDrawing58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206.bin"/><Relationship Id="rId24" Type="http://schemas.openxmlformats.org/officeDocument/2006/relationships/image" Target="../media/image222.wmf"/><Relationship Id="rId5" Type="http://schemas.openxmlformats.org/officeDocument/2006/relationships/image" Target="../media/image179.png"/><Relationship Id="rId15" Type="http://schemas.openxmlformats.org/officeDocument/2006/relationships/oleObject" Target="../embeddings/oleObject208.bin"/><Relationship Id="rId23" Type="http://schemas.openxmlformats.org/officeDocument/2006/relationships/oleObject" Target="../embeddings/oleObject212.bin"/><Relationship Id="rId28" Type="http://schemas.openxmlformats.org/officeDocument/2006/relationships/image" Target="../media/image224.wmf"/><Relationship Id="rId10" Type="http://schemas.openxmlformats.org/officeDocument/2006/relationships/image" Target="../media/image215.wmf"/><Relationship Id="rId19" Type="http://schemas.openxmlformats.org/officeDocument/2006/relationships/oleObject" Target="../embeddings/oleObject210.bin"/><Relationship Id="rId4" Type="http://schemas.openxmlformats.org/officeDocument/2006/relationships/image" Target="../media/image171.png"/><Relationship Id="rId9" Type="http://schemas.openxmlformats.org/officeDocument/2006/relationships/oleObject" Target="../embeddings/oleObject205.bin"/><Relationship Id="rId14" Type="http://schemas.openxmlformats.org/officeDocument/2006/relationships/image" Target="../media/image217.wmf"/><Relationship Id="rId22" Type="http://schemas.openxmlformats.org/officeDocument/2006/relationships/image" Target="../media/image221.wmf"/><Relationship Id="rId27" Type="http://schemas.openxmlformats.org/officeDocument/2006/relationships/oleObject" Target="../embeddings/oleObject214.bin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226.wmf"/><Relationship Id="rId18" Type="http://schemas.openxmlformats.org/officeDocument/2006/relationships/oleObject" Target="../embeddings/oleObject219.bin"/><Relationship Id="rId26" Type="http://schemas.openxmlformats.org/officeDocument/2006/relationships/oleObject" Target="../embeddings/oleObject223.bin"/><Relationship Id="rId3" Type="http://schemas.openxmlformats.org/officeDocument/2006/relationships/image" Target="../media/image178.png"/><Relationship Id="rId21" Type="http://schemas.openxmlformats.org/officeDocument/2006/relationships/image" Target="../media/image230.wmf"/><Relationship Id="rId7" Type="http://schemas.openxmlformats.org/officeDocument/2006/relationships/image" Target="../media/image180.png"/><Relationship Id="rId12" Type="http://schemas.openxmlformats.org/officeDocument/2006/relationships/oleObject" Target="../embeddings/oleObject216.bin"/><Relationship Id="rId17" Type="http://schemas.openxmlformats.org/officeDocument/2006/relationships/image" Target="../media/image228.wmf"/><Relationship Id="rId25" Type="http://schemas.openxmlformats.org/officeDocument/2006/relationships/image" Target="../media/image232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18.bin"/><Relationship Id="rId20" Type="http://schemas.openxmlformats.org/officeDocument/2006/relationships/oleObject" Target="../embeddings/oleObject220.bin"/><Relationship Id="rId1" Type="http://schemas.openxmlformats.org/officeDocument/2006/relationships/vmlDrawing" Target="../drawings/vmlDrawing59.vml"/><Relationship Id="rId6" Type="http://schemas.openxmlformats.org/officeDocument/2006/relationships/audio" Target="../media/audio1.wav"/><Relationship Id="rId11" Type="http://schemas.openxmlformats.org/officeDocument/2006/relationships/image" Target="../media/image225.wmf"/><Relationship Id="rId24" Type="http://schemas.openxmlformats.org/officeDocument/2006/relationships/oleObject" Target="../embeddings/oleObject222.bin"/><Relationship Id="rId5" Type="http://schemas.openxmlformats.org/officeDocument/2006/relationships/image" Target="../media/image179.png"/><Relationship Id="rId15" Type="http://schemas.openxmlformats.org/officeDocument/2006/relationships/image" Target="../media/image227.wmf"/><Relationship Id="rId23" Type="http://schemas.openxmlformats.org/officeDocument/2006/relationships/image" Target="../media/image231.wmf"/><Relationship Id="rId10" Type="http://schemas.openxmlformats.org/officeDocument/2006/relationships/oleObject" Target="../embeddings/oleObject215.bin"/><Relationship Id="rId19" Type="http://schemas.openxmlformats.org/officeDocument/2006/relationships/image" Target="../media/image229.wmf"/><Relationship Id="rId4" Type="http://schemas.openxmlformats.org/officeDocument/2006/relationships/image" Target="../media/image171.png"/><Relationship Id="rId9" Type="http://schemas.openxmlformats.org/officeDocument/2006/relationships/image" Target="../media/image234.png"/><Relationship Id="rId14" Type="http://schemas.openxmlformats.org/officeDocument/2006/relationships/oleObject" Target="../embeddings/oleObject217.bin"/><Relationship Id="rId22" Type="http://schemas.openxmlformats.org/officeDocument/2006/relationships/oleObject" Target="../embeddings/oleObject221.bin"/><Relationship Id="rId27" Type="http://schemas.openxmlformats.org/officeDocument/2006/relationships/image" Target="../media/image233.wmf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236.wmf"/><Relationship Id="rId18" Type="http://schemas.openxmlformats.org/officeDocument/2006/relationships/oleObject" Target="../embeddings/oleObject228.bin"/><Relationship Id="rId26" Type="http://schemas.openxmlformats.org/officeDocument/2006/relationships/oleObject" Target="../embeddings/oleObject232.bin"/><Relationship Id="rId3" Type="http://schemas.openxmlformats.org/officeDocument/2006/relationships/image" Target="../media/image178.png"/><Relationship Id="rId21" Type="http://schemas.openxmlformats.org/officeDocument/2006/relationships/image" Target="../media/image240.wmf"/><Relationship Id="rId7" Type="http://schemas.openxmlformats.org/officeDocument/2006/relationships/image" Target="../media/image180.png"/><Relationship Id="rId12" Type="http://schemas.openxmlformats.org/officeDocument/2006/relationships/oleObject" Target="../embeddings/oleObject225.bin"/><Relationship Id="rId17" Type="http://schemas.openxmlformats.org/officeDocument/2006/relationships/image" Target="../media/image238.wmf"/><Relationship Id="rId25" Type="http://schemas.openxmlformats.org/officeDocument/2006/relationships/image" Target="../media/image242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27.bin"/><Relationship Id="rId20" Type="http://schemas.openxmlformats.org/officeDocument/2006/relationships/oleObject" Target="../embeddings/oleObject229.bin"/><Relationship Id="rId1" Type="http://schemas.openxmlformats.org/officeDocument/2006/relationships/vmlDrawing" Target="../drawings/vmlDrawing60.vml"/><Relationship Id="rId6" Type="http://schemas.openxmlformats.org/officeDocument/2006/relationships/audio" Target="../media/audio1.wav"/><Relationship Id="rId11" Type="http://schemas.openxmlformats.org/officeDocument/2006/relationships/image" Target="../media/image235.wmf"/><Relationship Id="rId24" Type="http://schemas.openxmlformats.org/officeDocument/2006/relationships/oleObject" Target="../embeddings/oleObject231.bin"/><Relationship Id="rId5" Type="http://schemas.openxmlformats.org/officeDocument/2006/relationships/image" Target="../media/image179.png"/><Relationship Id="rId15" Type="http://schemas.openxmlformats.org/officeDocument/2006/relationships/image" Target="../media/image237.wmf"/><Relationship Id="rId23" Type="http://schemas.openxmlformats.org/officeDocument/2006/relationships/image" Target="../media/image241.wmf"/><Relationship Id="rId10" Type="http://schemas.openxmlformats.org/officeDocument/2006/relationships/oleObject" Target="../embeddings/oleObject224.bin"/><Relationship Id="rId19" Type="http://schemas.openxmlformats.org/officeDocument/2006/relationships/image" Target="../media/image239.wmf"/><Relationship Id="rId4" Type="http://schemas.openxmlformats.org/officeDocument/2006/relationships/image" Target="../media/image171.png"/><Relationship Id="rId9" Type="http://schemas.openxmlformats.org/officeDocument/2006/relationships/image" Target="../media/image244.png"/><Relationship Id="rId14" Type="http://schemas.openxmlformats.org/officeDocument/2006/relationships/oleObject" Target="../embeddings/oleObject226.bin"/><Relationship Id="rId22" Type="http://schemas.openxmlformats.org/officeDocument/2006/relationships/oleObject" Target="../embeddings/oleObject230.bin"/><Relationship Id="rId27" Type="http://schemas.openxmlformats.org/officeDocument/2006/relationships/image" Target="../media/image243.wmf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oleObject" Target="../embeddings/oleObject235.bin"/><Relationship Id="rId18" Type="http://schemas.openxmlformats.org/officeDocument/2006/relationships/image" Target="../media/image249.wmf"/><Relationship Id="rId26" Type="http://schemas.openxmlformats.org/officeDocument/2006/relationships/image" Target="../media/image253.wmf"/><Relationship Id="rId3" Type="http://schemas.openxmlformats.org/officeDocument/2006/relationships/image" Target="../media/image178.png"/><Relationship Id="rId21" Type="http://schemas.openxmlformats.org/officeDocument/2006/relationships/oleObject" Target="../embeddings/oleObject239.bin"/><Relationship Id="rId7" Type="http://schemas.openxmlformats.org/officeDocument/2006/relationships/image" Target="../media/image180.png"/><Relationship Id="rId12" Type="http://schemas.openxmlformats.org/officeDocument/2006/relationships/image" Target="../media/image246.wmf"/><Relationship Id="rId17" Type="http://schemas.openxmlformats.org/officeDocument/2006/relationships/oleObject" Target="../embeddings/oleObject237.bin"/><Relationship Id="rId25" Type="http://schemas.openxmlformats.org/officeDocument/2006/relationships/oleObject" Target="../embeddings/oleObject241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48.wmf"/><Relationship Id="rId20" Type="http://schemas.openxmlformats.org/officeDocument/2006/relationships/image" Target="../media/image250.wmf"/><Relationship Id="rId29" Type="http://schemas.openxmlformats.org/officeDocument/2006/relationships/image" Target="../media/image254.png"/><Relationship Id="rId1" Type="http://schemas.openxmlformats.org/officeDocument/2006/relationships/vmlDrawing" Target="../drawings/vmlDrawing61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234.bin"/><Relationship Id="rId24" Type="http://schemas.openxmlformats.org/officeDocument/2006/relationships/image" Target="../media/image252.wmf"/><Relationship Id="rId5" Type="http://schemas.openxmlformats.org/officeDocument/2006/relationships/image" Target="../media/image179.png"/><Relationship Id="rId15" Type="http://schemas.openxmlformats.org/officeDocument/2006/relationships/oleObject" Target="../embeddings/oleObject236.bin"/><Relationship Id="rId23" Type="http://schemas.openxmlformats.org/officeDocument/2006/relationships/oleObject" Target="../embeddings/oleObject240.bin"/><Relationship Id="rId28" Type="http://schemas.openxmlformats.org/officeDocument/2006/relationships/audio" Target="../media/audio2.wav"/><Relationship Id="rId10" Type="http://schemas.openxmlformats.org/officeDocument/2006/relationships/image" Target="../media/image245.wmf"/><Relationship Id="rId19" Type="http://schemas.openxmlformats.org/officeDocument/2006/relationships/oleObject" Target="../embeddings/oleObject238.bin"/><Relationship Id="rId4" Type="http://schemas.openxmlformats.org/officeDocument/2006/relationships/image" Target="../media/image171.png"/><Relationship Id="rId9" Type="http://schemas.openxmlformats.org/officeDocument/2006/relationships/oleObject" Target="../embeddings/oleObject233.bin"/><Relationship Id="rId14" Type="http://schemas.openxmlformats.org/officeDocument/2006/relationships/image" Target="../media/image247.wmf"/><Relationship Id="rId22" Type="http://schemas.openxmlformats.org/officeDocument/2006/relationships/image" Target="../media/image251.wmf"/><Relationship Id="rId27" Type="http://schemas.openxmlformats.org/officeDocument/2006/relationships/slide" Target="slide40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oleObject" Target="../embeddings/oleObject244.bin"/><Relationship Id="rId3" Type="http://schemas.openxmlformats.org/officeDocument/2006/relationships/image" Target="../media/image178.png"/><Relationship Id="rId7" Type="http://schemas.openxmlformats.org/officeDocument/2006/relationships/image" Target="../media/image180.png"/><Relationship Id="rId12" Type="http://schemas.openxmlformats.org/officeDocument/2006/relationships/image" Target="../media/image256.wmf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58.wmf"/><Relationship Id="rId1" Type="http://schemas.openxmlformats.org/officeDocument/2006/relationships/vmlDrawing" Target="../drawings/vmlDrawing62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243.bin"/><Relationship Id="rId5" Type="http://schemas.openxmlformats.org/officeDocument/2006/relationships/image" Target="../media/image179.png"/><Relationship Id="rId15" Type="http://schemas.openxmlformats.org/officeDocument/2006/relationships/oleObject" Target="../embeddings/oleObject245.bin"/><Relationship Id="rId10" Type="http://schemas.openxmlformats.org/officeDocument/2006/relationships/image" Target="../media/image255.wmf"/><Relationship Id="rId4" Type="http://schemas.openxmlformats.org/officeDocument/2006/relationships/image" Target="../media/image171.png"/><Relationship Id="rId9" Type="http://schemas.openxmlformats.org/officeDocument/2006/relationships/oleObject" Target="../embeddings/oleObject242.bin"/><Relationship Id="rId14" Type="http://schemas.openxmlformats.org/officeDocument/2006/relationships/image" Target="../media/image257.wmf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6.bin"/><Relationship Id="rId13" Type="http://schemas.openxmlformats.org/officeDocument/2006/relationships/oleObject" Target="../embeddings/oleObject248.bin"/><Relationship Id="rId18" Type="http://schemas.openxmlformats.org/officeDocument/2006/relationships/image" Target="../media/image263.wmf"/><Relationship Id="rId3" Type="http://schemas.openxmlformats.org/officeDocument/2006/relationships/image" Target="../media/image178.png"/><Relationship Id="rId7" Type="http://schemas.openxmlformats.org/officeDocument/2006/relationships/image" Target="../media/image170.png"/><Relationship Id="rId12" Type="http://schemas.openxmlformats.org/officeDocument/2006/relationships/image" Target="../media/image179.png"/><Relationship Id="rId17" Type="http://schemas.openxmlformats.org/officeDocument/2006/relationships/oleObject" Target="../embeddings/oleObject250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62.wmf"/><Relationship Id="rId20" Type="http://schemas.openxmlformats.org/officeDocument/2006/relationships/image" Target="../media/image264.wmf"/><Relationship Id="rId1" Type="http://schemas.openxmlformats.org/officeDocument/2006/relationships/vmlDrawing" Target="../drawings/vmlDrawing63.vml"/><Relationship Id="rId6" Type="http://schemas.openxmlformats.org/officeDocument/2006/relationships/image" Target="../media/image180.png"/><Relationship Id="rId11" Type="http://schemas.openxmlformats.org/officeDocument/2006/relationships/image" Target="../media/image260.wmf"/><Relationship Id="rId5" Type="http://schemas.openxmlformats.org/officeDocument/2006/relationships/audio" Target="../media/audio1.wav"/><Relationship Id="rId15" Type="http://schemas.openxmlformats.org/officeDocument/2006/relationships/oleObject" Target="../embeddings/oleObject249.bin"/><Relationship Id="rId10" Type="http://schemas.openxmlformats.org/officeDocument/2006/relationships/oleObject" Target="../embeddings/oleObject247.bin"/><Relationship Id="rId19" Type="http://schemas.openxmlformats.org/officeDocument/2006/relationships/oleObject" Target="../embeddings/oleObject251.bin"/><Relationship Id="rId4" Type="http://schemas.openxmlformats.org/officeDocument/2006/relationships/image" Target="../media/image171.png"/><Relationship Id="rId9" Type="http://schemas.openxmlformats.org/officeDocument/2006/relationships/image" Target="../media/image259.wmf"/><Relationship Id="rId14" Type="http://schemas.openxmlformats.org/officeDocument/2006/relationships/image" Target="../media/image261.wmf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266.wmf"/><Relationship Id="rId18" Type="http://schemas.openxmlformats.org/officeDocument/2006/relationships/oleObject" Target="../embeddings/oleObject256.bin"/><Relationship Id="rId3" Type="http://schemas.openxmlformats.org/officeDocument/2006/relationships/image" Target="../media/image178.png"/><Relationship Id="rId21" Type="http://schemas.openxmlformats.org/officeDocument/2006/relationships/image" Target="../media/image270.wmf"/><Relationship Id="rId7" Type="http://schemas.openxmlformats.org/officeDocument/2006/relationships/image" Target="../media/image180.png"/><Relationship Id="rId12" Type="http://schemas.openxmlformats.org/officeDocument/2006/relationships/oleObject" Target="../embeddings/oleObject253.bin"/><Relationship Id="rId17" Type="http://schemas.openxmlformats.org/officeDocument/2006/relationships/image" Target="../media/image268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55.bin"/><Relationship Id="rId20" Type="http://schemas.openxmlformats.org/officeDocument/2006/relationships/oleObject" Target="../embeddings/oleObject257.bin"/><Relationship Id="rId1" Type="http://schemas.openxmlformats.org/officeDocument/2006/relationships/vmlDrawing" Target="../drawings/vmlDrawing64.vml"/><Relationship Id="rId6" Type="http://schemas.openxmlformats.org/officeDocument/2006/relationships/audio" Target="../media/audio1.wav"/><Relationship Id="rId11" Type="http://schemas.openxmlformats.org/officeDocument/2006/relationships/image" Target="../media/image265.wmf"/><Relationship Id="rId5" Type="http://schemas.openxmlformats.org/officeDocument/2006/relationships/image" Target="../media/image179.png"/><Relationship Id="rId15" Type="http://schemas.openxmlformats.org/officeDocument/2006/relationships/image" Target="../media/image267.wmf"/><Relationship Id="rId23" Type="http://schemas.openxmlformats.org/officeDocument/2006/relationships/image" Target="../media/image271.wmf"/><Relationship Id="rId10" Type="http://schemas.openxmlformats.org/officeDocument/2006/relationships/oleObject" Target="../embeddings/oleObject252.bin"/><Relationship Id="rId19" Type="http://schemas.openxmlformats.org/officeDocument/2006/relationships/image" Target="../media/image269.wmf"/><Relationship Id="rId4" Type="http://schemas.openxmlformats.org/officeDocument/2006/relationships/image" Target="../media/image171.png"/><Relationship Id="rId9" Type="http://schemas.openxmlformats.org/officeDocument/2006/relationships/image" Target="../media/image272.png"/><Relationship Id="rId14" Type="http://schemas.openxmlformats.org/officeDocument/2006/relationships/oleObject" Target="../embeddings/oleObject254.bin"/><Relationship Id="rId22" Type="http://schemas.openxmlformats.org/officeDocument/2006/relationships/oleObject" Target="../embeddings/oleObject258.bin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oleObject" Target="../embeddings/oleObject261.bin"/><Relationship Id="rId18" Type="http://schemas.openxmlformats.org/officeDocument/2006/relationships/image" Target="../media/image277.wmf"/><Relationship Id="rId3" Type="http://schemas.openxmlformats.org/officeDocument/2006/relationships/image" Target="../media/image178.png"/><Relationship Id="rId21" Type="http://schemas.openxmlformats.org/officeDocument/2006/relationships/oleObject" Target="../embeddings/oleObject265.bin"/><Relationship Id="rId7" Type="http://schemas.openxmlformats.org/officeDocument/2006/relationships/image" Target="../media/image180.png"/><Relationship Id="rId12" Type="http://schemas.openxmlformats.org/officeDocument/2006/relationships/image" Target="../media/image274.wmf"/><Relationship Id="rId17" Type="http://schemas.openxmlformats.org/officeDocument/2006/relationships/oleObject" Target="../embeddings/oleObject263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76.wmf"/><Relationship Id="rId20" Type="http://schemas.openxmlformats.org/officeDocument/2006/relationships/image" Target="../media/image278.wmf"/><Relationship Id="rId1" Type="http://schemas.openxmlformats.org/officeDocument/2006/relationships/vmlDrawing" Target="../drawings/vmlDrawing65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260.bin"/><Relationship Id="rId24" Type="http://schemas.openxmlformats.org/officeDocument/2006/relationships/image" Target="../media/image280.wmf"/><Relationship Id="rId5" Type="http://schemas.openxmlformats.org/officeDocument/2006/relationships/image" Target="../media/image179.png"/><Relationship Id="rId15" Type="http://schemas.openxmlformats.org/officeDocument/2006/relationships/oleObject" Target="../embeddings/oleObject262.bin"/><Relationship Id="rId23" Type="http://schemas.openxmlformats.org/officeDocument/2006/relationships/oleObject" Target="../embeddings/oleObject266.bin"/><Relationship Id="rId10" Type="http://schemas.openxmlformats.org/officeDocument/2006/relationships/image" Target="../media/image273.wmf"/><Relationship Id="rId19" Type="http://schemas.openxmlformats.org/officeDocument/2006/relationships/oleObject" Target="../embeddings/oleObject264.bin"/><Relationship Id="rId4" Type="http://schemas.openxmlformats.org/officeDocument/2006/relationships/image" Target="../media/image171.png"/><Relationship Id="rId9" Type="http://schemas.openxmlformats.org/officeDocument/2006/relationships/oleObject" Target="../embeddings/oleObject259.bin"/><Relationship Id="rId14" Type="http://schemas.openxmlformats.org/officeDocument/2006/relationships/image" Target="../media/image275.wmf"/><Relationship Id="rId22" Type="http://schemas.openxmlformats.org/officeDocument/2006/relationships/image" Target="../media/image27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19.wmf"/><Relationship Id="rId3" Type="http://schemas.openxmlformats.org/officeDocument/2006/relationships/image" Target="../media/image20.png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8.wmf"/><Relationship Id="rId5" Type="http://schemas.openxmlformats.org/officeDocument/2006/relationships/image" Target="../media/image16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7.wmf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oleObject" Target="../embeddings/oleObject269.bin"/><Relationship Id="rId18" Type="http://schemas.openxmlformats.org/officeDocument/2006/relationships/image" Target="../media/image285.wmf"/><Relationship Id="rId3" Type="http://schemas.openxmlformats.org/officeDocument/2006/relationships/image" Target="../media/image178.png"/><Relationship Id="rId21" Type="http://schemas.openxmlformats.org/officeDocument/2006/relationships/oleObject" Target="../embeddings/oleObject273.bin"/><Relationship Id="rId7" Type="http://schemas.openxmlformats.org/officeDocument/2006/relationships/image" Target="../media/image180.png"/><Relationship Id="rId12" Type="http://schemas.openxmlformats.org/officeDocument/2006/relationships/image" Target="../media/image282.wmf"/><Relationship Id="rId17" Type="http://schemas.openxmlformats.org/officeDocument/2006/relationships/oleObject" Target="../embeddings/oleObject271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84.wmf"/><Relationship Id="rId20" Type="http://schemas.openxmlformats.org/officeDocument/2006/relationships/image" Target="../media/image286.wmf"/><Relationship Id="rId1" Type="http://schemas.openxmlformats.org/officeDocument/2006/relationships/vmlDrawing" Target="../drawings/vmlDrawing66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268.bin"/><Relationship Id="rId5" Type="http://schemas.openxmlformats.org/officeDocument/2006/relationships/image" Target="../media/image179.png"/><Relationship Id="rId15" Type="http://schemas.openxmlformats.org/officeDocument/2006/relationships/oleObject" Target="../embeddings/oleObject270.bin"/><Relationship Id="rId10" Type="http://schemas.openxmlformats.org/officeDocument/2006/relationships/image" Target="../media/image281.wmf"/><Relationship Id="rId19" Type="http://schemas.openxmlformats.org/officeDocument/2006/relationships/oleObject" Target="../embeddings/oleObject272.bin"/><Relationship Id="rId4" Type="http://schemas.openxmlformats.org/officeDocument/2006/relationships/image" Target="../media/image171.png"/><Relationship Id="rId9" Type="http://schemas.openxmlformats.org/officeDocument/2006/relationships/oleObject" Target="../embeddings/oleObject267.bin"/><Relationship Id="rId14" Type="http://schemas.openxmlformats.org/officeDocument/2006/relationships/image" Target="../media/image283.wmf"/><Relationship Id="rId22" Type="http://schemas.openxmlformats.org/officeDocument/2006/relationships/image" Target="../media/image287.wmf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oleObject" Target="../embeddings/oleObject276.bin"/><Relationship Id="rId18" Type="http://schemas.openxmlformats.org/officeDocument/2006/relationships/image" Target="../media/image292.wmf"/><Relationship Id="rId3" Type="http://schemas.openxmlformats.org/officeDocument/2006/relationships/image" Target="../media/image178.png"/><Relationship Id="rId21" Type="http://schemas.openxmlformats.org/officeDocument/2006/relationships/oleObject" Target="../embeddings/oleObject280.bin"/><Relationship Id="rId7" Type="http://schemas.openxmlformats.org/officeDocument/2006/relationships/image" Target="../media/image180.png"/><Relationship Id="rId12" Type="http://schemas.openxmlformats.org/officeDocument/2006/relationships/image" Target="../media/image289.wmf"/><Relationship Id="rId17" Type="http://schemas.openxmlformats.org/officeDocument/2006/relationships/oleObject" Target="../embeddings/oleObject278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91.wmf"/><Relationship Id="rId20" Type="http://schemas.openxmlformats.org/officeDocument/2006/relationships/image" Target="../media/image293.wmf"/><Relationship Id="rId1" Type="http://schemas.openxmlformats.org/officeDocument/2006/relationships/vmlDrawing" Target="../drawings/vmlDrawing67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275.bin"/><Relationship Id="rId24" Type="http://schemas.openxmlformats.org/officeDocument/2006/relationships/image" Target="../media/image295.wmf"/><Relationship Id="rId5" Type="http://schemas.openxmlformats.org/officeDocument/2006/relationships/image" Target="../media/image179.png"/><Relationship Id="rId15" Type="http://schemas.openxmlformats.org/officeDocument/2006/relationships/oleObject" Target="../embeddings/oleObject277.bin"/><Relationship Id="rId23" Type="http://schemas.openxmlformats.org/officeDocument/2006/relationships/oleObject" Target="../embeddings/oleObject281.bin"/><Relationship Id="rId10" Type="http://schemas.openxmlformats.org/officeDocument/2006/relationships/image" Target="../media/image288.wmf"/><Relationship Id="rId19" Type="http://schemas.openxmlformats.org/officeDocument/2006/relationships/oleObject" Target="../embeddings/oleObject279.bin"/><Relationship Id="rId4" Type="http://schemas.openxmlformats.org/officeDocument/2006/relationships/image" Target="../media/image171.png"/><Relationship Id="rId9" Type="http://schemas.openxmlformats.org/officeDocument/2006/relationships/oleObject" Target="../embeddings/oleObject274.bin"/><Relationship Id="rId14" Type="http://schemas.openxmlformats.org/officeDocument/2006/relationships/image" Target="../media/image290.wmf"/><Relationship Id="rId22" Type="http://schemas.openxmlformats.org/officeDocument/2006/relationships/image" Target="../media/image294.wmf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297.wmf"/><Relationship Id="rId18" Type="http://schemas.openxmlformats.org/officeDocument/2006/relationships/oleObject" Target="../embeddings/oleObject286.bin"/><Relationship Id="rId26" Type="http://schemas.openxmlformats.org/officeDocument/2006/relationships/oleObject" Target="../embeddings/oleObject290.bin"/><Relationship Id="rId3" Type="http://schemas.openxmlformats.org/officeDocument/2006/relationships/image" Target="../media/image178.png"/><Relationship Id="rId21" Type="http://schemas.openxmlformats.org/officeDocument/2006/relationships/image" Target="../media/image301.wmf"/><Relationship Id="rId7" Type="http://schemas.openxmlformats.org/officeDocument/2006/relationships/image" Target="../media/image180.png"/><Relationship Id="rId12" Type="http://schemas.openxmlformats.org/officeDocument/2006/relationships/oleObject" Target="../embeddings/oleObject283.bin"/><Relationship Id="rId17" Type="http://schemas.openxmlformats.org/officeDocument/2006/relationships/image" Target="../media/image299.wmf"/><Relationship Id="rId25" Type="http://schemas.openxmlformats.org/officeDocument/2006/relationships/image" Target="../media/image303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85.bin"/><Relationship Id="rId20" Type="http://schemas.openxmlformats.org/officeDocument/2006/relationships/oleObject" Target="../embeddings/oleObject287.bin"/><Relationship Id="rId29" Type="http://schemas.openxmlformats.org/officeDocument/2006/relationships/image" Target="../media/image305.wmf"/><Relationship Id="rId1" Type="http://schemas.openxmlformats.org/officeDocument/2006/relationships/vmlDrawing" Target="../drawings/vmlDrawing68.vml"/><Relationship Id="rId6" Type="http://schemas.openxmlformats.org/officeDocument/2006/relationships/audio" Target="../media/audio1.wav"/><Relationship Id="rId11" Type="http://schemas.openxmlformats.org/officeDocument/2006/relationships/image" Target="../media/image306.png"/><Relationship Id="rId24" Type="http://schemas.openxmlformats.org/officeDocument/2006/relationships/oleObject" Target="../embeddings/oleObject289.bin"/><Relationship Id="rId32" Type="http://schemas.openxmlformats.org/officeDocument/2006/relationships/image" Target="../media/image254.png"/><Relationship Id="rId5" Type="http://schemas.openxmlformats.org/officeDocument/2006/relationships/image" Target="../media/image179.png"/><Relationship Id="rId15" Type="http://schemas.openxmlformats.org/officeDocument/2006/relationships/image" Target="../media/image298.wmf"/><Relationship Id="rId23" Type="http://schemas.openxmlformats.org/officeDocument/2006/relationships/image" Target="../media/image302.wmf"/><Relationship Id="rId28" Type="http://schemas.openxmlformats.org/officeDocument/2006/relationships/oleObject" Target="../embeddings/oleObject291.bin"/><Relationship Id="rId10" Type="http://schemas.openxmlformats.org/officeDocument/2006/relationships/image" Target="../media/image296.wmf"/><Relationship Id="rId19" Type="http://schemas.openxmlformats.org/officeDocument/2006/relationships/image" Target="../media/image300.wmf"/><Relationship Id="rId31" Type="http://schemas.openxmlformats.org/officeDocument/2006/relationships/audio" Target="../media/audio2.wav"/><Relationship Id="rId4" Type="http://schemas.openxmlformats.org/officeDocument/2006/relationships/image" Target="../media/image171.png"/><Relationship Id="rId9" Type="http://schemas.openxmlformats.org/officeDocument/2006/relationships/oleObject" Target="../embeddings/oleObject282.bin"/><Relationship Id="rId14" Type="http://schemas.openxmlformats.org/officeDocument/2006/relationships/oleObject" Target="../embeddings/oleObject284.bin"/><Relationship Id="rId22" Type="http://schemas.openxmlformats.org/officeDocument/2006/relationships/oleObject" Target="../embeddings/oleObject288.bin"/><Relationship Id="rId27" Type="http://schemas.openxmlformats.org/officeDocument/2006/relationships/image" Target="../media/image304.wmf"/><Relationship Id="rId30" Type="http://schemas.openxmlformats.org/officeDocument/2006/relationships/slide" Target="slide4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0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audio" Target="../media/audio2.wav"/><Relationship Id="rId4" Type="http://schemas.openxmlformats.org/officeDocument/2006/relationships/slide" Target="slide21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png"/><Relationship Id="rId13" Type="http://schemas.openxmlformats.org/officeDocument/2006/relationships/image" Target="../media/image308.wmf"/><Relationship Id="rId18" Type="http://schemas.openxmlformats.org/officeDocument/2006/relationships/oleObject" Target="../embeddings/oleObject296.bin"/><Relationship Id="rId3" Type="http://schemas.openxmlformats.org/officeDocument/2006/relationships/image" Target="../media/image178.png"/><Relationship Id="rId21" Type="http://schemas.openxmlformats.org/officeDocument/2006/relationships/image" Target="../media/image312.wmf"/><Relationship Id="rId7" Type="http://schemas.openxmlformats.org/officeDocument/2006/relationships/image" Target="../media/image170.png"/><Relationship Id="rId12" Type="http://schemas.openxmlformats.org/officeDocument/2006/relationships/oleObject" Target="../embeddings/oleObject293.bin"/><Relationship Id="rId17" Type="http://schemas.openxmlformats.org/officeDocument/2006/relationships/image" Target="../media/image310.wmf"/><Relationship Id="rId25" Type="http://schemas.openxmlformats.org/officeDocument/2006/relationships/image" Target="../media/image314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295.bin"/><Relationship Id="rId20" Type="http://schemas.openxmlformats.org/officeDocument/2006/relationships/oleObject" Target="../embeddings/oleObject297.bin"/><Relationship Id="rId1" Type="http://schemas.openxmlformats.org/officeDocument/2006/relationships/vmlDrawing" Target="../drawings/vmlDrawing69.vml"/><Relationship Id="rId6" Type="http://schemas.openxmlformats.org/officeDocument/2006/relationships/image" Target="../media/image180.png"/><Relationship Id="rId11" Type="http://schemas.openxmlformats.org/officeDocument/2006/relationships/image" Target="../media/image307.wmf"/><Relationship Id="rId24" Type="http://schemas.openxmlformats.org/officeDocument/2006/relationships/oleObject" Target="../embeddings/oleObject299.bin"/><Relationship Id="rId5" Type="http://schemas.openxmlformats.org/officeDocument/2006/relationships/audio" Target="../media/audio1.wav"/><Relationship Id="rId15" Type="http://schemas.openxmlformats.org/officeDocument/2006/relationships/image" Target="../media/image309.wmf"/><Relationship Id="rId23" Type="http://schemas.openxmlformats.org/officeDocument/2006/relationships/image" Target="../media/image313.wmf"/><Relationship Id="rId10" Type="http://schemas.openxmlformats.org/officeDocument/2006/relationships/oleObject" Target="../embeddings/oleObject292.bin"/><Relationship Id="rId19" Type="http://schemas.openxmlformats.org/officeDocument/2006/relationships/image" Target="../media/image311.wmf"/><Relationship Id="rId4" Type="http://schemas.openxmlformats.org/officeDocument/2006/relationships/image" Target="../media/image179.png"/><Relationship Id="rId9" Type="http://schemas.openxmlformats.org/officeDocument/2006/relationships/image" Target="../media/image171.png"/><Relationship Id="rId14" Type="http://schemas.openxmlformats.org/officeDocument/2006/relationships/oleObject" Target="../embeddings/oleObject294.bin"/><Relationship Id="rId22" Type="http://schemas.openxmlformats.org/officeDocument/2006/relationships/oleObject" Target="../embeddings/oleObject298.bin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oleObject" Target="../embeddings/oleObject302.bin"/><Relationship Id="rId18" Type="http://schemas.openxmlformats.org/officeDocument/2006/relationships/image" Target="../media/image320.wmf"/><Relationship Id="rId3" Type="http://schemas.openxmlformats.org/officeDocument/2006/relationships/image" Target="../media/image178.png"/><Relationship Id="rId21" Type="http://schemas.openxmlformats.org/officeDocument/2006/relationships/oleObject" Target="../embeddings/oleObject306.bin"/><Relationship Id="rId7" Type="http://schemas.openxmlformats.org/officeDocument/2006/relationships/image" Target="../media/image171.png"/><Relationship Id="rId12" Type="http://schemas.openxmlformats.org/officeDocument/2006/relationships/image" Target="../media/image317.wmf"/><Relationship Id="rId17" Type="http://schemas.openxmlformats.org/officeDocument/2006/relationships/oleObject" Target="../embeddings/oleObject304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19.wmf"/><Relationship Id="rId20" Type="http://schemas.openxmlformats.org/officeDocument/2006/relationships/image" Target="../media/image321.wmf"/><Relationship Id="rId1" Type="http://schemas.openxmlformats.org/officeDocument/2006/relationships/vmlDrawing" Target="../drawings/vmlDrawing70.vml"/><Relationship Id="rId6" Type="http://schemas.openxmlformats.org/officeDocument/2006/relationships/image" Target="../media/image170.png"/><Relationship Id="rId11" Type="http://schemas.openxmlformats.org/officeDocument/2006/relationships/oleObject" Target="../embeddings/oleObject301.bin"/><Relationship Id="rId5" Type="http://schemas.openxmlformats.org/officeDocument/2006/relationships/image" Target="../media/image180.png"/><Relationship Id="rId15" Type="http://schemas.openxmlformats.org/officeDocument/2006/relationships/oleObject" Target="../embeddings/oleObject303.bin"/><Relationship Id="rId10" Type="http://schemas.openxmlformats.org/officeDocument/2006/relationships/image" Target="../media/image316.wmf"/><Relationship Id="rId19" Type="http://schemas.openxmlformats.org/officeDocument/2006/relationships/oleObject" Target="../embeddings/oleObject305.bin"/><Relationship Id="rId4" Type="http://schemas.openxmlformats.org/officeDocument/2006/relationships/audio" Target="../media/audio1.wav"/><Relationship Id="rId9" Type="http://schemas.openxmlformats.org/officeDocument/2006/relationships/oleObject" Target="../embeddings/oleObject300.bin"/><Relationship Id="rId14" Type="http://schemas.openxmlformats.org/officeDocument/2006/relationships/image" Target="../media/image318.wmf"/><Relationship Id="rId22" Type="http://schemas.openxmlformats.org/officeDocument/2006/relationships/image" Target="../media/image322.wmf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9.png"/><Relationship Id="rId13" Type="http://schemas.openxmlformats.org/officeDocument/2006/relationships/oleObject" Target="../embeddings/oleObject308.bin"/><Relationship Id="rId18" Type="http://schemas.openxmlformats.org/officeDocument/2006/relationships/image" Target="../media/image326.wmf"/><Relationship Id="rId3" Type="http://schemas.openxmlformats.org/officeDocument/2006/relationships/image" Target="../media/image178.png"/><Relationship Id="rId21" Type="http://schemas.openxmlformats.org/officeDocument/2006/relationships/oleObject" Target="../embeddings/oleObject312.bin"/><Relationship Id="rId7" Type="http://schemas.openxmlformats.org/officeDocument/2006/relationships/image" Target="../media/image170.png"/><Relationship Id="rId12" Type="http://schemas.openxmlformats.org/officeDocument/2006/relationships/image" Target="../media/image323.wmf"/><Relationship Id="rId17" Type="http://schemas.openxmlformats.org/officeDocument/2006/relationships/oleObject" Target="../embeddings/oleObject310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25.wmf"/><Relationship Id="rId20" Type="http://schemas.openxmlformats.org/officeDocument/2006/relationships/image" Target="../media/image327.wmf"/><Relationship Id="rId1" Type="http://schemas.openxmlformats.org/officeDocument/2006/relationships/vmlDrawing" Target="../drawings/vmlDrawing71.vml"/><Relationship Id="rId6" Type="http://schemas.openxmlformats.org/officeDocument/2006/relationships/image" Target="../media/image180.png"/><Relationship Id="rId11" Type="http://schemas.openxmlformats.org/officeDocument/2006/relationships/oleObject" Target="../embeddings/oleObject307.bin"/><Relationship Id="rId5" Type="http://schemas.openxmlformats.org/officeDocument/2006/relationships/audio" Target="../media/audio1.wav"/><Relationship Id="rId15" Type="http://schemas.openxmlformats.org/officeDocument/2006/relationships/oleObject" Target="../embeddings/oleObject309.bin"/><Relationship Id="rId10" Type="http://schemas.openxmlformats.org/officeDocument/2006/relationships/image" Target="../media/image171.png"/><Relationship Id="rId19" Type="http://schemas.openxmlformats.org/officeDocument/2006/relationships/oleObject" Target="../embeddings/oleObject311.bin"/><Relationship Id="rId4" Type="http://schemas.openxmlformats.org/officeDocument/2006/relationships/image" Target="../media/image179.png"/><Relationship Id="rId9" Type="http://schemas.openxmlformats.org/officeDocument/2006/relationships/image" Target="../media/image330.png"/><Relationship Id="rId14" Type="http://schemas.openxmlformats.org/officeDocument/2006/relationships/image" Target="../media/image324.wmf"/><Relationship Id="rId22" Type="http://schemas.openxmlformats.org/officeDocument/2006/relationships/image" Target="../media/image328.wmf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3.bin"/><Relationship Id="rId13" Type="http://schemas.openxmlformats.org/officeDocument/2006/relationships/image" Target="../media/image332.wmf"/><Relationship Id="rId18" Type="http://schemas.openxmlformats.org/officeDocument/2006/relationships/oleObject" Target="../embeddings/oleObject317.bin"/><Relationship Id="rId26" Type="http://schemas.openxmlformats.org/officeDocument/2006/relationships/oleObject" Target="../embeddings/oleObject321.bin"/><Relationship Id="rId3" Type="http://schemas.openxmlformats.org/officeDocument/2006/relationships/image" Target="../media/image178.png"/><Relationship Id="rId21" Type="http://schemas.openxmlformats.org/officeDocument/2006/relationships/image" Target="../media/image336.wmf"/><Relationship Id="rId7" Type="http://schemas.openxmlformats.org/officeDocument/2006/relationships/image" Target="../media/image170.png"/><Relationship Id="rId12" Type="http://schemas.openxmlformats.org/officeDocument/2006/relationships/oleObject" Target="../embeddings/oleObject314.bin"/><Relationship Id="rId17" Type="http://schemas.openxmlformats.org/officeDocument/2006/relationships/image" Target="../media/image334.wmf"/><Relationship Id="rId25" Type="http://schemas.openxmlformats.org/officeDocument/2006/relationships/image" Target="../media/image338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316.bin"/><Relationship Id="rId20" Type="http://schemas.openxmlformats.org/officeDocument/2006/relationships/oleObject" Target="../embeddings/oleObject318.bin"/><Relationship Id="rId29" Type="http://schemas.openxmlformats.org/officeDocument/2006/relationships/image" Target="../media/image340.wmf"/><Relationship Id="rId1" Type="http://schemas.openxmlformats.org/officeDocument/2006/relationships/vmlDrawing" Target="../drawings/vmlDrawing72.vml"/><Relationship Id="rId6" Type="http://schemas.openxmlformats.org/officeDocument/2006/relationships/image" Target="../media/image180.png"/><Relationship Id="rId11" Type="http://schemas.openxmlformats.org/officeDocument/2006/relationships/image" Target="../media/image171.png"/><Relationship Id="rId24" Type="http://schemas.openxmlformats.org/officeDocument/2006/relationships/oleObject" Target="../embeddings/oleObject320.bin"/><Relationship Id="rId5" Type="http://schemas.openxmlformats.org/officeDocument/2006/relationships/audio" Target="../media/audio1.wav"/><Relationship Id="rId15" Type="http://schemas.openxmlformats.org/officeDocument/2006/relationships/image" Target="../media/image333.wmf"/><Relationship Id="rId23" Type="http://schemas.openxmlformats.org/officeDocument/2006/relationships/image" Target="../media/image337.wmf"/><Relationship Id="rId28" Type="http://schemas.openxmlformats.org/officeDocument/2006/relationships/oleObject" Target="../embeddings/oleObject322.bin"/><Relationship Id="rId10" Type="http://schemas.openxmlformats.org/officeDocument/2006/relationships/image" Target="../media/image342.png"/><Relationship Id="rId19" Type="http://schemas.openxmlformats.org/officeDocument/2006/relationships/image" Target="../media/image335.wmf"/><Relationship Id="rId31" Type="http://schemas.openxmlformats.org/officeDocument/2006/relationships/image" Target="../media/image341.wmf"/><Relationship Id="rId4" Type="http://schemas.openxmlformats.org/officeDocument/2006/relationships/image" Target="../media/image179.png"/><Relationship Id="rId9" Type="http://schemas.openxmlformats.org/officeDocument/2006/relationships/image" Target="../media/image331.wmf"/><Relationship Id="rId14" Type="http://schemas.openxmlformats.org/officeDocument/2006/relationships/oleObject" Target="../embeddings/oleObject315.bin"/><Relationship Id="rId22" Type="http://schemas.openxmlformats.org/officeDocument/2006/relationships/oleObject" Target="../embeddings/oleObject319.bin"/><Relationship Id="rId27" Type="http://schemas.openxmlformats.org/officeDocument/2006/relationships/image" Target="../media/image339.wmf"/><Relationship Id="rId30" Type="http://schemas.openxmlformats.org/officeDocument/2006/relationships/oleObject" Target="../embeddings/oleObject323.bin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344.wmf"/><Relationship Id="rId18" Type="http://schemas.openxmlformats.org/officeDocument/2006/relationships/oleObject" Target="../embeddings/oleObject328.bin"/><Relationship Id="rId26" Type="http://schemas.openxmlformats.org/officeDocument/2006/relationships/oleObject" Target="../embeddings/oleObject332.bin"/><Relationship Id="rId3" Type="http://schemas.openxmlformats.org/officeDocument/2006/relationships/image" Target="../media/image178.png"/><Relationship Id="rId21" Type="http://schemas.openxmlformats.org/officeDocument/2006/relationships/image" Target="../media/image347.wmf"/><Relationship Id="rId7" Type="http://schemas.openxmlformats.org/officeDocument/2006/relationships/image" Target="../media/image180.png"/><Relationship Id="rId12" Type="http://schemas.openxmlformats.org/officeDocument/2006/relationships/oleObject" Target="../embeddings/oleObject325.bin"/><Relationship Id="rId17" Type="http://schemas.openxmlformats.org/officeDocument/2006/relationships/image" Target="../media/image345.wmf"/><Relationship Id="rId25" Type="http://schemas.openxmlformats.org/officeDocument/2006/relationships/image" Target="../media/image349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327.bin"/><Relationship Id="rId20" Type="http://schemas.openxmlformats.org/officeDocument/2006/relationships/oleObject" Target="../embeddings/oleObject329.bin"/><Relationship Id="rId29" Type="http://schemas.openxmlformats.org/officeDocument/2006/relationships/image" Target="../media/image351.wmf"/><Relationship Id="rId1" Type="http://schemas.openxmlformats.org/officeDocument/2006/relationships/vmlDrawing" Target="../drawings/vmlDrawing73.vml"/><Relationship Id="rId6" Type="http://schemas.openxmlformats.org/officeDocument/2006/relationships/audio" Target="../media/audio1.wav"/><Relationship Id="rId11" Type="http://schemas.openxmlformats.org/officeDocument/2006/relationships/image" Target="../media/image343.wmf"/><Relationship Id="rId24" Type="http://schemas.openxmlformats.org/officeDocument/2006/relationships/oleObject" Target="../embeddings/oleObject331.bin"/><Relationship Id="rId5" Type="http://schemas.openxmlformats.org/officeDocument/2006/relationships/image" Target="../media/image179.png"/><Relationship Id="rId15" Type="http://schemas.openxmlformats.org/officeDocument/2006/relationships/image" Target="../media/image323.wmf"/><Relationship Id="rId23" Type="http://schemas.openxmlformats.org/officeDocument/2006/relationships/image" Target="../media/image348.wmf"/><Relationship Id="rId28" Type="http://schemas.openxmlformats.org/officeDocument/2006/relationships/oleObject" Target="../embeddings/oleObject333.bin"/><Relationship Id="rId10" Type="http://schemas.openxmlformats.org/officeDocument/2006/relationships/oleObject" Target="../embeddings/oleObject324.bin"/><Relationship Id="rId19" Type="http://schemas.openxmlformats.org/officeDocument/2006/relationships/image" Target="../media/image346.wmf"/><Relationship Id="rId4" Type="http://schemas.openxmlformats.org/officeDocument/2006/relationships/image" Target="../media/image171.png"/><Relationship Id="rId9" Type="http://schemas.openxmlformats.org/officeDocument/2006/relationships/image" Target="../media/image352.png"/><Relationship Id="rId14" Type="http://schemas.openxmlformats.org/officeDocument/2006/relationships/oleObject" Target="../embeddings/oleObject326.bin"/><Relationship Id="rId22" Type="http://schemas.openxmlformats.org/officeDocument/2006/relationships/oleObject" Target="../embeddings/oleObject330.bin"/><Relationship Id="rId27" Type="http://schemas.openxmlformats.org/officeDocument/2006/relationships/image" Target="../media/image35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1.wmf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353.wmf"/><Relationship Id="rId3" Type="http://schemas.openxmlformats.org/officeDocument/2006/relationships/image" Target="../media/image178.png"/><Relationship Id="rId7" Type="http://schemas.openxmlformats.org/officeDocument/2006/relationships/image" Target="../media/image180.png"/><Relationship Id="rId12" Type="http://schemas.openxmlformats.org/officeDocument/2006/relationships/oleObject" Target="../embeddings/oleObject335.bin"/><Relationship Id="rId17" Type="http://schemas.openxmlformats.org/officeDocument/2006/relationships/image" Target="../media/image326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337.bin"/><Relationship Id="rId1" Type="http://schemas.openxmlformats.org/officeDocument/2006/relationships/vmlDrawing" Target="../drawings/vmlDrawing74.vml"/><Relationship Id="rId6" Type="http://schemas.openxmlformats.org/officeDocument/2006/relationships/audio" Target="../media/audio1.wav"/><Relationship Id="rId11" Type="http://schemas.openxmlformats.org/officeDocument/2006/relationships/image" Target="../media/image323.wmf"/><Relationship Id="rId5" Type="http://schemas.openxmlformats.org/officeDocument/2006/relationships/image" Target="../media/image179.png"/><Relationship Id="rId15" Type="http://schemas.openxmlformats.org/officeDocument/2006/relationships/image" Target="../media/image354.wmf"/><Relationship Id="rId10" Type="http://schemas.openxmlformats.org/officeDocument/2006/relationships/oleObject" Target="../embeddings/oleObject334.bin"/><Relationship Id="rId4" Type="http://schemas.openxmlformats.org/officeDocument/2006/relationships/image" Target="../media/image171.png"/><Relationship Id="rId9" Type="http://schemas.openxmlformats.org/officeDocument/2006/relationships/image" Target="../media/image355.png"/><Relationship Id="rId14" Type="http://schemas.openxmlformats.org/officeDocument/2006/relationships/oleObject" Target="../embeddings/oleObject336.bin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oleObject" Target="../embeddings/oleObject340.bin"/><Relationship Id="rId18" Type="http://schemas.openxmlformats.org/officeDocument/2006/relationships/image" Target="../media/image359.wmf"/><Relationship Id="rId3" Type="http://schemas.openxmlformats.org/officeDocument/2006/relationships/image" Target="../media/image178.png"/><Relationship Id="rId7" Type="http://schemas.openxmlformats.org/officeDocument/2006/relationships/image" Target="../media/image180.png"/><Relationship Id="rId12" Type="http://schemas.openxmlformats.org/officeDocument/2006/relationships/image" Target="../media/image356.wmf"/><Relationship Id="rId17" Type="http://schemas.openxmlformats.org/officeDocument/2006/relationships/oleObject" Target="../embeddings/oleObject342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58.wmf"/><Relationship Id="rId1" Type="http://schemas.openxmlformats.org/officeDocument/2006/relationships/vmlDrawing" Target="../drawings/vmlDrawing75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339.bin"/><Relationship Id="rId5" Type="http://schemas.openxmlformats.org/officeDocument/2006/relationships/image" Target="../media/image179.png"/><Relationship Id="rId15" Type="http://schemas.openxmlformats.org/officeDocument/2006/relationships/oleObject" Target="../embeddings/oleObject341.bin"/><Relationship Id="rId10" Type="http://schemas.openxmlformats.org/officeDocument/2006/relationships/image" Target="../media/image323.wmf"/><Relationship Id="rId4" Type="http://schemas.openxmlformats.org/officeDocument/2006/relationships/image" Target="../media/image171.png"/><Relationship Id="rId9" Type="http://schemas.openxmlformats.org/officeDocument/2006/relationships/oleObject" Target="../embeddings/oleObject338.bin"/><Relationship Id="rId14" Type="http://schemas.openxmlformats.org/officeDocument/2006/relationships/image" Target="../media/image357.wmf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361.wmf"/><Relationship Id="rId3" Type="http://schemas.openxmlformats.org/officeDocument/2006/relationships/image" Target="../media/image178.png"/><Relationship Id="rId7" Type="http://schemas.openxmlformats.org/officeDocument/2006/relationships/image" Target="../media/image180.png"/><Relationship Id="rId12" Type="http://schemas.openxmlformats.org/officeDocument/2006/relationships/oleObject" Target="../embeddings/oleObject344.bin"/><Relationship Id="rId17" Type="http://schemas.openxmlformats.org/officeDocument/2006/relationships/image" Target="../media/image363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346.bin"/><Relationship Id="rId1" Type="http://schemas.openxmlformats.org/officeDocument/2006/relationships/vmlDrawing" Target="../drawings/vmlDrawing76.vml"/><Relationship Id="rId6" Type="http://schemas.openxmlformats.org/officeDocument/2006/relationships/audio" Target="../media/audio1.wav"/><Relationship Id="rId11" Type="http://schemas.openxmlformats.org/officeDocument/2006/relationships/image" Target="../media/image360.wmf"/><Relationship Id="rId5" Type="http://schemas.openxmlformats.org/officeDocument/2006/relationships/image" Target="../media/image179.png"/><Relationship Id="rId15" Type="http://schemas.openxmlformats.org/officeDocument/2006/relationships/image" Target="../media/image362.wmf"/><Relationship Id="rId10" Type="http://schemas.openxmlformats.org/officeDocument/2006/relationships/oleObject" Target="../embeddings/oleObject343.bin"/><Relationship Id="rId4" Type="http://schemas.openxmlformats.org/officeDocument/2006/relationships/image" Target="../media/image171.png"/><Relationship Id="rId9" Type="http://schemas.openxmlformats.org/officeDocument/2006/relationships/image" Target="../media/image364.png"/><Relationship Id="rId14" Type="http://schemas.openxmlformats.org/officeDocument/2006/relationships/oleObject" Target="../embeddings/oleObject345.bin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0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audio" Target="../media/audio2.wav"/><Relationship Id="rId4" Type="http://schemas.openxmlformats.org/officeDocument/2006/relationships/slide" Target="slide21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3.png"/><Relationship Id="rId13" Type="http://schemas.openxmlformats.org/officeDocument/2006/relationships/oleObject" Target="../embeddings/oleObject349.bin"/><Relationship Id="rId18" Type="http://schemas.openxmlformats.org/officeDocument/2006/relationships/image" Target="../media/image369.wmf"/><Relationship Id="rId3" Type="http://schemas.openxmlformats.org/officeDocument/2006/relationships/image" Target="../media/image178.png"/><Relationship Id="rId21" Type="http://schemas.openxmlformats.org/officeDocument/2006/relationships/oleObject" Target="../embeddings/oleObject353.bin"/><Relationship Id="rId7" Type="http://schemas.openxmlformats.org/officeDocument/2006/relationships/image" Target="../media/image170.png"/><Relationship Id="rId12" Type="http://schemas.openxmlformats.org/officeDocument/2006/relationships/image" Target="../media/image366.wmf"/><Relationship Id="rId17" Type="http://schemas.openxmlformats.org/officeDocument/2006/relationships/oleObject" Target="../embeddings/oleObject351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68.wmf"/><Relationship Id="rId20" Type="http://schemas.openxmlformats.org/officeDocument/2006/relationships/image" Target="../media/image370.wmf"/><Relationship Id="rId1" Type="http://schemas.openxmlformats.org/officeDocument/2006/relationships/vmlDrawing" Target="../drawings/vmlDrawing77.vml"/><Relationship Id="rId6" Type="http://schemas.openxmlformats.org/officeDocument/2006/relationships/image" Target="../media/image180.png"/><Relationship Id="rId11" Type="http://schemas.openxmlformats.org/officeDocument/2006/relationships/oleObject" Target="../embeddings/oleObject348.bin"/><Relationship Id="rId24" Type="http://schemas.openxmlformats.org/officeDocument/2006/relationships/image" Target="../media/image372.wmf"/><Relationship Id="rId5" Type="http://schemas.openxmlformats.org/officeDocument/2006/relationships/audio" Target="../media/audio1.wav"/><Relationship Id="rId15" Type="http://schemas.openxmlformats.org/officeDocument/2006/relationships/oleObject" Target="../embeddings/oleObject350.bin"/><Relationship Id="rId23" Type="http://schemas.openxmlformats.org/officeDocument/2006/relationships/oleObject" Target="../embeddings/oleObject354.bin"/><Relationship Id="rId10" Type="http://schemas.openxmlformats.org/officeDocument/2006/relationships/image" Target="../media/image365.wmf"/><Relationship Id="rId19" Type="http://schemas.openxmlformats.org/officeDocument/2006/relationships/oleObject" Target="../embeddings/oleObject352.bin"/><Relationship Id="rId4" Type="http://schemas.openxmlformats.org/officeDocument/2006/relationships/image" Target="../media/image179.png"/><Relationship Id="rId9" Type="http://schemas.openxmlformats.org/officeDocument/2006/relationships/oleObject" Target="../embeddings/oleObject347.bin"/><Relationship Id="rId14" Type="http://schemas.openxmlformats.org/officeDocument/2006/relationships/image" Target="../media/image367.wmf"/><Relationship Id="rId22" Type="http://schemas.openxmlformats.org/officeDocument/2006/relationships/image" Target="../media/image371.wmf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png"/><Relationship Id="rId13" Type="http://schemas.openxmlformats.org/officeDocument/2006/relationships/oleObject" Target="../embeddings/oleObject357.bin"/><Relationship Id="rId18" Type="http://schemas.openxmlformats.org/officeDocument/2006/relationships/image" Target="../media/image378.wmf"/><Relationship Id="rId3" Type="http://schemas.openxmlformats.org/officeDocument/2006/relationships/image" Target="../media/image178.png"/><Relationship Id="rId21" Type="http://schemas.openxmlformats.org/officeDocument/2006/relationships/oleObject" Target="../embeddings/oleObject361.bin"/><Relationship Id="rId7" Type="http://schemas.openxmlformats.org/officeDocument/2006/relationships/image" Target="../media/image170.png"/><Relationship Id="rId12" Type="http://schemas.openxmlformats.org/officeDocument/2006/relationships/image" Target="../media/image375.wmf"/><Relationship Id="rId17" Type="http://schemas.openxmlformats.org/officeDocument/2006/relationships/oleObject" Target="../embeddings/oleObject359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77.wmf"/><Relationship Id="rId20" Type="http://schemas.openxmlformats.org/officeDocument/2006/relationships/image" Target="../media/image379.wmf"/><Relationship Id="rId1" Type="http://schemas.openxmlformats.org/officeDocument/2006/relationships/vmlDrawing" Target="../drawings/vmlDrawing78.vml"/><Relationship Id="rId6" Type="http://schemas.openxmlformats.org/officeDocument/2006/relationships/image" Target="../media/image180.png"/><Relationship Id="rId11" Type="http://schemas.openxmlformats.org/officeDocument/2006/relationships/oleObject" Target="../embeddings/oleObject356.bin"/><Relationship Id="rId5" Type="http://schemas.openxmlformats.org/officeDocument/2006/relationships/audio" Target="../media/audio1.wav"/><Relationship Id="rId15" Type="http://schemas.openxmlformats.org/officeDocument/2006/relationships/oleObject" Target="../embeddings/oleObject358.bin"/><Relationship Id="rId10" Type="http://schemas.openxmlformats.org/officeDocument/2006/relationships/image" Target="../media/image374.wmf"/><Relationship Id="rId19" Type="http://schemas.openxmlformats.org/officeDocument/2006/relationships/oleObject" Target="../embeddings/oleObject360.bin"/><Relationship Id="rId4" Type="http://schemas.openxmlformats.org/officeDocument/2006/relationships/image" Target="../media/image179.png"/><Relationship Id="rId9" Type="http://schemas.openxmlformats.org/officeDocument/2006/relationships/oleObject" Target="../embeddings/oleObject355.bin"/><Relationship Id="rId14" Type="http://schemas.openxmlformats.org/officeDocument/2006/relationships/image" Target="../media/image376.wmf"/><Relationship Id="rId22" Type="http://schemas.openxmlformats.org/officeDocument/2006/relationships/image" Target="../media/image380.wmf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9.png"/><Relationship Id="rId13" Type="http://schemas.openxmlformats.org/officeDocument/2006/relationships/oleObject" Target="../embeddings/oleObject364.bin"/><Relationship Id="rId18" Type="http://schemas.openxmlformats.org/officeDocument/2006/relationships/image" Target="../media/image386.wmf"/><Relationship Id="rId3" Type="http://schemas.openxmlformats.org/officeDocument/2006/relationships/image" Target="../media/image178.png"/><Relationship Id="rId21" Type="http://schemas.openxmlformats.org/officeDocument/2006/relationships/oleObject" Target="../embeddings/oleObject368.bin"/><Relationship Id="rId7" Type="http://schemas.openxmlformats.org/officeDocument/2006/relationships/image" Target="../media/image170.png"/><Relationship Id="rId12" Type="http://schemas.openxmlformats.org/officeDocument/2006/relationships/image" Target="../media/image383.wmf"/><Relationship Id="rId17" Type="http://schemas.openxmlformats.org/officeDocument/2006/relationships/oleObject" Target="../embeddings/oleObject366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85.wmf"/><Relationship Id="rId20" Type="http://schemas.openxmlformats.org/officeDocument/2006/relationships/image" Target="../media/image387.wmf"/><Relationship Id="rId1" Type="http://schemas.openxmlformats.org/officeDocument/2006/relationships/vmlDrawing" Target="../drawings/vmlDrawing79.vml"/><Relationship Id="rId6" Type="http://schemas.openxmlformats.org/officeDocument/2006/relationships/image" Target="../media/image180.png"/><Relationship Id="rId11" Type="http://schemas.openxmlformats.org/officeDocument/2006/relationships/oleObject" Target="../embeddings/oleObject363.bin"/><Relationship Id="rId5" Type="http://schemas.openxmlformats.org/officeDocument/2006/relationships/audio" Target="../media/audio1.wav"/><Relationship Id="rId15" Type="http://schemas.openxmlformats.org/officeDocument/2006/relationships/oleObject" Target="../embeddings/oleObject365.bin"/><Relationship Id="rId10" Type="http://schemas.openxmlformats.org/officeDocument/2006/relationships/image" Target="../media/image382.wmf"/><Relationship Id="rId19" Type="http://schemas.openxmlformats.org/officeDocument/2006/relationships/oleObject" Target="../embeddings/oleObject367.bin"/><Relationship Id="rId4" Type="http://schemas.openxmlformats.org/officeDocument/2006/relationships/image" Target="../media/image179.png"/><Relationship Id="rId9" Type="http://schemas.openxmlformats.org/officeDocument/2006/relationships/oleObject" Target="../embeddings/oleObject362.bin"/><Relationship Id="rId14" Type="http://schemas.openxmlformats.org/officeDocument/2006/relationships/image" Target="../media/image384.wmf"/><Relationship Id="rId22" Type="http://schemas.openxmlformats.org/officeDocument/2006/relationships/image" Target="../media/image388.wmf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8.png"/><Relationship Id="rId13" Type="http://schemas.openxmlformats.org/officeDocument/2006/relationships/image" Target="../media/image391.wmf"/><Relationship Id="rId18" Type="http://schemas.openxmlformats.org/officeDocument/2006/relationships/oleObject" Target="../embeddings/oleObject373.bin"/><Relationship Id="rId3" Type="http://schemas.openxmlformats.org/officeDocument/2006/relationships/image" Target="../media/image178.png"/><Relationship Id="rId21" Type="http://schemas.openxmlformats.org/officeDocument/2006/relationships/image" Target="../media/image395.wmf"/><Relationship Id="rId7" Type="http://schemas.openxmlformats.org/officeDocument/2006/relationships/image" Target="../media/image170.png"/><Relationship Id="rId12" Type="http://schemas.openxmlformats.org/officeDocument/2006/relationships/oleObject" Target="../embeddings/oleObject370.bin"/><Relationship Id="rId17" Type="http://schemas.openxmlformats.org/officeDocument/2006/relationships/image" Target="../media/image393.wmf"/><Relationship Id="rId25" Type="http://schemas.openxmlformats.org/officeDocument/2006/relationships/image" Target="../media/image397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372.bin"/><Relationship Id="rId20" Type="http://schemas.openxmlformats.org/officeDocument/2006/relationships/oleObject" Target="../embeddings/oleObject374.bin"/><Relationship Id="rId1" Type="http://schemas.openxmlformats.org/officeDocument/2006/relationships/vmlDrawing" Target="../drawings/vmlDrawing80.vml"/><Relationship Id="rId6" Type="http://schemas.openxmlformats.org/officeDocument/2006/relationships/image" Target="../media/image180.png"/><Relationship Id="rId11" Type="http://schemas.openxmlformats.org/officeDocument/2006/relationships/image" Target="../media/image390.wmf"/><Relationship Id="rId24" Type="http://schemas.openxmlformats.org/officeDocument/2006/relationships/oleObject" Target="../embeddings/oleObject376.bin"/><Relationship Id="rId5" Type="http://schemas.openxmlformats.org/officeDocument/2006/relationships/audio" Target="../media/audio1.wav"/><Relationship Id="rId15" Type="http://schemas.openxmlformats.org/officeDocument/2006/relationships/image" Target="../media/image392.wmf"/><Relationship Id="rId23" Type="http://schemas.openxmlformats.org/officeDocument/2006/relationships/image" Target="../media/image396.wmf"/><Relationship Id="rId10" Type="http://schemas.openxmlformats.org/officeDocument/2006/relationships/oleObject" Target="../embeddings/oleObject369.bin"/><Relationship Id="rId19" Type="http://schemas.openxmlformats.org/officeDocument/2006/relationships/image" Target="../media/image394.wmf"/><Relationship Id="rId4" Type="http://schemas.openxmlformats.org/officeDocument/2006/relationships/image" Target="../media/image179.png"/><Relationship Id="rId9" Type="http://schemas.openxmlformats.org/officeDocument/2006/relationships/image" Target="../media/image399.png"/><Relationship Id="rId14" Type="http://schemas.openxmlformats.org/officeDocument/2006/relationships/oleObject" Target="../embeddings/oleObject371.bin"/><Relationship Id="rId22" Type="http://schemas.openxmlformats.org/officeDocument/2006/relationships/oleObject" Target="../embeddings/oleObject375.bin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oleObject" Target="../embeddings/oleObject379.bin"/><Relationship Id="rId18" Type="http://schemas.openxmlformats.org/officeDocument/2006/relationships/image" Target="../media/image404.wmf"/><Relationship Id="rId26" Type="http://schemas.openxmlformats.org/officeDocument/2006/relationships/image" Target="../media/image408.wmf"/><Relationship Id="rId3" Type="http://schemas.openxmlformats.org/officeDocument/2006/relationships/image" Target="../media/image413.png"/><Relationship Id="rId21" Type="http://schemas.openxmlformats.org/officeDocument/2006/relationships/oleObject" Target="../embeddings/oleObject383.bin"/><Relationship Id="rId34" Type="http://schemas.openxmlformats.org/officeDocument/2006/relationships/image" Target="../media/image412.wmf"/><Relationship Id="rId7" Type="http://schemas.openxmlformats.org/officeDocument/2006/relationships/image" Target="../media/image180.png"/><Relationship Id="rId12" Type="http://schemas.openxmlformats.org/officeDocument/2006/relationships/image" Target="../media/image401.wmf"/><Relationship Id="rId17" Type="http://schemas.openxmlformats.org/officeDocument/2006/relationships/oleObject" Target="../embeddings/oleObject381.bin"/><Relationship Id="rId25" Type="http://schemas.openxmlformats.org/officeDocument/2006/relationships/oleObject" Target="../embeddings/oleObject385.bin"/><Relationship Id="rId33" Type="http://schemas.openxmlformats.org/officeDocument/2006/relationships/oleObject" Target="../embeddings/oleObject389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403.wmf"/><Relationship Id="rId20" Type="http://schemas.openxmlformats.org/officeDocument/2006/relationships/image" Target="../media/image405.wmf"/><Relationship Id="rId29" Type="http://schemas.openxmlformats.org/officeDocument/2006/relationships/oleObject" Target="../embeddings/oleObject387.bin"/><Relationship Id="rId1" Type="http://schemas.openxmlformats.org/officeDocument/2006/relationships/vmlDrawing" Target="../drawings/vmlDrawing81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378.bin"/><Relationship Id="rId24" Type="http://schemas.openxmlformats.org/officeDocument/2006/relationships/image" Target="../media/image407.wmf"/><Relationship Id="rId32" Type="http://schemas.openxmlformats.org/officeDocument/2006/relationships/image" Target="../media/image411.wmf"/><Relationship Id="rId5" Type="http://schemas.openxmlformats.org/officeDocument/2006/relationships/image" Target="../media/image179.png"/><Relationship Id="rId15" Type="http://schemas.openxmlformats.org/officeDocument/2006/relationships/oleObject" Target="../embeddings/oleObject380.bin"/><Relationship Id="rId23" Type="http://schemas.openxmlformats.org/officeDocument/2006/relationships/oleObject" Target="../embeddings/oleObject384.bin"/><Relationship Id="rId28" Type="http://schemas.openxmlformats.org/officeDocument/2006/relationships/image" Target="../media/image409.wmf"/><Relationship Id="rId10" Type="http://schemas.openxmlformats.org/officeDocument/2006/relationships/image" Target="../media/image400.wmf"/><Relationship Id="rId19" Type="http://schemas.openxmlformats.org/officeDocument/2006/relationships/oleObject" Target="../embeddings/oleObject382.bin"/><Relationship Id="rId31" Type="http://schemas.openxmlformats.org/officeDocument/2006/relationships/oleObject" Target="../embeddings/oleObject388.bin"/><Relationship Id="rId4" Type="http://schemas.openxmlformats.org/officeDocument/2006/relationships/image" Target="../media/image178.png"/><Relationship Id="rId9" Type="http://schemas.openxmlformats.org/officeDocument/2006/relationships/oleObject" Target="../embeddings/oleObject377.bin"/><Relationship Id="rId14" Type="http://schemas.openxmlformats.org/officeDocument/2006/relationships/image" Target="../media/image402.wmf"/><Relationship Id="rId22" Type="http://schemas.openxmlformats.org/officeDocument/2006/relationships/image" Target="../media/image406.wmf"/><Relationship Id="rId27" Type="http://schemas.openxmlformats.org/officeDocument/2006/relationships/oleObject" Target="../embeddings/oleObject386.bin"/><Relationship Id="rId30" Type="http://schemas.openxmlformats.org/officeDocument/2006/relationships/image" Target="../media/image4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82563"/>
            <a:ext cx="7086600" cy="1036637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 smtClean="0">
                <a:solidFill>
                  <a:srgbClr val="FFFF00"/>
                </a:solidFill>
              </a:rPr>
              <a:t>Higher Unit 3</a:t>
            </a:r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33528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5124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543050" y="1758950"/>
            <a:ext cx="32273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Vectors and Scalars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543050" y="2227263"/>
            <a:ext cx="340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Properties of vectors</a:t>
            </a:r>
          </a:p>
        </p:txBody>
      </p:sp>
      <p:sp>
        <p:nvSpPr>
          <p:cNvPr id="5127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9163" y="1831975"/>
            <a:ext cx="409575" cy="268288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9163" y="2305050"/>
            <a:ext cx="409575" cy="268288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Text Box 10"/>
          <p:cNvSpPr txBox="1">
            <a:spLocks noChangeArrowheads="1"/>
          </p:cNvSpPr>
          <p:nvPr/>
        </p:nvSpPr>
        <p:spPr bwMode="auto">
          <a:xfrm>
            <a:off x="1543050" y="2695575"/>
            <a:ext cx="3821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Adding / Sub of vectors</a:t>
            </a:r>
          </a:p>
        </p:txBody>
      </p:sp>
      <p:sp>
        <p:nvSpPr>
          <p:cNvPr id="5130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9163" y="2835275"/>
            <a:ext cx="360362" cy="230188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Text Box 10"/>
          <p:cNvSpPr txBox="1">
            <a:spLocks noChangeArrowheads="1"/>
          </p:cNvSpPr>
          <p:nvPr/>
        </p:nvSpPr>
        <p:spPr bwMode="auto">
          <a:xfrm>
            <a:off x="1543050" y="3165475"/>
            <a:ext cx="40497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Multiplication by a Scalar</a:t>
            </a:r>
          </a:p>
        </p:txBody>
      </p:sp>
      <p:sp>
        <p:nvSpPr>
          <p:cNvPr id="5132" name="AutoShape 11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9163" y="3268663"/>
            <a:ext cx="409575" cy="26828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Text Box 10"/>
          <p:cNvSpPr txBox="1">
            <a:spLocks noChangeArrowheads="1"/>
          </p:cNvSpPr>
          <p:nvPr/>
        </p:nvSpPr>
        <p:spPr bwMode="auto">
          <a:xfrm>
            <a:off x="1543050" y="4103688"/>
            <a:ext cx="25415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Position Vector</a:t>
            </a:r>
          </a:p>
        </p:txBody>
      </p:sp>
      <p:sp>
        <p:nvSpPr>
          <p:cNvPr id="5134" name="Text Box 10"/>
          <p:cNvSpPr txBox="1">
            <a:spLocks noChangeArrowheads="1"/>
          </p:cNvSpPr>
          <p:nvPr/>
        </p:nvSpPr>
        <p:spPr bwMode="auto">
          <a:xfrm>
            <a:off x="1543050" y="4572000"/>
            <a:ext cx="2435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Collinearity</a:t>
            </a:r>
          </a:p>
        </p:txBody>
      </p:sp>
      <p:sp>
        <p:nvSpPr>
          <p:cNvPr id="5135" name="AutoShape 7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9163" y="4214813"/>
            <a:ext cx="409575" cy="268287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AutoShape 8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9163" y="4687888"/>
            <a:ext cx="409575" cy="268287"/>
          </a:xfrm>
          <a:prstGeom prst="actionButtonForwardNex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137" name="Text Box 10"/>
          <p:cNvSpPr txBox="1">
            <a:spLocks noChangeArrowheads="1"/>
          </p:cNvSpPr>
          <p:nvPr/>
        </p:nvSpPr>
        <p:spPr bwMode="auto">
          <a:xfrm>
            <a:off x="1543050" y="3633788"/>
            <a:ext cx="20685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Unit Vector</a:t>
            </a:r>
          </a:p>
        </p:txBody>
      </p:sp>
      <p:sp>
        <p:nvSpPr>
          <p:cNvPr id="5138" name="AutoShape 7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9163" y="3741738"/>
            <a:ext cx="409575" cy="268287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9" name="AutoShape 11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571625" y="5737225"/>
            <a:ext cx="542925" cy="436563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0" name="Text Box 10"/>
          <p:cNvSpPr txBox="1">
            <a:spLocks noChangeArrowheads="1"/>
          </p:cNvSpPr>
          <p:nvPr/>
        </p:nvSpPr>
        <p:spPr bwMode="auto">
          <a:xfrm>
            <a:off x="2195513" y="5722938"/>
            <a:ext cx="349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Exam Type Questions</a:t>
            </a:r>
          </a:p>
        </p:txBody>
      </p:sp>
      <p:sp>
        <p:nvSpPr>
          <p:cNvPr id="5141" name="Text Box 10"/>
          <p:cNvSpPr txBox="1">
            <a:spLocks noChangeArrowheads="1"/>
          </p:cNvSpPr>
          <p:nvPr/>
        </p:nvSpPr>
        <p:spPr bwMode="auto">
          <a:xfrm>
            <a:off x="1558925" y="5013325"/>
            <a:ext cx="2647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Section Formula</a:t>
            </a:r>
          </a:p>
        </p:txBody>
      </p:sp>
      <p:sp>
        <p:nvSpPr>
          <p:cNvPr id="5142" name="AutoShape 8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35038" y="5129213"/>
            <a:ext cx="409575" cy="268287"/>
          </a:xfrm>
          <a:prstGeom prst="actionButtonForwardNext">
            <a:avLst/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3" name="Text Box 5"/>
          <p:cNvSpPr txBox="1">
            <a:spLocks noChangeArrowheads="1"/>
          </p:cNvSpPr>
          <p:nvPr/>
        </p:nvSpPr>
        <p:spPr bwMode="auto">
          <a:xfrm>
            <a:off x="6297613" y="1835150"/>
            <a:ext cx="2282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3D Vectors</a:t>
            </a:r>
          </a:p>
        </p:txBody>
      </p:sp>
      <p:sp>
        <p:nvSpPr>
          <p:cNvPr id="5144" name="Text Box 6"/>
          <p:cNvSpPr txBox="1">
            <a:spLocks noChangeArrowheads="1"/>
          </p:cNvSpPr>
          <p:nvPr/>
        </p:nvSpPr>
        <p:spPr bwMode="auto">
          <a:xfrm>
            <a:off x="6297613" y="2303463"/>
            <a:ext cx="23288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Properties 3D</a:t>
            </a:r>
          </a:p>
        </p:txBody>
      </p:sp>
      <p:sp>
        <p:nvSpPr>
          <p:cNvPr id="5145" name="AutoShape 7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1908175"/>
            <a:ext cx="409575" cy="268288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6" name="AutoShape 8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2381250"/>
            <a:ext cx="409575" cy="268288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7" name="Text Box 10"/>
          <p:cNvSpPr txBox="1">
            <a:spLocks noChangeArrowheads="1"/>
          </p:cNvSpPr>
          <p:nvPr/>
        </p:nvSpPr>
        <p:spPr bwMode="auto">
          <a:xfrm>
            <a:off x="6297613" y="2771775"/>
            <a:ext cx="2571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Section formula</a:t>
            </a:r>
          </a:p>
        </p:txBody>
      </p:sp>
      <p:sp>
        <p:nvSpPr>
          <p:cNvPr id="5148" name="AutoShape 11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2854325"/>
            <a:ext cx="409575" cy="287338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9" name="Text Box 10"/>
          <p:cNvSpPr txBox="1">
            <a:spLocks noChangeArrowheads="1"/>
          </p:cNvSpPr>
          <p:nvPr/>
        </p:nvSpPr>
        <p:spPr bwMode="auto">
          <a:xfrm>
            <a:off x="6297613" y="3241675"/>
            <a:ext cx="2511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Scalar Product</a:t>
            </a:r>
          </a:p>
        </p:txBody>
      </p:sp>
      <p:sp>
        <p:nvSpPr>
          <p:cNvPr id="5150" name="AutoShape 11">
            <a:hlinkClick r:id="rId1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3344863"/>
            <a:ext cx="409575" cy="26828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6297613" y="4179888"/>
            <a:ext cx="28463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b="1" dirty="0">
                <a:solidFill>
                  <a:srgbClr val="F9F911"/>
                </a:solidFill>
                <a:latin typeface="+mj-lt"/>
                <a:cs typeface="Arial" charset="0"/>
              </a:rPr>
              <a:t>Angle</a:t>
            </a:r>
            <a:r>
              <a:rPr lang="en-GB" b="1" dirty="0">
                <a:solidFill>
                  <a:srgbClr val="F9F911"/>
                </a:solidFill>
                <a:latin typeface="Comic Sans MS" pitchFamily="66" charset="0"/>
                <a:cs typeface="Arial" charset="0"/>
              </a:rPr>
              <a:t> between vectors</a:t>
            </a:r>
          </a:p>
        </p:txBody>
      </p:sp>
      <p:sp>
        <p:nvSpPr>
          <p:cNvPr id="5152" name="Text Box 10"/>
          <p:cNvSpPr txBox="1">
            <a:spLocks noChangeArrowheads="1"/>
          </p:cNvSpPr>
          <p:nvPr/>
        </p:nvSpPr>
        <p:spPr bwMode="auto">
          <a:xfrm>
            <a:off x="6297613" y="4937125"/>
            <a:ext cx="2435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Perpendicular</a:t>
            </a:r>
          </a:p>
        </p:txBody>
      </p:sp>
      <p:sp>
        <p:nvSpPr>
          <p:cNvPr id="5153" name="AutoShape 7">
            <a:hlinkClick r:id="rId1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4291013"/>
            <a:ext cx="409575" cy="268287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78" name="AutoShape 8">
            <a:hlinkClick r:id="rId1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5053013"/>
            <a:ext cx="409575" cy="268287"/>
          </a:xfrm>
          <a:prstGeom prst="actionButtonForwardNex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155" name="Text Box 10"/>
          <p:cNvSpPr txBox="1">
            <a:spLocks noChangeArrowheads="1"/>
          </p:cNvSpPr>
          <p:nvPr/>
        </p:nvSpPr>
        <p:spPr bwMode="auto">
          <a:xfrm>
            <a:off x="6297613" y="3709988"/>
            <a:ext cx="28463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Component Form</a:t>
            </a:r>
          </a:p>
        </p:txBody>
      </p:sp>
      <p:sp>
        <p:nvSpPr>
          <p:cNvPr id="5156" name="AutoShape 7">
            <a:hlinkClick r:id="rId1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3817938"/>
            <a:ext cx="409575" cy="268287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7" name="Text Box 10"/>
          <p:cNvSpPr txBox="1">
            <a:spLocks noChangeArrowheads="1"/>
          </p:cNvSpPr>
          <p:nvPr/>
        </p:nvSpPr>
        <p:spPr bwMode="auto">
          <a:xfrm>
            <a:off x="6313488" y="5378450"/>
            <a:ext cx="26479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1">
                <a:solidFill>
                  <a:srgbClr val="F9F911"/>
                </a:solidFill>
                <a:latin typeface="Comic Sans MS" pitchFamily="66" charset="0"/>
                <a:cs typeface="Arial" pitchFamily="34" charset="0"/>
              </a:rPr>
              <a:t>Properties of Scalar Product</a:t>
            </a:r>
          </a:p>
        </p:txBody>
      </p:sp>
      <p:sp>
        <p:nvSpPr>
          <p:cNvPr id="5158" name="AutoShape 8">
            <a:hlinkClick r:id="rId2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673725" y="5494338"/>
            <a:ext cx="409575" cy="268287"/>
          </a:xfrm>
          <a:prstGeom prst="actionButtonForwardNext">
            <a:avLst/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Equal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819275"/>
            <a:ext cx="8229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By working out the components of each of the vectors determine which are </a:t>
            </a:r>
            <a:r>
              <a:rPr lang="en-GB" sz="2600" dirty="0">
                <a:latin typeface="+mj-lt"/>
              </a:rPr>
              <a:t>equal.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/>
          <a:srcRect l="12500" t="18958" r="46625" b="28958"/>
          <a:stretch>
            <a:fillRect/>
          </a:stretch>
        </p:blipFill>
        <p:spPr bwMode="auto">
          <a:xfrm>
            <a:off x="2406650" y="2773363"/>
            <a:ext cx="5183188" cy="3962400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946525" y="2955925"/>
            <a:ext cx="3429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125" y="3763963"/>
            <a:ext cx="3683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13525" y="3916363"/>
            <a:ext cx="3444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0" y="4784725"/>
            <a:ext cx="3651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60725" y="5486400"/>
            <a:ext cx="3540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02163" y="5821363"/>
            <a:ext cx="34131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f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83275" y="4784725"/>
            <a:ext cx="3476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99238" y="5897563"/>
            <a:ext cx="3619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46525" y="2955925"/>
            <a:ext cx="3429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0000"/>
                </a:solidFill>
                <a:latin typeface="+mj-lt"/>
              </a:rPr>
              <a:t>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83275" y="4784725"/>
            <a:ext cx="3476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0000"/>
                </a:solidFill>
                <a:latin typeface="+mj-lt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8"/>
          <p:cNvSpPr txBox="1">
            <a:spLocks noChangeArrowheads="1"/>
          </p:cNvSpPr>
          <p:nvPr/>
        </p:nvSpPr>
        <p:spPr bwMode="auto">
          <a:xfrm>
            <a:off x="0" y="30845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You have completed all  </a:t>
            </a:r>
            <a:r>
              <a:rPr lang="en-GB">
                <a:latin typeface="Arial" pitchFamily="34" charset="0"/>
              </a:rPr>
              <a:t>5</a:t>
            </a:r>
            <a:r>
              <a:rPr lang="en-GB" sz="2000">
                <a:latin typeface="Arial" pitchFamily="34" charset="0"/>
              </a:rPr>
              <a:t>  questions in this section</a:t>
            </a:r>
          </a:p>
        </p:txBody>
      </p:sp>
      <p:sp>
        <p:nvSpPr>
          <p:cNvPr id="106499" name="AutoShape 29">
            <a:hlinkClick r:id="rId2" action="ppaction://hlinksldjump">
              <a:snd r:embed="rId3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450138" y="5872163"/>
            <a:ext cx="1160462" cy="341312"/>
          </a:xfrm>
          <a:prstGeom prst="curvedUpArrow">
            <a:avLst>
              <a:gd name="adj1" fmla="val 68000"/>
              <a:gd name="adj2" fmla="val 136000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0" name="Text Box 30"/>
          <p:cNvSpPr txBox="1">
            <a:spLocks noChangeArrowheads="1"/>
          </p:cNvSpPr>
          <p:nvPr/>
        </p:nvSpPr>
        <p:spPr bwMode="auto">
          <a:xfrm>
            <a:off x="7383463" y="6343650"/>
            <a:ext cx="13160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start</a:t>
            </a:r>
          </a:p>
        </p:txBody>
      </p:sp>
      <p:sp>
        <p:nvSpPr>
          <p:cNvPr id="106501" name="Text Box 31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106502" name="AutoShape 32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13238" y="6122988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3" name="Text Box 33"/>
          <p:cNvSpPr txBox="1">
            <a:spLocks noChangeArrowheads="1"/>
          </p:cNvSpPr>
          <p:nvPr/>
        </p:nvSpPr>
        <p:spPr bwMode="auto">
          <a:xfrm>
            <a:off x="4856163" y="6237288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106504" name="Text Box 34"/>
          <p:cNvSpPr txBox="1">
            <a:spLocks noChangeArrowheads="1"/>
          </p:cNvSpPr>
          <p:nvPr/>
        </p:nvSpPr>
        <p:spPr bwMode="auto">
          <a:xfrm>
            <a:off x="3721100" y="6237288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106505" name="Picture 36" descr="Round-Gel-Back">
            <a:hlinkClick r:id="" action="ppaction://hlinkshowjump?jump=previousslide" highlightClick="1">
              <a:snd r:embed="rId4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6" name="Text Box 37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31250" r="48793" b="24167"/>
          <a:stretch>
            <a:fillRect/>
          </a:stretch>
        </p:blipFill>
        <p:spPr bwMode="auto">
          <a:xfrm>
            <a:off x="1812925" y="2422525"/>
            <a:ext cx="5807075" cy="4146550"/>
          </a:xfrm>
          <a:prstGeom prst="rect">
            <a:avLst/>
          </a:prstGeom>
          <a:noFill/>
          <a:ln w="50800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819275"/>
            <a:ext cx="82296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Any two vectors can be added in this way</a:t>
            </a:r>
            <a:endParaRPr lang="en-GB" sz="26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82875" y="4921250"/>
            <a:ext cx="3413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35475" y="2941638"/>
            <a:ext cx="3667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6350" y="5919788"/>
            <a:ext cx="8556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a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+ </a:t>
            </a:r>
            <a:r>
              <a:rPr lang="en-GB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040063" y="2873375"/>
            <a:ext cx="2759075" cy="1385888"/>
            <a:chOff x="3040380" y="2872740"/>
            <a:chExt cx="2758440" cy="1386840"/>
          </a:xfrm>
        </p:grpSpPr>
        <p:cxnSp>
          <p:nvCxnSpPr>
            <p:cNvPr id="15378" name="Straight Connector 11"/>
            <p:cNvCxnSpPr>
              <a:cxnSpLocks noChangeShapeType="1"/>
            </p:cNvCxnSpPr>
            <p:nvPr/>
          </p:nvCxnSpPr>
          <p:spPr bwMode="auto">
            <a:xfrm>
              <a:off x="3040380" y="2872740"/>
              <a:ext cx="2758440" cy="138684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79" name="Straight Connector 15"/>
            <p:cNvCxnSpPr>
              <a:cxnSpLocks noChangeShapeType="1"/>
            </p:cNvCxnSpPr>
            <p:nvPr/>
          </p:nvCxnSpPr>
          <p:spPr bwMode="auto">
            <a:xfrm rot="16200000" flipV="1">
              <a:off x="4495800" y="3550920"/>
              <a:ext cx="182880" cy="1524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80" name="Straight Connector 17"/>
            <p:cNvCxnSpPr>
              <a:cxnSpLocks noChangeShapeType="1"/>
            </p:cNvCxnSpPr>
            <p:nvPr/>
          </p:nvCxnSpPr>
          <p:spPr bwMode="auto">
            <a:xfrm rot="10800000" flipV="1">
              <a:off x="4427220" y="3657600"/>
              <a:ext cx="167640" cy="60960"/>
            </a:xfrm>
            <a:prstGeom prst="line">
              <a:avLst/>
            </a:prstGeom>
            <a:noFill/>
            <a:ln w="381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1" name="TextBox 20"/>
          <p:cNvSpPr txBox="1"/>
          <p:nvPr/>
        </p:nvSpPr>
        <p:spPr>
          <a:xfrm>
            <a:off x="4435475" y="2947988"/>
            <a:ext cx="3667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933700" y="4770438"/>
          <a:ext cx="72548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1" name="Equation" r:id="rId4" imgW="393529" imgH="457002" progId="Equation.DSMT4">
                  <p:embed/>
                </p:oleObj>
              </mc:Choice>
              <mc:Fallback>
                <p:oleObj name="Equation" r:id="rId4" imgW="393529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700" y="4770438"/>
                        <a:ext cx="725488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4705350" y="4173538"/>
          <a:ext cx="86518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2" name="Equation" r:id="rId6" imgW="469900" imgH="457200" progId="Equation.DSMT4">
                  <p:embed/>
                </p:oleObj>
              </mc:Choice>
              <mc:Fallback>
                <p:oleObj name="Equation" r:id="rId6" imgW="4699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4173538"/>
                        <a:ext cx="865188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4600575" y="5754688"/>
          <a:ext cx="701675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3" name="Equation" r:id="rId8" imgW="381000" imgH="457200" progId="Equation.DSMT4">
                  <p:embed/>
                </p:oleObj>
              </mc:Choice>
              <mc:Fallback>
                <p:oleObj name="Equation" r:id="rId8" imgW="3810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0575" y="5754688"/>
                        <a:ext cx="701675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loud 23"/>
          <p:cNvSpPr/>
          <p:nvPr/>
        </p:nvSpPr>
        <p:spPr bwMode="auto">
          <a:xfrm>
            <a:off x="0" y="2941638"/>
            <a:ext cx="2955925" cy="1827212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Arrows must be nose to tail</a:t>
            </a:r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2125663" y="5638800"/>
            <a:ext cx="3665537" cy="449263"/>
            <a:chOff x="2125980" y="5638800"/>
            <a:chExt cx="3665220" cy="449580"/>
          </a:xfrm>
        </p:grpSpPr>
        <p:cxnSp>
          <p:nvCxnSpPr>
            <p:cNvPr id="15375" name="Straight Connector 22"/>
            <p:cNvCxnSpPr>
              <a:cxnSpLocks noChangeShapeType="1"/>
            </p:cNvCxnSpPr>
            <p:nvPr/>
          </p:nvCxnSpPr>
          <p:spPr bwMode="auto">
            <a:xfrm flipV="1">
              <a:off x="2125980" y="5638800"/>
              <a:ext cx="3665220" cy="44958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76" name="Straight Connector 25"/>
            <p:cNvCxnSpPr>
              <a:cxnSpLocks noChangeShapeType="1"/>
            </p:cNvCxnSpPr>
            <p:nvPr/>
          </p:nvCxnSpPr>
          <p:spPr bwMode="auto">
            <a:xfrm rot="10800000">
              <a:off x="3985260" y="5760720"/>
              <a:ext cx="91440" cy="8382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77" name="Straight Connector 26"/>
            <p:cNvCxnSpPr>
              <a:cxnSpLocks noChangeShapeType="1"/>
            </p:cNvCxnSpPr>
            <p:nvPr/>
          </p:nvCxnSpPr>
          <p:spPr bwMode="auto">
            <a:xfrm rot="5400000">
              <a:off x="3989070" y="5855970"/>
              <a:ext cx="106680" cy="9906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3.33333E-6 0.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07407E-6 L -4.72222E-6 0.202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/>
          <a:srcRect l="15750" t="45833" r="63500" b="20625"/>
          <a:stretch>
            <a:fillRect/>
          </a:stretch>
        </p:blipFill>
        <p:spPr bwMode="auto">
          <a:xfrm>
            <a:off x="1006475" y="2484438"/>
            <a:ext cx="3692525" cy="3581400"/>
          </a:xfrm>
          <a:prstGeom prst="rect">
            <a:avLst/>
          </a:prstGeom>
          <a:noFill/>
          <a:ln w="50800" cap="flat" cmpd="sng" algn="ctr">
            <a:solidFill>
              <a:schemeClr val="tx2">
                <a:lumMod val="25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819275"/>
            <a:ext cx="82296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Addition of vectors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5100638" y="2465388"/>
          <a:ext cx="36957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Equation" r:id="rId4" imgW="2006600" imgH="457200" progId="Equation.DSMT4">
                  <p:embed/>
                </p:oleObj>
              </mc:Choice>
              <mc:Fallback>
                <p:oleObj name="Equation" r:id="rId4" imgW="2006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0638" y="2465388"/>
                        <a:ext cx="3695700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203325" y="4937125"/>
            <a:ext cx="4095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25763" y="2606675"/>
            <a:ext cx="379412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14800" y="5380038"/>
            <a:ext cx="3698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C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5072063" y="3595688"/>
          <a:ext cx="3751262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Equation" r:id="rId6" imgW="1409088" imgH="215806" progId="Equation.DSMT4">
                  <p:embed/>
                </p:oleObj>
              </mc:Choice>
              <mc:Fallback>
                <p:oleObj name="Equation" r:id="rId6" imgW="1409088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2063" y="3595688"/>
                        <a:ext cx="3751262" cy="5730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6059488" y="5586413"/>
          <a:ext cx="1776412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Equation" r:id="rId8" imgW="965200" imgH="457200" progId="Equation.DSMT4">
                  <p:embed/>
                </p:oleObj>
              </mc:Choice>
              <mc:Fallback>
                <p:oleObj name="Equation" r:id="rId8" imgW="9652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5586413"/>
                        <a:ext cx="1776412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5848350" y="4457700"/>
          <a:ext cx="219868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Equation" r:id="rId10" imgW="1193800" imgH="457200" progId="Equation.DSMT4">
                  <p:embed/>
                </p:oleObj>
              </mc:Choice>
              <mc:Fallback>
                <p:oleObj name="Equation" r:id="rId10" imgW="11938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8350" y="4457700"/>
                        <a:ext cx="2198688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925638"/>
            <a:ext cx="3336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 general we have 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349500" y="3532188"/>
          <a:ext cx="500380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Equation" r:id="rId3" imgW="2298700" imgH="457200" progId="Equation.DSMT4">
                  <p:embed/>
                </p:oleObj>
              </mc:Choice>
              <mc:Fallback>
                <p:oleObj name="Equation" r:id="rId3" imgW="22987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0" y="3532188"/>
                        <a:ext cx="5003800" cy="993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14400" y="2687638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vectors </a:t>
            </a:r>
            <a:r>
              <a:rPr lang="en-GB" sz="2800" b="1" u="sng" dirty="0"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b="1" u="sng" dirty="0"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295525" y="5029200"/>
          <a:ext cx="5084763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Equation" r:id="rId5" imgW="2209800" imgH="457200" progId="Equation.DSMT4">
                  <p:embed/>
                </p:oleObj>
              </mc:Choice>
              <mc:Fallback>
                <p:oleObj name="Equation" r:id="rId5" imgW="22098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5525" y="5029200"/>
                        <a:ext cx="5084763" cy="1050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Zero Vector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2819400" y="2017713"/>
            <a:ext cx="30321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The zero vector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976313" y="2800350"/>
          <a:ext cx="2293937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Equation" r:id="rId3" imgW="1054100" imgH="457200" progId="Equation.DSMT4">
                  <p:embed/>
                </p:oleObj>
              </mc:Choice>
              <mc:Fallback>
                <p:oleObj name="Equation" r:id="rId3" imgW="10541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313" y="2800350"/>
                        <a:ext cx="2293937" cy="993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976313" y="3992563"/>
          <a:ext cx="5170487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Equation" r:id="rId5" imgW="2247900" imgH="457200" progId="Equation.DSMT4">
                  <p:embed/>
                </p:oleObj>
              </mc:Choice>
              <mc:Fallback>
                <p:oleObj name="Equation" r:id="rId5" imgW="22479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313" y="3992563"/>
                        <a:ext cx="5170487" cy="1050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976313" y="5240338"/>
          <a:ext cx="5784850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7" imgW="2514600" imgH="457200" progId="Equation.DSMT4">
                  <p:embed/>
                </p:oleObj>
              </mc:Choice>
              <mc:Fallback>
                <p:oleObj name="Equation" r:id="rId7" imgW="2514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313" y="5240338"/>
                        <a:ext cx="5784850" cy="1050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9"/>
          <a:srcRect l="27750" t="49792" r="57500" b="28125"/>
          <a:stretch>
            <a:fillRect/>
          </a:stretch>
        </p:blipFill>
        <p:spPr bwMode="auto">
          <a:xfrm>
            <a:off x="6416675" y="1935163"/>
            <a:ext cx="2559050" cy="2300287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65000"/>
              </a:schemeClr>
            </a:solidFill>
            <a:prstDash val="solid"/>
            <a:miter lim="800000"/>
            <a:headEnd/>
            <a:tailEnd/>
          </a:ln>
          <a:effectLst/>
        </p:spPr>
      </p:pic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3381375" y="2800350"/>
          <a:ext cx="2598738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Equation" r:id="rId10" imgW="1193800" imgH="457200" progId="Equation.DSMT4">
                  <p:embed/>
                </p:oleObj>
              </mc:Choice>
              <mc:Fallback>
                <p:oleObj name="Equation" r:id="rId10" imgW="11938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75" y="2800350"/>
                        <a:ext cx="2598738" cy="993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Negative Vector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2819400" y="2017713"/>
            <a:ext cx="30321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Negative vector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106488" y="2700338"/>
          <a:ext cx="46624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Equation" r:id="rId3" imgW="1803400" imgH="241300" progId="Equation.DSMT4">
                  <p:embed/>
                </p:oleObj>
              </mc:Choice>
              <mc:Fallback>
                <p:oleObj name="Equation" r:id="rId3" imgW="18034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6488" y="2700338"/>
                        <a:ext cx="4662487" cy="6223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1793875" y="4691063"/>
          <a:ext cx="350361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Equation" r:id="rId5" imgW="1524000" imgH="254000" progId="Equation.DSMT4">
                  <p:embed/>
                </p:oleObj>
              </mc:Choice>
              <mc:Fallback>
                <p:oleObj name="Equation" r:id="rId5" imgW="1524000" imgH="254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75" y="4691063"/>
                        <a:ext cx="3503613" cy="5842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7"/>
          <a:srcRect l="27750" t="49792" r="57500" b="28125"/>
          <a:stretch>
            <a:fillRect/>
          </a:stretch>
        </p:blipFill>
        <p:spPr bwMode="auto">
          <a:xfrm>
            <a:off x="6416675" y="1935163"/>
            <a:ext cx="2559050" cy="2300287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65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14400" y="3890963"/>
            <a:ext cx="434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any vector </a:t>
            </a:r>
            <a:r>
              <a:rPr lang="en-GB" sz="2800" b="1" u="sng" dirty="0">
                <a:latin typeface="+mj-lt"/>
              </a:rPr>
              <a:t>u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776413" y="5551488"/>
          <a:ext cx="3984625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Equation" r:id="rId8" imgW="1854200" imgH="457200" progId="Equation.DSMT4">
                  <p:embed/>
                </p:oleObj>
              </mc:Choice>
              <mc:Fallback>
                <p:oleObj name="Equation" r:id="rId8" imgW="18542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6413" y="5551488"/>
                        <a:ext cx="3984625" cy="9826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/>
          <a:srcRect l="27000" t="44167" r="44914" b="33541"/>
          <a:stretch>
            <a:fillRect/>
          </a:stretch>
        </p:blipFill>
        <p:spPr bwMode="auto">
          <a:xfrm>
            <a:off x="1235075" y="2362200"/>
            <a:ext cx="7615238" cy="3627438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65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819275"/>
            <a:ext cx="82296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Any two vectors can be subtracted in this way</a:t>
            </a:r>
            <a:endParaRPr lang="en-GB" sz="26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1800" y="3397250"/>
            <a:ext cx="457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8438" y="4144963"/>
            <a:ext cx="36036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6350" y="5340350"/>
            <a:ext cx="8048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u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- </a:t>
            </a:r>
            <a:r>
              <a:rPr lang="en-GB" u="sng" dirty="0">
                <a:solidFill>
                  <a:srgbClr val="000000"/>
                </a:solidFill>
                <a:latin typeface="+mj-lt"/>
              </a:rPr>
              <a:t>v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3268663" y="3276600"/>
          <a:ext cx="725487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5" name="Equation" r:id="rId4" imgW="393529" imgH="457002" progId="Equation.DSMT4">
                  <p:embed/>
                </p:oleObj>
              </mc:Choice>
              <mc:Fallback>
                <p:oleObj name="Equation" r:id="rId4" imgW="393529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8663" y="3276600"/>
                        <a:ext cx="725487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4589463" y="5175250"/>
          <a:ext cx="7239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6" name="Equation" r:id="rId6" imgW="393529" imgH="457002" progId="Equation.DSMT4">
                  <p:embed/>
                </p:oleObj>
              </mc:Choice>
              <mc:Fallback>
                <p:oleObj name="Equation" r:id="rId6" imgW="393529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463" y="5175250"/>
                        <a:ext cx="723900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loud 23"/>
          <p:cNvSpPr/>
          <p:nvPr/>
        </p:nvSpPr>
        <p:spPr bwMode="auto">
          <a:xfrm>
            <a:off x="0" y="3673475"/>
            <a:ext cx="3382963" cy="1265238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Notice arrows  nose to nose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6553200" y="4067175"/>
          <a:ext cx="700088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7" name="Equation" r:id="rId8" imgW="381000" imgH="457200" progId="Equation.DSMT4">
                  <p:embed/>
                </p:oleObj>
              </mc:Choice>
              <mc:Fallback>
                <p:oleObj name="Equation" r:id="rId8" imgW="3810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4067175"/>
                        <a:ext cx="700088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1889125" y="4983163"/>
            <a:ext cx="4054475" cy="350837"/>
            <a:chOff x="1889760" y="4983480"/>
            <a:chExt cx="4053840" cy="350520"/>
          </a:xfrm>
        </p:grpSpPr>
        <p:cxnSp>
          <p:nvCxnSpPr>
            <p:cNvPr id="20502" name="Straight Connector 36"/>
            <p:cNvCxnSpPr>
              <a:cxnSpLocks noChangeShapeType="1"/>
            </p:cNvCxnSpPr>
            <p:nvPr/>
          </p:nvCxnSpPr>
          <p:spPr bwMode="auto">
            <a:xfrm>
              <a:off x="1889760" y="5181600"/>
              <a:ext cx="4053840" cy="1588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03" name="Straight Connector 38"/>
            <p:cNvCxnSpPr>
              <a:cxnSpLocks noChangeShapeType="1"/>
            </p:cNvCxnSpPr>
            <p:nvPr/>
          </p:nvCxnSpPr>
          <p:spPr bwMode="auto">
            <a:xfrm rot="16200000" flipV="1">
              <a:off x="4175760" y="5013960"/>
              <a:ext cx="182880" cy="12192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04" name="Straight Connector 40"/>
            <p:cNvCxnSpPr>
              <a:cxnSpLocks noChangeShapeType="1"/>
            </p:cNvCxnSpPr>
            <p:nvPr/>
          </p:nvCxnSpPr>
          <p:spPr bwMode="auto">
            <a:xfrm rot="5400000">
              <a:off x="4183380" y="5173980"/>
              <a:ext cx="167640" cy="15240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7513638" y="2727325"/>
            <a:ext cx="868362" cy="2484438"/>
            <a:chOff x="7513320" y="2727960"/>
            <a:chExt cx="868680" cy="2484120"/>
          </a:xfrm>
        </p:grpSpPr>
        <p:grpSp>
          <p:nvGrpSpPr>
            <p:cNvPr id="20494" name="Group 43"/>
            <p:cNvGrpSpPr>
              <a:grpSpLocks/>
            </p:cNvGrpSpPr>
            <p:nvPr/>
          </p:nvGrpSpPr>
          <p:grpSpPr bwMode="auto">
            <a:xfrm>
              <a:off x="7513320" y="2773680"/>
              <a:ext cx="838200" cy="2438400"/>
              <a:chOff x="7513320" y="2773680"/>
              <a:chExt cx="838200" cy="2438400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7818232" y="4151766"/>
                <a:ext cx="360494" cy="52380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2800" u="sng" dirty="0">
                    <a:solidFill>
                      <a:srgbClr val="000000"/>
                    </a:solidFill>
                    <a:latin typeface="+mj-lt"/>
                  </a:rPr>
                  <a:t>v</a:t>
                </a:r>
              </a:p>
            </p:txBody>
          </p:sp>
          <p:grpSp>
            <p:nvGrpSpPr>
              <p:cNvPr id="20497" name="Group 29"/>
              <p:cNvGrpSpPr>
                <a:grpSpLocks/>
              </p:cNvGrpSpPr>
              <p:nvPr/>
            </p:nvGrpSpPr>
            <p:grpSpPr bwMode="auto">
              <a:xfrm>
                <a:off x="7559040" y="2773680"/>
                <a:ext cx="792480" cy="2377440"/>
                <a:chOff x="7559040" y="2773680"/>
                <a:chExt cx="792480" cy="2377440"/>
              </a:xfrm>
            </p:grpSpPr>
            <p:cxnSp>
              <p:nvCxnSpPr>
                <p:cNvPr id="20499" name="Straight Connector 22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6766560" y="3566160"/>
                  <a:ext cx="2377440" cy="792480"/>
                </a:xfrm>
                <a:prstGeom prst="line">
                  <a:avLst/>
                </a:prstGeom>
                <a:noFill/>
                <a:ln w="5715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500" name="Straight Connector 25"/>
                <p:cNvCxnSpPr>
                  <a:cxnSpLocks noChangeShapeType="1"/>
                </p:cNvCxnSpPr>
                <p:nvPr/>
              </p:nvCxnSpPr>
              <p:spPr bwMode="auto">
                <a:xfrm rot="16200000" flipH="1">
                  <a:off x="7932420" y="3863340"/>
                  <a:ext cx="320040" cy="182880"/>
                </a:xfrm>
                <a:prstGeom prst="line">
                  <a:avLst/>
                </a:prstGeom>
                <a:noFill/>
                <a:ln w="5715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501" name="Straight Connector 28"/>
                <p:cNvCxnSpPr>
                  <a:cxnSpLocks noChangeShapeType="1"/>
                </p:cNvCxnSpPr>
                <p:nvPr/>
              </p:nvCxnSpPr>
              <p:spPr bwMode="auto">
                <a:xfrm rot="10800000" flipV="1">
                  <a:off x="7726680" y="3810000"/>
                  <a:ext cx="289560" cy="121920"/>
                </a:xfrm>
                <a:prstGeom prst="line">
                  <a:avLst/>
                </a:prstGeom>
                <a:noFill/>
                <a:ln w="5715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20498" name="Oval 33"/>
              <p:cNvSpPr>
                <a:spLocks noChangeArrowheads="1"/>
              </p:cNvSpPr>
              <p:nvPr/>
            </p:nvSpPr>
            <p:spPr bwMode="auto">
              <a:xfrm>
                <a:off x="7513320" y="5105400"/>
                <a:ext cx="76200" cy="106680"/>
              </a:xfrm>
              <a:prstGeom prst="ellipse">
                <a:avLst/>
              </a:prstGeom>
              <a:solidFill>
                <a:srgbClr val="FF0000"/>
              </a:solidFill>
              <a:ln w="28575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0495" name="Oval 32"/>
            <p:cNvSpPr>
              <a:spLocks noChangeArrowheads="1"/>
            </p:cNvSpPr>
            <p:nvPr/>
          </p:nvSpPr>
          <p:spPr bwMode="auto">
            <a:xfrm>
              <a:off x="8305800" y="2727960"/>
              <a:ext cx="76200" cy="106680"/>
            </a:xfrm>
            <a:prstGeom prst="ellipse">
              <a:avLst/>
            </a:prstGeom>
            <a:solidFill>
              <a:srgbClr val="FF0000"/>
            </a:solidFill>
            <a:ln w="28575" algn="ctr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6 L -0.17657 -3.7037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3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189038" y="1819275"/>
            <a:ext cx="63547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Subtraction of vectors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5965825" y="2449513"/>
          <a:ext cx="3063875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name="Equation" r:id="rId3" imgW="1663700" imgH="457200" progId="Equation.DSMT4">
                  <p:embed/>
                </p:oleObj>
              </mc:Choice>
              <mc:Fallback>
                <p:oleObj name="Equation" r:id="rId3" imgW="16637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2449513"/>
                        <a:ext cx="3063875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5945188" y="3652838"/>
          <a:ext cx="2230437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8" name="Equation" r:id="rId5" imgW="1333500" imgH="215900" progId="Equation.DSMT4">
                  <p:embed/>
                </p:oleObj>
              </mc:Choice>
              <mc:Fallback>
                <p:oleObj name="Equation" r:id="rId5" imgW="1333500" imgH="215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5188" y="3652838"/>
                        <a:ext cx="2230437" cy="3619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5965825" y="5508625"/>
          <a:ext cx="20574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Equation" r:id="rId7" imgW="1117600" imgH="457200" progId="Equation.DSMT4">
                  <p:embed/>
                </p:oleObj>
              </mc:Choice>
              <mc:Fallback>
                <p:oleObj name="Equation" r:id="rId7" imgW="1117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5508625"/>
                        <a:ext cx="2057400" cy="841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9"/>
          <a:srcRect l="30000" t="34583" r="47888" b="36042"/>
          <a:stretch>
            <a:fillRect/>
          </a:stretch>
        </p:blipFill>
        <p:spPr bwMode="auto">
          <a:xfrm>
            <a:off x="974725" y="2468563"/>
            <a:ext cx="4684713" cy="3733800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65000"/>
              </a:schemeClr>
            </a:solidFill>
            <a:prstDash val="solid"/>
            <a:miter lim="800000"/>
            <a:headEnd/>
            <a:tailEnd/>
          </a:ln>
          <a:effectLst/>
        </p:spPr>
      </p:pic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965825" y="4375150"/>
          <a:ext cx="201771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0" name="Equation" r:id="rId10" imgW="1206500" imgH="457200" progId="Equation.DSMT4">
                  <p:embed/>
                </p:oleObj>
              </mc:Choice>
              <mc:Fallback>
                <p:oleObj name="Equation" r:id="rId10" imgW="12065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4375150"/>
                        <a:ext cx="2017713" cy="762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622550" y="3854450"/>
            <a:ext cx="4556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16475" y="4052888"/>
            <a:ext cx="45720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01875" y="5667375"/>
            <a:ext cx="11572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a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 - </a:t>
            </a:r>
            <a:r>
              <a:rPr lang="en-GB" sz="2800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  <p:sp>
        <p:nvSpPr>
          <p:cNvPr id="17" name="Cloud 16"/>
          <p:cNvSpPr/>
          <p:nvPr/>
        </p:nvSpPr>
        <p:spPr bwMode="auto">
          <a:xfrm>
            <a:off x="639763" y="2713038"/>
            <a:ext cx="3382962" cy="1265237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Notice arrows  nose to nose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925638"/>
            <a:ext cx="3336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 general we have 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349500" y="3532188"/>
          <a:ext cx="500380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Equation" r:id="rId3" imgW="2298700" imgH="457200" progId="Equation.DSMT4">
                  <p:embed/>
                </p:oleObj>
              </mc:Choice>
              <mc:Fallback>
                <p:oleObj name="Equation" r:id="rId3" imgW="22987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0" y="3532188"/>
                        <a:ext cx="5003800" cy="993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14400" y="2687638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vectors </a:t>
            </a:r>
            <a:r>
              <a:rPr lang="en-GB" sz="2800" b="1" u="sng" dirty="0"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b="1" u="sng" dirty="0"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208213" y="5029200"/>
          <a:ext cx="5259387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Equation" r:id="rId5" imgW="2286000" imgH="457200" progId="Equation.DSMT4">
                  <p:embed/>
                </p:oleObj>
              </mc:Choice>
              <mc:Fallback>
                <p:oleObj name="Equation" r:id="rId5" imgW="22860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5029200"/>
                        <a:ext cx="5259387" cy="1050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Multiplication by a Scalar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922463" y="1992313"/>
            <a:ext cx="63547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Multiplication by a scalar ( a number)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632075" y="2725738"/>
          <a:ext cx="4935538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Equation" r:id="rId3" imgW="2374900" imgH="457200" progId="Equation.DSMT4">
                  <p:embed/>
                </p:oleObj>
              </mc:Choice>
              <mc:Fallback>
                <p:oleObj name="Equation" r:id="rId3" imgW="23749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2075" y="2725738"/>
                        <a:ext cx="4935538" cy="949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112838" y="3916363"/>
          <a:ext cx="7974012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" name="Equation" r:id="rId5" imgW="3263900" imgH="215900" progId="Equation.DSMT4">
                  <p:embed/>
                </p:oleObj>
              </mc:Choice>
              <mc:Fallback>
                <p:oleObj name="Equation" r:id="rId5" imgW="3263900" imgH="215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838" y="3916363"/>
                        <a:ext cx="7974012" cy="5445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947863" y="4981575"/>
            <a:ext cx="630396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Hence 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= </a:t>
            </a:r>
            <a:r>
              <a:rPr lang="en-GB" sz="2800" dirty="0" err="1">
                <a:latin typeface="+mj-lt"/>
              </a:rPr>
              <a:t>k</a:t>
            </a:r>
            <a:r>
              <a:rPr lang="en-GB" sz="2800" i="1" u="sng" dirty="0" err="1">
                <a:solidFill>
                  <a:srgbClr val="FFFF00"/>
                </a:solidFill>
                <a:latin typeface="+mj-lt"/>
              </a:rPr>
              <a:t>v</a:t>
            </a:r>
            <a:r>
              <a:rPr lang="en-GB" sz="2800" dirty="0">
                <a:latin typeface="+mj-lt"/>
              </a:rPr>
              <a:t> 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is parallel to </a:t>
            </a:r>
            <a:r>
              <a:rPr lang="en-GB" sz="2800" i="1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795963"/>
            <a:ext cx="8229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Conversely  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is parallel to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= </a:t>
            </a:r>
            <a:r>
              <a:rPr lang="en-GB" sz="2800" dirty="0" err="1">
                <a:latin typeface="+mj-lt"/>
              </a:rPr>
              <a:t>k</a:t>
            </a:r>
            <a:r>
              <a:rPr lang="en-GB" sz="2800" i="1" u="sng" dirty="0" err="1">
                <a:solidFill>
                  <a:srgbClr val="FFFF00"/>
                </a:solidFill>
                <a:latin typeface="+mj-lt"/>
              </a:rPr>
              <a:t>v</a:t>
            </a:r>
            <a:endParaRPr lang="en-GB" sz="2800" i="1" u="sng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Vectors &amp; Scalars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344613" y="2046288"/>
            <a:ext cx="77993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 vector is a quantity with </a:t>
            </a:r>
          </a:p>
          <a:p>
            <a:pPr>
              <a:defRPr/>
            </a:pPr>
            <a:r>
              <a:rPr lang="en-GB" sz="3200" b="1" u="sng" dirty="0">
                <a:solidFill>
                  <a:srgbClr val="FFFF00"/>
                </a:solidFill>
                <a:latin typeface="+mj-lt"/>
              </a:rPr>
              <a:t>BOTH</a:t>
            </a:r>
            <a:r>
              <a:rPr lang="en-GB" sz="3200" dirty="0">
                <a:latin typeface="+mj-lt"/>
              </a:rPr>
              <a:t> magnitude (length)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and</a:t>
            </a:r>
            <a:r>
              <a:rPr lang="en-GB" sz="3200" dirty="0">
                <a:latin typeface="+mj-lt"/>
              </a:rPr>
              <a:t> direction.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22375" y="3754438"/>
            <a:ext cx="6494463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Examples :	Gravity</a:t>
            </a:r>
          </a:p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			Velocity</a:t>
            </a:r>
          </a:p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			Force</a:t>
            </a:r>
            <a:endParaRPr lang="en-GB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Multiplication by a Scalar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189038" y="1987550"/>
            <a:ext cx="63547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Multiplication by a scalar</a:t>
            </a:r>
          </a:p>
        </p:txBody>
      </p:sp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2"/>
          <a:srcRect l="34375" t="39375" r="35991" b="31250"/>
          <a:stretch>
            <a:fillRect/>
          </a:stretch>
        </p:blipFill>
        <p:spPr bwMode="auto">
          <a:xfrm>
            <a:off x="1036638" y="2773363"/>
            <a:ext cx="4945062" cy="2941637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65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6016625" y="2911475"/>
            <a:ext cx="3127375" cy="10144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Write down a vector</a:t>
            </a:r>
          </a:p>
          <a:p>
            <a:pPr>
              <a:defRPr/>
            </a:pPr>
            <a:r>
              <a:rPr lang="en-GB" dirty="0">
                <a:latin typeface="+mj-lt"/>
              </a:rPr>
              <a:t>parallel to 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16625" y="4237038"/>
            <a:ext cx="3127375" cy="10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Write down a vector</a:t>
            </a:r>
          </a:p>
          <a:p>
            <a:pPr>
              <a:defRPr/>
            </a:pPr>
            <a:r>
              <a:rPr lang="en-GB" dirty="0">
                <a:latin typeface="+mj-lt"/>
              </a:rPr>
              <a:t>parallel to 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32038" y="4618038"/>
            <a:ext cx="3937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000000"/>
                </a:solidFill>
                <a:latin typeface="+mj-lt"/>
              </a:rPr>
              <a:t>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25963" y="3886200"/>
            <a:ext cx="42862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000000"/>
                </a:solidFill>
                <a:latin typeface="+mj-lt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Multiplication by a Scalar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5563" y="2181225"/>
            <a:ext cx="70262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Show that the two vectors are parallel.</a:t>
            </a:r>
            <a:endParaRPr lang="en-GB" sz="2800" u="sng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3116263" y="2862263"/>
          <a:ext cx="350996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Equation" r:id="rId3" imgW="1689100" imgH="457200" progId="Equation.DSMT4">
                  <p:embed/>
                </p:oleObj>
              </mc:Choice>
              <mc:Fallback>
                <p:oleObj name="Equation" r:id="rId3" imgW="16891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6263" y="2862263"/>
                        <a:ext cx="3509962" cy="949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98700" y="4173538"/>
            <a:ext cx="54054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z</a:t>
            </a:r>
            <a:r>
              <a:rPr lang="en-GB" sz="2800" dirty="0">
                <a:latin typeface="+mj-lt"/>
              </a:rPr>
              <a:t> = </a:t>
            </a:r>
            <a:r>
              <a:rPr lang="en-GB" sz="2800" dirty="0" err="1">
                <a:latin typeface="+mj-lt"/>
              </a:rPr>
              <a:t>k</a:t>
            </a:r>
            <a:r>
              <a:rPr lang="en-GB" sz="2800" i="1" u="sng" dirty="0" err="1">
                <a:solidFill>
                  <a:srgbClr val="FFFF00"/>
                </a:solidFill>
                <a:latin typeface="+mj-lt"/>
              </a:rPr>
              <a:t>w</a:t>
            </a:r>
            <a:r>
              <a:rPr lang="en-GB" sz="2800" dirty="0">
                <a:latin typeface="+mj-lt"/>
              </a:rPr>
              <a:t> 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z</a:t>
            </a:r>
            <a:r>
              <a:rPr lang="en-GB" sz="2800" dirty="0">
                <a:latin typeface="+mj-lt"/>
              </a:rPr>
              <a:t> is parallel to </a:t>
            </a:r>
            <a:r>
              <a:rPr lang="en-GB" sz="2800" i="1" u="sng" dirty="0">
                <a:solidFill>
                  <a:srgbClr val="FFFF00"/>
                </a:solidFill>
                <a:latin typeface="+mj-lt"/>
              </a:rPr>
              <a:t>w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3035300" y="4976813"/>
          <a:ext cx="2506663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name="Equation" r:id="rId5" imgW="1206500" imgH="457200" progId="Equation.DSMT4">
                  <p:embed/>
                </p:oleObj>
              </mc:Choice>
              <mc:Fallback>
                <p:oleObj name="Equation" r:id="rId5" imgW="12065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4976813"/>
                        <a:ext cx="2506663" cy="949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6246813" y="5057775"/>
          <a:ext cx="182245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0" name="Equation" r:id="rId7" imgW="545626" imgH="215713" progId="Equation.DSMT4">
                  <p:embed/>
                </p:oleObj>
              </mc:Choice>
              <mc:Fallback>
                <p:oleObj name="Equation" r:id="rId7" imgW="545626" imgH="21571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6813" y="5057775"/>
                        <a:ext cx="1822450" cy="717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Multiplication by a Scalar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5563" y="2181225"/>
            <a:ext cx="70262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Alternative method.</a:t>
            </a:r>
            <a:endParaRPr lang="en-GB" sz="2800" u="sng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3116263" y="2862263"/>
          <a:ext cx="350996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2" name="Equation" r:id="rId3" imgW="1689100" imgH="457200" progId="Equation.DSMT4">
                  <p:embed/>
                </p:oleObj>
              </mc:Choice>
              <mc:Fallback>
                <p:oleObj name="Equation" r:id="rId3" imgW="16891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6263" y="2862263"/>
                        <a:ext cx="3509962" cy="949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98700" y="4173538"/>
            <a:ext cx="54054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w</a:t>
            </a:r>
            <a:r>
              <a:rPr lang="en-GB" sz="2800" dirty="0">
                <a:latin typeface="+mj-lt"/>
              </a:rPr>
              <a:t> = </a:t>
            </a:r>
            <a:r>
              <a:rPr lang="en-GB" sz="2800" dirty="0" err="1">
                <a:latin typeface="+mj-lt"/>
              </a:rPr>
              <a:t>k</a:t>
            </a:r>
            <a:r>
              <a:rPr lang="en-GB" sz="2800" i="1" u="sng" dirty="0" err="1">
                <a:solidFill>
                  <a:srgbClr val="FFFF00"/>
                </a:solidFill>
                <a:latin typeface="+mj-lt"/>
              </a:rPr>
              <a:t>z</a:t>
            </a:r>
            <a:r>
              <a:rPr lang="en-GB" sz="2800" dirty="0">
                <a:latin typeface="+mj-lt"/>
              </a:rPr>
              <a:t> 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w</a:t>
            </a:r>
            <a:r>
              <a:rPr lang="en-GB" sz="2800" dirty="0">
                <a:latin typeface="+mj-lt"/>
              </a:rPr>
              <a:t> is parallel to </a:t>
            </a:r>
            <a:r>
              <a:rPr lang="en-GB" sz="2800" i="1" u="sng" dirty="0">
                <a:solidFill>
                  <a:srgbClr val="FFFF00"/>
                </a:solidFill>
                <a:latin typeface="+mj-lt"/>
              </a:rPr>
              <a:t>z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2957513" y="4992688"/>
          <a:ext cx="2663825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3" name="Equation" r:id="rId5" imgW="1282700" imgH="457200" progId="Equation.DSMT4">
                  <p:embed/>
                </p:oleObj>
              </mc:Choice>
              <mc:Fallback>
                <p:oleObj name="Equation" r:id="rId5" imgW="12827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7513" y="4992688"/>
                        <a:ext cx="2663825" cy="949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6259513" y="4976813"/>
          <a:ext cx="1344612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4" name="Equation" r:id="rId7" imgW="583947" imgH="393529" progId="Equation.DSMT4">
                  <p:embed/>
                </p:oleObj>
              </mc:Choice>
              <mc:Fallback>
                <p:oleObj name="Equation" r:id="rId7" imgW="583947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9513" y="4976813"/>
                        <a:ext cx="1344612" cy="9826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Unit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135188"/>
            <a:ext cx="81534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For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ANY</a:t>
            </a:r>
            <a:r>
              <a:rPr lang="en-GB" sz="2800" dirty="0">
                <a:latin typeface="+mj-lt"/>
              </a:rPr>
              <a:t> vector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v</a:t>
            </a:r>
            <a:r>
              <a:rPr lang="en-GB" sz="2800" dirty="0">
                <a:latin typeface="+mj-lt"/>
              </a:rPr>
              <a:t> there exists </a:t>
            </a:r>
          </a:p>
          <a:p>
            <a:pPr>
              <a:defRPr/>
            </a:pPr>
            <a:r>
              <a:rPr lang="en-GB" sz="2800" dirty="0">
                <a:latin typeface="+mj-lt"/>
              </a:rPr>
              <a:t>a parallel vector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of magnitude 1 unit.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0" y="3765550"/>
            <a:ext cx="8153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This is called the unit vector.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Unit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1936750"/>
            <a:ext cx="81534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Find the components of the unit vector,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, parallel to vector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v</a:t>
            </a:r>
            <a:r>
              <a:rPr lang="en-GB" sz="2800" dirty="0">
                <a:latin typeface="+mj-lt"/>
              </a:rPr>
              <a:t> , if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7088" y="4467225"/>
            <a:ext cx="3927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So the unit vector is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endParaRPr lang="en-GB" sz="2800" i="1" u="sng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8677" name="Object 4"/>
          <p:cNvGraphicFramePr>
            <a:graphicFrameLocks noChangeAspect="1"/>
          </p:cNvGraphicFramePr>
          <p:nvPr/>
        </p:nvGraphicFramePr>
        <p:xfrm>
          <a:off x="4095750" y="2978150"/>
          <a:ext cx="1349375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name="Equation" r:id="rId3" imgW="596900" imgH="457200" progId="Equation.DSMT4">
                  <p:embed/>
                </p:oleObj>
              </mc:Choice>
              <mc:Fallback>
                <p:oleObj name="Equation" r:id="rId3" imgW="5969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750" y="2978150"/>
                        <a:ext cx="1349375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130300" y="4254500"/>
          <a:ext cx="2246313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6" name="Equation" r:id="rId5" imgW="837836" imgH="291973" progId="Equation.DSMT4">
                  <p:embed/>
                </p:oleObj>
              </mc:Choice>
              <mc:Fallback>
                <p:oleObj name="Equation" r:id="rId5" imgW="837836" imgH="29197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300" y="4254500"/>
                        <a:ext cx="2246313" cy="7826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144588" y="5399088"/>
          <a:ext cx="1020762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7" name="Equation" r:id="rId7" imgW="380835" imgH="253890" progId="Equation.DSMT4">
                  <p:embed/>
                </p:oleObj>
              </mc:Choice>
              <mc:Fallback>
                <p:oleObj name="Equation" r:id="rId7" imgW="380835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4588" y="5399088"/>
                        <a:ext cx="1020762" cy="679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4808538" y="5314950"/>
          <a:ext cx="1608137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8" name="Equation" r:id="rId9" imgW="711200" imgH="457200" progId="Equation.DSMT4">
                  <p:embed/>
                </p:oleObj>
              </mc:Choice>
              <mc:Fallback>
                <p:oleObj name="Equation" r:id="rId9" imgW="7112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8538" y="5314950"/>
                        <a:ext cx="1608137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6516688" y="5068888"/>
          <a:ext cx="877887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9" name="Equation" r:id="rId11" imgW="495085" imgH="837836" progId="Equation.DSMT4">
                  <p:embed/>
                </p:oleObj>
              </mc:Choice>
              <mc:Fallback>
                <p:oleObj name="Equation" r:id="rId11" imgW="495085" imgH="83783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5068888"/>
                        <a:ext cx="877887" cy="1612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13"/>
          <a:srcRect l="35125" t="22708" r="52375" b="57500"/>
          <a:stretch>
            <a:fillRect/>
          </a:stretch>
        </p:blipFill>
        <p:spPr bwMode="auto">
          <a:xfrm>
            <a:off x="6934200" y="92075"/>
            <a:ext cx="1935163" cy="1838325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7070725" y="625475"/>
            <a:ext cx="36036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37525" y="1173163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303463"/>
            <a:ext cx="81534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A is the point (3,4) and B is the point (5,2).</a:t>
            </a:r>
          </a:p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Write down the components of</a:t>
            </a: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1209675" y="3768725"/>
          <a:ext cx="1119188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3" name="Equation" r:id="rId3" imgW="355292" imgH="215713" progId="Equation.DSMT4">
                  <p:embed/>
                </p:oleObj>
              </mc:Choice>
              <mc:Fallback>
                <p:oleObj name="Equation" r:id="rId3" imgW="355292" imgH="21571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9675" y="3768725"/>
                        <a:ext cx="1119188" cy="7350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196975" y="5453063"/>
          <a:ext cx="238125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4" name="Equation" r:id="rId5" imgW="698197" imgH="215806" progId="Equation.DSMT4">
                  <p:embed/>
                </p:oleObj>
              </mc:Choice>
              <mc:Fallback>
                <p:oleObj name="Equation" r:id="rId5" imgW="698197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6975" y="5453063"/>
                        <a:ext cx="2381250" cy="7334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2338388" y="3643313"/>
          <a:ext cx="6032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5" name="Equation" r:id="rId7" imgW="266584" imgH="457002" progId="Equation.DSMT4">
                  <p:embed/>
                </p:oleObj>
              </mc:Choice>
              <mc:Fallback>
                <p:oleObj name="Equation" r:id="rId7" imgW="266584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8388" y="3643313"/>
                        <a:ext cx="6032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703" name="Group 22"/>
          <p:cNvGrpSpPr>
            <a:grpSpLocks/>
          </p:cNvGrpSpPr>
          <p:nvPr/>
        </p:nvGrpSpPr>
        <p:grpSpPr bwMode="auto">
          <a:xfrm>
            <a:off x="6200775" y="15875"/>
            <a:ext cx="2816225" cy="2254250"/>
            <a:chOff x="6200872" y="15240"/>
            <a:chExt cx="2815563" cy="2255520"/>
          </a:xfrm>
        </p:grpSpPr>
        <p:pic>
          <p:nvPicPr>
            <p:cNvPr id="44040" name="Picture 8"/>
            <p:cNvPicPr>
              <a:picLocks noChangeAspect="1" noChangeArrowheads="1"/>
            </p:cNvPicPr>
            <p:nvPr/>
          </p:nvPicPr>
          <p:blipFill>
            <a:blip r:embed="rId9"/>
            <a:srcRect l="18875" t="32500" r="62000" b="42917"/>
            <a:stretch>
              <a:fillRect/>
            </a:stretch>
          </p:blipFill>
          <p:spPr bwMode="auto">
            <a:xfrm>
              <a:off x="6200872" y="107367"/>
              <a:ext cx="2806040" cy="2163393"/>
            </a:xfrm>
            <a:prstGeom prst="rect">
              <a:avLst/>
            </a:prstGeom>
            <a:noFill/>
            <a:ln w="50800" cap="flat" cmpd="sng" algn="ctr">
              <a:solidFill>
                <a:schemeClr val="tx1">
                  <a:lumMod val="50000"/>
                </a:schemeClr>
              </a:solidFill>
              <a:prstDash val="solid"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8605370" y="747490"/>
              <a:ext cx="411065" cy="52258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 dirty="0">
                  <a:solidFill>
                    <a:srgbClr val="000000"/>
                  </a:solidFill>
                  <a:latin typeface="+mj-lt"/>
                </a:rPr>
                <a:t>B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437244" y="15240"/>
              <a:ext cx="447570" cy="52258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 dirty="0">
                  <a:solidFill>
                    <a:srgbClr val="000000"/>
                  </a:solidFill>
                  <a:latin typeface="+mj-lt"/>
                </a:rPr>
                <a:t>A</a:t>
              </a:r>
            </a:p>
          </p:txBody>
        </p:sp>
      </p:grpSp>
      <p:graphicFrame>
        <p:nvGraphicFramePr>
          <p:cNvPr id="29704" name="Object 4"/>
          <p:cNvGraphicFramePr>
            <a:graphicFrameLocks noChangeAspect="1"/>
          </p:cNvGraphicFramePr>
          <p:nvPr/>
        </p:nvGraphicFramePr>
        <p:xfrm>
          <a:off x="3397250" y="3768725"/>
          <a:ext cx="1158875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6" name="Equation" r:id="rId10" imgW="368140" imgH="215806" progId="Equation.DSMT4">
                  <p:embed/>
                </p:oleObj>
              </mc:Choice>
              <mc:Fallback>
                <p:oleObj name="Equation" r:id="rId10" imgW="368140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0" y="3768725"/>
                        <a:ext cx="1158875" cy="7350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4559300" y="3643313"/>
          <a:ext cx="6032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7" name="Equation" r:id="rId12" imgW="266584" imgH="457002" progId="Equation.DSMT4">
                  <p:embed/>
                </p:oleObj>
              </mc:Choice>
              <mc:Fallback>
                <p:oleObj name="Equation" r:id="rId12" imgW="266584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300" y="3643313"/>
                        <a:ext cx="6032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4"/>
          <p:cNvGraphicFramePr>
            <a:graphicFrameLocks noChangeAspect="1"/>
          </p:cNvGraphicFramePr>
          <p:nvPr/>
        </p:nvGraphicFramePr>
        <p:xfrm>
          <a:off x="5832475" y="3790950"/>
          <a:ext cx="115887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8" name="Equation" r:id="rId14" imgW="368140" imgH="203112" progId="Equation.DSMT4">
                  <p:embed/>
                </p:oleObj>
              </mc:Choice>
              <mc:Fallback>
                <p:oleObj name="Equation" r:id="rId14" imgW="368140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2475" y="3790950"/>
                        <a:ext cx="1158875" cy="692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/>
        </p:nvGraphicFramePr>
        <p:xfrm>
          <a:off x="7000875" y="3643313"/>
          <a:ext cx="804863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9" name="Equation" r:id="rId16" imgW="355446" imgH="457002" progId="Equation.DSMT4">
                  <p:embed/>
                </p:oleObj>
              </mc:Choice>
              <mc:Fallback>
                <p:oleObj name="Equation" r:id="rId16" imgW="355446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3643313"/>
                        <a:ext cx="804863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4"/>
          <p:cNvGraphicFramePr>
            <a:graphicFrameLocks noChangeAspect="1"/>
          </p:cNvGraphicFramePr>
          <p:nvPr/>
        </p:nvGraphicFramePr>
        <p:xfrm>
          <a:off x="3573463" y="5259388"/>
          <a:ext cx="24701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0" name="Equation" r:id="rId18" imgW="1092200" imgH="457200" progId="Equation.DSMT4">
                  <p:embed/>
                </p:oleObj>
              </mc:Choice>
              <mc:Fallback>
                <p:oleObj name="Equation" r:id="rId18" imgW="10922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3463" y="5259388"/>
                        <a:ext cx="24701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569075" y="5275263"/>
            <a:ext cx="25019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Answers</a:t>
            </a:r>
          </a:p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the same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graphicFrame>
        <p:nvGraphicFramePr>
          <p:cNvPr id="30723" name="Object 4"/>
          <p:cNvGraphicFramePr>
            <a:graphicFrameLocks noChangeAspect="1"/>
          </p:cNvGraphicFramePr>
          <p:nvPr/>
        </p:nvGraphicFramePr>
        <p:xfrm>
          <a:off x="1419225" y="2574925"/>
          <a:ext cx="6923088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9" name="Equation" r:id="rId3" imgW="2959100" imgH="508000" progId="Equation.DSMT4">
                  <p:embed/>
                </p:oleObj>
              </mc:Choice>
              <mc:Fallback>
                <p:oleObj name="Equation" r:id="rId3" imgW="2959100" imgH="508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225" y="2574925"/>
                        <a:ext cx="6923088" cy="1289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416050" y="4171950"/>
          <a:ext cx="6923088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0" name="Equation" r:id="rId5" imgW="2959100" imgH="508000" progId="Equation.DSMT4">
                  <p:embed/>
                </p:oleObj>
              </mc:Choice>
              <mc:Fallback>
                <p:oleObj name="Equation" r:id="rId5" imgW="2959100" imgH="508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6050" y="4171950"/>
                        <a:ext cx="6923088" cy="1289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470025" y="5795963"/>
          <a:ext cx="1255713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1" name="Equation" r:id="rId7" imgW="368140" imgH="203112" progId="Equation.DSMT4">
                  <p:embed/>
                </p:oleObj>
              </mc:Choice>
              <mc:Fallback>
                <p:oleObj name="Equation" r:id="rId7" imgW="368140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025" y="5795963"/>
                        <a:ext cx="1255713" cy="7318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277100" y="5795963"/>
          <a:ext cx="1274763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2" name="Equation" r:id="rId9" imgW="330057" imgH="215806" progId="Equation.DSMT4">
                  <p:embed/>
                </p:oleObj>
              </mc:Choice>
              <mc:Fallback>
                <p:oleObj name="Equation" r:id="rId9" imgW="330057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7100" y="5795963"/>
                        <a:ext cx="1274763" cy="7318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2695575" y="5794375"/>
          <a:ext cx="2728913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3" name="Equation" r:id="rId11" imgW="799753" imgH="215806" progId="Equation.DSMT4">
                  <p:embed/>
                </p:oleObj>
              </mc:Choice>
              <mc:Fallback>
                <p:oleObj name="Equation" r:id="rId11" imgW="799753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5575" y="5794375"/>
                        <a:ext cx="2728913" cy="7334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5413375" y="5794375"/>
          <a:ext cx="186055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4" name="Equation" r:id="rId13" imgW="545626" imgH="215713" progId="Equation.DSMT4">
                  <p:embed/>
                </p:oleObj>
              </mc:Choice>
              <mc:Fallback>
                <p:oleObj name="Equation" r:id="rId13" imgW="545626" imgH="21571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3375" y="5794375"/>
                        <a:ext cx="1860550" cy="7334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729" name="Group 15"/>
          <p:cNvGrpSpPr>
            <a:grpSpLocks/>
          </p:cNvGrpSpPr>
          <p:nvPr/>
        </p:nvGrpSpPr>
        <p:grpSpPr bwMode="auto">
          <a:xfrm>
            <a:off x="6200775" y="15875"/>
            <a:ext cx="2816225" cy="2274888"/>
            <a:chOff x="6200872" y="15240"/>
            <a:chExt cx="2815563" cy="2275225"/>
          </a:xfrm>
        </p:grpSpPr>
        <p:grpSp>
          <p:nvGrpSpPr>
            <p:cNvPr id="30730" name="Group 23"/>
            <p:cNvGrpSpPr>
              <a:grpSpLocks/>
            </p:cNvGrpSpPr>
            <p:nvPr/>
          </p:nvGrpSpPr>
          <p:grpSpPr bwMode="auto">
            <a:xfrm>
              <a:off x="6200872" y="15240"/>
              <a:ext cx="2815563" cy="2255520"/>
              <a:chOff x="6200872" y="15240"/>
              <a:chExt cx="2815563" cy="2255520"/>
            </a:xfrm>
          </p:grpSpPr>
          <p:pic>
            <p:nvPicPr>
              <p:cNvPr id="23" name="Picture 8"/>
              <p:cNvPicPr>
                <a:picLocks noChangeAspect="1" noChangeArrowheads="1"/>
              </p:cNvPicPr>
              <p:nvPr/>
            </p:nvPicPr>
            <p:blipFill>
              <a:blip r:embed="rId15"/>
              <a:srcRect l="18875" t="32500" r="62000" b="42917"/>
              <a:stretch>
                <a:fillRect/>
              </a:stretch>
            </p:blipFill>
            <p:spPr bwMode="auto">
              <a:xfrm>
                <a:off x="6200872" y="107329"/>
                <a:ext cx="2806040" cy="2164083"/>
              </a:xfrm>
              <a:prstGeom prst="rect">
                <a:avLst/>
              </a:prstGeom>
              <a:noFill/>
              <a:ln w="50800" cap="flat" cmpd="sng" algn="ctr">
                <a:solidFill>
                  <a:schemeClr val="tx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ffectLst/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8605370" y="747186"/>
                <a:ext cx="411065" cy="52236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2800" dirty="0">
                    <a:solidFill>
                      <a:srgbClr val="000000"/>
                    </a:solidFill>
                    <a:latin typeface="+mj-lt"/>
                  </a:rPr>
                  <a:t>B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7437244" y="15240"/>
                <a:ext cx="447570" cy="52395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2800" dirty="0">
                    <a:solidFill>
                      <a:srgbClr val="000000"/>
                    </a:solidFill>
                    <a:latin typeface="+mj-lt"/>
                  </a:rPr>
                  <a:t>A</a:t>
                </a:r>
              </a:p>
            </p:txBody>
          </p:sp>
          <p:cxnSp>
            <p:nvCxnSpPr>
              <p:cNvPr id="30737" name="Straight Connector 25"/>
              <p:cNvCxnSpPr>
                <a:cxnSpLocks noChangeShapeType="1"/>
              </p:cNvCxnSpPr>
              <p:nvPr/>
            </p:nvCxnSpPr>
            <p:spPr bwMode="auto">
              <a:xfrm rot="5400000">
                <a:off x="8221980" y="693420"/>
                <a:ext cx="167640" cy="30480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738" name="Straight Connector 26"/>
              <p:cNvCxnSpPr>
                <a:cxnSpLocks noChangeShapeType="1"/>
              </p:cNvCxnSpPr>
              <p:nvPr/>
            </p:nvCxnSpPr>
            <p:spPr bwMode="auto">
              <a:xfrm rot="10800000" flipV="1">
                <a:off x="8122921" y="790574"/>
                <a:ext cx="168593" cy="1905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8" name="TextBox 17"/>
            <p:cNvSpPr txBox="1"/>
            <p:nvPr/>
          </p:nvSpPr>
          <p:spPr>
            <a:xfrm>
              <a:off x="6765889" y="701142"/>
              <a:ext cx="342819" cy="4620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a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741973" y="1509299"/>
              <a:ext cx="366626" cy="46044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b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18331" y="1828434"/>
              <a:ext cx="371388" cy="4620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graphicFrame>
        <p:nvGraphicFramePr>
          <p:cNvPr id="31747" name="Object 4"/>
          <p:cNvGraphicFramePr>
            <a:graphicFrameLocks noChangeAspect="1"/>
          </p:cNvGraphicFramePr>
          <p:nvPr/>
        </p:nvGraphicFramePr>
        <p:xfrm>
          <a:off x="1163638" y="3384550"/>
          <a:ext cx="7250112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name="Equation" r:id="rId3" imgW="3098800" imgH="482600" progId="Equation.DSMT4">
                  <p:embed/>
                </p:oleObj>
              </mc:Choice>
              <mc:Fallback>
                <p:oleObj name="Equation" r:id="rId3" imgW="3098800" imgH="482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3638" y="3384550"/>
                        <a:ext cx="7250112" cy="1225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748" name="Group 15"/>
          <p:cNvGrpSpPr>
            <a:grpSpLocks/>
          </p:cNvGrpSpPr>
          <p:nvPr/>
        </p:nvGrpSpPr>
        <p:grpSpPr bwMode="auto">
          <a:xfrm>
            <a:off x="6200775" y="15875"/>
            <a:ext cx="2816225" cy="2274888"/>
            <a:chOff x="6200872" y="15240"/>
            <a:chExt cx="2815563" cy="2275225"/>
          </a:xfrm>
        </p:grpSpPr>
        <p:grpSp>
          <p:nvGrpSpPr>
            <p:cNvPr id="31749" name="Group 23"/>
            <p:cNvGrpSpPr>
              <a:grpSpLocks/>
            </p:cNvGrpSpPr>
            <p:nvPr/>
          </p:nvGrpSpPr>
          <p:grpSpPr bwMode="auto">
            <a:xfrm>
              <a:off x="6200872" y="15240"/>
              <a:ext cx="2815563" cy="2255520"/>
              <a:chOff x="6200872" y="15240"/>
              <a:chExt cx="2815563" cy="2255520"/>
            </a:xfrm>
          </p:grpSpPr>
          <p:pic>
            <p:nvPicPr>
              <p:cNvPr id="23" name="Picture 8"/>
              <p:cNvPicPr>
                <a:picLocks noChangeAspect="1" noChangeArrowheads="1"/>
              </p:cNvPicPr>
              <p:nvPr/>
            </p:nvPicPr>
            <p:blipFill>
              <a:blip r:embed="rId5"/>
              <a:srcRect l="18875" t="32500" r="62000" b="42917"/>
              <a:stretch>
                <a:fillRect/>
              </a:stretch>
            </p:blipFill>
            <p:spPr bwMode="auto">
              <a:xfrm>
                <a:off x="6200872" y="107329"/>
                <a:ext cx="2806040" cy="2164083"/>
              </a:xfrm>
              <a:prstGeom prst="rect">
                <a:avLst/>
              </a:prstGeom>
              <a:noFill/>
              <a:ln w="50800" cap="flat" cmpd="sng" algn="ctr">
                <a:solidFill>
                  <a:schemeClr val="tx1">
                    <a:lumMod val="50000"/>
                  </a:schemeClr>
                </a:solidFill>
                <a:prstDash val="solid"/>
                <a:miter lim="800000"/>
                <a:headEnd/>
                <a:tailEnd/>
              </a:ln>
              <a:effectLst/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8605370" y="747186"/>
                <a:ext cx="411065" cy="522364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2800" dirty="0">
                    <a:solidFill>
                      <a:srgbClr val="000000"/>
                    </a:solidFill>
                    <a:latin typeface="+mj-lt"/>
                  </a:rPr>
                  <a:t>B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7437244" y="15240"/>
                <a:ext cx="447570" cy="52395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GB" sz="2800" dirty="0">
                    <a:solidFill>
                      <a:srgbClr val="000000"/>
                    </a:solidFill>
                    <a:latin typeface="+mj-lt"/>
                  </a:rPr>
                  <a:t>A</a:t>
                </a:r>
              </a:p>
            </p:txBody>
          </p:sp>
          <p:cxnSp>
            <p:nvCxnSpPr>
              <p:cNvPr id="31756" name="Straight Connector 25"/>
              <p:cNvCxnSpPr>
                <a:cxnSpLocks noChangeShapeType="1"/>
              </p:cNvCxnSpPr>
              <p:nvPr/>
            </p:nvCxnSpPr>
            <p:spPr bwMode="auto">
              <a:xfrm rot="5400000">
                <a:off x="8221980" y="693420"/>
                <a:ext cx="167640" cy="30480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1757" name="Straight Connector 26"/>
              <p:cNvCxnSpPr>
                <a:cxnSpLocks noChangeShapeType="1"/>
              </p:cNvCxnSpPr>
              <p:nvPr/>
            </p:nvCxnSpPr>
            <p:spPr bwMode="auto">
              <a:xfrm rot="10800000" flipV="1">
                <a:off x="8122921" y="790574"/>
                <a:ext cx="168593" cy="1905"/>
              </a:xfrm>
              <a:prstGeom prst="line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8" name="TextBox 17"/>
            <p:cNvSpPr txBox="1"/>
            <p:nvPr/>
          </p:nvSpPr>
          <p:spPr>
            <a:xfrm>
              <a:off x="6765889" y="701142"/>
              <a:ext cx="342819" cy="4620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a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741973" y="1509299"/>
              <a:ext cx="366626" cy="46044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b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18331" y="1828434"/>
              <a:ext cx="371388" cy="4620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solidFill>
                    <a:srgbClr val="000000"/>
                  </a:solidFill>
                  <a:latin typeface="+mj-lt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303463"/>
            <a:ext cx="81534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If P and Q have coordinates (4,8) and (2,3)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 respectively, find the components of 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16" name="Object 4"/>
          <p:cNvGraphicFramePr>
            <a:graphicFrameLocks noChangeAspect="1"/>
          </p:cNvGraphicFramePr>
          <p:nvPr/>
        </p:nvGraphicFramePr>
        <p:xfrm>
          <a:off x="4097338" y="4100513"/>
          <a:ext cx="16954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6" name="Equation" r:id="rId4" imgW="749300" imgH="457200" progId="Equation.DSMT4">
                  <p:embed/>
                </p:oleObj>
              </mc:Choice>
              <mc:Fallback>
                <p:oleObj name="Equation" r:id="rId4" imgW="7493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7338" y="4100513"/>
                        <a:ext cx="16954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Object 10"/>
          <p:cNvGraphicFramePr>
            <a:graphicFrameLocks noChangeAspect="1"/>
          </p:cNvGraphicFramePr>
          <p:nvPr/>
        </p:nvGraphicFramePr>
        <p:xfrm>
          <a:off x="7335838" y="2941638"/>
          <a:ext cx="782637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" name="Equation" r:id="rId6" imgW="355446" imgH="241195" progId="Equation.DSMT4">
                  <p:embed/>
                </p:oleObj>
              </mc:Choice>
              <mc:Fallback>
                <p:oleObj name="Equation" r:id="rId6" imgW="355446" imgH="241195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5838" y="2941638"/>
                        <a:ext cx="782637" cy="528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5775325" y="4100513"/>
          <a:ext cx="804863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8" name="Equation" r:id="rId8" imgW="355446" imgH="457002" progId="Equation.DSMT4">
                  <p:embed/>
                </p:oleObj>
              </mc:Choice>
              <mc:Fallback>
                <p:oleObj name="Equation" r:id="rId8" imgW="355446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5325" y="4100513"/>
                        <a:ext cx="804863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2181225" y="4333875"/>
          <a:ext cx="192405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9" name="Equation" r:id="rId10" imgW="850531" imgH="266584" progId="Equation.DSMT4">
                  <p:embed/>
                </p:oleObj>
              </mc:Choice>
              <mc:Fallback>
                <p:oleObj name="Equation" r:id="rId10" imgW="850531" imgH="26658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225" y="4333875"/>
                        <a:ext cx="1924050" cy="654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5"/>
          <p:cNvGrpSpPr>
            <a:grpSpLocks/>
          </p:cNvGrpSpPr>
          <p:nvPr/>
        </p:nvGrpSpPr>
        <p:grpSpPr bwMode="auto">
          <a:xfrm>
            <a:off x="4618038" y="1905000"/>
            <a:ext cx="4084637" cy="4867275"/>
            <a:chOff x="4617720" y="1905000"/>
            <a:chExt cx="4084320" cy="4867215"/>
          </a:xfrm>
        </p:grpSpPr>
        <p:pic>
          <p:nvPicPr>
            <p:cNvPr id="48140" name="Picture 12"/>
            <p:cNvPicPr>
              <a:picLocks noChangeAspect="1" noChangeArrowheads="1"/>
            </p:cNvPicPr>
            <p:nvPr/>
          </p:nvPicPr>
          <p:blipFill>
            <a:blip r:embed="rId4"/>
            <a:srcRect l="21875" t="12708" r="58875" b="44167"/>
            <a:stretch>
              <a:fillRect/>
            </a:stretch>
          </p:blipFill>
          <p:spPr bwMode="auto">
            <a:xfrm>
              <a:off x="4617720" y="1989137"/>
              <a:ext cx="4084320" cy="4670367"/>
            </a:xfrm>
            <a:prstGeom prst="rect">
              <a:avLst/>
            </a:prstGeom>
            <a:noFill/>
            <a:ln w="50800" cap="flat" cmpd="sng" algn="ctr">
              <a:solidFill>
                <a:schemeClr val="tx1">
                  <a:lumMod val="50000"/>
                </a:schemeClr>
              </a:solidFill>
              <a:prstDash val="solid"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879779" y="1905000"/>
              <a:ext cx="396844" cy="58419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 dirty="0">
                  <a:solidFill>
                    <a:srgbClr val="000000"/>
                  </a:solidFill>
                  <a:latin typeface="+mj-lt"/>
                </a:rPr>
                <a:t>P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086090" y="4648166"/>
              <a:ext cx="500024" cy="52386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800" dirty="0">
                  <a:solidFill>
                    <a:srgbClr val="000000"/>
                  </a:solidFill>
                  <a:latin typeface="+mj-lt"/>
                </a:rPr>
                <a:t>Q</a:t>
              </a:r>
            </a:p>
          </p:txBody>
        </p:sp>
        <p:sp>
          <p:nvSpPr>
            <p:cNvPr id="33809" name="Oval 22"/>
            <p:cNvSpPr>
              <a:spLocks noChangeArrowheads="1"/>
            </p:cNvSpPr>
            <p:nvPr/>
          </p:nvSpPr>
          <p:spPr bwMode="auto">
            <a:xfrm>
              <a:off x="8244840" y="2118360"/>
              <a:ext cx="137160" cy="137160"/>
            </a:xfrm>
            <a:prstGeom prst="ellipse">
              <a:avLst/>
            </a:prstGeom>
            <a:solidFill>
              <a:srgbClr val="FF0000"/>
            </a:solidFill>
            <a:ln w="38100" algn="ctr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0" name="Oval 23"/>
            <p:cNvSpPr>
              <a:spLocks noChangeArrowheads="1"/>
            </p:cNvSpPr>
            <p:nvPr/>
          </p:nvSpPr>
          <p:spPr bwMode="auto">
            <a:xfrm>
              <a:off x="6995160" y="4800600"/>
              <a:ext cx="137160" cy="137160"/>
            </a:xfrm>
            <a:prstGeom prst="ellipse">
              <a:avLst/>
            </a:prstGeom>
            <a:solidFill>
              <a:srgbClr val="FF0000"/>
            </a:solidFill>
            <a:ln w="38100" algn="ctr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79661" y="6188022"/>
              <a:ext cx="511135" cy="58419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 dirty="0">
                  <a:solidFill>
                    <a:srgbClr val="000000"/>
                  </a:solidFill>
                  <a:latin typeface="+mj-lt"/>
                </a:rPr>
                <a:t>O</a:t>
              </a:r>
            </a:p>
          </p:txBody>
        </p:sp>
      </p:grp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303463"/>
            <a:ext cx="8153400" cy="2462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Graphically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 P (4,8) 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Q (2,3)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  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33797" name="Object 10"/>
          <p:cNvGraphicFramePr>
            <a:graphicFrameLocks noChangeAspect="1"/>
          </p:cNvGraphicFramePr>
          <p:nvPr/>
        </p:nvGraphicFramePr>
        <p:xfrm>
          <a:off x="1160463" y="4578350"/>
          <a:ext cx="1062037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2" name="Equation" r:id="rId5" imgW="482391" imgH="241195" progId="Equation.DSMT4">
                  <p:embed/>
                </p:oleObj>
              </mc:Choice>
              <mc:Fallback>
                <p:oleObj name="Equation" r:id="rId5" imgW="482391" imgH="241195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0463" y="4578350"/>
                        <a:ext cx="1062037" cy="5286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209800" y="4283075"/>
          <a:ext cx="804863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3" name="Equation" r:id="rId7" imgW="355446" imgH="457002" progId="Equation.DSMT4">
                  <p:embed/>
                </p:oleObj>
              </mc:Choice>
              <mc:Fallback>
                <p:oleObj name="Equation" r:id="rId7" imgW="355446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283075"/>
                        <a:ext cx="804863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553200" y="3611563"/>
            <a:ext cx="3762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13525" y="5502275"/>
            <a:ext cx="398463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000000"/>
                </a:solidFill>
                <a:latin typeface="+mj-lt"/>
              </a:rPr>
              <a:t>q</a:t>
            </a: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7086600" y="2193925"/>
            <a:ext cx="1249363" cy="2652713"/>
            <a:chOff x="7086600" y="2194560"/>
            <a:chExt cx="1249680" cy="2651760"/>
          </a:xfrm>
        </p:grpSpPr>
        <p:cxnSp>
          <p:nvCxnSpPr>
            <p:cNvPr id="33803" name="Straight Connector 12"/>
            <p:cNvCxnSpPr>
              <a:cxnSpLocks noChangeShapeType="1"/>
            </p:cNvCxnSpPr>
            <p:nvPr/>
          </p:nvCxnSpPr>
          <p:spPr bwMode="auto">
            <a:xfrm rot="5400000" flipH="1" flipV="1">
              <a:off x="6385560" y="2895600"/>
              <a:ext cx="2651760" cy="124968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804" name="Straight Connector 14"/>
            <p:cNvCxnSpPr>
              <a:cxnSpLocks noChangeShapeType="1"/>
            </p:cNvCxnSpPr>
            <p:nvPr/>
          </p:nvCxnSpPr>
          <p:spPr bwMode="auto">
            <a:xfrm flipV="1">
              <a:off x="7559040" y="3764280"/>
              <a:ext cx="182880" cy="9144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805" name="Straight Connector 16"/>
            <p:cNvCxnSpPr>
              <a:cxnSpLocks noChangeShapeType="1"/>
            </p:cNvCxnSpPr>
            <p:nvPr/>
          </p:nvCxnSpPr>
          <p:spPr bwMode="auto">
            <a:xfrm rot="16200000" flipH="1">
              <a:off x="7421880" y="3749040"/>
              <a:ext cx="198120" cy="7620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2" name="TextBox 21"/>
          <p:cNvSpPr txBox="1"/>
          <p:nvPr/>
        </p:nvSpPr>
        <p:spPr>
          <a:xfrm>
            <a:off x="7513638" y="3794125"/>
            <a:ext cx="1035050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000000"/>
                </a:solidFill>
                <a:latin typeface="+mj-lt"/>
              </a:rPr>
              <a:t>q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 - </a:t>
            </a:r>
            <a:r>
              <a:rPr lang="en-GB" sz="3200" u="sng" dirty="0">
                <a:solidFill>
                  <a:srgbClr val="000000"/>
                </a:solidFill>
                <a:latin typeface="+mj-lt"/>
              </a:rPr>
              <a:t>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Vectors &amp; Scalars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344613" y="2046288"/>
            <a:ext cx="64944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 scalar is a quantity that has </a:t>
            </a:r>
          </a:p>
          <a:p>
            <a:pPr>
              <a:defRPr/>
            </a:pPr>
            <a:r>
              <a:rPr lang="en-GB" sz="3200" dirty="0">
                <a:latin typeface="+mj-lt"/>
              </a:rPr>
              <a:t> magnitude </a:t>
            </a:r>
            <a:r>
              <a:rPr lang="en-GB" sz="3200" b="1" u="sng" dirty="0">
                <a:latin typeface="+mj-lt"/>
              </a:rPr>
              <a:t>ONLY</a:t>
            </a:r>
            <a:r>
              <a:rPr lang="en-GB" sz="3200" dirty="0">
                <a:latin typeface="+mj-lt"/>
              </a:rPr>
              <a:t>.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22375" y="3754438"/>
            <a:ext cx="6494463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Examples :	Time</a:t>
            </a:r>
          </a:p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			Speed</a:t>
            </a:r>
          </a:p>
          <a:p>
            <a:pPr algn="l"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			Mass</a:t>
            </a:r>
            <a:endParaRPr lang="en-GB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/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Collinearity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089150"/>
            <a:ext cx="81534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Reminder from chapter 1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003300" y="4618038"/>
          <a:ext cx="8034338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4" name="Equation" r:id="rId4" imgW="3708400" imgH="241300" progId="Equation.DSMT4">
                  <p:embed/>
                </p:oleObj>
              </mc:Choice>
              <mc:Fallback>
                <p:oleObj name="Equation" r:id="rId4" imgW="37084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4618038"/>
                        <a:ext cx="8034338" cy="566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90600" y="2836863"/>
            <a:ext cx="8153400" cy="107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Points are said to be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collinear</a:t>
            </a:r>
            <a:r>
              <a:rPr lang="en-GB" sz="3200" dirty="0">
                <a:latin typeface="+mj-lt"/>
              </a:rPr>
              <a:t> if they lie on the </a:t>
            </a:r>
            <a:r>
              <a:rPr lang="en-GB" sz="3200" dirty="0">
                <a:solidFill>
                  <a:srgbClr val="FFFF00"/>
                </a:solidFill>
                <a:latin typeface="+mj-lt"/>
              </a:rPr>
              <a:t>same straight line</a:t>
            </a:r>
            <a:r>
              <a:rPr lang="en-GB" sz="3200" dirty="0">
                <a:latin typeface="+mj-lt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600" y="4086225"/>
            <a:ext cx="25304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For vectors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974725" y="5473700"/>
          <a:ext cx="8169275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5" name="Equation" r:id="rId6" imgW="3302000" imgH="457200" progId="Equation.DSMT4">
                  <p:embed/>
                </p:oleObj>
              </mc:Choice>
              <mc:Fallback>
                <p:oleObj name="Equation" r:id="rId6" imgW="33020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25" y="5473700"/>
                        <a:ext cx="8169275" cy="10731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092200" y="4557713"/>
          <a:ext cx="1809750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2" name="Equation" r:id="rId4" imgW="799753" imgH="241195" progId="Equation.DSMT4">
                  <p:embed/>
                </p:oleObj>
              </mc:Choice>
              <mc:Fallback>
                <p:oleObj name="Equation" r:id="rId4" imgW="799753" imgH="241195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200" y="4557713"/>
                        <a:ext cx="1809750" cy="5921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930275" y="1952625"/>
            <a:ext cx="81534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Prove that the points A(2,4), B(8,6) and C(11,7) are collinear.</a:t>
            </a:r>
          </a:p>
        </p:txBody>
      </p:sp>
      <p:graphicFrame>
        <p:nvGraphicFramePr>
          <p:cNvPr id="16" name="Object 4"/>
          <p:cNvGraphicFramePr>
            <a:graphicFrameLocks noChangeAspect="1"/>
          </p:cNvGraphicFramePr>
          <p:nvPr/>
        </p:nvGraphicFramePr>
        <p:xfrm>
          <a:off x="2940050" y="2911475"/>
          <a:ext cx="16954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3" name="Equation" r:id="rId6" imgW="749300" imgH="457200" progId="Equation.DSMT4">
                  <p:embed/>
                </p:oleObj>
              </mc:Choice>
              <mc:Fallback>
                <p:oleObj name="Equation" r:id="rId6" imgW="7493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2911475"/>
                        <a:ext cx="16954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4640263" y="2911475"/>
          <a:ext cx="6032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4" name="Equation" r:id="rId8" imgW="266584" imgH="457002" progId="Equation.DSMT4">
                  <p:embed/>
                </p:oleObj>
              </mc:Choice>
              <mc:Fallback>
                <p:oleObj name="Equation" r:id="rId8" imgW="266584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0263" y="2911475"/>
                        <a:ext cx="6032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096963" y="3175000"/>
          <a:ext cx="1838325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5" name="Equation" r:id="rId10" imgW="812447" imgH="241195" progId="Equation.DSMT4">
                  <p:embed/>
                </p:oleObj>
              </mc:Choice>
              <mc:Fallback>
                <p:oleObj name="Equation" r:id="rId10" imgW="812447" imgH="241195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963" y="3175000"/>
                        <a:ext cx="1838325" cy="5921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894013" y="4294188"/>
          <a:ext cx="18097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6" name="Equation" r:id="rId12" imgW="800100" imgH="457200" progId="Equation.DSMT4">
                  <p:embed/>
                </p:oleObj>
              </mc:Choice>
              <mc:Fallback>
                <p:oleObj name="Equation" r:id="rId12" imgW="8001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4013" y="4294188"/>
                        <a:ext cx="18097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713288" y="4294188"/>
          <a:ext cx="60325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7" name="Equation" r:id="rId14" imgW="266584" imgH="457002" progId="Equation.DSMT4">
                  <p:embed/>
                </p:oleObj>
              </mc:Choice>
              <mc:Fallback>
                <p:oleObj name="Equation" r:id="rId14" imgW="266584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3288" y="4294188"/>
                        <a:ext cx="60325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1108075" y="5645150"/>
          <a:ext cx="2730500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8" name="Equation" r:id="rId16" imgW="1206500" imgH="457200" progId="Equation.DSMT4">
                  <p:embed/>
                </p:oleObj>
              </mc:Choice>
              <mc:Fallback>
                <p:oleObj name="Equation" r:id="rId16" imgW="12065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075" y="5645150"/>
                        <a:ext cx="2730500" cy="1120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3833813" y="5942013"/>
          <a:ext cx="746125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9" name="Equation" r:id="rId18" imgW="330057" imgH="215806" progId="Equation.DSMT4">
                  <p:embed/>
                </p:oleObj>
              </mc:Choice>
              <mc:Fallback>
                <p:oleObj name="Equation" r:id="rId18" imgW="330057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3813" y="5942013"/>
                        <a:ext cx="746125" cy="528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Collinearity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Collinearity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2419350" y="2865438"/>
          <a:ext cx="5281613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9" name="Equation" r:id="rId4" imgW="2438400" imgH="241300" progId="Equation.DSMT4">
                  <p:embed/>
                </p:oleObj>
              </mc:Choice>
              <mc:Fallback>
                <p:oleObj name="Equation" r:id="rId4" imgW="24384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2865438"/>
                        <a:ext cx="5281613" cy="566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1885950" y="3889375"/>
          <a:ext cx="6348413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0" name="Equation" r:id="rId6" imgW="2565400" imgH="431800" progId="Equation.DSMT4">
                  <p:embed/>
                </p:oleObj>
              </mc:Choice>
              <mc:Fallback>
                <p:oleObj name="Equation" r:id="rId6" imgW="2565400" imgH="431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950" y="3889375"/>
                        <a:ext cx="6348413" cy="10128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7010400" y="3810000"/>
            <a:ext cx="1493838" cy="1524000"/>
            <a:chOff x="7010400" y="3810002"/>
            <a:chExt cx="1493520" cy="1523998"/>
          </a:xfrm>
        </p:grpSpPr>
        <p:cxnSp>
          <p:nvCxnSpPr>
            <p:cNvPr id="37918" name="Straight Connector 11"/>
            <p:cNvCxnSpPr>
              <a:cxnSpLocks noChangeShapeType="1"/>
            </p:cNvCxnSpPr>
            <p:nvPr/>
          </p:nvCxnSpPr>
          <p:spPr bwMode="auto">
            <a:xfrm rot="16200000" flipV="1">
              <a:off x="6995161" y="3825241"/>
              <a:ext cx="1523998" cy="149352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919" name="Straight Connector 34"/>
            <p:cNvCxnSpPr>
              <a:cxnSpLocks noChangeShapeType="1"/>
            </p:cNvCxnSpPr>
            <p:nvPr/>
          </p:nvCxnSpPr>
          <p:spPr bwMode="auto">
            <a:xfrm rot="5400000">
              <a:off x="7627620" y="4640580"/>
              <a:ext cx="198120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920" name="Straight Connector 35"/>
            <p:cNvCxnSpPr>
              <a:cxnSpLocks noChangeShapeType="1"/>
            </p:cNvCxnSpPr>
            <p:nvPr/>
          </p:nvCxnSpPr>
          <p:spPr bwMode="auto">
            <a:xfrm>
              <a:off x="7712234" y="4542314"/>
              <a:ext cx="243046" cy="29686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Section Formula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212850" y="2154238"/>
          <a:ext cx="2097088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1" name="Equation" r:id="rId4" imgW="926698" imgH="215806" progId="Equation.DSMT4">
                  <p:embed/>
                </p:oleObj>
              </mc:Choice>
              <mc:Fallback>
                <p:oleObj name="Equation" r:id="rId4" imgW="926698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850" y="2154238"/>
                        <a:ext cx="2097088" cy="530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4"/>
          <p:cNvGraphicFramePr>
            <a:graphicFrameLocks noChangeAspect="1"/>
          </p:cNvGraphicFramePr>
          <p:nvPr/>
        </p:nvGraphicFramePr>
        <p:xfrm>
          <a:off x="1212850" y="2874963"/>
          <a:ext cx="2355850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2" name="Equation" r:id="rId6" imgW="1040948" imgH="393529" progId="Equation.DSMT4">
                  <p:embed/>
                </p:oleObj>
              </mc:Choice>
              <mc:Fallback>
                <p:oleObj name="Equation" r:id="rId6" imgW="1040948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850" y="2874963"/>
                        <a:ext cx="2355850" cy="966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4"/>
          <p:cNvGraphicFramePr>
            <a:graphicFrameLocks noChangeAspect="1"/>
          </p:cNvGraphicFramePr>
          <p:nvPr/>
        </p:nvGraphicFramePr>
        <p:xfrm>
          <a:off x="1222375" y="4030663"/>
          <a:ext cx="2355850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3" name="Equation" r:id="rId8" imgW="1040948" imgH="393529" progId="Equation.DSMT4">
                  <p:embed/>
                </p:oleObj>
              </mc:Choice>
              <mc:Fallback>
                <p:oleObj name="Equation" r:id="rId8" imgW="1040948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4030663"/>
                        <a:ext cx="2355850" cy="966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238250" y="5187950"/>
          <a:ext cx="1895475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4" name="Equation" r:id="rId10" imgW="837836" imgH="393529" progId="Equation.DSMT4">
                  <p:embed/>
                </p:oleObj>
              </mc:Choice>
              <mc:Fallback>
                <p:oleObj name="Equation" r:id="rId10" imgW="837836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250" y="5187950"/>
                        <a:ext cx="1895475" cy="9667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6" name="Freeform 6"/>
          <p:cNvSpPr>
            <a:spLocks noChangeArrowheads="1"/>
          </p:cNvSpPr>
          <p:nvPr/>
        </p:nvSpPr>
        <p:spPr bwMode="auto">
          <a:xfrm>
            <a:off x="5867400" y="2498725"/>
            <a:ext cx="2879725" cy="2851150"/>
          </a:xfrm>
          <a:custGeom>
            <a:avLst/>
            <a:gdLst>
              <a:gd name="T0" fmla="*/ 2869576 w 2880360"/>
              <a:gd name="T1" fmla="*/ 0 h 2849880"/>
              <a:gd name="T2" fmla="*/ 0 w 2880360"/>
              <a:gd name="T3" fmla="*/ 2149817 h 2849880"/>
              <a:gd name="T4" fmla="*/ 2626650 w 2880360"/>
              <a:gd name="T5" fmla="*/ 2871540 h 2849880"/>
              <a:gd name="T6" fmla="*/ 2869576 w 2880360"/>
              <a:gd name="T7" fmla="*/ 0 h 2849880"/>
              <a:gd name="T8" fmla="*/ 0 60000 65536"/>
              <a:gd name="T9" fmla="*/ 0 60000 65536"/>
              <a:gd name="T10" fmla="*/ 0 60000 65536"/>
              <a:gd name="T11" fmla="*/ 0 60000 65536"/>
              <a:gd name="T12" fmla="*/ 0 w 2880360"/>
              <a:gd name="T13" fmla="*/ 0 h 2849880"/>
              <a:gd name="T14" fmla="*/ 2880360 w 2880360"/>
              <a:gd name="T15" fmla="*/ 2849880 h 2849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0360" h="2849880">
                <a:moveTo>
                  <a:pt x="2880360" y="0"/>
                </a:moveTo>
                <a:lnTo>
                  <a:pt x="0" y="2133600"/>
                </a:lnTo>
                <a:lnTo>
                  <a:pt x="2636520" y="2849880"/>
                </a:lnTo>
                <a:lnTo>
                  <a:pt x="2880360" y="0"/>
                </a:lnTo>
                <a:close/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474075" y="5227638"/>
            <a:ext cx="4714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26075" y="4403725"/>
            <a:ext cx="447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0" y="2103438"/>
            <a:ext cx="4111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6000" y="3810000"/>
            <a:ext cx="3460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51725" y="2759075"/>
            <a:ext cx="40481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2</a:t>
            </a:r>
          </a:p>
        </p:txBody>
      </p:sp>
      <p:sp>
        <p:nvSpPr>
          <p:cNvPr id="37902" name="Oval 15"/>
          <p:cNvSpPr>
            <a:spLocks noChangeArrowheads="1"/>
          </p:cNvSpPr>
          <p:nvPr/>
        </p:nvSpPr>
        <p:spPr bwMode="auto">
          <a:xfrm>
            <a:off x="5837238" y="4572000"/>
            <a:ext cx="136525" cy="13652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950075" y="37179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904" name="Oval 17"/>
          <p:cNvSpPr>
            <a:spLocks noChangeArrowheads="1"/>
          </p:cNvSpPr>
          <p:nvPr/>
        </p:nvSpPr>
        <p:spPr bwMode="auto">
          <a:xfrm>
            <a:off x="8442325" y="5287963"/>
            <a:ext cx="138113" cy="1381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905" name="Oval 18"/>
          <p:cNvSpPr>
            <a:spLocks noChangeArrowheads="1"/>
          </p:cNvSpPr>
          <p:nvPr/>
        </p:nvSpPr>
        <p:spPr bwMode="auto">
          <a:xfrm>
            <a:off x="8656638" y="24225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599238" y="3322638"/>
            <a:ext cx="43338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S</a:t>
            </a:r>
          </a:p>
        </p:txBody>
      </p:sp>
      <p:cxnSp>
        <p:nvCxnSpPr>
          <p:cNvPr id="37907" name="Straight Connector 25"/>
          <p:cNvCxnSpPr>
            <a:cxnSpLocks noChangeShapeType="1"/>
          </p:cNvCxnSpPr>
          <p:nvPr/>
        </p:nvCxnSpPr>
        <p:spPr bwMode="auto">
          <a:xfrm rot="16200000" flipH="1">
            <a:off x="7070725" y="5029201"/>
            <a:ext cx="168275" cy="762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08" name="Straight Connector 26"/>
          <p:cNvCxnSpPr>
            <a:cxnSpLocks noChangeShapeType="1"/>
          </p:cNvCxnSpPr>
          <p:nvPr/>
        </p:nvCxnSpPr>
        <p:spPr bwMode="auto">
          <a:xfrm flipV="1">
            <a:off x="7102475" y="4876800"/>
            <a:ext cx="212725" cy="762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09" name="Straight Connector 28"/>
          <p:cNvCxnSpPr>
            <a:cxnSpLocks noChangeShapeType="1"/>
          </p:cNvCxnSpPr>
          <p:nvPr/>
        </p:nvCxnSpPr>
        <p:spPr bwMode="auto">
          <a:xfrm flipV="1">
            <a:off x="8412163" y="3825875"/>
            <a:ext cx="214312" cy="16668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0" name="Straight Connector 30"/>
          <p:cNvCxnSpPr>
            <a:cxnSpLocks noChangeShapeType="1"/>
          </p:cNvCxnSpPr>
          <p:nvPr/>
        </p:nvCxnSpPr>
        <p:spPr bwMode="auto">
          <a:xfrm rot="16200000" flipV="1">
            <a:off x="8588375" y="3848100"/>
            <a:ext cx="228600" cy="1524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1" name="Straight Connector 37"/>
          <p:cNvCxnSpPr>
            <a:cxnSpLocks noChangeShapeType="1"/>
          </p:cNvCxnSpPr>
          <p:nvPr/>
        </p:nvCxnSpPr>
        <p:spPr bwMode="auto">
          <a:xfrm>
            <a:off x="7208838" y="3429000"/>
            <a:ext cx="288925" cy="158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2" name="Straight Connector 39"/>
          <p:cNvCxnSpPr>
            <a:cxnSpLocks noChangeShapeType="1"/>
          </p:cNvCxnSpPr>
          <p:nvPr/>
        </p:nvCxnSpPr>
        <p:spPr bwMode="auto">
          <a:xfrm rot="5400000">
            <a:off x="7330281" y="3566319"/>
            <a:ext cx="288925" cy="4603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TextBox 44"/>
          <p:cNvSpPr txBox="1"/>
          <p:nvPr/>
        </p:nvSpPr>
        <p:spPr>
          <a:xfrm>
            <a:off x="6842125" y="5029200"/>
            <a:ext cx="395288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748713" y="3565525"/>
            <a:ext cx="428625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 flipV="1">
            <a:off x="5546725" y="2027238"/>
            <a:ext cx="2957513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" name="TextBox 51"/>
          <p:cNvSpPr txBox="1"/>
          <p:nvPr/>
        </p:nvSpPr>
        <p:spPr>
          <a:xfrm>
            <a:off x="6416675" y="2759075"/>
            <a:ext cx="403225" cy="522288"/>
          </a:xfrm>
          <a:prstGeom prst="rect">
            <a:avLst/>
          </a:prstGeom>
          <a:noFill/>
          <a:ln>
            <a:noFill/>
            <a:headEnd type="triangle" w="med" len="med"/>
            <a:tailEnd type="triangle" w="med" len="med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558088" y="3856038"/>
            <a:ext cx="385762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latin typeface="+mj-lt"/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 animBg="1"/>
      <p:bldP spid="24" grpId="0"/>
      <p:bldP spid="45" grpId="0"/>
      <p:bldP spid="46" grpId="0"/>
      <p:bldP spid="52" grpId="0"/>
      <p:bldP spid="3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7010400" y="3810000"/>
            <a:ext cx="1493838" cy="1524000"/>
            <a:chOff x="7010400" y="3810002"/>
            <a:chExt cx="1493520" cy="1523998"/>
          </a:xfrm>
        </p:grpSpPr>
        <p:cxnSp>
          <p:nvCxnSpPr>
            <p:cNvPr id="38942" name="Straight Connector 11"/>
            <p:cNvCxnSpPr>
              <a:cxnSpLocks noChangeShapeType="1"/>
            </p:cNvCxnSpPr>
            <p:nvPr/>
          </p:nvCxnSpPr>
          <p:spPr bwMode="auto">
            <a:xfrm rot="16200000" flipV="1">
              <a:off x="6995161" y="3825241"/>
              <a:ext cx="1523998" cy="149352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943" name="Straight Connector 34"/>
            <p:cNvCxnSpPr>
              <a:cxnSpLocks noChangeShapeType="1"/>
            </p:cNvCxnSpPr>
            <p:nvPr/>
          </p:nvCxnSpPr>
          <p:spPr bwMode="auto">
            <a:xfrm rot="5400000">
              <a:off x="7627620" y="4640580"/>
              <a:ext cx="198120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944" name="Straight Connector 35"/>
            <p:cNvCxnSpPr>
              <a:cxnSpLocks noChangeShapeType="1"/>
            </p:cNvCxnSpPr>
            <p:nvPr/>
          </p:nvCxnSpPr>
          <p:spPr bwMode="auto">
            <a:xfrm>
              <a:off x="7712234" y="4542314"/>
              <a:ext cx="243046" cy="29686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General Section Formula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173163" y="2154238"/>
          <a:ext cx="21272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5" name="Equation" r:id="rId4" imgW="939392" imgH="215806" progId="Equation.DSMT4">
                  <p:embed/>
                </p:oleObj>
              </mc:Choice>
              <mc:Fallback>
                <p:oleObj name="Equation" r:id="rId4" imgW="939392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2154238"/>
                        <a:ext cx="2127250" cy="530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4"/>
          <p:cNvGraphicFramePr>
            <a:graphicFrameLocks noChangeAspect="1"/>
          </p:cNvGraphicFramePr>
          <p:nvPr/>
        </p:nvGraphicFramePr>
        <p:xfrm>
          <a:off x="1173163" y="2874963"/>
          <a:ext cx="2959100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6" name="Equation" r:id="rId6" imgW="1307532" imgH="393529" progId="Equation.DSMT4">
                  <p:embed/>
                </p:oleObj>
              </mc:Choice>
              <mc:Fallback>
                <p:oleObj name="Equation" r:id="rId6" imgW="1307532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2874963"/>
                        <a:ext cx="2959100" cy="966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4"/>
          <p:cNvGraphicFramePr>
            <a:graphicFrameLocks noChangeAspect="1"/>
          </p:cNvGraphicFramePr>
          <p:nvPr/>
        </p:nvGraphicFramePr>
        <p:xfrm>
          <a:off x="1195388" y="4030663"/>
          <a:ext cx="2903537" cy="96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7" name="Equation" r:id="rId8" imgW="1282700" imgH="393700" progId="Equation.DSMT4">
                  <p:embed/>
                </p:oleObj>
              </mc:Choice>
              <mc:Fallback>
                <p:oleObj name="Equation" r:id="rId8" imgW="12827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5388" y="4030663"/>
                        <a:ext cx="2903537" cy="966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195388" y="5187950"/>
          <a:ext cx="3016250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8" name="Equation" r:id="rId10" imgW="1333500" imgH="393700" progId="Equation.DSMT4">
                  <p:embed/>
                </p:oleObj>
              </mc:Choice>
              <mc:Fallback>
                <p:oleObj name="Equation" r:id="rId10" imgW="13335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5388" y="5187950"/>
                        <a:ext cx="3016250" cy="9667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0" name="Freeform 6"/>
          <p:cNvSpPr>
            <a:spLocks noChangeArrowheads="1"/>
          </p:cNvSpPr>
          <p:nvPr/>
        </p:nvSpPr>
        <p:spPr bwMode="auto">
          <a:xfrm>
            <a:off x="5867400" y="2498725"/>
            <a:ext cx="2879725" cy="2851150"/>
          </a:xfrm>
          <a:custGeom>
            <a:avLst/>
            <a:gdLst>
              <a:gd name="T0" fmla="*/ 2869576 w 2880360"/>
              <a:gd name="T1" fmla="*/ 0 h 2849880"/>
              <a:gd name="T2" fmla="*/ 0 w 2880360"/>
              <a:gd name="T3" fmla="*/ 2149817 h 2849880"/>
              <a:gd name="T4" fmla="*/ 2626650 w 2880360"/>
              <a:gd name="T5" fmla="*/ 2871540 h 2849880"/>
              <a:gd name="T6" fmla="*/ 2869576 w 2880360"/>
              <a:gd name="T7" fmla="*/ 0 h 2849880"/>
              <a:gd name="T8" fmla="*/ 0 60000 65536"/>
              <a:gd name="T9" fmla="*/ 0 60000 65536"/>
              <a:gd name="T10" fmla="*/ 0 60000 65536"/>
              <a:gd name="T11" fmla="*/ 0 60000 65536"/>
              <a:gd name="T12" fmla="*/ 0 w 2880360"/>
              <a:gd name="T13" fmla="*/ 0 h 2849880"/>
              <a:gd name="T14" fmla="*/ 2880360 w 2880360"/>
              <a:gd name="T15" fmla="*/ 2849880 h 2849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0360" h="2849880">
                <a:moveTo>
                  <a:pt x="2880360" y="0"/>
                </a:moveTo>
                <a:lnTo>
                  <a:pt x="0" y="2133600"/>
                </a:lnTo>
                <a:lnTo>
                  <a:pt x="2636520" y="2849880"/>
                </a:lnTo>
                <a:lnTo>
                  <a:pt x="2880360" y="0"/>
                </a:lnTo>
                <a:close/>
              </a:path>
            </a:pathLst>
          </a:cu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474075" y="5227638"/>
            <a:ext cx="4714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26075" y="4403725"/>
            <a:ext cx="447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0" y="2103438"/>
            <a:ext cx="4111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19800" y="3779838"/>
            <a:ext cx="463550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51725" y="2759075"/>
            <a:ext cx="37306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n</a:t>
            </a:r>
          </a:p>
        </p:txBody>
      </p:sp>
      <p:sp>
        <p:nvSpPr>
          <p:cNvPr id="38926" name="Oval 15"/>
          <p:cNvSpPr>
            <a:spLocks noChangeArrowheads="1"/>
          </p:cNvSpPr>
          <p:nvPr/>
        </p:nvSpPr>
        <p:spPr bwMode="auto">
          <a:xfrm>
            <a:off x="5837238" y="4572000"/>
            <a:ext cx="136525" cy="136525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950075" y="37179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928" name="Oval 17"/>
          <p:cNvSpPr>
            <a:spLocks noChangeArrowheads="1"/>
          </p:cNvSpPr>
          <p:nvPr/>
        </p:nvSpPr>
        <p:spPr bwMode="auto">
          <a:xfrm>
            <a:off x="8442325" y="5287963"/>
            <a:ext cx="138113" cy="1381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929" name="Oval 18"/>
          <p:cNvSpPr>
            <a:spLocks noChangeArrowheads="1"/>
          </p:cNvSpPr>
          <p:nvPr/>
        </p:nvSpPr>
        <p:spPr bwMode="auto">
          <a:xfrm>
            <a:off x="8656638" y="24225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599238" y="3322638"/>
            <a:ext cx="3714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P</a:t>
            </a:r>
          </a:p>
        </p:txBody>
      </p:sp>
      <p:cxnSp>
        <p:nvCxnSpPr>
          <p:cNvPr id="38931" name="Straight Connector 25"/>
          <p:cNvCxnSpPr>
            <a:cxnSpLocks noChangeShapeType="1"/>
          </p:cNvCxnSpPr>
          <p:nvPr/>
        </p:nvCxnSpPr>
        <p:spPr bwMode="auto">
          <a:xfrm rot="16200000" flipH="1">
            <a:off x="7070725" y="5029201"/>
            <a:ext cx="168275" cy="762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2" name="Straight Connector 26"/>
          <p:cNvCxnSpPr>
            <a:cxnSpLocks noChangeShapeType="1"/>
          </p:cNvCxnSpPr>
          <p:nvPr/>
        </p:nvCxnSpPr>
        <p:spPr bwMode="auto">
          <a:xfrm flipV="1">
            <a:off x="7102475" y="4876800"/>
            <a:ext cx="212725" cy="762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3" name="Straight Connector 28"/>
          <p:cNvCxnSpPr>
            <a:cxnSpLocks noChangeShapeType="1"/>
          </p:cNvCxnSpPr>
          <p:nvPr/>
        </p:nvCxnSpPr>
        <p:spPr bwMode="auto">
          <a:xfrm flipV="1">
            <a:off x="8412163" y="3825875"/>
            <a:ext cx="214312" cy="16668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4" name="Straight Connector 30"/>
          <p:cNvCxnSpPr>
            <a:cxnSpLocks noChangeShapeType="1"/>
          </p:cNvCxnSpPr>
          <p:nvPr/>
        </p:nvCxnSpPr>
        <p:spPr bwMode="auto">
          <a:xfrm rot="16200000" flipV="1">
            <a:off x="8588375" y="3848100"/>
            <a:ext cx="228600" cy="152400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5" name="Straight Connector 37"/>
          <p:cNvCxnSpPr>
            <a:cxnSpLocks noChangeShapeType="1"/>
          </p:cNvCxnSpPr>
          <p:nvPr/>
        </p:nvCxnSpPr>
        <p:spPr bwMode="auto">
          <a:xfrm>
            <a:off x="7208838" y="3429000"/>
            <a:ext cx="288925" cy="158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6" name="Straight Connector 39"/>
          <p:cNvCxnSpPr>
            <a:cxnSpLocks noChangeShapeType="1"/>
          </p:cNvCxnSpPr>
          <p:nvPr/>
        </p:nvCxnSpPr>
        <p:spPr bwMode="auto">
          <a:xfrm rot="5400000">
            <a:off x="7330281" y="3566319"/>
            <a:ext cx="288925" cy="46038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TextBox 44"/>
          <p:cNvSpPr txBox="1"/>
          <p:nvPr/>
        </p:nvSpPr>
        <p:spPr>
          <a:xfrm>
            <a:off x="6842125" y="5029200"/>
            <a:ext cx="395288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748713" y="3565525"/>
            <a:ext cx="428625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 flipV="1">
            <a:off x="5486400" y="1997075"/>
            <a:ext cx="2955925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" name="TextBox 51"/>
          <p:cNvSpPr txBox="1"/>
          <p:nvPr/>
        </p:nvSpPr>
        <p:spPr>
          <a:xfrm>
            <a:off x="5883275" y="2713038"/>
            <a:ext cx="1038225" cy="522287"/>
          </a:xfrm>
          <a:prstGeom prst="rect">
            <a:avLst/>
          </a:prstGeom>
          <a:noFill/>
          <a:ln>
            <a:noFill/>
            <a:headEnd type="triangle" w="med" len="med"/>
            <a:tailEnd type="triangle" w="med" len="med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m + 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20000" y="3916363"/>
            <a:ext cx="403225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latin typeface="+mj-lt"/>
              </a:rPr>
              <a:t>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 animBg="1"/>
      <p:bldP spid="24" grpId="0"/>
      <p:bldP spid="45" grpId="0"/>
      <p:bldP spid="46" grpId="0"/>
      <p:bldP spid="52" grpId="0"/>
      <p:bldP spid="3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1082675" y="2759075"/>
            <a:ext cx="4597400" cy="2462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p</a:t>
            </a:r>
            <a:r>
              <a:rPr lang="en-GB" sz="2800" dirty="0">
                <a:latin typeface="+mj-lt"/>
              </a:rPr>
              <a:t> is a position vector 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of the point P that divides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AB in the ratio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m : n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then</a:t>
            </a:r>
          </a:p>
        </p:txBody>
      </p:sp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 flipV="1">
            <a:off x="5761038" y="2498725"/>
            <a:ext cx="2955925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General Section Formula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379538" y="5294313"/>
          <a:ext cx="3973512" cy="1274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1" name="Equation" r:id="rId4" imgW="1333500" imgH="393700" progId="Equation.DSMT4">
                  <p:embed/>
                </p:oleObj>
              </mc:Choice>
              <mc:Fallback>
                <p:oleObj name="Equation" r:id="rId4" imgW="13335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9538" y="5294313"/>
                        <a:ext cx="3973512" cy="12747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26075" y="4403725"/>
            <a:ext cx="447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0" y="2103438"/>
            <a:ext cx="4111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73763" y="3763963"/>
            <a:ext cx="4635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51725" y="2727325"/>
            <a:ext cx="3730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n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5761038" y="4602163"/>
            <a:ext cx="136525" cy="1381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950075" y="37179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8656638" y="24225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599238" y="3322638"/>
            <a:ext cx="3714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74725" y="2103438"/>
            <a:ext cx="381793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Summarising we have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9" grpId="0"/>
      <p:bldP spid="10" grpId="0"/>
      <p:bldP spid="14" grpId="0"/>
      <p:bldP spid="15" grpId="0"/>
      <p:bldP spid="16" grpId="0" animBg="1"/>
      <p:bldP spid="17" grpId="0" animBg="1"/>
      <p:bldP spid="19" grpId="0" animBg="1"/>
      <p:bldP spid="2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 flipV="1">
            <a:off x="5761038" y="2498725"/>
            <a:ext cx="2955925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General Section Formula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725613" y="3890963"/>
          <a:ext cx="2089150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7" name="Equation" r:id="rId4" imgW="825500" imgH="393700" progId="Equation.DSMT4">
                  <p:embed/>
                </p:oleObj>
              </mc:Choice>
              <mc:Fallback>
                <p:oleObj name="Equation" r:id="rId4" imgW="8255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5613" y="3890963"/>
                        <a:ext cx="2089150" cy="10826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26075" y="4403725"/>
            <a:ext cx="447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0" y="2103438"/>
            <a:ext cx="4111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57925" y="3575050"/>
            <a:ext cx="403225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04138" y="2490788"/>
            <a:ext cx="40481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2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5761038" y="4602163"/>
            <a:ext cx="136525" cy="1381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7454900" y="3308350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8656638" y="24225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104063" y="2928938"/>
            <a:ext cx="3714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850" y="1898650"/>
            <a:ext cx="5411788" cy="1816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A and B have coordinates (-1,5)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and (4,10) respectively.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Find P if AP : PB is 3:2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709738" y="5186363"/>
          <a:ext cx="3316287" cy="129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8" name="Equation" r:id="rId6" imgW="1371600" imgH="457200" progId="Equation.DSMT4">
                  <p:embed/>
                </p:oleObj>
              </mc:Choice>
              <mc:Fallback>
                <p:oleObj name="Equation" r:id="rId6" imgW="1371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9738" y="5186363"/>
                        <a:ext cx="3316287" cy="1296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027613" y="5189538"/>
          <a:ext cx="1824037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9" name="Equation" r:id="rId8" imgW="1016000" imgH="660400" progId="Equation.DSMT4">
                  <p:embed/>
                </p:oleObj>
              </mc:Choice>
              <mc:Fallback>
                <p:oleObj name="Equation" r:id="rId8" imgW="1016000" imgH="660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7613" y="5189538"/>
                        <a:ext cx="1824037" cy="1289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6851650" y="5189538"/>
          <a:ext cx="1436688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0" name="Equation" r:id="rId10" imgW="799753" imgH="660113" progId="Equation.DSMT4">
                  <p:embed/>
                </p:oleObj>
              </mc:Choice>
              <mc:Fallback>
                <p:oleObj name="Equation" r:id="rId10" imgW="799753" imgH="66011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650" y="5189538"/>
                        <a:ext cx="1436688" cy="1289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5" grpId="0"/>
      <p:bldP spid="16" grpId="0" animBg="1"/>
      <p:bldP spid="17" grpId="0" animBg="1"/>
      <p:bldP spid="19" grpId="0" animBg="1"/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1"/>
          <p:cNvGrpSpPr>
            <a:grpSpLocks/>
          </p:cNvGrpSpPr>
          <p:nvPr/>
        </p:nvGrpSpPr>
        <p:grpSpPr bwMode="auto">
          <a:xfrm>
            <a:off x="2490788" y="4956175"/>
            <a:ext cx="4633912" cy="1536700"/>
            <a:chOff x="2490932" y="4955619"/>
            <a:chExt cx="4633731" cy="1536621"/>
          </a:xfrm>
        </p:grpSpPr>
        <p:sp>
          <p:nvSpPr>
            <p:cNvPr id="41999" name="Parallelogram 93"/>
            <p:cNvSpPr>
              <a:spLocks noChangeArrowheads="1"/>
            </p:cNvSpPr>
            <p:nvPr/>
          </p:nvSpPr>
          <p:spPr bwMode="auto">
            <a:xfrm>
              <a:off x="4945343" y="5332094"/>
              <a:ext cx="2179320" cy="579120"/>
            </a:xfrm>
            <a:prstGeom prst="parallelogram">
              <a:avLst>
                <a:gd name="adj" fmla="val 133888"/>
              </a:avLst>
            </a:prstGeom>
            <a:solidFill>
              <a:srgbClr val="4D4D4D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cxnSp>
          <p:nvCxnSpPr>
            <p:cNvPr id="42000" name="Straight Connector 94"/>
            <p:cNvCxnSpPr>
              <a:cxnSpLocks noChangeShapeType="1"/>
              <a:endCxn id="41999" idx="0"/>
            </p:cNvCxnSpPr>
            <p:nvPr/>
          </p:nvCxnSpPr>
          <p:spPr bwMode="auto">
            <a:xfrm flipV="1">
              <a:off x="5295863" y="5332094"/>
              <a:ext cx="739140" cy="57912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001" name="Straight Connector 95"/>
            <p:cNvCxnSpPr>
              <a:cxnSpLocks noChangeShapeType="1"/>
              <a:endCxn id="41999" idx="1"/>
            </p:cNvCxnSpPr>
            <p:nvPr/>
          </p:nvCxnSpPr>
          <p:spPr bwMode="auto">
            <a:xfrm flipV="1">
              <a:off x="5661623" y="5332094"/>
              <a:ext cx="761072" cy="6096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002" name="Straight Connector 96"/>
            <p:cNvCxnSpPr>
              <a:cxnSpLocks noChangeShapeType="1"/>
            </p:cNvCxnSpPr>
            <p:nvPr/>
          </p:nvCxnSpPr>
          <p:spPr bwMode="auto">
            <a:xfrm flipV="1">
              <a:off x="6007380" y="5334000"/>
              <a:ext cx="745845" cy="60198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2003" name="Group 90"/>
            <p:cNvGrpSpPr>
              <a:grpSpLocks/>
            </p:cNvGrpSpPr>
            <p:nvPr/>
          </p:nvGrpSpPr>
          <p:grpSpPr bwMode="auto">
            <a:xfrm>
              <a:off x="2490932" y="4955619"/>
              <a:ext cx="4395643" cy="1536621"/>
              <a:chOff x="2490932" y="4955619"/>
              <a:chExt cx="4395643" cy="1536621"/>
            </a:xfrm>
          </p:grpSpPr>
          <p:grpSp>
            <p:nvGrpSpPr>
              <p:cNvPr id="42004" name="Group 88"/>
              <p:cNvGrpSpPr>
                <a:grpSpLocks/>
              </p:cNvGrpSpPr>
              <p:nvPr/>
            </p:nvGrpSpPr>
            <p:grpSpPr bwMode="auto">
              <a:xfrm>
                <a:off x="3550920" y="5323523"/>
                <a:ext cx="3335655" cy="589597"/>
                <a:chOff x="3550920" y="5323523"/>
                <a:chExt cx="3335655" cy="589597"/>
              </a:xfrm>
            </p:grpSpPr>
            <p:sp>
              <p:nvSpPr>
                <p:cNvPr id="42009" name="Parallelogram 67"/>
                <p:cNvSpPr>
                  <a:spLocks noChangeArrowheads="1"/>
                </p:cNvSpPr>
                <p:nvPr/>
              </p:nvSpPr>
              <p:spPr bwMode="auto">
                <a:xfrm>
                  <a:off x="3550920" y="5334000"/>
                  <a:ext cx="2179320" cy="579120"/>
                </a:xfrm>
                <a:prstGeom prst="parallelogram">
                  <a:avLst>
                    <a:gd name="adj" fmla="val 133888"/>
                  </a:avLst>
                </a:prstGeom>
                <a:solidFill>
                  <a:srgbClr val="4D4D4D"/>
                </a:solidFill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cxnSp>
              <p:nvCxnSpPr>
                <p:cNvPr id="42010" name="Straight Connector 71"/>
                <p:cNvCxnSpPr>
                  <a:cxnSpLocks noChangeShapeType="1"/>
                  <a:endCxn id="42009" idx="0"/>
                </p:cNvCxnSpPr>
                <p:nvPr/>
              </p:nvCxnSpPr>
              <p:spPr bwMode="auto">
                <a:xfrm flipV="1">
                  <a:off x="3901440" y="5334000"/>
                  <a:ext cx="739140" cy="57912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2011" name="Straight Connector 77"/>
                <p:cNvCxnSpPr>
                  <a:cxnSpLocks noChangeShapeType="1"/>
                </p:cNvCxnSpPr>
                <p:nvPr/>
              </p:nvCxnSpPr>
              <p:spPr bwMode="auto">
                <a:xfrm flipV="1">
                  <a:off x="4251960" y="5334000"/>
                  <a:ext cx="739140" cy="57912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2012" name="Straight Connector 78"/>
                <p:cNvCxnSpPr>
                  <a:cxnSpLocks noChangeShapeType="1"/>
                </p:cNvCxnSpPr>
                <p:nvPr/>
              </p:nvCxnSpPr>
              <p:spPr bwMode="auto">
                <a:xfrm flipV="1">
                  <a:off x="4597717" y="5323523"/>
                  <a:ext cx="739140" cy="579120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2013" name="Straight Connector 79"/>
                <p:cNvCxnSpPr>
                  <a:cxnSpLocks noChangeShapeType="1"/>
                </p:cNvCxnSpPr>
                <p:nvPr/>
              </p:nvCxnSpPr>
              <p:spPr bwMode="auto">
                <a:xfrm>
                  <a:off x="4110038" y="5500688"/>
                  <a:ext cx="2776537" cy="14287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2014" name="Straight Connector 80"/>
                <p:cNvCxnSpPr>
                  <a:cxnSpLocks noChangeShapeType="1"/>
                </p:cNvCxnSpPr>
                <p:nvPr/>
              </p:nvCxnSpPr>
              <p:spPr bwMode="auto">
                <a:xfrm>
                  <a:off x="3794760" y="5715000"/>
                  <a:ext cx="2806065" cy="9525"/>
                </a:xfrm>
                <a:prstGeom prst="line">
                  <a:avLst/>
                </a:prstGeom>
                <a:noFill/>
                <a:ln w="2857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42005" name="Group 46"/>
              <p:cNvGrpSpPr>
                <a:grpSpLocks/>
              </p:cNvGrpSpPr>
              <p:nvPr/>
            </p:nvGrpSpPr>
            <p:grpSpPr bwMode="auto">
              <a:xfrm>
                <a:off x="2490932" y="4955619"/>
                <a:ext cx="4395643" cy="1536621"/>
                <a:chOff x="2490932" y="4955619"/>
                <a:chExt cx="4395643" cy="1536621"/>
              </a:xfrm>
            </p:grpSpPr>
            <p:cxnSp>
              <p:nvCxnSpPr>
                <p:cNvPr id="42006" name="Straight Arrow Connector 19"/>
                <p:cNvCxnSpPr>
                  <a:cxnSpLocks noChangeShapeType="1"/>
                </p:cNvCxnSpPr>
                <p:nvPr/>
              </p:nvCxnSpPr>
              <p:spPr bwMode="auto">
                <a:xfrm>
                  <a:off x="2490932" y="5927824"/>
                  <a:ext cx="4395643" cy="11014"/>
                </a:xfrm>
                <a:prstGeom prst="straightConnector1">
                  <a:avLst/>
                </a:prstGeom>
                <a:noFill/>
                <a:ln w="5715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2007" name="Straight Arrow Connector 20"/>
                <p:cNvCxnSpPr>
                  <a:cxnSpLocks noChangeShapeType="1"/>
                </p:cNvCxnSpPr>
                <p:nvPr/>
              </p:nvCxnSpPr>
              <p:spPr bwMode="auto">
                <a:xfrm flipV="1">
                  <a:off x="2758440" y="4955619"/>
                  <a:ext cx="2112054" cy="1536621"/>
                </a:xfrm>
                <a:prstGeom prst="straightConnector1">
                  <a:avLst/>
                </a:prstGeom>
                <a:noFill/>
                <a:ln w="57150" algn="ctr">
                  <a:solidFill>
                    <a:schemeClr val="tx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43" name="TextBox 42"/>
                <p:cNvSpPr txBox="1"/>
                <p:nvPr/>
              </p:nvSpPr>
              <p:spPr>
                <a:xfrm>
                  <a:off x="3383072" y="5928707"/>
                  <a:ext cx="430195" cy="461938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en-GB" dirty="0">
                      <a:latin typeface="+mj-lt"/>
                    </a:rPr>
                    <a:t>O</a:t>
                  </a:r>
                </a:p>
              </p:txBody>
            </p:sp>
          </p:grpSp>
        </p:grpSp>
      </p:grp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Coordinates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850" y="1898650"/>
            <a:ext cx="81851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In the real world points in space can be located using a </a:t>
            </a:r>
            <a:r>
              <a:rPr lang="en-GB" dirty="0">
                <a:latin typeface="+mj-lt"/>
              </a:rPr>
              <a:t>3D coordinate system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15138" y="5770563"/>
            <a:ext cx="39528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27525" y="4548188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48000" y="4010025"/>
            <a:ext cx="37941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z</a:t>
            </a:r>
          </a:p>
        </p:txBody>
      </p:sp>
      <p:pic>
        <p:nvPicPr>
          <p:cNvPr id="34" name="Picture 33" descr="BA.bmp"/>
          <p:cNvPicPr>
            <a:picLocks noChangeAspect="1"/>
          </p:cNvPicPr>
          <p:nvPr/>
        </p:nvPicPr>
        <p:blipFill>
          <a:blip r:embed="rId3" cstate="print"/>
          <a:srcRect t="26149" b="30124"/>
          <a:stretch>
            <a:fillRect/>
          </a:stretch>
        </p:blipFill>
        <p:spPr>
          <a:xfrm>
            <a:off x="4404360" y="3902810"/>
            <a:ext cx="2500312" cy="7911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6" name="Straight Connector 35"/>
          <p:cNvCxnSpPr>
            <a:cxnSpLocks noChangeShapeType="1"/>
          </p:cNvCxnSpPr>
          <p:nvPr/>
        </p:nvCxnSpPr>
        <p:spPr bwMode="auto">
          <a:xfrm flipV="1">
            <a:off x="4967288" y="5291138"/>
            <a:ext cx="838200" cy="631825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Connector 36"/>
          <p:cNvCxnSpPr>
            <a:cxnSpLocks noChangeShapeType="1"/>
          </p:cNvCxnSpPr>
          <p:nvPr/>
        </p:nvCxnSpPr>
        <p:spPr bwMode="auto">
          <a:xfrm rot="16200000" flipV="1">
            <a:off x="5364957" y="4922044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 flipV="1">
            <a:off x="3433763" y="5929313"/>
            <a:ext cx="1585912" cy="3175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" name="TextBox 43"/>
          <p:cNvSpPr txBox="1"/>
          <p:nvPr/>
        </p:nvSpPr>
        <p:spPr>
          <a:xfrm>
            <a:off x="958850" y="2782888"/>
            <a:ext cx="818515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example, air traffic controllers find the location a plane by its </a:t>
            </a:r>
            <a:r>
              <a:rPr lang="en-GB" dirty="0">
                <a:latin typeface="+mj-lt"/>
              </a:rPr>
              <a:t>height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dirty="0">
                <a:latin typeface="+mj-lt"/>
              </a:rPr>
              <a:t>grid reference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.</a:t>
            </a:r>
          </a:p>
        </p:txBody>
      </p: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2317750" y="5438776"/>
            <a:ext cx="2270125" cy="3175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TextBox 48"/>
          <p:cNvSpPr txBox="1"/>
          <p:nvPr/>
        </p:nvSpPr>
        <p:spPr>
          <a:xfrm>
            <a:off x="5913438" y="4435475"/>
            <a:ext cx="1268412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(x, y, z)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3" grpId="0"/>
      <p:bldP spid="44" grpId="0" build="p"/>
      <p:bldP spid="4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be 37"/>
          <p:cNvSpPr/>
          <p:nvPr/>
        </p:nvSpPr>
        <p:spPr bwMode="auto">
          <a:xfrm>
            <a:off x="3459163" y="3657600"/>
            <a:ext cx="2759075" cy="1143000"/>
          </a:xfrm>
          <a:prstGeom prst="cube">
            <a:avLst/>
          </a:prstGeom>
          <a:solidFill>
            <a:schemeClr val="tx1">
              <a:lumMod val="95000"/>
              <a:alpha val="35000"/>
            </a:schemeClr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83" name="Straight Arrow Connector 82"/>
          <p:cNvCxnSpPr/>
          <p:nvPr/>
        </p:nvCxnSpPr>
        <p:spPr bwMode="auto">
          <a:xfrm rot="10800000">
            <a:off x="4022725" y="4602163"/>
            <a:ext cx="3795713" cy="1433512"/>
          </a:xfrm>
          <a:prstGeom prst="straightConnector1">
            <a:avLst/>
          </a:prstGeom>
          <a:solidFill>
            <a:srgbClr val="4D4D4D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3012" name="Group 46"/>
          <p:cNvGrpSpPr>
            <a:grpSpLocks/>
          </p:cNvGrpSpPr>
          <p:nvPr/>
        </p:nvGrpSpPr>
        <p:grpSpPr bwMode="auto">
          <a:xfrm>
            <a:off x="2490788" y="3322638"/>
            <a:ext cx="4395787" cy="2041525"/>
            <a:chOff x="2490932" y="4450080"/>
            <a:chExt cx="4395643" cy="2042161"/>
          </a:xfrm>
        </p:grpSpPr>
        <p:cxnSp>
          <p:nvCxnSpPr>
            <p:cNvPr id="43047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048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758440" y="4450080"/>
              <a:ext cx="2849880" cy="204216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42"/>
            <p:cNvSpPr txBox="1"/>
            <p:nvPr/>
          </p:nvSpPr>
          <p:spPr>
            <a:xfrm>
              <a:off x="3383078" y="5928502"/>
              <a:ext cx="430198" cy="4621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Coordinates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850" y="1898650"/>
            <a:ext cx="81851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Write down the coordinates for the 7 vertices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15138" y="4641850"/>
            <a:ext cx="487362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32413" y="2597150"/>
            <a:ext cx="42545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48000" y="2684463"/>
            <a:ext cx="460375" cy="7064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dirty="0">
                <a:latin typeface="+mj-lt"/>
              </a:rPr>
              <a:t>z</a:t>
            </a:r>
          </a:p>
        </p:txBody>
      </p:sp>
      <p:cxnSp>
        <p:nvCxnSpPr>
          <p:cNvPr id="43018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2317750" y="4311651"/>
            <a:ext cx="2270125" cy="3175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TextBox 40"/>
          <p:cNvSpPr txBox="1"/>
          <p:nvPr/>
        </p:nvSpPr>
        <p:spPr>
          <a:xfrm>
            <a:off x="6232525" y="3184525"/>
            <a:ext cx="4095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562600" y="3916363"/>
            <a:ext cx="3794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546725" y="478472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61125" y="4251325"/>
            <a:ext cx="4079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565525" y="3124200"/>
            <a:ext cx="3778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032125" y="3733800"/>
            <a:ext cx="373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032125" y="4389438"/>
            <a:ext cx="3952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44563" y="5922963"/>
            <a:ext cx="6054725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What is the coordinates of the vertex H so that it makes a cuboid shape. </a:t>
            </a:r>
          </a:p>
        </p:txBody>
      </p:sp>
      <p:sp>
        <p:nvSpPr>
          <p:cNvPr id="53" name="Oval 52"/>
          <p:cNvSpPr/>
          <p:nvPr/>
        </p:nvSpPr>
        <p:spPr bwMode="auto">
          <a:xfrm>
            <a:off x="6132513" y="35687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4" name="Oval 53"/>
          <p:cNvSpPr/>
          <p:nvPr/>
        </p:nvSpPr>
        <p:spPr bwMode="auto">
          <a:xfrm>
            <a:off x="5827713" y="38481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5" name="Oval 54"/>
          <p:cNvSpPr/>
          <p:nvPr/>
        </p:nvSpPr>
        <p:spPr bwMode="auto">
          <a:xfrm>
            <a:off x="6132513" y="4467225"/>
            <a:ext cx="173037" cy="174625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6" name="Oval 55"/>
          <p:cNvSpPr/>
          <p:nvPr/>
        </p:nvSpPr>
        <p:spPr bwMode="auto">
          <a:xfrm>
            <a:off x="5827713" y="4687888"/>
            <a:ext cx="173037" cy="173037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7" name="Oval 56"/>
          <p:cNvSpPr/>
          <p:nvPr/>
        </p:nvSpPr>
        <p:spPr bwMode="auto">
          <a:xfrm>
            <a:off x="3652838" y="35687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8" name="Oval 57"/>
          <p:cNvSpPr/>
          <p:nvPr/>
        </p:nvSpPr>
        <p:spPr bwMode="auto">
          <a:xfrm>
            <a:off x="3348038" y="3848100"/>
            <a:ext cx="173037" cy="173038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9" name="Oval 58"/>
          <p:cNvSpPr/>
          <p:nvPr/>
        </p:nvSpPr>
        <p:spPr bwMode="auto">
          <a:xfrm>
            <a:off x="3348038" y="4687888"/>
            <a:ext cx="173037" cy="173037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4479925" y="4816475"/>
            <a:ext cx="37306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6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18238" y="3840163"/>
            <a:ext cx="3714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248400" y="4419600"/>
            <a:ext cx="3222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456363" y="3140075"/>
            <a:ext cx="1274762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(6, 1, 2)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429125" y="402748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(6, 0, 2)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237163" y="503713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(6, 0, 0)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669088" y="4251325"/>
            <a:ext cx="12747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(6, 1, 0)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760788" y="3095625"/>
            <a:ext cx="12747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(0, 1, 2)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825625" y="370998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(0, 0, 2)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916113" y="4338638"/>
            <a:ext cx="12334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(0,0, 0)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554913" y="6065838"/>
            <a:ext cx="160178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H(0, 1, 0 )</a:t>
            </a:r>
          </a:p>
        </p:txBody>
      </p:sp>
      <p:sp>
        <p:nvSpPr>
          <p:cNvPr id="75" name="Oval 74"/>
          <p:cNvSpPr/>
          <p:nvPr/>
        </p:nvSpPr>
        <p:spPr bwMode="auto">
          <a:xfrm>
            <a:off x="3743325" y="4467225"/>
            <a:ext cx="173038" cy="174625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 dirty="0"/>
          </a:p>
        </p:txBody>
      </p:sp>
      <p:sp>
        <p:nvSpPr>
          <p:cNvPr id="77" name="TextBox 76"/>
          <p:cNvSpPr txBox="1"/>
          <p:nvPr/>
        </p:nvSpPr>
        <p:spPr>
          <a:xfrm>
            <a:off x="3581400" y="4038600"/>
            <a:ext cx="4206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36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86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10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1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9" grpId="0"/>
      <p:bldP spid="70" grpId="0"/>
      <p:bldP spid="71" grpId="0"/>
      <p:bldP spid="75" grpId="0" animBg="1"/>
      <p:bldP spid="7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73"/>
          <p:cNvSpPr/>
          <p:nvPr/>
        </p:nvSpPr>
        <p:spPr bwMode="auto">
          <a:xfrm>
            <a:off x="3444875" y="4419600"/>
            <a:ext cx="3336925" cy="1524000"/>
          </a:xfrm>
          <a:custGeom>
            <a:avLst/>
            <a:gdLst>
              <a:gd name="connsiteX0" fmla="*/ 3307080 w 3337560"/>
              <a:gd name="connsiteY0" fmla="*/ 883920 h 1524000"/>
              <a:gd name="connsiteX1" fmla="*/ 0 w 3337560"/>
              <a:gd name="connsiteY1" fmla="*/ 1524000 h 1524000"/>
              <a:gd name="connsiteX2" fmla="*/ 3337560 w 3337560"/>
              <a:gd name="connsiteY2" fmla="*/ 0 h 1524000"/>
              <a:gd name="connsiteX3" fmla="*/ 3307080 w 3337560"/>
              <a:gd name="connsiteY3" fmla="*/ 88392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9" name="Freeform 68"/>
          <p:cNvSpPr/>
          <p:nvPr/>
        </p:nvSpPr>
        <p:spPr bwMode="auto">
          <a:xfrm>
            <a:off x="3505200" y="5318125"/>
            <a:ext cx="3230563" cy="625475"/>
          </a:xfrm>
          <a:custGeom>
            <a:avLst/>
            <a:gdLst>
              <a:gd name="connsiteX0" fmla="*/ 0 w 3230880"/>
              <a:gd name="connsiteY0" fmla="*/ 624840 h 624840"/>
              <a:gd name="connsiteX1" fmla="*/ 2438400 w 3230880"/>
              <a:gd name="connsiteY1" fmla="*/ 624840 h 624840"/>
              <a:gd name="connsiteX2" fmla="*/ 3230880 w 3230880"/>
              <a:gd name="connsiteY2" fmla="*/ 0 h 624840"/>
              <a:gd name="connsiteX3" fmla="*/ 0 w 3230880"/>
              <a:gd name="connsiteY3" fmla="*/ 62484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36" name="Straight Connector 35"/>
          <p:cNvCxnSpPr>
            <a:cxnSpLocks noChangeShapeType="1"/>
          </p:cNvCxnSpPr>
          <p:nvPr/>
        </p:nvCxnSpPr>
        <p:spPr bwMode="auto">
          <a:xfrm flipV="1">
            <a:off x="5973763" y="5275263"/>
            <a:ext cx="838200" cy="633412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Vectors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850" y="2097088"/>
            <a:ext cx="818515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3D vectors are defined by 3 components.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71800" y="3476625"/>
            <a:ext cx="433388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58850" y="2782888"/>
            <a:ext cx="8185150" cy="892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For example, the velocity of an aircraft taking off can be illustrated by the vector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v</a:t>
            </a:r>
            <a:r>
              <a:rPr lang="en-GB" dirty="0">
                <a:latin typeface="+mj-lt"/>
              </a:rPr>
              <a:t>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811963" y="4038600"/>
            <a:ext cx="13239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(7, 3, 2)</a:t>
            </a: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3459163" y="4435475"/>
            <a:ext cx="3306762" cy="1492250"/>
            <a:chOff x="3459483" y="4434841"/>
            <a:chExt cx="3307076" cy="1493519"/>
          </a:xfrm>
        </p:grpSpPr>
        <p:cxnSp>
          <p:nvCxnSpPr>
            <p:cNvPr id="44062" name="Straight Connector 37"/>
            <p:cNvCxnSpPr>
              <a:cxnSpLocks noChangeShapeType="1"/>
            </p:cNvCxnSpPr>
            <p:nvPr/>
          </p:nvCxnSpPr>
          <p:spPr bwMode="auto">
            <a:xfrm flipV="1">
              <a:off x="3459483" y="4434841"/>
              <a:ext cx="3307076" cy="1493519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63" name="Straight Connector 44"/>
            <p:cNvCxnSpPr>
              <a:cxnSpLocks noChangeShapeType="1"/>
            </p:cNvCxnSpPr>
            <p:nvPr/>
          </p:nvCxnSpPr>
          <p:spPr bwMode="auto">
            <a:xfrm rot="10800000">
              <a:off x="5090160" y="5044440"/>
              <a:ext cx="274320" cy="4572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64" name="Straight Connector 46"/>
            <p:cNvCxnSpPr>
              <a:cxnSpLocks noChangeShapeType="1"/>
            </p:cNvCxnSpPr>
            <p:nvPr/>
          </p:nvCxnSpPr>
          <p:spPr bwMode="auto">
            <a:xfrm rot="5400000">
              <a:off x="5189220" y="5128260"/>
              <a:ext cx="213360" cy="13716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8" name="TextBox 57"/>
          <p:cNvSpPr txBox="1"/>
          <p:nvPr/>
        </p:nvSpPr>
        <p:spPr>
          <a:xfrm>
            <a:off x="5197475" y="4479925"/>
            <a:ext cx="3587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62" name="Oval 61"/>
          <p:cNvSpPr/>
          <p:nvPr/>
        </p:nvSpPr>
        <p:spPr bwMode="auto">
          <a:xfrm>
            <a:off x="6705600" y="4359275"/>
            <a:ext cx="122238" cy="12065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4" name="TextBox 63"/>
          <p:cNvSpPr txBox="1"/>
          <p:nvPr/>
        </p:nvSpPr>
        <p:spPr>
          <a:xfrm>
            <a:off x="6418263" y="5449888"/>
            <a:ext cx="37306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619625" y="5983288"/>
            <a:ext cx="3730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7</a:t>
            </a:r>
          </a:p>
        </p:txBody>
      </p:sp>
      <p:sp>
        <p:nvSpPr>
          <p:cNvPr id="73" name="Freeform 72"/>
          <p:cNvSpPr/>
          <p:nvPr/>
        </p:nvSpPr>
        <p:spPr bwMode="auto">
          <a:xfrm>
            <a:off x="5562600" y="5775325"/>
            <a:ext cx="517525" cy="152400"/>
          </a:xfrm>
          <a:custGeom>
            <a:avLst/>
            <a:gdLst>
              <a:gd name="connsiteX0" fmla="*/ 518160 w 518160"/>
              <a:gd name="connsiteY0" fmla="*/ 0 h 152400"/>
              <a:gd name="connsiteX1" fmla="*/ 152400 w 518160"/>
              <a:gd name="connsiteY1" fmla="*/ 0 h 152400"/>
              <a:gd name="connsiteX2" fmla="*/ 0 w 518160"/>
              <a:gd name="connsiteY2" fmla="*/ 152400 h 152400"/>
              <a:gd name="connsiteX3" fmla="*/ 396240 w 518160"/>
              <a:gd name="connsiteY3" fmla="*/ 152400 h 152400"/>
              <a:gd name="connsiteX4" fmla="*/ 518160 w 518160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75" name="Freeform 74"/>
          <p:cNvSpPr/>
          <p:nvPr/>
        </p:nvSpPr>
        <p:spPr bwMode="auto">
          <a:xfrm>
            <a:off x="6537325" y="5089525"/>
            <a:ext cx="228600" cy="260350"/>
          </a:xfrm>
          <a:custGeom>
            <a:avLst/>
            <a:gdLst>
              <a:gd name="connsiteX0" fmla="*/ 213360 w 228600"/>
              <a:gd name="connsiteY0" fmla="*/ 0 h 259080"/>
              <a:gd name="connsiteX1" fmla="*/ 0 w 228600"/>
              <a:gd name="connsiteY1" fmla="*/ 30480 h 259080"/>
              <a:gd name="connsiteX2" fmla="*/ 0 w 228600"/>
              <a:gd name="connsiteY2" fmla="*/ 259080 h 259080"/>
              <a:gd name="connsiteX3" fmla="*/ 228600 w 228600"/>
              <a:gd name="connsiteY3" fmla="*/ 213360 h 259080"/>
              <a:gd name="connsiteX4" fmla="*/ 213360 w 228600"/>
              <a:gd name="connsiteY4" fmla="*/ 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37" name="Straight Connector 36"/>
          <p:cNvCxnSpPr>
            <a:cxnSpLocks noChangeShapeType="1"/>
          </p:cNvCxnSpPr>
          <p:nvPr/>
        </p:nvCxnSpPr>
        <p:spPr bwMode="auto">
          <a:xfrm rot="16200000" flipV="1">
            <a:off x="6355557" y="4891881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" name="TextBox 75"/>
          <p:cNvSpPr txBox="1"/>
          <p:nvPr/>
        </p:nvSpPr>
        <p:spPr>
          <a:xfrm>
            <a:off x="6799263" y="4703763"/>
            <a:ext cx="37306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2490788" y="4956175"/>
            <a:ext cx="4395787" cy="1536700"/>
            <a:chOff x="2490932" y="4955619"/>
            <a:chExt cx="4395643" cy="1536621"/>
          </a:xfrm>
        </p:grpSpPr>
        <p:cxnSp>
          <p:nvCxnSpPr>
            <p:cNvPr id="44059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60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42"/>
            <p:cNvSpPr txBox="1"/>
            <p:nvPr/>
          </p:nvSpPr>
          <p:spPr>
            <a:xfrm>
              <a:off x="3383078" y="5928707"/>
              <a:ext cx="430198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815138" y="5770563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27525" y="4548188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095625" y="4276725"/>
            <a:ext cx="373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718175" y="5969000"/>
            <a:ext cx="371475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7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797300" y="5099050"/>
            <a:ext cx="3730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3</a:t>
            </a:r>
          </a:p>
        </p:txBody>
      </p: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 flipV="1">
            <a:off x="3433763" y="5924550"/>
            <a:ext cx="2605087" cy="793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2035176" y="5165725"/>
            <a:ext cx="2825750" cy="22225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4" grpId="0" build="p"/>
      <p:bldP spid="49" grpId="0"/>
      <p:bldP spid="58" grpId="0"/>
      <p:bldP spid="62" grpId="0" animBg="1"/>
      <p:bldP spid="64" grpId="0"/>
      <p:bldP spid="66" grpId="0"/>
      <p:bldP spid="76" grpId="0"/>
      <p:bldP spid="30" grpId="0"/>
      <p:bldP spid="31" grpId="0"/>
      <p:bldP spid="55" grpId="0"/>
      <p:bldP spid="60" grpId="0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Vectors &amp; Scalars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914400" y="1879600"/>
            <a:ext cx="8199438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 is named using the letters at the end of the directed line segment </a:t>
            </a:r>
          </a:p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 or </a:t>
            </a:r>
          </a:p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using a lowercase bold / underlined letter </a:t>
            </a:r>
            <a:endParaRPr lang="en-GB" sz="2600" dirty="0">
              <a:latin typeface="+mj-lt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 l="27474" t="14655" r="54741" b="57464"/>
          <a:stretch>
            <a:fillRect/>
          </a:stretch>
        </p:blipFill>
        <p:spPr bwMode="auto">
          <a:xfrm>
            <a:off x="960438" y="4054475"/>
            <a:ext cx="2867025" cy="2697163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cxnSp>
        <p:nvCxnSpPr>
          <p:cNvPr id="8197" name="Straight Connector 6"/>
          <p:cNvCxnSpPr>
            <a:cxnSpLocks noChangeShapeType="1"/>
          </p:cNvCxnSpPr>
          <p:nvPr/>
        </p:nvCxnSpPr>
        <p:spPr bwMode="auto">
          <a:xfrm>
            <a:off x="5911850" y="32004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4130675" y="4495800"/>
            <a:ext cx="31543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This vector is named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2616200" y="5308600"/>
          <a:ext cx="5842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4" imgW="253780" imgH="203024" progId="Equation.DSMT4">
                  <p:embed/>
                </p:oleObj>
              </mc:Choice>
              <mc:Fallback>
                <p:oleObj name="Equation" r:id="rId4" imgW="253780" imgH="203024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5308600"/>
                        <a:ext cx="584200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7337425" y="4405313"/>
          <a:ext cx="5842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6" imgW="253780" imgH="203024" progId="Equation.DSMT4">
                  <p:embed/>
                </p:oleObj>
              </mc:Choice>
              <mc:Fallback>
                <p:oleObj name="Equation" r:id="rId6" imgW="253780" imgH="20302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7425" y="4405313"/>
                        <a:ext cx="584200" cy="466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781800" y="5151438"/>
            <a:ext cx="54768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37438" y="5108575"/>
            <a:ext cx="369887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dirty="0">
                <a:latin typeface="+mj-lt"/>
              </a:rPr>
              <a:t>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97675" y="5867400"/>
            <a:ext cx="5461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51725" y="5867400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latin typeface="+mj-lt"/>
              </a:rPr>
              <a:t>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35163" y="4849813"/>
            <a:ext cx="3714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dirty="0">
                <a:solidFill>
                  <a:srgbClr val="000000"/>
                </a:solidFill>
                <a:latin typeface="+mj-lt"/>
              </a:rPr>
              <a:t>u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163" y="5287963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4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6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058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876301" y="5029200"/>
            <a:ext cx="2825750" cy="22225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5059" name="Group 46"/>
          <p:cNvGrpSpPr>
            <a:grpSpLocks/>
          </p:cNvGrpSpPr>
          <p:nvPr/>
        </p:nvGrpSpPr>
        <p:grpSpPr bwMode="auto">
          <a:xfrm>
            <a:off x="1363663" y="4773613"/>
            <a:ext cx="4395787" cy="1536700"/>
            <a:chOff x="2490932" y="4955619"/>
            <a:chExt cx="4395643" cy="1536621"/>
          </a:xfrm>
        </p:grpSpPr>
        <p:cxnSp>
          <p:nvCxnSpPr>
            <p:cNvPr id="45074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075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42"/>
            <p:cNvSpPr txBox="1"/>
            <p:nvPr/>
          </p:nvSpPr>
          <p:spPr>
            <a:xfrm>
              <a:off x="2971928" y="5898546"/>
              <a:ext cx="430199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FFFF00"/>
                  </a:solidFill>
                  <a:latin typeface="+mj-lt"/>
                </a:rPr>
                <a:t>O</a:t>
              </a:r>
            </a:p>
          </p:txBody>
        </p:sp>
      </p:grpSp>
      <p:cxnSp>
        <p:nvCxnSpPr>
          <p:cNvPr id="36" name="Straight Connector 35"/>
          <p:cNvCxnSpPr>
            <a:cxnSpLocks noChangeShapeType="1"/>
          </p:cNvCxnSpPr>
          <p:nvPr/>
        </p:nvCxnSpPr>
        <p:spPr bwMode="auto">
          <a:xfrm flipV="1">
            <a:off x="2300288" y="5334000"/>
            <a:ext cx="534987" cy="438150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Vectors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12925" y="3340100"/>
            <a:ext cx="433388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790825" y="5191125"/>
            <a:ext cx="328613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FFFF00"/>
                </a:solidFill>
                <a:latin typeface="+mj-lt"/>
              </a:rPr>
              <a:t>j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470150" y="5754688"/>
            <a:ext cx="2857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 err="1">
                <a:solidFill>
                  <a:srgbClr val="FFFF00"/>
                </a:solidFill>
                <a:latin typeface="+mj-lt"/>
              </a:rPr>
              <a:t>i</a:t>
            </a:r>
            <a:endParaRPr lang="en-GB" sz="2800" u="sng" dirty="0">
              <a:solidFill>
                <a:srgbClr val="FFFF00"/>
              </a:solidFill>
              <a:latin typeface="+mj-lt"/>
            </a:endParaRPr>
          </a:p>
        </p:txBody>
      </p:sp>
      <p:cxnSp>
        <p:nvCxnSpPr>
          <p:cNvPr id="37" name="Straight Connector 36"/>
          <p:cNvCxnSpPr>
            <a:cxnSpLocks noChangeShapeType="1"/>
          </p:cNvCxnSpPr>
          <p:nvPr/>
        </p:nvCxnSpPr>
        <p:spPr bwMode="auto">
          <a:xfrm rot="16200000" flipV="1">
            <a:off x="1889919" y="5379244"/>
            <a:ext cx="793750" cy="158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5656263" y="5634038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68650" y="4411663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 flipV="1">
            <a:off x="2274888" y="5745163"/>
            <a:ext cx="757237" cy="4762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TextBox 31"/>
          <p:cNvSpPr txBox="1"/>
          <p:nvPr/>
        </p:nvSpPr>
        <p:spPr>
          <a:xfrm>
            <a:off x="1862138" y="5068888"/>
            <a:ext cx="4064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u="sng" dirty="0">
                <a:solidFill>
                  <a:srgbClr val="FFFF00"/>
                </a:solidFill>
                <a:latin typeface="+mj-lt"/>
              </a:rPr>
              <a:t>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84238" y="1914525"/>
            <a:ext cx="8259762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Any vector can be represented in terms of the               </a:t>
            </a:r>
            <a:r>
              <a:rPr lang="en-GB" sz="2800" b="1" u="sng" dirty="0" err="1">
                <a:solidFill>
                  <a:srgbClr val="FFFF00"/>
                </a:solidFill>
                <a:latin typeface="+mj-lt"/>
              </a:rPr>
              <a:t>i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,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j</a:t>
            </a:r>
            <a:r>
              <a:rPr lang="en-GB" sz="2800" dirty="0">
                <a:latin typeface="+mj-lt"/>
              </a:rPr>
              <a:t> and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k</a:t>
            </a:r>
            <a:r>
              <a:rPr lang="en-GB" sz="2800" dirty="0">
                <a:latin typeface="+mj-lt"/>
              </a:rPr>
              <a:t> </a:t>
            </a:r>
          </a:p>
          <a:p>
            <a:pPr>
              <a:defRPr/>
            </a:pPr>
            <a:r>
              <a:rPr lang="en-GB" dirty="0">
                <a:latin typeface="+mj-lt"/>
              </a:rPr>
              <a:t>Where </a:t>
            </a:r>
            <a:r>
              <a:rPr lang="en-GB" b="1" u="sng" dirty="0" err="1">
                <a:solidFill>
                  <a:srgbClr val="FFFF00"/>
                </a:solidFill>
                <a:latin typeface="+mj-lt"/>
              </a:rPr>
              <a:t>i</a:t>
            </a:r>
            <a:r>
              <a:rPr lang="en-GB" dirty="0">
                <a:latin typeface="+mj-lt"/>
              </a:rPr>
              <a:t>, </a:t>
            </a:r>
            <a:r>
              <a:rPr lang="en-GB" b="1" u="sng" dirty="0">
                <a:solidFill>
                  <a:srgbClr val="FFFF00"/>
                </a:solidFill>
                <a:latin typeface="+mj-lt"/>
              </a:rPr>
              <a:t>j</a:t>
            </a:r>
            <a:r>
              <a:rPr lang="en-GB" dirty="0">
                <a:latin typeface="+mj-lt"/>
              </a:rPr>
              <a:t> and </a:t>
            </a:r>
            <a:r>
              <a:rPr lang="en-GB" b="1" u="sng" dirty="0">
                <a:solidFill>
                  <a:srgbClr val="FFFF00"/>
                </a:solidFill>
                <a:latin typeface="+mj-lt"/>
              </a:rPr>
              <a:t>k </a:t>
            </a:r>
            <a:r>
              <a:rPr lang="en-GB" dirty="0">
                <a:latin typeface="+mj-lt"/>
              </a:rPr>
              <a:t>are unit vectors </a:t>
            </a:r>
          </a:p>
          <a:p>
            <a:pPr>
              <a:defRPr/>
            </a:pPr>
            <a:r>
              <a:rPr lang="en-GB" dirty="0">
                <a:latin typeface="+mj-lt"/>
              </a:rPr>
              <a:t>in the x, y and z directions.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5929313" y="4051300"/>
          <a:ext cx="842962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7" name="Equation" r:id="rId4" imgW="469696" imgH="710891" progId="Equation.DSMT4">
                  <p:embed/>
                </p:oleObj>
              </mc:Choice>
              <mc:Fallback>
                <p:oleObj name="Equation" r:id="rId4" imgW="469696" imgH="71089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13" y="4051300"/>
                        <a:ext cx="842962" cy="13890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911975" y="4051300"/>
          <a:ext cx="911225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8" name="Equation" r:id="rId6" imgW="508000" imgH="711200" progId="Equation.DSMT4">
                  <p:embed/>
                </p:oleObj>
              </mc:Choice>
              <mc:Fallback>
                <p:oleObj name="Equation" r:id="rId6" imgW="5080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1975" y="4051300"/>
                        <a:ext cx="911225" cy="13890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7961313" y="4051300"/>
          <a:ext cx="911225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9" name="Equation" r:id="rId8" imgW="508000" imgH="711200" progId="Equation.DSMT4">
                  <p:embed/>
                </p:oleObj>
              </mc:Choice>
              <mc:Fallback>
                <p:oleObj name="Equation" r:id="rId8" imgW="5080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1313" y="4051300"/>
                        <a:ext cx="911225" cy="13890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6" grpId="0"/>
      <p:bldP spid="3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73"/>
          <p:cNvSpPr/>
          <p:nvPr/>
        </p:nvSpPr>
        <p:spPr bwMode="auto">
          <a:xfrm>
            <a:off x="1631950" y="4465638"/>
            <a:ext cx="3336925" cy="1524000"/>
          </a:xfrm>
          <a:custGeom>
            <a:avLst/>
            <a:gdLst>
              <a:gd name="connsiteX0" fmla="*/ 3307080 w 3337560"/>
              <a:gd name="connsiteY0" fmla="*/ 883920 h 1524000"/>
              <a:gd name="connsiteX1" fmla="*/ 0 w 3337560"/>
              <a:gd name="connsiteY1" fmla="*/ 1524000 h 1524000"/>
              <a:gd name="connsiteX2" fmla="*/ 3337560 w 3337560"/>
              <a:gd name="connsiteY2" fmla="*/ 0 h 1524000"/>
              <a:gd name="connsiteX3" fmla="*/ 3307080 w 3337560"/>
              <a:gd name="connsiteY3" fmla="*/ 88392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9" name="Freeform 68"/>
          <p:cNvSpPr/>
          <p:nvPr/>
        </p:nvSpPr>
        <p:spPr bwMode="auto">
          <a:xfrm>
            <a:off x="1692275" y="5364163"/>
            <a:ext cx="3230563" cy="625475"/>
          </a:xfrm>
          <a:custGeom>
            <a:avLst/>
            <a:gdLst>
              <a:gd name="connsiteX0" fmla="*/ 0 w 3230880"/>
              <a:gd name="connsiteY0" fmla="*/ 624840 h 624840"/>
              <a:gd name="connsiteX1" fmla="*/ 2438400 w 3230880"/>
              <a:gd name="connsiteY1" fmla="*/ 624840 h 624840"/>
              <a:gd name="connsiteX2" fmla="*/ 3230880 w 3230880"/>
              <a:gd name="connsiteY2" fmla="*/ 0 h 624840"/>
              <a:gd name="connsiteX3" fmla="*/ 0 w 3230880"/>
              <a:gd name="connsiteY3" fmla="*/ 62484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36" name="Straight Connector 35"/>
          <p:cNvCxnSpPr>
            <a:cxnSpLocks noChangeShapeType="1"/>
          </p:cNvCxnSpPr>
          <p:nvPr/>
        </p:nvCxnSpPr>
        <p:spPr bwMode="auto">
          <a:xfrm flipV="1">
            <a:off x="4160838" y="5321300"/>
            <a:ext cx="838200" cy="633413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Vectors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58875" y="3522663"/>
            <a:ext cx="433388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28600" y="1914525"/>
            <a:ext cx="8259763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Any vector can be represented in terms of the               </a:t>
            </a:r>
            <a:r>
              <a:rPr lang="en-GB" sz="2800" b="1" u="sng" dirty="0" err="1">
                <a:solidFill>
                  <a:srgbClr val="FFFF00"/>
                </a:solidFill>
                <a:latin typeface="+mj-lt"/>
              </a:rPr>
              <a:t>i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,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j</a:t>
            </a:r>
            <a:r>
              <a:rPr lang="en-GB" sz="2800" dirty="0">
                <a:latin typeface="+mj-lt"/>
              </a:rPr>
              <a:t> and </a:t>
            </a: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k</a:t>
            </a:r>
            <a:r>
              <a:rPr lang="en-GB" sz="2800" dirty="0">
                <a:latin typeface="+mj-lt"/>
              </a:rPr>
              <a:t> </a:t>
            </a:r>
          </a:p>
          <a:p>
            <a:pPr>
              <a:defRPr/>
            </a:pPr>
            <a:r>
              <a:rPr lang="en-GB" dirty="0">
                <a:latin typeface="+mj-lt"/>
              </a:rPr>
              <a:t>Where </a:t>
            </a:r>
            <a:r>
              <a:rPr lang="en-GB" b="1" u="sng" dirty="0" err="1">
                <a:solidFill>
                  <a:srgbClr val="FFFF00"/>
                </a:solidFill>
                <a:latin typeface="+mj-lt"/>
              </a:rPr>
              <a:t>i</a:t>
            </a:r>
            <a:r>
              <a:rPr lang="en-GB" dirty="0">
                <a:latin typeface="+mj-lt"/>
              </a:rPr>
              <a:t>, </a:t>
            </a:r>
            <a:r>
              <a:rPr lang="en-GB" b="1" u="sng" dirty="0">
                <a:solidFill>
                  <a:srgbClr val="FFFF00"/>
                </a:solidFill>
                <a:latin typeface="+mj-lt"/>
              </a:rPr>
              <a:t>j</a:t>
            </a:r>
            <a:r>
              <a:rPr lang="en-GB" dirty="0">
                <a:latin typeface="+mj-lt"/>
              </a:rPr>
              <a:t> and </a:t>
            </a:r>
            <a:r>
              <a:rPr lang="en-GB" b="1" u="sng" dirty="0">
                <a:solidFill>
                  <a:srgbClr val="FFFF00"/>
                </a:solidFill>
                <a:latin typeface="+mj-lt"/>
              </a:rPr>
              <a:t>k</a:t>
            </a:r>
            <a:r>
              <a:rPr lang="en-GB" dirty="0">
                <a:latin typeface="+mj-lt"/>
              </a:rPr>
              <a:t> are unit vectors </a:t>
            </a:r>
          </a:p>
          <a:p>
            <a:pPr>
              <a:defRPr/>
            </a:pPr>
            <a:r>
              <a:rPr lang="en-GB" dirty="0">
                <a:latin typeface="+mj-lt"/>
              </a:rPr>
              <a:t>in the x, y and z directions.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999038" y="4084638"/>
            <a:ext cx="13239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(7, 3, 2)</a:t>
            </a: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1646238" y="4481513"/>
            <a:ext cx="3306762" cy="1492250"/>
            <a:chOff x="3459483" y="4434841"/>
            <a:chExt cx="3307076" cy="1493519"/>
          </a:xfrm>
        </p:grpSpPr>
        <p:cxnSp>
          <p:nvCxnSpPr>
            <p:cNvPr id="46108" name="Straight Connector 37"/>
            <p:cNvCxnSpPr>
              <a:cxnSpLocks noChangeShapeType="1"/>
            </p:cNvCxnSpPr>
            <p:nvPr/>
          </p:nvCxnSpPr>
          <p:spPr bwMode="auto">
            <a:xfrm flipV="1">
              <a:off x="3459483" y="4434841"/>
              <a:ext cx="3307076" cy="1493519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09" name="Straight Connector 44"/>
            <p:cNvCxnSpPr>
              <a:cxnSpLocks noChangeShapeType="1"/>
            </p:cNvCxnSpPr>
            <p:nvPr/>
          </p:nvCxnSpPr>
          <p:spPr bwMode="auto">
            <a:xfrm rot="10800000">
              <a:off x="5090160" y="5044440"/>
              <a:ext cx="274320" cy="4572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10" name="Straight Connector 46"/>
            <p:cNvCxnSpPr>
              <a:cxnSpLocks noChangeShapeType="1"/>
            </p:cNvCxnSpPr>
            <p:nvPr/>
          </p:nvCxnSpPr>
          <p:spPr bwMode="auto">
            <a:xfrm rot="5400000">
              <a:off x="5189220" y="5128260"/>
              <a:ext cx="213360" cy="13716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8" name="TextBox 57"/>
          <p:cNvSpPr txBox="1"/>
          <p:nvPr/>
        </p:nvSpPr>
        <p:spPr>
          <a:xfrm>
            <a:off x="3384550" y="4525963"/>
            <a:ext cx="3587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62" name="Oval 61"/>
          <p:cNvSpPr/>
          <p:nvPr/>
        </p:nvSpPr>
        <p:spPr bwMode="auto">
          <a:xfrm>
            <a:off x="4892675" y="4405313"/>
            <a:ext cx="122238" cy="12065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64" name="TextBox 63"/>
          <p:cNvSpPr txBox="1"/>
          <p:nvPr/>
        </p:nvSpPr>
        <p:spPr>
          <a:xfrm>
            <a:off x="4605338" y="549592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3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806700" y="602932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7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73" name="Freeform 72"/>
          <p:cNvSpPr/>
          <p:nvPr/>
        </p:nvSpPr>
        <p:spPr bwMode="auto">
          <a:xfrm>
            <a:off x="3749675" y="5821363"/>
            <a:ext cx="517525" cy="152400"/>
          </a:xfrm>
          <a:custGeom>
            <a:avLst/>
            <a:gdLst>
              <a:gd name="connsiteX0" fmla="*/ 518160 w 518160"/>
              <a:gd name="connsiteY0" fmla="*/ 0 h 152400"/>
              <a:gd name="connsiteX1" fmla="*/ 152400 w 518160"/>
              <a:gd name="connsiteY1" fmla="*/ 0 h 152400"/>
              <a:gd name="connsiteX2" fmla="*/ 0 w 518160"/>
              <a:gd name="connsiteY2" fmla="*/ 152400 h 152400"/>
              <a:gd name="connsiteX3" fmla="*/ 396240 w 518160"/>
              <a:gd name="connsiteY3" fmla="*/ 152400 h 152400"/>
              <a:gd name="connsiteX4" fmla="*/ 518160 w 518160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75" name="Freeform 74"/>
          <p:cNvSpPr/>
          <p:nvPr/>
        </p:nvSpPr>
        <p:spPr bwMode="auto">
          <a:xfrm>
            <a:off x="4724400" y="5135563"/>
            <a:ext cx="228600" cy="260350"/>
          </a:xfrm>
          <a:custGeom>
            <a:avLst/>
            <a:gdLst>
              <a:gd name="connsiteX0" fmla="*/ 213360 w 228600"/>
              <a:gd name="connsiteY0" fmla="*/ 0 h 259080"/>
              <a:gd name="connsiteX1" fmla="*/ 0 w 228600"/>
              <a:gd name="connsiteY1" fmla="*/ 30480 h 259080"/>
              <a:gd name="connsiteX2" fmla="*/ 0 w 228600"/>
              <a:gd name="connsiteY2" fmla="*/ 259080 h 259080"/>
              <a:gd name="connsiteX3" fmla="*/ 228600 w 228600"/>
              <a:gd name="connsiteY3" fmla="*/ 213360 h 259080"/>
              <a:gd name="connsiteX4" fmla="*/ 213360 w 228600"/>
              <a:gd name="connsiteY4" fmla="*/ 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37" name="Straight Connector 36"/>
          <p:cNvCxnSpPr>
            <a:cxnSpLocks noChangeShapeType="1"/>
          </p:cNvCxnSpPr>
          <p:nvPr/>
        </p:nvCxnSpPr>
        <p:spPr bwMode="auto">
          <a:xfrm rot="16200000" flipV="1">
            <a:off x="4542632" y="4937919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" name="TextBox 75"/>
          <p:cNvSpPr txBox="1"/>
          <p:nvPr/>
        </p:nvSpPr>
        <p:spPr>
          <a:xfrm>
            <a:off x="4986338" y="4749800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708025" y="4956175"/>
            <a:ext cx="4395788" cy="1536700"/>
            <a:chOff x="2490932" y="4955619"/>
            <a:chExt cx="4395643" cy="1536621"/>
          </a:xfrm>
        </p:grpSpPr>
        <p:cxnSp>
          <p:nvCxnSpPr>
            <p:cNvPr id="46105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106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3" name="TextBox 42"/>
            <p:cNvSpPr txBox="1"/>
            <p:nvPr/>
          </p:nvSpPr>
          <p:spPr>
            <a:xfrm>
              <a:off x="3383078" y="5928707"/>
              <a:ext cx="430199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002213" y="5816600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14600" y="4594225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>
            <a:off x="1600200" y="5943600"/>
            <a:ext cx="2636838" cy="158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 rot="5400000" flipH="1" flipV="1">
            <a:off x="222251" y="5211762"/>
            <a:ext cx="2825750" cy="22225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" name="TextBox 33"/>
          <p:cNvSpPr txBox="1"/>
          <p:nvPr/>
        </p:nvSpPr>
        <p:spPr>
          <a:xfrm>
            <a:off x="6137275" y="4664075"/>
            <a:ext cx="2681288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v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= ( 7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i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+  3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j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+ 2</a:t>
            </a:r>
            <a:r>
              <a:rPr lang="en-GB" u="sng" dirty="0">
                <a:solidFill>
                  <a:srgbClr val="FFFF00"/>
                </a:solidFill>
                <a:latin typeface="+mj-lt"/>
              </a:rPr>
              <a:t>k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)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7005638" y="5286375"/>
          <a:ext cx="979487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1" name="Equation" r:id="rId4" imgW="545863" imgH="710891" progId="Equation.DSMT4">
                  <p:embed/>
                </p:oleObj>
              </mc:Choice>
              <mc:Fallback>
                <p:oleObj name="Equation" r:id="rId4" imgW="545863" imgH="71089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5638" y="5286375"/>
                        <a:ext cx="979487" cy="13890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4" grpId="0" build="p"/>
      <p:bldP spid="49" grpId="0"/>
      <p:bldP spid="58" grpId="0"/>
      <p:bldP spid="62" grpId="0" animBg="1"/>
      <p:bldP spid="64" grpId="0"/>
      <p:bldP spid="66" grpId="0"/>
      <p:bldP spid="76" grpId="0"/>
      <p:bldP spid="30" grpId="0"/>
      <p:bldP spid="31" grpId="0"/>
      <p:bldP spid="3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3D Vectors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74725" y="2387600"/>
            <a:ext cx="7956550" cy="132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8000" dirty="0">
                <a:latin typeface="+mj-lt"/>
              </a:rPr>
              <a:t>Good News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62038" y="4167188"/>
            <a:ext cx="7956550" cy="1446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400" dirty="0">
                <a:solidFill>
                  <a:srgbClr val="FFFF00"/>
                </a:solidFill>
                <a:latin typeface="+mj-lt"/>
              </a:rPr>
              <a:t>All the rules for 2D vectors apply in the same way for 3D.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Magnitude of </a:t>
            </a:r>
            <a:r>
              <a:rPr lang="en-GB" sz="3200">
                <a:solidFill>
                  <a:srgbClr val="FFFF00"/>
                </a:solidFill>
                <a:latin typeface="+mj-lt"/>
              </a:rPr>
              <a:t>a Vector</a:t>
            </a:r>
            <a:endParaRPr lang="en-GB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655638" y="2068513"/>
            <a:ext cx="80454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vector’s magnitude (length) is represented by </a:t>
            </a:r>
            <a:endParaRPr lang="en-GB" sz="2600" dirty="0">
              <a:latin typeface="+mj-lt"/>
            </a:endParaRPr>
          </a:p>
        </p:txBody>
      </p:sp>
      <p:cxnSp>
        <p:nvCxnSpPr>
          <p:cNvPr id="48132" name="Straight Connector 6"/>
          <p:cNvCxnSpPr>
            <a:cxnSpLocks noChangeShapeType="1"/>
          </p:cNvCxnSpPr>
          <p:nvPr/>
        </p:nvCxnSpPr>
        <p:spPr bwMode="auto">
          <a:xfrm>
            <a:off x="989013" y="33528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48133" name="Object 4"/>
          <p:cNvGraphicFramePr>
            <a:graphicFrameLocks noChangeAspect="1"/>
          </p:cNvGraphicFramePr>
          <p:nvPr/>
        </p:nvGraphicFramePr>
        <p:xfrm>
          <a:off x="8459788" y="1993900"/>
          <a:ext cx="41592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2" name="Equation" r:id="rId3" imgW="164957" imgH="253780" progId="Equation.DSMT4">
                  <p:embed/>
                </p:oleObj>
              </mc:Choice>
              <mc:Fallback>
                <p:oleObj name="Equation" r:id="rId3" imgW="164957" imgH="2537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9788" y="1993900"/>
                        <a:ext cx="415925" cy="638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30275" y="2813050"/>
            <a:ext cx="7116763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3D vector’s  magnitude is calculated  using Pythagoras Theorem twice.</a:t>
            </a:r>
            <a:endParaRPr lang="en-GB" sz="2600" dirty="0">
              <a:latin typeface="+mj-lt"/>
            </a:endParaRP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147763" y="3811588"/>
          <a:ext cx="3065462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3" name="Equation" r:id="rId5" imgW="1143000" imgH="292100" progId="Equation.DSMT4">
                  <p:embed/>
                </p:oleObj>
              </mc:Choice>
              <mc:Fallback>
                <p:oleObj name="Equation" r:id="rId5" imgW="1143000" imgH="29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763" y="3811588"/>
                        <a:ext cx="3065462" cy="782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 10"/>
          <p:cNvSpPr/>
          <p:nvPr/>
        </p:nvSpPr>
        <p:spPr bwMode="auto">
          <a:xfrm>
            <a:off x="5346700" y="4687888"/>
            <a:ext cx="3336925" cy="1524000"/>
          </a:xfrm>
          <a:custGeom>
            <a:avLst/>
            <a:gdLst>
              <a:gd name="connsiteX0" fmla="*/ 3307080 w 3337560"/>
              <a:gd name="connsiteY0" fmla="*/ 883920 h 1524000"/>
              <a:gd name="connsiteX1" fmla="*/ 0 w 3337560"/>
              <a:gd name="connsiteY1" fmla="*/ 1524000 h 1524000"/>
              <a:gd name="connsiteX2" fmla="*/ 3337560 w 3337560"/>
              <a:gd name="connsiteY2" fmla="*/ 0 h 1524000"/>
              <a:gd name="connsiteX3" fmla="*/ 3307080 w 3337560"/>
              <a:gd name="connsiteY3" fmla="*/ 88392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3" name="Freeform 12"/>
          <p:cNvSpPr/>
          <p:nvPr/>
        </p:nvSpPr>
        <p:spPr bwMode="auto">
          <a:xfrm>
            <a:off x="5407025" y="5586413"/>
            <a:ext cx="3230563" cy="625475"/>
          </a:xfrm>
          <a:custGeom>
            <a:avLst/>
            <a:gdLst>
              <a:gd name="connsiteX0" fmla="*/ 0 w 3230880"/>
              <a:gd name="connsiteY0" fmla="*/ 624840 h 624840"/>
              <a:gd name="connsiteX1" fmla="*/ 2438400 w 3230880"/>
              <a:gd name="connsiteY1" fmla="*/ 624840 h 624840"/>
              <a:gd name="connsiteX2" fmla="*/ 3230880 w 3230880"/>
              <a:gd name="connsiteY2" fmla="*/ 0 h 624840"/>
              <a:gd name="connsiteX3" fmla="*/ 0 w 3230880"/>
              <a:gd name="connsiteY3" fmla="*/ 62484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48138" name="Straight Connector 13"/>
          <p:cNvCxnSpPr>
            <a:cxnSpLocks noChangeShapeType="1"/>
          </p:cNvCxnSpPr>
          <p:nvPr/>
        </p:nvCxnSpPr>
        <p:spPr bwMode="auto">
          <a:xfrm flipV="1">
            <a:off x="7875588" y="5543550"/>
            <a:ext cx="838200" cy="633413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4873625" y="4567238"/>
            <a:ext cx="433388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grpSp>
        <p:nvGrpSpPr>
          <p:cNvPr id="48140" name="Group 58"/>
          <p:cNvGrpSpPr>
            <a:grpSpLocks/>
          </p:cNvGrpSpPr>
          <p:nvPr/>
        </p:nvGrpSpPr>
        <p:grpSpPr bwMode="auto">
          <a:xfrm>
            <a:off x="5360988" y="4703763"/>
            <a:ext cx="3306762" cy="1492250"/>
            <a:chOff x="3459483" y="4434841"/>
            <a:chExt cx="3307076" cy="1493519"/>
          </a:xfrm>
        </p:grpSpPr>
        <p:cxnSp>
          <p:nvCxnSpPr>
            <p:cNvPr id="48159" name="Straight Connector 37"/>
            <p:cNvCxnSpPr>
              <a:cxnSpLocks noChangeShapeType="1"/>
            </p:cNvCxnSpPr>
            <p:nvPr/>
          </p:nvCxnSpPr>
          <p:spPr bwMode="auto">
            <a:xfrm flipV="1">
              <a:off x="3459483" y="4434841"/>
              <a:ext cx="3307076" cy="1493519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160" name="Straight Connector 44"/>
            <p:cNvCxnSpPr>
              <a:cxnSpLocks noChangeShapeType="1"/>
            </p:cNvCxnSpPr>
            <p:nvPr/>
          </p:nvCxnSpPr>
          <p:spPr bwMode="auto">
            <a:xfrm rot="10800000">
              <a:off x="5090160" y="5044440"/>
              <a:ext cx="274320" cy="4572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161" name="Straight Connector 46"/>
            <p:cNvCxnSpPr>
              <a:cxnSpLocks noChangeShapeType="1"/>
            </p:cNvCxnSpPr>
            <p:nvPr/>
          </p:nvCxnSpPr>
          <p:spPr bwMode="auto">
            <a:xfrm rot="5400000">
              <a:off x="5189220" y="5128260"/>
              <a:ext cx="213360" cy="13716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1" name="TextBox 20"/>
          <p:cNvSpPr txBox="1"/>
          <p:nvPr/>
        </p:nvSpPr>
        <p:spPr>
          <a:xfrm>
            <a:off x="7099300" y="4748213"/>
            <a:ext cx="3587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22" name="Oval 21"/>
          <p:cNvSpPr/>
          <p:nvPr/>
        </p:nvSpPr>
        <p:spPr bwMode="auto">
          <a:xfrm>
            <a:off x="8607425" y="4627563"/>
            <a:ext cx="122238" cy="12065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8320088" y="571817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2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21450" y="625157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3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5" name="Freeform 24"/>
          <p:cNvSpPr/>
          <p:nvPr/>
        </p:nvSpPr>
        <p:spPr bwMode="auto">
          <a:xfrm>
            <a:off x="7464425" y="6043613"/>
            <a:ext cx="517525" cy="152400"/>
          </a:xfrm>
          <a:custGeom>
            <a:avLst/>
            <a:gdLst>
              <a:gd name="connsiteX0" fmla="*/ 518160 w 518160"/>
              <a:gd name="connsiteY0" fmla="*/ 0 h 152400"/>
              <a:gd name="connsiteX1" fmla="*/ 152400 w 518160"/>
              <a:gd name="connsiteY1" fmla="*/ 0 h 152400"/>
              <a:gd name="connsiteX2" fmla="*/ 0 w 518160"/>
              <a:gd name="connsiteY2" fmla="*/ 152400 h 152400"/>
              <a:gd name="connsiteX3" fmla="*/ 396240 w 518160"/>
              <a:gd name="connsiteY3" fmla="*/ 152400 h 152400"/>
              <a:gd name="connsiteX4" fmla="*/ 518160 w 518160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6" name="Freeform 25"/>
          <p:cNvSpPr/>
          <p:nvPr/>
        </p:nvSpPr>
        <p:spPr bwMode="auto">
          <a:xfrm>
            <a:off x="8439150" y="5357813"/>
            <a:ext cx="228600" cy="260350"/>
          </a:xfrm>
          <a:custGeom>
            <a:avLst/>
            <a:gdLst>
              <a:gd name="connsiteX0" fmla="*/ 213360 w 228600"/>
              <a:gd name="connsiteY0" fmla="*/ 0 h 259080"/>
              <a:gd name="connsiteX1" fmla="*/ 0 w 228600"/>
              <a:gd name="connsiteY1" fmla="*/ 30480 h 259080"/>
              <a:gd name="connsiteX2" fmla="*/ 0 w 228600"/>
              <a:gd name="connsiteY2" fmla="*/ 259080 h 259080"/>
              <a:gd name="connsiteX3" fmla="*/ 228600 w 228600"/>
              <a:gd name="connsiteY3" fmla="*/ 213360 h 259080"/>
              <a:gd name="connsiteX4" fmla="*/ 213360 w 228600"/>
              <a:gd name="connsiteY4" fmla="*/ 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48147" name="Straight Connector 26"/>
          <p:cNvCxnSpPr>
            <a:cxnSpLocks noChangeShapeType="1"/>
          </p:cNvCxnSpPr>
          <p:nvPr/>
        </p:nvCxnSpPr>
        <p:spPr bwMode="auto">
          <a:xfrm rot="16200000" flipV="1">
            <a:off x="8257382" y="5160169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Box 27"/>
          <p:cNvSpPr txBox="1"/>
          <p:nvPr/>
        </p:nvSpPr>
        <p:spPr>
          <a:xfrm>
            <a:off x="8701088" y="4972050"/>
            <a:ext cx="3222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48149" name="Group 46"/>
          <p:cNvGrpSpPr>
            <a:grpSpLocks/>
          </p:cNvGrpSpPr>
          <p:nvPr/>
        </p:nvGrpSpPr>
        <p:grpSpPr bwMode="auto">
          <a:xfrm>
            <a:off x="4422775" y="5178425"/>
            <a:ext cx="4395788" cy="1536700"/>
            <a:chOff x="2490932" y="4955619"/>
            <a:chExt cx="4395643" cy="1536621"/>
          </a:xfrm>
        </p:grpSpPr>
        <p:cxnSp>
          <p:nvCxnSpPr>
            <p:cNvPr id="48156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157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" name="TextBox 31"/>
            <p:cNvSpPr txBox="1"/>
            <p:nvPr/>
          </p:nvSpPr>
          <p:spPr>
            <a:xfrm>
              <a:off x="3383078" y="5928707"/>
              <a:ext cx="430199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8716963" y="6038850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29350" y="4816475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cxnSp>
        <p:nvCxnSpPr>
          <p:cNvPr id="48152" name="Straight Connector 34"/>
          <p:cNvCxnSpPr>
            <a:cxnSpLocks noChangeShapeType="1"/>
          </p:cNvCxnSpPr>
          <p:nvPr/>
        </p:nvCxnSpPr>
        <p:spPr bwMode="auto">
          <a:xfrm>
            <a:off x="5314950" y="6165850"/>
            <a:ext cx="2636838" cy="158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153" name="Straight Arrow Connector 35"/>
          <p:cNvCxnSpPr>
            <a:cxnSpLocks noChangeShapeType="1"/>
          </p:cNvCxnSpPr>
          <p:nvPr/>
        </p:nvCxnSpPr>
        <p:spPr bwMode="auto">
          <a:xfrm rot="5400000" flipH="1" flipV="1">
            <a:off x="4446588" y="5951538"/>
            <a:ext cx="1798637" cy="14287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1182688" y="4786313"/>
          <a:ext cx="2928937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4" name="Equation" r:id="rId7" imgW="1091726" imgH="291973" progId="Equation.DSMT4">
                  <p:embed/>
                </p:oleObj>
              </mc:Choice>
              <mc:Fallback>
                <p:oleObj name="Equation" r:id="rId7" imgW="1091726" imgH="29197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2688" y="4786313"/>
                        <a:ext cx="2928937" cy="7826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878013" y="5759450"/>
          <a:ext cx="15319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5" name="Equation" r:id="rId9" imgW="571252" imgH="266584" progId="Equation.DSMT4">
                  <p:embed/>
                </p:oleObj>
              </mc:Choice>
              <mc:Fallback>
                <p:oleObj name="Equation" r:id="rId9" imgW="571252" imgH="26658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8013" y="5759450"/>
                        <a:ext cx="1531937" cy="714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819275"/>
            <a:ext cx="82296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Addition of vectors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3227388" y="2506663"/>
          <a:ext cx="3205162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9" name="Equation" r:id="rId3" imgW="1739900" imgH="711200" progId="Equation.DSMT4">
                  <p:embed/>
                </p:oleObj>
              </mc:Choice>
              <mc:Fallback>
                <p:oleObj name="Equation" r:id="rId3" imgW="17399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7388" y="2506663"/>
                        <a:ext cx="3205162" cy="1308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798888" y="4151313"/>
          <a:ext cx="206057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0" name="Equation" r:id="rId5" imgW="774364" imgH="215806" progId="Equation.DSMT4">
                  <p:embed/>
                </p:oleObj>
              </mc:Choice>
              <mc:Fallback>
                <p:oleObj name="Equation" r:id="rId5" imgW="774364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8888" y="4151313"/>
                        <a:ext cx="2060575" cy="5730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3730625" y="5062538"/>
          <a:ext cx="2198688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1" name="Equation" r:id="rId7" imgW="1193800" imgH="711200" progId="Equation.DSMT4">
                  <p:embed/>
                </p:oleObj>
              </mc:Choice>
              <mc:Fallback>
                <p:oleObj name="Equation" r:id="rId7" imgW="11938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25" y="5062538"/>
                        <a:ext cx="2198688" cy="1308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Addition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925638"/>
            <a:ext cx="3336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In general we have 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335213" y="3255963"/>
          <a:ext cx="5032375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3" name="Equation" r:id="rId3" imgW="2311400" imgH="711200" progId="Equation.DSMT4">
                  <p:embed/>
                </p:oleObj>
              </mc:Choice>
              <mc:Fallback>
                <p:oleObj name="Equation" r:id="rId3" imgW="23114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213" y="3255963"/>
                        <a:ext cx="5032375" cy="1546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14400" y="2687638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vectors </a:t>
            </a:r>
            <a:r>
              <a:rPr lang="en-GB" sz="2800" b="1" u="sng" dirty="0"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b="1" u="sng" dirty="0"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266950" y="4995863"/>
          <a:ext cx="5141913" cy="163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4" name="Equation" r:id="rId5" imgW="2235200" imgH="711200" progId="Equation.DSMT4">
                  <p:embed/>
                </p:oleObj>
              </mc:Choice>
              <mc:Fallback>
                <p:oleObj name="Equation" r:id="rId5" imgW="22352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950" y="4995863"/>
                        <a:ext cx="5141913" cy="1635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Negative Vector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2819400" y="2017713"/>
            <a:ext cx="30321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Negative vector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106488" y="2700338"/>
          <a:ext cx="46624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9" name="Equation" r:id="rId3" imgW="1803400" imgH="241300" progId="Equation.DSMT4">
                  <p:embed/>
                </p:oleObj>
              </mc:Choice>
              <mc:Fallback>
                <p:oleObj name="Equation" r:id="rId3" imgW="18034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6488" y="2700338"/>
                        <a:ext cx="4662487" cy="6223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1793875" y="4341813"/>
          <a:ext cx="350361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0" name="Equation" r:id="rId5" imgW="1524000" imgH="254000" progId="Equation.DSMT4">
                  <p:embed/>
                </p:oleObj>
              </mc:Choice>
              <mc:Fallback>
                <p:oleObj name="Equation" r:id="rId5" imgW="1524000" imgH="254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75" y="4341813"/>
                        <a:ext cx="3503613" cy="5842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7"/>
          <a:srcRect l="27750" t="49792" r="57500" b="28125"/>
          <a:stretch>
            <a:fillRect/>
          </a:stretch>
        </p:blipFill>
        <p:spPr bwMode="auto">
          <a:xfrm>
            <a:off x="6416675" y="1935163"/>
            <a:ext cx="2559050" cy="2300287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65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14400" y="3678238"/>
            <a:ext cx="434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any vector </a:t>
            </a:r>
            <a:r>
              <a:rPr lang="en-GB" sz="2800" b="1" u="sng" dirty="0">
                <a:latin typeface="+mj-lt"/>
              </a:rPr>
              <a:t>u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776413" y="5065713"/>
          <a:ext cx="3984625" cy="152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1" name="Equation" r:id="rId8" imgW="1854200" imgH="711200" progId="Equation.DSMT4">
                  <p:embed/>
                </p:oleObj>
              </mc:Choice>
              <mc:Fallback>
                <p:oleObj name="Equation" r:id="rId8" imgW="18542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6413" y="5065713"/>
                        <a:ext cx="3984625" cy="15287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189038" y="1819275"/>
            <a:ext cx="63547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latin typeface="+mj-lt"/>
              </a:rPr>
              <a:t>Subtraction of vectors</a:t>
            </a: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3013075" y="2398713"/>
          <a:ext cx="3063875" cy="130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1" name="Equation" r:id="rId3" imgW="1663700" imgH="711200" progId="Equation.DSMT4">
                  <p:embed/>
                </p:oleObj>
              </mc:Choice>
              <mc:Fallback>
                <p:oleObj name="Equation" r:id="rId3" imgW="16637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3075" y="2398713"/>
                        <a:ext cx="3063875" cy="13096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651250" y="3979863"/>
          <a:ext cx="17859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2" name="Equation" r:id="rId5" imgW="698197" imgH="215806" progId="Equation.DSMT4">
                  <p:embed/>
                </p:oleObj>
              </mc:Choice>
              <mc:Fallback>
                <p:oleObj name="Equation" r:id="rId5" imgW="698197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0" y="3979863"/>
                        <a:ext cx="1785938" cy="552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3300413" y="4802188"/>
          <a:ext cx="2489200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3" name="Equation" r:id="rId7" imgW="1117600" imgH="711200" progId="Equation.DSMT4">
                  <p:embed/>
                </p:oleObj>
              </mc:Choice>
              <mc:Fallback>
                <p:oleObj name="Equation" r:id="rId7" imgW="11176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0413" y="4802188"/>
                        <a:ext cx="2489200" cy="1582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Subtraction of Vectors</a:t>
            </a:r>
          </a:p>
        </p:txBody>
      </p:sp>
      <p:graphicFrame>
        <p:nvGraphicFramePr>
          <p:cNvPr id="53251" name="Object 4"/>
          <p:cNvGraphicFramePr>
            <a:graphicFrameLocks noChangeAspect="1"/>
          </p:cNvGraphicFramePr>
          <p:nvPr/>
        </p:nvGraphicFramePr>
        <p:xfrm>
          <a:off x="2322513" y="2828925"/>
          <a:ext cx="5032375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4" name="Equation" r:id="rId3" imgW="2311400" imgH="711200" progId="Equation.DSMT4">
                  <p:embed/>
                </p:oleObj>
              </mc:Choice>
              <mc:Fallback>
                <p:oleObj name="Equation" r:id="rId3" imgW="23114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2513" y="2828925"/>
                        <a:ext cx="5032375" cy="1546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914400" y="1879600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For vectors </a:t>
            </a:r>
            <a:r>
              <a:rPr lang="en-GB" sz="2800" b="1" u="sng" dirty="0"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b="1" u="sng" dirty="0"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179638" y="4873625"/>
          <a:ext cx="5318125" cy="163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5" name="Equation" r:id="rId5" imgW="2311400" imgH="711200" progId="Equation.DSMT4">
                  <p:embed/>
                </p:oleObj>
              </mc:Choice>
              <mc:Fallback>
                <p:oleObj name="Equation" r:id="rId5" imgW="23114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4873625"/>
                        <a:ext cx="5318125" cy="1635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Multiplication by a Scalar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922463" y="1992313"/>
            <a:ext cx="63547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Multiplication by a scalar ( a number)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632075" y="2660650"/>
          <a:ext cx="4935538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0" name="Equation" r:id="rId3" imgW="2374900" imgH="711200" progId="Equation.DSMT4">
                  <p:embed/>
                </p:oleObj>
              </mc:Choice>
              <mc:Fallback>
                <p:oleObj name="Equation" r:id="rId3" imgW="23749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2075" y="2660650"/>
                        <a:ext cx="4935538" cy="1476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112838" y="4398963"/>
          <a:ext cx="7974012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1" name="Equation" r:id="rId5" imgW="3263900" imgH="215900" progId="Equation.DSMT4">
                  <p:embed/>
                </p:oleObj>
              </mc:Choice>
              <mc:Fallback>
                <p:oleObj name="Equation" r:id="rId5" imgW="3263900" imgH="215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838" y="4398963"/>
                        <a:ext cx="7974012" cy="5445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947863" y="5207000"/>
            <a:ext cx="6303962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Hence 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= </a:t>
            </a:r>
            <a:r>
              <a:rPr lang="en-GB" sz="2800" dirty="0" err="1">
                <a:latin typeface="+mj-lt"/>
              </a:rPr>
              <a:t>k</a:t>
            </a:r>
            <a:r>
              <a:rPr lang="en-GB" sz="2800" i="1" u="sng" dirty="0" err="1">
                <a:solidFill>
                  <a:srgbClr val="FFFF00"/>
                </a:solidFill>
                <a:latin typeface="+mj-lt"/>
              </a:rPr>
              <a:t>v</a:t>
            </a:r>
            <a:r>
              <a:rPr lang="en-GB" sz="2800" dirty="0">
                <a:latin typeface="+mj-lt"/>
              </a:rPr>
              <a:t> 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is parallel to </a:t>
            </a:r>
            <a:r>
              <a:rPr lang="en-GB" sz="2800" i="1" u="sng" dirty="0">
                <a:solidFill>
                  <a:srgbClr val="FFFF00"/>
                </a:solidFill>
                <a:latin typeface="+mj-lt"/>
              </a:rPr>
              <a:t>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994400"/>
            <a:ext cx="8229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Conversely  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latin typeface="+mj-lt"/>
              </a:rPr>
              <a:t> is parallel to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v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u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= </a:t>
            </a:r>
            <a:r>
              <a:rPr lang="en-GB" sz="2800" dirty="0" err="1">
                <a:latin typeface="+mj-lt"/>
              </a:rPr>
              <a:t>k</a:t>
            </a:r>
            <a:r>
              <a:rPr lang="en-GB" sz="2800" i="1" u="sng" dirty="0" err="1">
                <a:solidFill>
                  <a:srgbClr val="FFFF00"/>
                </a:solidFill>
                <a:latin typeface="+mj-lt"/>
              </a:rPr>
              <a:t>v</a:t>
            </a:r>
            <a:endParaRPr lang="en-GB" sz="2800" i="1" u="sng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3"/>
          <a:srcRect l="27750" t="24375" r="42750" b="51250"/>
          <a:stretch>
            <a:fillRect/>
          </a:stretch>
        </p:blipFill>
        <p:spPr bwMode="auto">
          <a:xfrm>
            <a:off x="1143000" y="3306763"/>
            <a:ext cx="6645275" cy="3048000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Vectors &amp; Scalars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914400" y="1879600"/>
            <a:ext cx="6126163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 may also be </a:t>
            </a:r>
          </a:p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represented in component form.</a:t>
            </a:r>
            <a:endParaRPr lang="en-GB" sz="2600" dirty="0">
              <a:latin typeface="+mj-lt"/>
            </a:endParaRPr>
          </a:p>
        </p:txBody>
      </p:sp>
      <p:cxnSp>
        <p:nvCxnSpPr>
          <p:cNvPr id="9221" name="Straight Connector 6"/>
          <p:cNvCxnSpPr>
            <a:cxnSpLocks noChangeShapeType="1"/>
          </p:cNvCxnSpPr>
          <p:nvPr/>
        </p:nvCxnSpPr>
        <p:spPr bwMode="auto">
          <a:xfrm>
            <a:off x="5911850" y="32004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417763" y="5141913"/>
          <a:ext cx="19621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4" imgW="889000" imgH="457200" progId="Equation.DSMT4">
                  <p:embed/>
                </p:oleObj>
              </mc:Choice>
              <mc:Fallback>
                <p:oleObj name="Equation" r:id="rId4" imgW="8890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7763" y="5141913"/>
                        <a:ext cx="1962150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454275" y="4114800"/>
            <a:ext cx="4286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w</a:t>
            </a:r>
          </a:p>
        </p:txBody>
      </p: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6754813" y="1938338"/>
          <a:ext cx="19621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6" imgW="889000" imgH="457200" progId="Equation.DSMT4">
                  <p:embed/>
                </p:oleObj>
              </mc:Choice>
              <mc:Fallback>
                <p:oleObj name="Equation" r:id="rId6" imgW="8890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4813" y="1938338"/>
                        <a:ext cx="1962150" cy="10080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003925" y="5456238"/>
            <a:ext cx="37941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z</a:t>
            </a:r>
          </a:p>
        </p:txBody>
      </p:sp>
      <p:graphicFrame>
        <p:nvGraphicFramePr>
          <p:cNvPr id="20486" name="Object 4"/>
          <p:cNvGraphicFramePr>
            <a:graphicFrameLocks noChangeAspect="1"/>
          </p:cNvGraphicFramePr>
          <p:nvPr/>
        </p:nvGraphicFramePr>
        <p:xfrm>
          <a:off x="5730875" y="4300538"/>
          <a:ext cx="1979613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8" imgW="927100" imgH="457200" progId="Equation.DSMT4">
                  <p:embed/>
                </p:oleObj>
              </mc:Choice>
              <mc:Fallback>
                <p:oleObj name="Equation" r:id="rId8" imgW="9271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0875" y="4300538"/>
                        <a:ext cx="1979613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loud 19"/>
          <p:cNvSpPr/>
          <p:nvPr/>
        </p:nvSpPr>
        <p:spPr bwMode="auto">
          <a:xfrm>
            <a:off x="5334000" y="427038"/>
            <a:ext cx="3810000" cy="1265237"/>
          </a:xfrm>
          <a:prstGeom prst="cloud">
            <a:avLst/>
          </a:prstGeom>
          <a:solidFill>
            <a:srgbClr val="4D4D4D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Also known as  column vector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Multiplication by a Scalar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5563" y="2181225"/>
            <a:ext cx="702627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Show that the two vectors are parallel.</a:t>
            </a:r>
            <a:endParaRPr lang="en-GB" sz="2800" u="sng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3063875" y="2873375"/>
          <a:ext cx="3616325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4" name="Equation" r:id="rId3" imgW="1739900" imgH="711200" progId="Equation.DSMT4">
                  <p:embed/>
                </p:oleObj>
              </mc:Choice>
              <mc:Fallback>
                <p:oleObj name="Equation" r:id="rId3" imgW="17399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3875" y="2873375"/>
                        <a:ext cx="3616325" cy="1476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98700" y="4570413"/>
            <a:ext cx="54054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z</a:t>
            </a:r>
            <a:r>
              <a:rPr lang="en-GB" sz="2800" dirty="0">
                <a:latin typeface="+mj-lt"/>
              </a:rPr>
              <a:t> = </a:t>
            </a:r>
            <a:r>
              <a:rPr lang="en-GB" sz="2800" dirty="0" err="1">
                <a:latin typeface="+mj-lt"/>
              </a:rPr>
              <a:t>k</a:t>
            </a:r>
            <a:r>
              <a:rPr lang="en-GB" sz="2800" i="1" u="sng" dirty="0" err="1">
                <a:solidFill>
                  <a:srgbClr val="FFFF00"/>
                </a:solidFill>
                <a:latin typeface="+mj-lt"/>
              </a:rPr>
              <a:t>w</a:t>
            </a:r>
            <a:r>
              <a:rPr lang="en-GB" sz="2800" dirty="0">
                <a:latin typeface="+mj-lt"/>
              </a:rPr>
              <a:t> 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z</a:t>
            </a:r>
            <a:r>
              <a:rPr lang="en-GB" sz="2800" dirty="0">
                <a:latin typeface="+mj-lt"/>
              </a:rPr>
              <a:t> is parallel to </a:t>
            </a:r>
            <a:r>
              <a:rPr lang="en-GB" sz="2800" i="1" u="sng" dirty="0">
                <a:solidFill>
                  <a:srgbClr val="FFFF00"/>
                </a:solidFill>
                <a:latin typeface="+mj-lt"/>
              </a:rPr>
              <a:t>w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2957513" y="5110163"/>
          <a:ext cx="2663825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5" name="Equation" r:id="rId5" imgW="1282700" imgH="711200" progId="Equation.DSMT4">
                  <p:embed/>
                </p:oleObj>
              </mc:Choice>
              <mc:Fallback>
                <p:oleObj name="Equation" r:id="rId5" imgW="12827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7513" y="5110163"/>
                        <a:ext cx="2663825" cy="1476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6226175" y="5454650"/>
          <a:ext cx="1863725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6" name="Equation" r:id="rId7" imgW="558558" imgH="215806" progId="Equation.DSMT4">
                  <p:embed/>
                </p:oleObj>
              </mc:Choice>
              <mc:Fallback>
                <p:oleObj name="Equation" r:id="rId7" imgW="558558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6175" y="5454650"/>
                        <a:ext cx="1863725" cy="717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graphicFrame>
        <p:nvGraphicFramePr>
          <p:cNvPr id="56323" name="Object 4"/>
          <p:cNvGraphicFramePr>
            <a:graphicFrameLocks noChangeAspect="1"/>
          </p:cNvGraphicFramePr>
          <p:nvPr/>
        </p:nvGraphicFramePr>
        <p:xfrm>
          <a:off x="1176338" y="1976438"/>
          <a:ext cx="6270625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0" name="Equation" r:id="rId3" imgW="2679700" imgH="482600" progId="Equation.DSMT4">
                  <p:embed/>
                </p:oleObj>
              </mc:Choice>
              <mc:Fallback>
                <p:oleObj name="Equation" r:id="rId3" imgW="2679700" imgH="482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6338" y="1976438"/>
                        <a:ext cx="6270625" cy="1225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2325688" y="3662363"/>
          <a:ext cx="2170112" cy="180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1" name="Equation" r:id="rId5" imgW="927100" imgH="711200" progId="Equation.DSMT4">
                  <p:embed/>
                </p:oleObj>
              </mc:Choice>
              <mc:Fallback>
                <p:oleObj name="Equation" r:id="rId5" imgW="9271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5688" y="3662363"/>
                        <a:ext cx="2170112" cy="1804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Freeform 18"/>
          <p:cNvSpPr/>
          <p:nvPr/>
        </p:nvSpPr>
        <p:spPr bwMode="auto">
          <a:xfrm>
            <a:off x="5346700" y="4687888"/>
            <a:ext cx="3336925" cy="1524000"/>
          </a:xfrm>
          <a:custGeom>
            <a:avLst/>
            <a:gdLst>
              <a:gd name="connsiteX0" fmla="*/ 3307080 w 3337560"/>
              <a:gd name="connsiteY0" fmla="*/ 883920 h 1524000"/>
              <a:gd name="connsiteX1" fmla="*/ 0 w 3337560"/>
              <a:gd name="connsiteY1" fmla="*/ 1524000 h 1524000"/>
              <a:gd name="connsiteX2" fmla="*/ 3337560 w 3337560"/>
              <a:gd name="connsiteY2" fmla="*/ 0 h 1524000"/>
              <a:gd name="connsiteX3" fmla="*/ 3307080 w 3337560"/>
              <a:gd name="connsiteY3" fmla="*/ 88392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0" name="Freeform 19"/>
          <p:cNvSpPr/>
          <p:nvPr/>
        </p:nvSpPr>
        <p:spPr bwMode="auto">
          <a:xfrm>
            <a:off x="5407025" y="5586413"/>
            <a:ext cx="3230563" cy="625475"/>
          </a:xfrm>
          <a:custGeom>
            <a:avLst/>
            <a:gdLst>
              <a:gd name="connsiteX0" fmla="*/ 0 w 3230880"/>
              <a:gd name="connsiteY0" fmla="*/ 624840 h 624840"/>
              <a:gd name="connsiteX1" fmla="*/ 2438400 w 3230880"/>
              <a:gd name="connsiteY1" fmla="*/ 624840 h 624840"/>
              <a:gd name="connsiteX2" fmla="*/ 3230880 w 3230880"/>
              <a:gd name="connsiteY2" fmla="*/ 0 h 624840"/>
              <a:gd name="connsiteX3" fmla="*/ 0 w 3230880"/>
              <a:gd name="connsiteY3" fmla="*/ 62484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56327" name="Straight Connector 13"/>
          <p:cNvCxnSpPr>
            <a:cxnSpLocks noChangeShapeType="1"/>
          </p:cNvCxnSpPr>
          <p:nvPr/>
        </p:nvCxnSpPr>
        <p:spPr bwMode="auto">
          <a:xfrm flipV="1">
            <a:off x="7875588" y="5543550"/>
            <a:ext cx="838200" cy="633413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Box 21"/>
          <p:cNvSpPr txBox="1"/>
          <p:nvPr/>
        </p:nvSpPr>
        <p:spPr>
          <a:xfrm>
            <a:off x="4873625" y="4567238"/>
            <a:ext cx="433388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latin typeface="+mj-lt"/>
              </a:rPr>
              <a:t>z</a:t>
            </a:r>
          </a:p>
        </p:txBody>
      </p:sp>
      <p:grpSp>
        <p:nvGrpSpPr>
          <p:cNvPr id="56329" name="Group 58"/>
          <p:cNvGrpSpPr>
            <a:grpSpLocks/>
          </p:cNvGrpSpPr>
          <p:nvPr/>
        </p:nvGrpSpPr>
        <p:grpSpPr bwMode="auto">
          <a:xfrm>
            <a:off x="5360988" y="4703763"/>
            <a:ext cx="3306762" cy="1492250"/>
            <a:chOff x="3459483" y="4434841"/>
            <a:chExt cx="3307076" cy="1493519"/>
          </a:xfrm>
        </p:grpSpPr>
        <p:cxnSp>
          <p:nvCxnSpPr>
            <p:cNvPr id="56347" name="Straight Connector 37"/>
            <p:cNvCxnSpPr>
              <a:cxnSpLocks noChangeShapeType="1"/>
            </p:cNvCxnSpPr>
            <p:nvPr/>
          </p:nvCxnSpPr>
          <p:spPr bwMode="auto">
            <a:xfrm flipV="1">
              <a:off x="3459483" y="4434841"/>
              <a:ext cx="3307076" cy="1493519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348" name="Straight Connector 44"/>
            <p:cNvCxnSpPr>
              <a:cxnSpLocks noChangeShapeType="1"/>
            </p:cNvCxnSpPr>
            <p:nvPr/>
          </p:nvCxnSpPr>
          <p:spPr bwMode="auto">
            <a:xfrm rot="10800000">
              <a:off x="5090160" y="5044440"/>
              <a:ext cx="274320" cy="4572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349" name="Straight Connector 46"/>
            <p:cNvCxnSpPr>
              <a:cxnSpLocks noChangeShapeType="1"/>
            </p:cNvCxnSpPr>
            <p:nvPr/>
          </p:nvCxnSpPr>
          <p:spPr bwMode="auto">
            <a:xfrm rot="5400000">
              <a:off x="5189220" y="5128260"/>
              <a:ext cx="213360" cy="137160"/>
            </a:xfrm>
            <a:prstGeom prst="line">
              <a:avLst/>
            </a:prstGeom>
            <a:noFill/>
            <a:ln w="57150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0" name="TextBox 29"/>
          <p:cNvSpPr txBox="1"/>
          <p:nvPr/>
        </p:nvSpPr>
        <p:spPr>
          <a:xfrm>
            <a:off x="7019925" y="4684713"/>
            <a:ext cx="3841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b="1" u="sng" dirty="0">
                <a:solidFill>
                  <a:srgbClr val="FFFF00"/>
                </a:solidFill>
                <a:latin typeface="+mj-lt"/>
              </a:rPr>
              <a:t>a</a:t>
            </a:r>
          </a:p>
        </p:txBody>
      </p:sp>
      <p:sp>
        <p:nvSpPr>
          <p:cNvPr id="31" name="Oval 30"/>
          <p:cNvSpPr/>
          <p:nvPr/>
        </p:nvSpPr>
        <p:spPr bwMode="auto">
          <a:xfrm>
            <a:off x="8607425" y="4627563"/>
            <a:ext cx="122238" cy="120650"/>
          </a:xfrm>
          <a:prstGeom prst="ellipse">
            <a:avLst/>
          </a:pr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8288338" y="5702300"/>
            <a:ext cx="3730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21450" y="6251575"/>
            <a:ext cx="371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3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7464425" y="6043613"/>
            <a:ext cx="517525" cy="152400"/>
          </a:xfrm>
          <a:custGeom>
            <a:avLst/>
            <a:gdLst>
              <a:gd name="connsiteX0" fmla="*/ 518160 w 518160"/>
              <a:gd name="connsiteY0" fmla="*/ 0 h 152400"/>
              <a:gd name="connsiteX1" fmla="*/ 152400 w 518160"/>
              <a:gd name="connsiteY1" fmla="*/ 0 h 152400"/>
              <a:gd name="connsiteX2" fmla="*/ 0 w 518160"/>
              <a:gd name="connsiteY2" fmla="*/ 152400 h 152400"/>
              <a:gd name="connsiteX3" fmla="*/ 396240 w 518160"/>
              <a:gd name="connsiteY3" fmla="*/ 152400 h 152400"/>
              <a:gd name="connsiteX4" fmla="*/ 518160 w 518160"/>
              <a:gd name="connsiteY4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35" name="Freeform 34"/>
          <p:cNvSpPr/>
          <p:nvPr/>
        </p:nvSpPr>
        <p:spPr bwMode="auto">
          <a:xfrm>
            <a:off x="8439150" y="5357813"/>
            <a:ext cx="228600" cy="260350"/>
          </a:xfrm>
          <a:custGeom>
            <a:avLst/>
            <a:gdLst>
              <a:gd name="connsiteX0" fmla="*/ 213360 w 228600"/>
              <a:gd name="connsiteY0" fmla="*/ 0 h 259080"/>
              <a:gd name="connsiteX1" fmla="*/ 0 w 228600"/>
              <a:gd name="connsiteY1" fmla="*/ 30480 h 259080"/>
              <a:gd name="connsiteX2" fmla="*/ 0 w 228600"/>
              <a:gd name="connsiteY2" fmla="*/ 259080 h 259080"/>
              <a:gd name="connsiteX3" fmla="*/ 228600 w 228600"/>
              <a:gd name="connsiteY3" fmla="*/ 213360 h 259080"/>
              <a:gd name="connsiteX4" fmla="*/ 213360 w 228600"/>
              <a:gd name="connsiteY4" fmla="*/ 0 h 259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cxnSp>
        <p:nvCxnSpPr>
          <p:cNvPr id="56336" name="Straight Connector 26"/>
          <p:cNvCxnSpPr>
            <a:cxnSpLocks noChangeShapeType="1"/>
          </p:cNvCxnSpPr>
          <p:nvPr/>
        </p:nvCxnSpPr>
        <p:spPr bwMode="auto">
          <a:xfrm rot="16200000" flipV="1">
            <a:off x="8257382" y="5160169"/>
            <a:ext cx="793750" cy="1587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TextBox 36"/>
          <p:cNvSpPr txBox="1"/>
          <p:nvPr/>
        </p:nvSpPr>
        <p:spPr>
          <a:xfrm>
            <a:off x="8701088" y="4972050"/>
            <a:ext cx="3222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1</a:t>
            </a:r>
            <a:endParaRPr lang="en-GB" u="sng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56338" name="Group 46"/>
          <p:cNvGrpSpPr>
            <a:grpSpLocks/>
          </p:cNvGrpSpPr>
          <p:nvPr/>
        </p:nvGrpSpPr>
        <p:grpSpPr bwMode="auto">
          <a:xfrm>
            <a:off x="4422775" y="5178425"/>
            <a:ext cx="4395788" cy="1536700"/>
            <a:chOff x="2490932" y="4955619"/>
            <a:chExt cx="4395643" cy="1536621"/>
          </a:xfrm>
        </p:grpSpPr>
        <p:cxnSp>
          <p:nvCxnSpPr>
            <p:cNvPr id="56344" name="Straight Arrow Connector 19"/>
            <p:cNvCxnSpPr>
              <a:cxnSpLocks noChangeShapeType="1"/>
            </p:cNvCxnSpPr>
            <p:nvPr/>
          </p:nvCxnSpPr>
          <p:spPr bwMode="auto">
            <a:xfrm>
              <a:off x="2490932" y="5927824"/>
              <a:ext cx="4395643" cy="11014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345" name="Straight Arrow Connector 20"/>
            <p:cNvCxnSpPr>
              <a:cxnSpLocks noChangeShapeType="1"/>
            </p:cNvCxnSpPr>
            <p:nvPr/>
          </p:nvCxnSpPr>
          <p:spPr bwMode="auto">
            <a:xfrm flipV="1">
              <a:off x="2682232" y="4955619"/>
              <a:ext cx="2112054" cy="1536621"/>
            </a:xfrm>
            <a:prstGeom prst="straightConnector1">
              <a:avLst/>
            </a:prstGeom>
            <a:noFill/>
            <a:ln w="5715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TextBox 40"/>
            <p:cNvSpPr txBox="1"/>
            <p:nvPr/>
          </p:nvSpPr>
          <p:spPr>
            <a:xfrm>
              <a:off x="3383078" y="5928707"/>
              <a:ext cx="430199" cy="4619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O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8716963" y="6038850"/>
            <a:ext cx="427037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+mj-lt"/>
              </a:rPr>
              <a:t>x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229350" y="4816475"/>
            <a:ext cx="3714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y</a:t>
            </a:r>
          </a:p>
        </p:txBody>
      </p:sp>
      <p:cxnSp>
        <p:nvCxnSpPr>
          <p:cNvPr id="56341" name="Straight Connector 34"/>
          <p:cNvCxnSpPr>
            <a:cxnSpLocks noChangeShapeType="1"/>
          </p:cNvCxnSpPr>
          <p:nvPr/>
        </p:nvCxnSpPr>
        <p:spPr bwMode="auto">
          <a:xfrm>
            <a:off x="5314950" y="6165850"/>
            <a:ext cx="2636838" cy="1588"/>
          </a:xfrm>
          <a:prstGeom prst="line">
            <a:avLst/>
          </a:prstGeom>
          <a:noFill/>
          <a:ln w="76200" algn="ctr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342" name="Straight Arrow Connector 35"/>
          <p:cNvCxnSpPr>
            <a:cxnSpLocks noChangeShapeType="1"/>
          </p:cNvCxnSpPr>
          <p:nvPr/>
        </p:nvCxnSpPr>
        <p:spPr bwMode="auto">
          <a:xfrm rot="5400000" flipH="1" flipV="1">
            <a:off x="4446588" y="5951538"/>
            <a:ext cx="1798637" cy="14287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" name="TextBox 45"/>
          <p:cNvSpPr txBox="1"/>
          <p:nvPr/>
        </p:nvSpPr>
        <p:spPr bwMode="auto">
          <a:xfrm>
            <a:off x="7689850" y="4159250"/>
            <a:ext cx="14081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A (3,2,1)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Position Vectors</a:t>
            </a:r>
          </a:p>
        </p:txBody>
      </p:sp>
      <p:graphicFrame>
        <p:nvGraphicFramePr>
          <p:cNvPr id="57347" name="Object 4"/>
          <p:cNvGraphicFramePr>
            <a:graphicFrameLocks noChangeAspect="1"/>
          </p:cNvGraphicFramePr>
          <p:nvPr/>
        </p:nvGraphicFramePr>
        <p:xfrm>
          <a:off x="1179513" y="2486025"/>
          <a:ext cx="6834187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9" name="Equation" r:id="rId3" imgW="2921000" imgH="241300" progId="Equation.DSMT4">
                  <p:embed/>
                </p:oleObj>
              </mc:Choice>
              <mc:Fallback>
                <p:oleObj name="Equation" r:id="rId3" imgW="29210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9513" y="2486025"/>
                        <a:ext cx="6834187" cy="612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3149600" y="3651250"/>
          <a:ext cx="3209925" cy="180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0" name="Equation" r:id="rId5" imgW="1371600" imgH="711000" progId="Equation.DSMT4">
                  <p:embed/>
                </p:oleObj>
              </mc:Choice>
              <mc:Fallback>
                <p:oleObj name="Equation" r:id="rId5" imgW="1371600" imgH="71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3651250"/>
                        <a:ext cx="3209925" cy="18049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1082675" y="2759075"/>
            <a:ext cx="4597400" cy="2462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p</a:t>
            </a:r>
            <a:r>
              <a:rPr lang="en-GB" sz="2800" dirty="0">
                <a:latin typeface="+mj-lt"/>
              </a:rPr>
              <a:t> is a position vector 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of the point P that divides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AB in the ratio 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m : n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then</a:t>
            </a:r>
          </a:p>
        </p:txBody>
      </p:sp>
      <p:cxnSp>
        <p:nvCxnSpPr>
          <p:cNvPr id="48" name="Straight Arrow Connector 47"/>
          <p:cNvCxnSpPr>
            <a:cxnSpLocks noChangeShapeType="1"/>
          </p:cNvCxnSpPr>
          <p:nvPr/>
        </p:nvCxnSpPr>
        <p:spPr bwMode="auto">
          <a:xfrm flipV="1">
            <a:off x="5761038" y="2498725"/>
            <a:ext cx="2955925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General Section Formula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379538" y="5294313"/>
          <a:ext cx="3973512" cy="1274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3" name="Equation" r:id="rId4" imgW="1333500" imgH="393700" progId="Equation.DSMT4">
                  <p:embed/>
                </p:oleObj>
              </mc:Choice>
              <mc:Fallback>
                <p:oleObj name="Equation" r:id="rId4" imgW="1333500" imgH="393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9538" y="5294313"/>
                        <a:ext cx="3973512" cy="12747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26075" y="4403725"/>
            <a:ext cx="447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63000" y="2103438"/>
            <a:ext cx="411163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73763" y="3763963"/>
            <a:ext cx="4635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51725" y="2727325"/>
            <a:ext cx="3730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n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5761038" y="4602163"/>
            <a:ext cx="136525" cy="1381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950075" y="37179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8656638" y="2422525"/>
            <a:ext cx="136525" cy="13811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599238" y="3322638"/>
            <a:ext cx="3714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74725" y="2103438"/>
            <a:ext cx="3817938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Summarising we have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9" grpId="0"/>
      <p:bldP spid="10" grpId="0"/>
      <p:bldP spid="14" grpId="0"/>
      <p:bldP spid="15" grpId="0"/>
      <p:bldP spid="16" grpId="0" animBg="1"/>
      <p:bldP spid="17" grpId="0" animBg="1"/>
      <p:bldP spid="19" grpId="0" animBg="1"/>
      <p:bldP spid="2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394" name="Straight Arrow Connector 47"/>
          <p:cNvCxnSpPr>
            <a:cxnSpLocks noChangeShapeType="1"/>
          </p:cNvCxnSpPr>
          <p:nvPr/>
        </p:nvCxnSpPr>
        <p:spPr bwMode="auto">
          <a:xfrm flipV="1">
            <a:off x="5761038" y="2498725"/>
            <a:ext cx="2955925" cy="2209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The scalar product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43688" y="2803525"/>
            <a:ext cx="447675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4000" u="sng" dirty="0">
                <a:latin typeface="+mj-lt"/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78625" y="5427663"/>
            <a:ext cx="458788" cy="6477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u="sng" dirty="0">
                <a:latin typeface="+mj-lt"/>
              </a:rPr>
              <a:t>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58850" y="1898650"/>
            <a:ext cx="67024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The scalar product is defined as being:</a:t>
            </a:r>
          </a:p>
        </p:txBody>
      </p:sp>
      <p:cxnSp>
        <p:nvCxnSpPr>
          <p:cNvPr id="59399" name="Straight Arrow Connector 20"/>
          <p:cNvCxnSpPr>
            <a:cxnSpLocks noChangeShapeType="1"/>
          </p:cNvCxnSpPr>
          <p:nvPr/>
        </p:nvCxnSpPr>
        <p:spPr bwMode="auto">
          <a:xfrm>
            <a:off x="5751513" y="4699000"/>
            <a:ext cx="2925762" cy="1193800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TextBox 24"/>
          <p:cNvSpPr txBox="1"/>
          <p:nvPr/>
        </p:nvSpPr>
        <p:spPr>
          <a:xfrm>
            <a:off x="6248400" y="4235450"/>
            <a:ext cx="528638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4400" dirty="0">
                <a:latin typeface="+mj-lt"/>
              </a:rPr>
              <a:t>θ</a:t>
            </a:r>
            <a:endParaRPr lang="en-GB" sz="4400" dirty="0">
              <a:latin typeface="+mj-lt"/>
            </a:endParaRPr>
          </a:p>
        </p:txBody>
      </p:sp>
      <p:sp>
        <p:nvSpPr>
          <p:cNvPr id="26" name="Isosceles Triangle 25"/>
          <p:cNvSpPr/>
          <p:nvPr/>
        </p:nvSpPr>
        <p:spPr bwMode="auto">
          <a:xfrm rot="3000000">
            <a:off x="7050088" y="3433762"/>
            <a:ext cx="387350" cy="346075"/>
          </a:xfrm>
          <a:prstGeom prst="triangle">
            <a:avLst/>
          </a:prstGeom>
          <a:solidFill>
            <a:srgbClr val="FFFF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7" name="Isosceles Triangle 26"/>
          <p:cNvSpPr/>
          <p:nvPr/>
        </p:nvSpPr>
        <p:spPr bwMode="auto">
          <a:xfrm rot="6960000">
            <a:off x="7040563" y="5110162"/>
            <a:ext cx="387350" cy="346075"/>
          </a:xfrm>
          <a:prstGeom prst="triangle">
            <a:avLst/>
          </a:prstGeom>
          <a:solidFill>
            <a:srgbClr val="FFFF00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316038" y="3060700"/>
          <a:ext cx="3367087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6" name="Equation" r:id="rId4" imgW="1129810" imgH="253890" progId="Equation.DSMT4">
                  <p:embed/>
                </p:oleObj>
              </mc:Choice>
              <mc:Fallback>
                <p:oleObj name="Equation" r:id="rId4" imgW="1129810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6038" y="3060700"/>
                        <a:ext cx="3367087" cy="822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670050" y="4156075"/>
          <a:ext cx="2573338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7" name="Equation" r:id="rId6" imgW="863225" imgH="203112" progId="Equation.DSMT4">
                  <p:embed/>
                </p:oleObj>
              </mc:Choice>
              <mc:Fallback>
                <p:oleObj name="Equation" r:id="rId6" imgW="863225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0050" y="4156075"/>
                        <a:ext cx="2573338" cy="6572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loud 12"/>
          <p:cNvSpPr/>
          <p:nvPr/>
        </p:nvSpPr>
        <p:spPr bwMode="auto">
          <a:xfrm>
            <a:off x="4876800" y="1279525"/>
            <a:ext cx="2971800" cy="1546225"/>
          </a:xfrm>
          <a:prstGeom prst="cloud">
            <a:avLst/>
          </a:prstGeom>
          <a:solidFill>
            <a:schemeClr val="accent1"/>
          </a:solidFill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Must be</a:t>
            </a:r>
          </a:p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tail to tail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The Scalar Product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303463"/>
            <a:ext cx="81534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Find the scalar product for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 and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 when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|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|= 4 , |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|= 5  when (a) </a:t>
            </a:r>
            <a:r>
              <a:rPr lang="el-GR" sz="2800" dirty="0">
                <a:latin typeface="+mj-lt"/>
              </a:rPr>
              <a:t>θ</a:t>
            </a:r>
            <a:r>
              <a:rPr lang="en-GB" sz="2800" dirty="0">
                <a:latin typeface="+mj-lt"/>
              </a:rPr>
              <a:t> = 45</a:t>
            </a:r>
            <a:r>
              <a:rPr lang="en-GB" sz="2800" baseline="30000" dirty="0">
                <a:latin typeface="+mj-lt"/>
              </a:rPr>
              <a:t>o</a:t>
            </a:r>
            <a:r>
              <a:rPr lang="en-GB" sz="2800" dirty="0">
                <a:latin typeface="+mj-lt"/>
              </a:rPr>
              <a:t>   (b) </a:t>
            </a:r>
            <a:r>
              <a:rPr lang="el-GR" sz="2800" dirty="0">
                <a:latin typeface="+mj-lt"/>
              </a:rPr>
              <a:t>θ</a:t>
            </a:r>
            <a:r>
              <a:rPr lang="en-GB" sz="2800" baseline="30000" dirty="0">
                <a:latin typeface="+mj-lt"/>
              </a:rPr>
              <a:t> </a:t>
            </a:r>
            <a:r>
              <a:rPr lang="en-GB" sz="2800" dirty="0">
                <a:latin typeface="+mj-lt"/>
              </a:rPr>
              <a:t>= 90</a:t>
            </a:r>
            <a:r>
              <a:rPr lang="en-GB" sz="2800" baseline="30000" dirty="0">
                <a:latin typeface="+mj-lt"/>
              </a:rPr>
              <a:t>o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173163" y="3670300"/>
          <a:ext cx="3367087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3" name="Equation" r:id="rId4" imgW="1129810" imgH="253890" progId="Equation.DSMT4">
                  <p:embed/>
                </p:oleObj>
              </mc:Choice>
              <mc:Fallback>
                <p:oleObj name="Equation" r:id="rId4" imgW="1129810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3670300"/>
                        <a:ext cx="3367087" cy="822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4829175" y="3654425"/>
          <a:ext cx="34178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4" name="Equation" r:id="rId6" imgW="990600" imgH="228600" progId="Equation.DSMT4">
                  <p:embed/>
                </p:oleObj>
              </mc:Choice>
              <mc:Fallback>
                <p:oleObj name="Equation" r:id="rId6" imgW="9906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175" y="3654425"/>
                        <a:ext cx="3417888" cy="8572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71550" y="4854575"/>
          <a:ext cx="5876925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5" name="Equation" r:id="rId8" imgW="2108200" imgH="457200" progId="Equation.DSMT4">
                  <p:embed/>
                </p:oleObj>
              </mc:Choice>
              <mc:Fallback>
                <p:oleObj name="Equation" r:id="rId8" imgW="21082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854575"/>
                        <a:ext cx="5876925" cy="13843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The Scalar Product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303463"/>
            <a:ext cx="8153400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Find the scalar product for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 and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 when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|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|= 4 , |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|= 5  when (a) </a:t>
            </a:r>
            <a:r>
              <a:rPr lang="el-GR" sz="2800" dirty="0">
                <a:latin typeface="+mj-lt"/>
              </a:rPr>
              <a:t>θ</a:t>
            </a:r>
            <a:r>
              <a:rPr lang="en-GB" sz="2800" dirty="0">
                <a:latin typeface="+mj-lt"/>
              </a:rPr>
              <a:t> = 45</a:t>
            </a:r>
            <a:r>
              <a:rPr lang="en-GB" sz="2800" baseline="30000" dirty="0">
                <a:latin typeface="+mj-lt"/>
              </a:rPr>
              <a:t>o</a:t>
            </a:r>
            <a:r>
              <a:rPr lang="en-GB" sz="2800" dirty="0">
                <a:latin typeface="+mj-lt"/>
              </a:rPr>
              <a:t>   (b) </a:t>
            </a:r>
            <a:r>
              <a:rPr lang="el-GR" sz="2800" dirty="0">
                <a:latin typeface="+mj-lt"/>
              </a:rPr>
              <a:t>θ</a:t>
            </a:r>
            <a:r>
              <a:rPr lang="en-GB" sz="2800" baseline="30000" dirty="0">
                <a:latin typeface="+mj-lt"/>
              </a:rPr>
              <a:t> </a:t>
            </a:r>
            <a:r>
              <a:rPr lang="en-GB" sz="2800" dirty="0">
                <a:latin typeface="+mj-lt"/>
              </a:rPr>
              <a:t>= 90</a:t>
            </a:r>
            <a:r>
              <a:rPr lang="en-GB" sz="2800" baseline="30000" dirty="0">
                <a:latin typeface="+mj-lt"/>
              </a:rPr>
              <a:t>o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1173163" y="3670300"/>
          <a:ext cx="3367087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8" name="Equation" r:id="rId4" imgW="1129810" imgH="253890" progId="Equation.DSMT4">
                  <p:embed/>
                </p:oleObj>
              </mc:Choice>
              <mc:Fallback>
                <p:oleObj name="Equation" r:id="rId4" imgW="1129810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3670300"/>
                        <a:ext cx="3367087" cy="8223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4829175" y="3654425"/>
          <a:ext cx="34178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9" name="Equation" r:id="rId6" imgW="990600" imgH="228600" progId="Equation.DSMT4">
                  <p:embed/>
                </p:oleObj>
              </mc:Choice>
              <mc:Fallback>
                <p:oleObj name="Equation" r:id="rId6" imgW="9906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175" y="3654425"/>
                        <a:ext cx="3417888" cy="8572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836863" y="4778375"/>
          <a:ext cx="2938462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0" name="Equation" r:id="rId8" imgW="1053643" imgH="215806" progId="Equation.DSMT4">
                  <p:embed/>
                </p:oleObj>
              </mc:Choice>
              <mc:Fallback>
                <p:oleObj name="Equation" r:id="rId8" imgW="1053643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6863" y="4778375"/>
                        <a:ext cx="2938462" cy="6540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30275" y="5610225"/>
            <a:ext cx="8153400" cy="1169988"/>
          </a:xfrm>
          <a:prstGeom prst="rect">
            <a:avLst/>
          </a:prstGeom>
          <a:solidFill>
            <a:srgbClr val="000000"/>
          </a:solidFill>
          <a:ln w="57150">
            <a:solidFill>
              <a:schemeClr val="tx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latin typeface="+mj-lt"/>
              </a:rPr>
              <a:t>Important : 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 and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 are perpendicular then</a:t>
            </a:r>
          </a:p>
          <a:p>
            <a:pPr>
              <a:defRPr/>
            </a:pP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.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=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Component Form Scalar Product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0275" y="2655888"/>
            <a:ext cx="73025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If 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2332038" y="4275138"/>
          <a:ext cx="4313237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1" name="Equation" r:id="rId4" imgW="1447800" imgH="228600" progId="Equation.DSMT4">
                  <p:embed/>
                </p:oleObj>
              </mc:Choice>
              <mc:Fallback>
                <p:oleObj name="Equation" r:id="rId4" imgW="14478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038" y="4275138"/>
                        <a:ext cx="4313237" cy="739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9" name="Object 4"/>
          <p:cNvGraphicFramePr>
            <a:graphicFrameLocks noChangeAspect="1"/>
          </p:cNvGraphicFramePr>
          <p:nvPr/>
        </p:nvGraphicFramePr>
        <p:xfrm>
          <a:off x="1706563" y="2200275"/>
          <a:ext cx="2973387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2" name="Equation" r:id="rId6" imgW="1600200" imgH="711000" progId="Equation.DSMT4">
                  <p:embed/>
                </p:oleObj>
              </mc:Choice>
              <mc:Fallback>
                <p:oleObj name="Equation" r:id="rId6" imgW="1600200" imgH="71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6563" y="2200275"/>
                        <a:ext cx="2973387" cy="1435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724400" y="2655888"/>
            <a:ext cx="112712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then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Angle between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325" y="2030413"/>
            <a:ext cx="832167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To find the angle between two vectors we simply use the scalar product formula </a:t>
            </a:r>
            <a:r>
              <a:rPr lang="en-GB" sz="2800" dirty="0">
                <a:latin typeface="+mj-lt"/>
              </a:rPr>
              <a:t>rearranged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 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989013" y="3392488"/>
          <a:ext cx="2439987" cy="127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5" name="Equation" r:id="rId4" imgW="875920" imgH="444307" progId="Equation.DSMT4">
                  <p:embed/>
                </p:oleObj>
              </mc:Choice>
              <mc:Fallback>
                <p:oleObj name="Equation" r:id="rId4" imgW="875920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3392488"/>
                        <a:ext cx="2439987" cy="12715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4891088" y="3417888"/>
          <a:ext cx="4040187" cy="122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6" name="Equation" r:id="rId6" imgW="1600200" imgH="444240" progId="Equation.DSMT4">
                  <p:embed/>
                </p:oleObj>
              </mc:Choice>
              <mc:Fallback>
                <p:oleObj name="Equation" r:id="rId6" imgW="1600200" imgH="4442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1088" y="3417888"/>
                        <a:ext cx="4040187" cy="12207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16363" y="3767138"/>
            <a:ext cx="547687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Angle between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325" y="2030413"/>
            <a:ext cx="83216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Find the angle between the two vectors below.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3503613" y="4352925"/>
          <a:ext cx="2439987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1" name="Equation" r:id="rId4" imgW="875920" imgH="444307" progId="Equation.DSMT4">
                  <p:embed/>
                </p:oleObj>
              </mc:Choice>
              <mc:Fallback>
                <p:oleObj name="Equation" r:id="rId4" imgW="875920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613" y="4352925"/>
                        <a:ext cx="2439987" cy="1270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6056313" y="2643188"/>
          <a:ext cx="2808287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2" name="Equation" r:id="rId6" imgW="1511300" imgH="711200" progId="Equation.DSMT4">
                  <p:embed/>
                </p:oleObj>
              </mc:Choice>
              <mc:Fallback>
                <p:oleObj name="Equation" r:id="rId6" imgW="15113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6313" y="2643188"/>
                        <a:ext cx="2808287" cy="1435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1462088" y="5967413"/>
          <a:ext cx="3246437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3" name="Equation" r:id="rId8" imgW="1562100" imgH="304800" progId="Equation.DSMT4">
                  <p:embed/>
                </p:oleObj>
              </mc:Choice>
              <mc:Fallback>
                <p:oleObj name="Equation" r:id="rId8" imgW="1562100" imgH="304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088" y="5967413"/>
                        <a:ext cx="3246437" cy="6492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654675" y="5942013"/>
          <a:ext cx="3230563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4" name="Equation" r:id="rId10" imgW="1524000" imgH="304800" progId="Equation.DSMT4">
                  <p:embed/>
                </p:oleObj>
              </mc:Choice>
              <mc:Fallback>
                <p:oleObj name="Equation" r:id="rId10" imgW="1524000" imgH="304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4675" y="5942013"/>
                        <a:ext cx="3230563" cy="661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4"/>
          <p:cNvGraphicFramePr>
            <a:graphicFrameLocks noChangeAspect="1"/>
          </p:cNvGraphicFramePr>
          <p:nvPr/>
        </p:nvGraphicFramePr>
        <p:xfrm>
          <a:off x="1065213" y="2700338"/>
          <a:ext cx="4768850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5" name="Equation" r:id="rId12" imgW="2171700" imgH="241300" progId="Equation.DSMT4">
                  <p:embed/>
                </p:oleObj>
              </mc:Choice>
              <mc:Fallback>
                <p:oleObj name="Equation" r:id="rId12" imgW="21717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2700338"/>
                        <a:ext cx="4768850" cy="5762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Magnitude of </a:t>
            </a:r>
            <a:r>
              <a:rPr lang="en-GB" sz="3200">
                <a:solidFill>
                  <a:srgbClr val="FFFF00"/>
                </a:solidFill>
                <a:latin typeface="+mj-lt"/>
              </a:rPr>
              <a:t>a Vector</a:t>
            </a:r>
            <a:endParaRPr lang="en-GB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1006475" y="2068513"/>
            <a:ext cx="80454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vector’s magnitude (length) is represented by </a:t>
            </a:r>
            <a:endParaRPr lang="en-GB" sz="2600" dirty="0">
              <a:latin typeface="+mj-lt"/>
            </a:endParaRPr>
          </a:p>
        </p:txBody>
      </p:sp>
      <p:cxnSp>
        <p:nvCxnSpPr>
          <p:cNvPr id="10244" name="Straight Connector 6"/>
          <p:cNvCxnSpPr>
            <a:cxnSpLocks noChangeShapeType="1"/>
          </p:cNvCxnSpPr>
          <p:nvPr/>
        </p:nvCxnSpPr>
        <p:spPr bwMode="auto">
          <a:xfrm>
            <a:off x="989013" y="33528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3402013" y="2860675"/>
          <a:ext cx="2844800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Equation" r:id="rId3" imgW="1129810" imgH="304668" progId="Equation.DSMT4">
                  <p:embed/>
                </p:oleObj>
              </mc:Choice>
              <mc:Fallback>
                <p:oleObj name="Equation" r:id="rId3" imgW="1129810" imgH="304668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2013" y="2860675"/>
                        <a:ext cx="2844800" cy="7667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006475" y="4002088"/>
            <a:ext cx="553085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A vector’s  magnitude is calculated using Pythagoras Theorem.</a:t>
            </a:r>
            <a:endParaRPr lang="en-GB" sz="2600" dirty="0">
              <a:latin typeface="+mj-lt"/>
            </a:endParaRP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952625" y="5440363"/>
          <a:ext cx="34385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Equation" r:id="rId5" imgW="1282144" imgH="317362" progId="Equation.DSMT4">
                  <p:embed/>
                </p:oleObj>
              </mc:Choice>
              <mc:Fallback>
                <p:oleObj name="Equation" r:id="rId5" imgW="1282144" imgH="31736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5440363"/>
                        <a:ext cx="3438525" cy="8509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6308725" y="4448175"/>
            <a:ext cx="2622550" cy="2260600"/>
            <a:chOff x="6309360" y="4448423"/>
            <a:chExt cx="2621280" cy="2260380"/>
          </a:xfrm>
        </p:grpSpPr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7"/>
            <a:srcRect l="57750" t="31666" r="25000" b="43542"/>
            <a:stretch>
              <a:fillRect/>
            </a:stretch>
          </p:blipFill>
          <p:spPr bwMode="auto">
            <a:xfrm>
              <a:off x="6309360" y="4448423"/>
              <a:ext cx="2621280" cy="2260380"/>
            </a:xfrm>
            <a:prstGeom prst="rect">
              <a:avLst/>
            </a:prstGeom>
            <a:noFill/>
            <a:ln w="50800" cap="flat" cmpd="sng" algn="ctr">
              <a:solidFill>
                <a:schemeClr val="tx1">
                  <a:lumMod val="50000"/>
                </a:schemeClr>
              </a:solidFill>
              <a:prstDash val="solid"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7056711" y="5075425"/>
              <a:ext cx="344320" cy="4619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b="1" u="sng" dirty="0">
                  <a:solidFill>
                    <a:srgbClr val="000000"/>
                  </a:solidFill>
                  <a:latin typeface="+mj-lt"/>
                </a:rPr>
                <a:t>u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Angle between Vectors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325" y="2030413"/>
            <a:ext cx="83216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Find the angle between the two vectors below.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942975" y="4322763"/>
          <a:ext cx="2439988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7" name="Equation" r:id="rId4" imgW="875920" imgH="444307" progId="Equation.DSMT4">
                  <p:embed/>
                </p:oleObj>
              </mc:Choice>
              <mc:Fallback>
                <p:oleObj name="Equation" r:id="rId4" imgW="875920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975" y="4322763"/>
                        <a:ext cx="2439988" cy="1270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4"/>
          <p:cNvGraphicFramePr>
            <a:graphicFrameLocks noChangeAspect="1"/>
          </p:cNvGraphicFramePr>
          <p:nvPr/>
        </p:nvGraphicFramePr>
        <p:xfrm>
          <a:off x="5819775" y="2492375"/>
          <a:ext cx="3248025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8" name="Equation" r:id="rId6" imgW="1562100" imgH="304800" progId="Equation.DSMT4">
                  <p:embed/>
                </p:oleObj>
              </mc:Choice>
              <mc:Fallback>
                <p:oleObj name="Equation" r:id="rId6" imgW="1562100" imgH="304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9775" y="2492375"/>
                        <a:ext cx="3248025" cy="6492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2" name="Object 4"/>
          <p:cNvGraphicFramePr>
            <a:graphicFrameLocks noChangeAspect="1"/>
          </p:cNvGraphicFramePr>
          <p:nvPr/>
        </p:nvGraphicFramePr>
        <p:xfrm>
          <a:off x="5837238" y="3214688"/>
          <a:ext cx="3230562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9" name="Equation" r:id="rId8" imgW="1524000" imgH="304800" progId="Equation.DSMT4">
                  <p:embed/>
                </p:oleObj>
              </mc:Choice>
              <mc:Fallback>
                <p:oleObj name="Equation" r:id="rId8" imgW="1524000" imgH="304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7238" y="3214688"/>
                        <a:ext cx="3230562" cy="6619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031875" y="2827338"/>
          <a:ext cx="4598988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0" name="Equation" r:id="rId10" imgW="2032000" imgH="241300" progId="Equation.DSMT4">
                  <p:embed/>
                </p:oleObj>
              </mc:Choice>
              <mc:Fallback>
                <p:oleObj name="Equation" r:id="rId10" imgW="20320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875" y="2827338"/>
                        <a:ext cx="4598988" cy="638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3379788" y="4321175"/>
          <a:ext cx="2405062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1" name="Equation" r:id="rId12" imgW="863225" imgH="418918" progId="Equation.DSMT4">
                  <p:embed/>
                </p:oleObj>
              </mc:Choice>
              <mc:Fallback>
                <p:oleObj name="Equation" r:id="rId12" imgW="863225" imgH="418918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9788" y="4321175"/>
                        <a:ext cx="2405062" cy="12731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5789613" y="4687888"/>
          <a:ext cx="1662112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2" name="Equation" r:id="rId14" imgW="596641" imgH="177723" progId="Equation.DSMT4">
                  <p:embed/>
                </p:oleObj>
              </mc:Choice>
              <mc:Fallback>
                <p:oleObj name="Equation" r:id="rId14" imgW="596641" imgH="17772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9613" y="4687888"/>
                        <a:ext cx="1662112" cy="5397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1406525" y="5884863"/>
          <a:ext cx="4386263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3" name="Equation" r:id="rId16" imgW="1574800" imgH="228600" progId="Equation.DSMT4">
                  <p:embed/>
                </p:oleObj>
              </mc:Choice>
              <mc:Fallback>
                <p:oleObj name="Equation" r:id="rId16" imgW="15748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6525" y="5884863"/>
                        <a:ext cx="4386263" cy="693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960438" y="2046288"/>
            <a:ext cx="2681287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Show that for 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2286000" y="4229100"/>
          <a:ext cx="4313238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0" name="Equation" r:id="rId4" imgW="1447800" imgH="228600" progId="Equation.DSMT4">
                  <p:embed/>
                </p:oleObj>
              </mc:Choice>
              <mc:Fallback>
                <p:oleObj name="Equation" r:id="rId4" imgW="14478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229100"/>
                        <a:ext cx="4313238" cy="7397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1208088" y="2611438"/>
          <a:ext cx="2903537" cy="143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1" name="Equation" r:id="rId6" imgW="1562100" imgH="711200" progId="Equation.DSMT4">
                  <p:embed/>
                </p:oleObj>
              </mc:Choice>
              <mc:Fallback>
                <p:oleObj name="Equation" r:id="rId6" imgW="15621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088" y="2611438"/>
                        <a:ext cx="2903537" cy="14351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0" y="3021013"/>
            <a:ext cx="457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 and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 are perpendicular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997075" y="5222875"/>
          <a:ext cx="48609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2" name="Equation" r:id="rId8" imgW="1904174" imgH="215806" progId="Equation.DSMT4">
                  <p:embed/>
                </p:oleObj>
              </mc:Choice>
              <mc:Fallback>
                <p:oleObj name="Equation" r:id="rId8" imgW="1904174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7075" y="5222875"/>
                        <a:ext cx="4860925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400300" y="6121400"/>
          <a:ext cx="40163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3" name="Equation" r:id="rId10" imgW="1574117" imgH="215806" progId="Equation.DSMT4">
                  <p:embed/>
                </p:oleObj>
              </mc:Choice>
              <mc:Fallback>
                <p:oleObj name="Equation" r:id="rId10" imgW="1574117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6121400"/>
                        <a:ext cx="4016375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loud 9"/>
          <p:cNvSpPr/>
          <p:nvPr/>
        </p:nvSpPr>
        <p:spPr bwMode="auto">
          <a:xfrm>
            <a:off x="2041525" y="2103438"/>
            <a:ext cx="1951038" cy="701675"/>
          </a:xfrm>
          <a:prstGeom prst="cloud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000000"/>
                </a:solidFill>
                <a:latin typeface="+mj-lt"/>
              </a:rPr>
              <a:t>a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. </a:t>
            </a:r>
            <a:r>
              <a:rPr lang="en-GB" u="sng" dirty="0">
                <a:solidFill>
                  <a:srgbClr val="000000"/>
                </a:solidFill>
                <a:latin typeface="+mj-lt"/>
              </a:rPr>
              <a:t>b</a:t>
            </a:r>
            <a:r>
              <a:rPr lang="en-GB" dirty="0">
                <a:solidFill>
                  <a:srgbClr val="000000"/>
                </a:solidFill>
                <a:latin typeface="+mj-lt"/>
              </a:rPr>
              <a:t> =0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Perpendicular Vectors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Perpendicular Vectors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2733675" y="3282950"/>
          <a:ext cx="434975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2" name="Equation" r:id="rId4" imgW="1562100" imgH="444500" progId="Equation.DSMT4">
                  <p:embed/>
                </p:oleObj>
              </mc:Choice>
              <mc:Fallback>
                <p:oleObj name="Equation" r:id="rId4" imgW="1562100" imgH="444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3282950"/>
                        <a:ext cx="4349750" cy="1270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1417638" y="2155825"/>
          <a:ext cx="6981825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3" name="Equation" r:id="rId6" imgW="2540000" imgH="254000" progId="Equation.DSMT4">
                  <p:embed/>
                </p:oleObj>
              </mc:Choice>
              <mc:Fallback>
                <p:oleObj name="Equation" r:id="rId6" imgW="2540000" imgH="254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7638" y="2155825"/>
                        <a:ext cx="6981825" cy="815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3246438" y="4864100"/>
          <a:ext cx="3324225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4" name="Equation" r:id="rId8" imgW="1193800" imgH="228600" progId="Equation.DSMT4">
                  <p:embed/>
                </p:oleObj>
              </mc:Choice>
              <mc:Fallback>
                <p:oleObj name="Equation" r:id="rId8" imgW="11938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4864100"/>
                        <a:ext cx="3324225" cy="6937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27125" y="5916613"/>
            <a:ext cx="7742238" cy="523875"/>
          </a:xfrm>
          <a:prstGeom prst="rect">
            <a:avLst/>
          </a:prstGeom>
          <a:solidFill>
            <a:srgbClr val="000000"/>
          </a:solidFill>
          <a:ln w="57150">
            <a:solidFill>
              <a:schemeClr val="tx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   If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latin typeface="+mj-lt"/>
              </a:rPr>
              <a:t> .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latin typeface="+mj-lt"/>
              </a:rPr>
              <a:t> = 0 then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and 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800" dirty="0">
                <a:latin typeface="+mj-lt"/>
              </a:rPr>
              <a:t>are perpendicular</a:t>
            </a:r>
            <a:endParaRPr lang="en-GB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5075" y="3657600"/>
            <a:ext cx="11271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Then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Properties of a Scalar Product</a:t>
            </a:r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/>
        </p:nvGraphicFramePr>
        <p:xfrm>
          <a:off x="2855913" y="4400550"/>
          <a:ext cx="3678237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4" name="Equation" r:id="rId4" imgW="1320227" imgH="215806" progId="Equation.DSMT4">
                  <p:embed/>
                </p:oleObj>
              </mc:Choice>
              <mc:Fallback>
                <p:oleObj name="Equation" r:id="rId4" imgW="1320227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3" y="4400550"/>
                        <a:ext cx="3678237" cy="617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3630613" y="3024188"/>
          <a:ext cx="2128837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5" name="Equation" r:id="rId6" imgW="774364" imgH="215806" progId="Equation.DSMT4">
                  <p:embed/>
                </p:oleObj>
              </mc:Choice>
              <mc:Fallback>
                <p:oleObj name="Equation" r:id="rId6" imgW="774364" imgH="21580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0613" y="3024188"/>
                        <a:ext cx="2128837" cy="693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30275" y="1997075"/>
            <a:ext cx="7988300" cy="522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Two properties that you need to be aware 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420938"/>
            <a:ext cx="7772400" cy="1011237"/>
          </a:xfrm>
          <a:solidFill>
            <a:srgbClr val="0000FF"/>
          </a:solidFill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  <a:latin typeface="Arial" pitchFamily="34" charset="0"/>
              </a:rPr>
              <a:t>Vectors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8500" y="3857625"/>
            <a:ext cx="7732713" cy="658813"/>
          </a:xfrm>
        </p:spPr>
        <p:txBody>
          <a:bodyPr/>
          <a:lstStyle/>
          <a:p>
            <a:pPr eaLnBrk="1" hangingPunct="1"/>
            <a:r>
              <a:rPr lang="en-GB" sz="2800" smtClean="0">
                <a:latin typeface="Arial" pitchFamily="34" charset="0"/>
              </a:rPr>
              <a:t>Strategies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0" y="128428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0000FF"/>
                </a:solidFill>
                <a:latin typeface="Arial" pitchFamily="34" charset="0"/>
              </a:rPr>
              <a:t>Higher Maths</a:t>
            </a:r>
          </a:p>
        </p:txBody>
      </p:sp>
      <p:pic>
        <p:nvPicPr>
          <p:cNvPr id="69637" name="Picture 5" descr="Top-Banner-light-granite-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33375"/>
            <a:ext cx="80962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3992563" y="6181725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FF"/>
                </a:solidFill>
                <a:latin typeface="Arial" pitchFamily="34" charset="0"/>
              </a:rPr>
              <a:t>Click to start</a:t>
            </a:r>
          </a:p>
        </p:txBody>
      </p:sp>
      <p:pic>
        <p:nvPicPr>
          <p:cNvPr id="69639" name="Picture 7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75" y="5434013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animBg="1"/>
      <p:bldP spid="44035" grpId="0" build="p"/>
      <p:bldP spid="4403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1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0" y="2208213"/>
            <a:ext cx="9144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3200">
                <a:latin typeface="Arial" pitchFamily="34" charset="0"/>
              </a:rPr>
              <a:t>Vectors 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139065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latin typeface="Arial" pitchFamily="34" charset="0"/>
              </a:rPr>
              <a:t>The following questions are on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0" y="3494088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Non-calculator questions will be indicated</a:t>
            </a:r>
          </a:p>
        </p:txBody>
      </p:sp>
      <p:sp>
        <p:nvSpPr>
          <p:cNvPr id="70662" name="Text Box 8"/>
          <p:cNvSpPr txBox="1">
            <a:spLocks noChangeArrowheads="1"/>
          </p:cNvSpPr>
          <p:nvPr/>
        </p:nvSpPr>
        <p:spPr bwMode="auto">
          <a:xfrm>
            <a:off x="3200400" y="5867400"/>
            <a:ext cx="273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</a:rPr>
              <a:t>Click to continue</a:t>
            </a:r>
          </a:p>
        </p:txBody>
      </p:sp>
      <p:pic>
        <p:nvPicPr>
          <p:cNvPr id="70663" name="Picture 9" descr="No-calcul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3216275"/>
            <a:ext cx="747713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4" name="Text Box 10"/>
          <p:cNvSpPr txBox="1">
            <a:spLocks noChangeArrowheads="1"/>
          </p:cNvSpPr>
          <p:nvPr/>
        </p:nvSpPr>
        <p:spPr bwMode="auto">
          <a:xfrm>
            <a:off x="0" y="4367213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latin typeface="Arial" pitchFamily="34" charset="0"/>
              </a:rPr>
              <a:t>You will need a pencil, paper, ruler and rubber.</a:t>
            </a:r>
          </a:p>
        </p:txBody>
      </p:sp>
      <p:pic>
        <p:nvPicPr>
          <p:cNvPr id="70665" name="Picture 12" descr="Gel-button-round-arrow">
            <a:hlinkClick r:id="" action="ppaction://hlinkshowjump?jump=nextslide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04825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71683" name="Text Box 4"/>
          <p:cNvSpPr txBox="1">
            <a:spLocks noChangeArrowheads="1"/>
          </p:cNvSpPr>
          <p:nvPr/>
        </p:nvSpPr>
        <p:spPr bwMode="auto">
          <a:xfrm>
            <a:off x="0" y="144303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latin typeface="Arial" pitchFamily="34" charset="0"/>
              </a:rPr>
              <a:t>The questions are in groups</a:t>
            </a:r>
          </a:p>
        </p:txBody>
      </p:sp>
      <p:sp>
        <p:nvSpPr>
          <p:cNvPr id="71684" name="Text Box 6"/>
          <p:cNvSpPr txBox="1">
            <a:spLocks noChangeArrowheads="1"/>
          </p:cNvSpPr>
          <p:nvPr/>
        </p:nvSpPr>
        <p:spPr bwMode="auto">
          <a:xfrm>
            <a:off x="3371850" y="4657725"/>
            <a:ext cx="3740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Angles between vectors (5)</a:t>
            </a:r>
          </a:p>
        </p:txBody>
      </p:sp>
      <p:pic>
        <p:nvPicPr>
          <p:cNvPr id="71685" name="Picture 9" descr="Gel-button-round-arrow">
            <a:hlinkClick r:id="rId2" action="ppaction://hlinksldjump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288" y="4606925"/>
            <a:ext cx="57626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6" name="Text Box 10"/>
          <p:cNvSpPr txBox="1">
            <a:spLocks noChangeArrowheads="1"/>
          </p:cNvSpPr>
          <p:nvPr/>
        </p:nvSpPr>
        <p:spPr bwMode="auto">
          <a:xfrm>
            <a:off x="3371850" y="3516313"/>
            <a:ext cx="37449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Points dividing lines in ratios</a:t>
            </a:r>
          </a:p>
          <a:p>
            <a:pPr eaLnBrk="1" hangingPunct="1"/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Collinear points (8)</a:t>
            </a:r>
          </a:p>
        </p:txBody>
      </p:sp>
      <p:pic>
        <p:nvPicPr>
          <p:cNvPr id="71687" name="Picture 11" descr="Gel-button-round-arrow">
            <a:hlinkClick r:id="rId5" action="ppaction://hlinksldjump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288" y="3540125"/>
            <a:ext cx="57626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8" name="Text Box 12"/>
          <p:cNvSpPr txBox="1">
            <a:spLocks noChangeArrowheads="1"/>
          </p:cNvSpPr>
          <p:nvPr/>
        </p:nvSpPr>
        <p:spPr bwMode="auto">
          <a:xfrm>
            <a:off x="3360738" y="2606675"/>
            <a:ext cx="37449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  <a:latin typeface="Arial" pitchFamily="34" charset="0"/>
              </a:rPr>
              <a:t>General vector questions (15)</a:t>
            </a:r>
          </a:p>
        </p:txBody>
      </p:sp>
      <p:pic>
        <p:nvPicPr>
          <p:cNvPr id="71689" name="Picture 13" descr="Gel-button-round-arrow">
            <a:hlinkClick r:id="rId6" action="ppaction://hlinksldjump" highlightClick="1">
              <a:snd r:embed="rId3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175" y="2516188"/>
            <a:ext cx="57626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90" name="AutoShape 14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1" name="Text Box 15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1692" name="Text Box 16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0" y="26908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accent2"/>
                </a:solidFill>
                <a:latin typeface="Arial" pitchFamily="34" charset="0"/>
              </a:rPr>
              <a:t>General Vector Questions</a:t>
            </a:r>
          </a:p>
        </p:txBody>
      </p:sp>
      <p:sp>
        <p:nvSpPr>
          <p:cNvPr id="72708" name="Text Box 10"/>
          <p:cNvSpPr txBox="1">
            <a:spLocks noChangeArrowheads="1"/>
          </p:cNvSpPr>
          <p:nvPr/>
        </p:nvSpPr>
        <p:spPr bwMode="auto">
          <a:xfrm>
            <a:off x="4013200" y="456723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FF"/>
                </a:solidFill>
                <a:latin typeface="Arial" pitchFamily="34" charset="0"/>
              </a:rPr>
              <a:t>Continue</a:t>
            </a:r>
          </a:p>
        </p:txBody>
      </p:sp>
      <p:pic>
        <p:nvPicPr>
          <p:cNvPr id="72709" name="Picture 11" descr="Gel-button-round-arrow">
            <a:hlinkClick r:id="" action="ppaction://hlinkshowjump?jump=nextslide" highlightClick="1">
              <a:snd r:embed="rId2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38195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0" name="AutoShape 12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1" name="Text Box 13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2712" name="Text Box 14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2713" name="AutoShape 15">
            <a:hlinkClick r:id="rId4" action="ppaction://hlinksldjump">
              <a:snd r:embed="rId5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510463" y="5889625"/>
            <a:ext cx="1100137" cy="323850"/>
          </a:xfrm>
          <a:prstGeom prst="curvedUpArrow">
            <a:avLst>
              <a:gd name="adj1" fmla="val 67941"/>
              <a:gd name="adj2" fmla="val 135882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Text Box 16"/>
          <p:cNvSpPr txBox="1">
            <a:spLocks noChangeArrowheads="1"/>
          </p:cNvSpPr>
          <p:nvPr/>
        </p:nvSpPr>
        <p:spPr bwMode="auto">
          <a:xfrm>
            <a:off x="7383463" y="6343650"/>
            <a:ext cx="14271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menu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3750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51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3731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2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3733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46089" name="Picture 9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42100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5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3736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7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3738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3739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40" name="Rectangle 17"/>
          <p:cNvSpPr>
            <a:spLocks noChangeArrowheads="1"/>
          </p:cNvSpPr>
          <p:nvPr/>
        </p:nvSpPr>
        <p:spPr bwMode="auto">
          <a:xfrm>
            <a:off x="319088" y="996950"/>
            <a:ext cx="711835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en-GB" sz="2000">
                <a:cs typeface="Times New Roman" pitchFamily="18" charset="0"/>
              </a:rPr>
              <a:t>Vectors  </a:t>
            </a:r>
            <a:r>
              <a:rPr lang="en-GB" sz="2000" b="1" i="1">
                <a:cs typeface="Times New Roman" pitchFamily="18" charset="0"/>
              </a:rPr>
              <a:t>u</a:t>
            </a:r>
            <a:r>
              <a:rPr lang="en-GB" sz="2000">
                <a:cs typeface="Times New Roman" pitchFamily="18" charset="0"/>
              </a:rPr>
              <a:t>  and  </a:t>
            </a:r>
            <a:r>
              <a:rPr lang="en-GB" sz="2000" b="1" i="1">
                <a:cs typeface="Times New Roman" pitchFamily="18" charset="0"/>
              </a:rPr>
              <a:t>v</a:t>
            </a:r>
            <a:r>
              <a:rPr lang="en-GB" sz="2000">
                <a:cs typeface="Times New Roman" pitchFamily="18" charset="0"/>
              </a:rPr>
              <a:t>  are defined by                         and</a:t>
            </a:r>
          </a:p>
          <a:p>
            <a:pPr algn="l" eaLnBrk="0" hangingPunct="0"/>
            <a:r>
              <a:rPr lang="en-GB" sz="2000"/>
              <a:t>Determine whether or not  </a:t>
            </a:r>
            <a:r>
              <a:rPr lang="en-GB" sz="2000" b="1" i="1"/>
              <a:t>u</a:t>
            </a:r>
            <a:r>
              <a:rPr lang="en-GB" sz="2000"/>
              <a:t>  and  </a:t>
            </a:r>
            <a:r>
              <a:rPr lang="en-GB" sz="2000" b="1" i="1"/>
              <a:t>v</a:t>
            </a:r>
            <a:r>
              <a:rPr lang="en-GB" sz="2000"/>
              <a:t>  are perpendicular to each other.</a:t>
            </a:r>
            <a:r>
              <a:rPr lang="en-GB" sz="2000">
                <a:cs typeface="Times New Roman" pitchFamily="18" charset="0"/>
              </a:rPr>
              <a:t>  </a:t>
            </a:r>
          </a:p>
        </p:txBody>
      </p:sp>
      <p:graphicFrame>
        <p:nvGraphicFramePr>
          <p:cNvPr id="73741" name="Object 16"/>
          <p:cNvGraphicFramePr>
            <a:graphicFrameLocks noChangeAspect="1"/>
          </p:cNvGraphicFramePr>
          <p:nvPr/>
        </p:nvGraphicFramePr>
        <p:xfrm>
          <a:off x="3579813" y="1060450"/>
          <a:ext cx="1154112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2" name="Equation" r:id="rId8" imgW="698197" imgH="203112" progId="Equation.DSMT4">
                  <p:embed/>
                </p:oleObj>
              </mc:Choice>
              <mc:Fallback>
                <p:oleObj name="Equation" r:id="rId8" imgW="698197" imgH="203112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9813" y="1060450"/>
                        <a:ext cx="1154112" cy="33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2" name="Object 15"/>
          <p:cNvGraphicFramePr>
            <a:graphicFrameLocks noChangeAspect="1"/>
          </p:cNvGraphicFramePr>
          <p:nvPr/>
        </p:nvGraphicFramePr>
        <p:xfrm>
          <a:off x="5375275" y="1054100"/>
          <a:ext cx="1644650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3" name="Equation" r:id="rId10" imgW="990170" imgH="203112" progId="Equation.DSMT4">
                  <p:embed/>
                </p:oleObj>
              </mc:Choice>
              <mc:Fallback>
                <p:oleObj name="Equation" r:id="rId10" imgW="990170" imgH="203112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5275" y="1054100"/>
                        <a:ext cx="1644650" cy="33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3743" name="Picture 20" descr="No-calculato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503238" y="2292350"/>
            <a:ext cx="2489200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Is Scalar product = 0   </a:t>
            </a:r>
          </a:p>
        </p:txBody>
      </p:sp>
      <p:graphicFrame>
        <p:nvGraphicFramePr>
          <p:cNvPr id="46103" name="Object 23"/>
          <p:cNvGraphicFramePr>
            <a:graphicFrameLocks noChangeAspect="1"/>
          </p:cNvGraphicFramePr>
          <p:nvPr/>
        </p:nvGraphicFramePr>
        <p:xfrm>
          <a:off x="3660775" y="1887538"/>
          <a:ext cx="1768475" cy="1198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4" name="Equation" r:id="rId13" imgW="825500" imgH="558800" progId="Equation.DSMT4">
                  <p:embed/>
                </p:oleObj>
              </mc:Choice>
              <mc:Fallback>
                <p:oleObj name="Equation" r:id="rId13" imgW="8255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0775" y="1887538"/>
                        <a:ext cx="1768475" cy="1198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4" name="Object 24"/>
          <p:cNvGraphicFramePr>
            <a:graphicFrameLocks noChangeAspect="1"/>
          </p:cNvGraphicFramePr>
          <p:nvPr/>
        </p:nvGraphicFramePr>
        <p:xfrm>
          <a:off x="904875" y="3548063"/>
          <a:ext cx="350996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5" name="Equation" r:id="rId15" imgW="1637589" imgH="203112" progId="Equation.DSMT4">
                  <p:embed/>
                </p:oleObj>
              </mc:Choice>
              <mc:Fallback>
                <p:oleObj name="Equation" r:id="rId15" imgW="1637589" imgH="203112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75" y="3548063"/>
                        <a:ext cx="3509963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5" name="Object 25"/>
          <p:cNvGraphicFramePr>
            <a:graphicFrameLocks noChangeAspect="1"/>
          </p:cNvGraphicFramePr>
          <p:nvPr/>
        </p:nvGraphicFramePr>
        <p:xfrm>
          <a:off x="5199063" y="3471863"/>
          <a:ext cx="3046412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6" name="Equation" r:id="rId17" imgW="1422400" imgH="254000" progId="Equation.DSMT4">
                  <p:embed/>
                </p:oleObj>
              </mc:Choice>
              <mc:Fallback>
                <p:oleObj name="Equation" r:id="rId17" imgW="1422400" imgH="2540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9063" y="3471863"/>
                        <a:ext cx="3046412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6" name="Object 26"/>
          <p:cNvGraphicFramePr>
            <a:graphicFrameLocks noChangeAspect="1"/>
          </p:cNvGraphicFramePr>
          <p:nvPr/>
        </p:nvGraphicFramePr>
        <p:xfrm>
          <a:off x="2081213" y="4343400"/>
          <a:ext cx="9794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7" name="Equation" r:id="rId19" imgW="457002" imgH="203112" progId="Equation.DSMT4">
                  <p:embed/>
                </p:oleObj>
              </mc:Choice>
              <mc:Fallback>
                <p:oleObj name="Equation" r:id="rId19" imgW="457002" imgH="203112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1213" y="4343400"/>
                        <a:ext cx="979487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7" name="Text Box 27"/>
          <p:cNvSpPr txBox="1">
            <a:spLocks noChangeArrowheads="1"/>
          </p:cNvSpPr>
          <p:nvPr/>
        </p:nvSpPr>
        <p:spPr bwMode="auto">
          <a:xfrm>
            <a:off x="3930650" y="4354513"/>
            <a:ext cx="3459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Hence vectors are perpendicular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01" grpId="0" animBg="1"/>
      <p:bldP spid="46107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4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4776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777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4755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6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4757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50185" name="Picture 9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550" y="487838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9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4760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1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4762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4763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4" name="Rectangle 15"/>
          <p:cNvSpPr>
            <a:spLocks noChangeArrowheads="1"/>
          </p:cNvSpPr>
          <p:nvPr/>
        </p:nvSpPr>
        <p:spPr bwMode="auto">
          <a:xfrm>
            <a:off x="384175" y="1155700"/>
            <a:ext cx="75707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For what value of  t  are the vectors                   and                    perpendicular ?	</a:t>
            </a:r>
            <a:endParaRPr lang="en-GB" sz="2000" b="1"/>
          </a:p>
        </p:txBody>
      </p:sp>
      <p:sp>
        <p:nvSpPr>
          <p:cNvPr id="74765" name="Rectangle 17"/>
          <p:cNvSpPr>
            <a:spLocks noChangeArrowheads="1"/>
          </p:cNvSpPr>
          <p:nvPr/>
        </p:nvSpPr>
        <p:spPr bwMode="auto">
          <a:xfrm>
            <a:off x="0" y="31480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4766" name="Object 16"/>
          <p:cNvGraphicFramePr>
            <a:graphicFrameLocks noChangeAspect="1"/>
          </p:cNvGraphicFramePr>
          <p:nvPr/>
        </p:nvGraphicFramePr>
        <p:xfrm>
          <a:off x="3844925" y="912813"/>
          <a:ext cx="855663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78" name="Equation" r:id="rId8" imgW="520700" imgH="558800" progId="Equation.DSMT4">
                  <p:embed/>
                </p:oleObj>
              </mc:Choice>
              <mc:Fallback>
                <p:oleObj name="Equation" r:id="rId8" imgW="520700" imgH="5588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4925" y="912813"/>
                        <a:ext cx="855663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7" name="Rectangle 19"/>
          <p:cNvSpPr>
            <a:spLocks noChangeArrowheads="1"/>
          </p:cNvSpPr>
          <p:nvPr/>
        </p:nvSpPr>
        <p:spPr bwMode="auto">
          <a:xfrm>
            <a:off x="0" y="31480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4768" name="Object 18"/>
          <p:cNvGraphicFramePr>
            <a:graphicFrameLocks noChangeAspect="1"/>
          </p:cNvGraphicFramePr>
          <p:nvPr/>
        </p:nvGraphicFramePr>
        <p:xfrm>
          <a:off x="5284788" y="887413"/>
          <a:ext cx="828675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79" name="Equation" r:id="rId10" imgW="495085" imgH="558558" progId="Equation.DSMT4">
                  <p:embed/>
                </p:oleObj>
              </mc:Choice>
              <mc:Fallback>
                <p:oleObj name="Equation" r:id="rId10" imgW="495085" imgH="558558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4788" y="887413"/>
                        <a:ext cx="828675" cy="941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503238" y="2292350"/>
            <a:ext cx="26447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Put Scalar product = 0   </a:t>
            </a:r>
          </a:p>
        </p:txBody>
      </p:sp>
      <p:graphicFrame>
        <p:nvGraphicFramePr>
          <p:cNvPr id="50197" name="Object 21"/>
          <p:cNvGraphicFramePr>
            <a:graphicFrameLocks noChangeAspect="1"/>
          </p:cNvGraphicFramePr>
          <p:nvPr/>
        </p:nvGraphicFramePr>
        <p:xfrm>
          <a:off x="3606800" y="1887538"/>
          <a:ext cx="1876425" cy="1198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0" name="Equation" r:id="rId12" imgW="876300" imgH="558800" progId="Equation.DSMT4">
                  <p:embed/>
                </p:oleObj>
              </mc:Choice>
              <mc:Fallback>
                <p:oleObj name="Equation" r:id="rId12" imgW="876300" imgH="5588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800" y="1887538"/>
                        <a:ext cx="1876425" cy="1198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8" name="Object 22"/>
          <p:cNvGraphicFramePr>
            <a:graphicFrameLocks noChangeAspect="1"/>
          </p:cNvGraphicFramePr>
          <p:nvPr/>
        </p:nvGraphicFramePr>
        <p:xfrm>
          <a:off x="954088" y="3465513"/>
          <a:ext cx="3265487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1" name="Equation" r:id="rId14" imgW="1524000" imgH="254000" progId="Equation.DSMT4">
                  <p:embed/>
                </p:oleObj>
              </mc:Choice>
              <mc:Fallback>
                <p:oleObj name="Equation" r:id="rId14" imgW="1524000" imgH="2540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088" y="3465513"/>
                        <a:ext cx="3265487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9" name="Object 23"/>
          <p:cNvGraphicFramePr>
            <a:graphicFrameLocks noChangeAspect="1"/>
          </p:cNvGraphicFramePr>
          <p:nvPr/>
        </p:nvGraphicFramePr>
        <p:xfrm>
          <a:off x="5229225" y="3495675"/>
          <a:ext cx="223043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2" name="Equation" r:id="rId16" imgW="1040948" imgH="203112" progId="Equation.DSMT4">
                  <p:embed/>
                </p:oleObj>
              </mc:Choice>
              <mc:Fallback>
                <p:oleObj name="Equation" r:id="rId16" imgW="1040948" imgH="20311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9225" y="3495675"/>
                        <a:ext cx="2230438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517525" y="4314825"/>
            <a:ext cx="2938463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Perpendicular </a:t>
            </a:r>
            <a:r>
              <a:rPr lang="en-GB" sz="2000">
                <a:sym typeface="Symbol" pitchFamily="18" charset="2"/>
              </a:rPr>
              <a:t>  </a:t>
            </a:r>
            <a:r>
              <a:rPr lang="en-GB" sz="2000" b="1" i="1">
                <a:sym typeface="Symbol" pitchFamily="18" charset="2"/>
              </a:rPr>
              <a:t>u.v</a:t>
            </a:r>
            <a:r>
              <a:rPr lang="en-GB" sz="2000">
                <a:sym typeface="Symbol" pitchFamily="18" charset="2"/>
              </a:rPr>
              <a:t> = 0</a:t>
            </a:r>
            <a:r>
              <a:rPr lang="en-GB" sz="2000"/>
              <a:t>   </a:t>
            </a:r>
          </a:p>
        </p:txBody>
      </p:sp>
      <p:graphicFrame>
        <p:nvGraphicFramePr>
          <p:cNvPr id="50203" name="Object 27"/>
          <p:cNvGraphicFramePr>
            <a:graphicFrameLocks noChangeAspect="1"/>
          </p:cNvGraphicFramePr>
          <p:nvPr/>
        </p:nvGraphicFramePr>
        <p:xfrm>
          <a:off x="4014788" y="4262438"/>
          <a:ext cx="1985962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3" name="Equation" r:id="rId18" imgW="926698" imgH="203112" progId="Equation.DSMT4">
                  <p:embed/>
                </p:oleObj>
              </mc:Choice>
              <mc:Fallback>
                <p:oleObj name="Equation" r:id="rId18" imgW="926698" imgH="203112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4788" y="4262438"/>
                        <a:ext cx="1985962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4" name="Object 28"/>
          <p:cNvGraphicFramePr>
            <a:graphicFrameLocks noChangeAspect="1"/>
          </p:cNvGraphicFramePr>
          <p:nvPr/>
        </p:nvGraphicFramePr>
        <p:xfrm>
          <a:off x="4395788" y="4941888"/>
          <a:ext cx="1223962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4" name="Equation" r:id="rId20" imgW="571252" imgH="203112" progId="Equation.DSMT4">
                  <p:embed/>
                </p:oleObj>
              </mc:Choice>
              <mc:Fallback>
                <p:oleObj name="Equation" r:id="rId20" imgW="571252" imgH="20311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5788" y="4941888"/>
                        <a:ext cx="1223962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6" grpId="0" animBg="1"/>
      <p:bldP spid="502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3"/>
          <a:srcRect l="27750" t="24375" r="55134" b="51250"/>
          <a:stretch>
            <a:fillRect/>
          </a:stretch>
        </p:blipFill>
        <p:spPr bwMode="auto">
          <a:xfrm>
            <a:off x="990600" y="2667000"/>
            <a:ext cx="3856038" cy="3048000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Vectors &amp; Scalars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914400" y="1879600"/>
            <a:ext cx="6126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Calculate the magnitude of the vector. </a:t>
            </a:r>
            <a:endParaRPr lang="en-GB" sz="2600" dirty="0">
              <a:latin typeface="+mj-lt"/>
            </a:endParaRPr>
          </a:p>
        </p:txBody>
      </p:sp>
      <p:cxnSp>
        <p:nvCxnSpPr>
          <p:cNvPr id="11269" name="Straight Connector 6"/>
          <p:cNvCxnSpPr>
            <a:cxnSpLocks noChangeShapeType="1"/>
          </p:cNvCxnSpPr>
          <p:nvPr/>
        </p:nvCxnSpPr>
        <p:spPr bwMode="auto">
          <a:xfrm>
            <a:off x="5911850" y="32004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11270" name="Object 4"/>
          <p:cNvGraphicFramePr>
            <a:graphicFrameLocks noChangeAspect="1"/>
          </p:cNvGraphicFramePr>
          <p:nvPr/>
        </p:nvGraphicFramePr>
        <p:xfrm>
          <a:off x="2447925" y="4548188"/>
          <a:ext cx="19621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Equation" r:id="rId4" imgW="889000" imgH="457200" progId="Equation.DSMT4">
                  <p:embed/>
                </p:oleObj>
              </mc:Choice>
              <mc:Fallback>
                <p:oleObj name="Equation" r:id="rId4" imgW="8890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925" y="4548188"/>
                        <a:ext cx="1962150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454275" y="4114800"/>
            <a:ext cx="4286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solidFill>
                  <a:srgbClr val="000000"/>
                </a:solidFill>
                <a:latin typeface="+mj-lt"/>
              </a:rPr>
              <a:t>w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6081713" y="2676525"/>
          <a:ext cx="19621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Equation" r:id="rId6" imgW="888614" imgH="291973" progId="Equation.DSMT4">
                  <p:embed/>
                </p:oleObj>
              </mc:Choice>
              <mc:Fallback>
                <p:oleObj name="Equation" r:id="rId6" imgW="888614" imgH="29197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1713" y="2676525"/>
                        <a:ext cx="1962150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6059488" y="3736975"/>
          <a:ext cx="19621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Equation" r:id="rId8" imgW="888614" imgH="291973" progId="Equation.DSMT4">
                  <p:embed/>
                </p:oleObj>
              </mc:Choice>
              <mc:Fallback>
                <p:oleObj name="Equation" r:id="rId8" imgW="888614" imgH="29197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3736975"/>
                        <a:ext cx="1962150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6350000" y="4799013"/>
          <a:ext cx="13731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Equation" r:id="rId10" imgW="622030" imgH="266584" progId="Equation.DSMT4">
                  <p:embed/>
                </p:oleObj>
              </mc:Choice>
              <mc:Fallback>
                <p:oleObj name="Equation" r:id="rId10" imgW="622030" imgH="26658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0" y="4799013"/>
                        <a:ext cx="1373188" cy="587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646738" y="5789613"/>
          <a:ext cx="27733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Equation" r:id="rId12" imgW="1256755" imgH="266584" progId="Equation.DSMT4">
                  <p:embed/>
                </p:oleObj>
              </mc:Choice>
              <mc:Fallback>
                <p:oleObj name="Equation" r:id="rId12" imgW="1256755" imgH="26658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6738" y="5789613"/>
                        <a:ext cx="2773362" cy="587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15" descr="1999-1%20Q%2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" t="6725" r="6033" b="5460"/>
          <a:stretch>
            <a:fillRect/>
          </a:stretch>
        </p:blipFill>
        <p:spPr bwMode="auto">
          <a:xfrm>
            <a:off x="5675313" y="673100"/>
            <a:ext cx="2951162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5779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5814" name="Picture 3" descr="Round-button-yellow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815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5780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1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5782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75783" name="Picture 8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9" name="Picture 9" descr="t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53149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5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5786" name="Picture 11" descr="Round-Gel-Back">
            <a:hlinkClick r:id="" action="ppaction://hlinkshowjump?jump=previousslide" highlightClick="1">
              <a:snd r:embed="rId7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7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5788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5789" name="Picture 14" descr="Gel-button-round-arrow">
            <a:hlinkClick r:id="" action="ppaction://hlinkshowjump?jump=nextslide" highlightClick="1">
              <a:snd r:embed="rId7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90" name="Rectangle 21"/>
          <p:cNvSpPr>
            <a:spLocks noChangeArrowheads="1"/>
          </p:cNvSpPr>
          <p:nvPr/>
        </p:nvSpPr>
        <p:spPr bwMode="auto">
          <a:xfrm>
            <a:off x="309563" y="703263"/>
            <a:ext cx="53292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VABCD is a pyramid with rectangular base ABCD.</a:t>
            </a:r>
            <a:endParaRPr lang="en-GB" sz="1800"/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The vectors                                   </a:t>
            </a:r>
            <a:r>
              <a:rPr lang="en-GB" sz="1800"/>
              <a:t>are given by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endParaRPr lang="en-GB" sz="1800"/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endParaRPr lang="en-GB" sz="1800"/>
          </a:p>
          <a:p>
            <a:pPr algn="l">
              <a:lnSpc>
                <a:spcPct val="17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Express              in component form. </a:t>
            </a:r>
          </a:p>
        </p:txBody>
      </p:sp>
      <p:graphicFrame>
        <p:nvGraphicFramePr>
          <p:cNvPr id="75791" name="Object 20"/>
          <p:cNvGraphicFramePr>
            <a:graphicFrameLocks noChangeAspect="1"/>
          </p:cNvGraphicFramePr>
          <p:nvPr/>
        </p:nvGraphicFramePr>
        <p:xfrm>
          <a:off x="1485900" y="1198563"/>
          <a:ext cx="1638300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6" name="Equation" r:id="rId10" imgW="1155700" imgH="241300" progId="Equation.DSMT4">
                  <p:embed/>
                </p:oleObj>
              </mc:Choice>
              <mc:Fallback>
                <p:oleObj name="Equation" r:id="rId10" imgW="1155700" imgH="2413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5900" y="1198563"/>
                        <a:ext cx="1638300" cy="33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2" name="Object 19"/>
          <p:cNvGraphicFramePr>
            <a:graphicFrameLocks noChangeAspect="1"/>
          </p:cNvGraphicFramePr>
          <p:nvPr/>
        </p:nvGraphicFramePr>
        <p:xfrm>
          <a:off x="458788" y="1614488"/>
          <a:ext cx="1544637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7" name="Equation" r:id="rId12" imgW="1117600" imgH="241300" progId="Equation.DSMT4">
                  <p:embed/>
                </p:oleObj>
              </mc:Choice>
              <mc:Fallback>
                <p:oleObj name="Equation" r:id="rId12" imgW="1117600" imgH="2413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788" y="1614488"/>
                        <a:ext cx="1544637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3" name="Object 18"/>
          <p:cNvGraphicFramePr>
            <a:graphicFrameLocks noChangeAspect="1"/>
          </p:cNvGraphicFramePr>
          <p:nvPr/>
        </p:nvGraphicFramePr>
        <p:xfrm>
          <a:off x="2212975" y="1611313"/>
          <a:ext cx="1782763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8" name="Equation" r:id="rId14" imgW="1282700" imgH="241300" progId="Equation.DSMT4">
                  <p:embed/>
                </p:oleObj>
              </mc:Choice>
              <mc:Fallback>
                <p:oleObj name="Equation" r:id="rId14" imgW="1282700" imgH="2413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2975" y="1611313"/>
                        <a:ext cx="1782763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4" name="Object 17"/>
          <p:cNvGraphicFramePr>
            <a:graphicFrameLocks noChangeAspect="1"/>
          </p:cNvGraphicFramePr>
          <p:nvPr/>
        </p:nvGraphicFramePr>
        <p:xfrm>
          <a:off x="460375" y="2090738"/>
          <a:ext cx="147955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9" name="Equation" r:id="rId16" imgW="1066800" imgH="241300" progId="Equation.DSMT4">
                  <p:embed/>
                </p:oleObj>
              </mc:Choice>
              <mc:Fallback>
                <p:oleObj name="Equation" r:id="rId16" imgW="1066800" imgH="2413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" y="2090738"/>
                        <a:ext cx="147955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5" name="Object 16"/>
          <p:cNvGraphicFramePr>
            <a:graphicFrameLocks noChangeAspect="1"/>
          </p:cNvGraphicFramePr>
          <p:nvPr/>
        </p:nvGraphicFramePr>
        <p:xfrm>
          <a:off x="1277938" y="2562225"/>
          <a:ext cx="41275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0" name="Equation" r:id="rId18" imgW="266353" imgH="215619" progId="Equation.DSMT4">
                  <p:embed/>
                </p:oleObj>
              </mc:Choice>
              <mc:Fallback>
                <p:oleObj name="Equation" r:id="rId18" imgW="266353" imgH="215619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7938" y="2562225"/>
                        <a:ext cx="412750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7" name="Object 27"/>
          <p:cNvGraphicFramePr>
            <a:graphicFrameLocks noChangeAspect="1"/>
          </p:cNvGraphicFramePr>
          <p:nvPr/>
        </p:nvGraphicFramePr>
        <p:xfrm>
          <a:off x="3062288" y="3316288"/>
          <a:ext cx="1931987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1" name="Equation" r:id="rId20" imgW="990170" imgH="215806" progId="Equation.DSMT4">
                  <p:embed/>
                </p:oleObj>
              </mc:Choice>
              <mc:Fallback>
                <p:oleObj name="Equation" r:id="rId20" imgW="990170" imgH="21580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2288" y="3316288"/>
                        <a:ext cx="1931987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9" name="Object 29"/>
          <p:cNvGraphicFramePr>
            <a:graphicFrameLocks noChangeAspect="1"/>
          </p:cNvGraphicFramePr>
          <p:nvPr/>
        </p:nvGraphicFramePr>
        <p:xfrm>
          <a:off x="6523038" y="3279775"/>
          <a:ext cx="2301875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2" name="Equation" r:id="rId22" imgW="1180588" imgH="241195" progId="Equation.DSMT4">
                  <p:embed/>
                </p:oleObj>
              </mc:Choice>
              <mc:Fallback>
                <p:oleObj name="Equation" r:id="rId22" imgW="1180588" imgH="241195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3279775"/>
                        <a:ext cx="2301875" cy="47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0" name="Object 30"/>
          <p:cNvGraphicFramePr>
            <a:graphicFrameLocks noChangeAspect="1"/>
          </p:cNvGraphicFramePr>
          <p:nvPr/>
        </p:nvGraphicFramePr>
        <p:xfrm>
          <a:off x="5842000" y="3840163"/>
          <a:ext cx="121285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3" name="Equation" r:id="rId24" imgW="622030" imgH="215806" progId="Equation.DSMT4">
                  <p:embed/>
                </p:oleObj>
              </mc:Choice>
              <mc:Fallback>
                <p:oleObj name="Equation" r:id="rId24" imgW="622030" imgH="215806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0" y="3840163"/>
                        <a:ext cx="121285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1" name="Object 31"/>
          <p:cNvGraphicFramePr>
            <a:graphicFrameLocks noChangeAspect="1"/>
          </p:cNvGraphicFramePr>
          <p:nvPr/>
        </p:nvGraphicFramePr>
        <p:xfrm>
          <a:off x="3086100" y="3892550"/>
          <a:ext cx="1881188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4" name="Equation" r:id="rId26" imgW="964781" imgH="215806" progId="Equation.DSMT4">
                  <p:embed/>
                </p:oleObj>
              </mc:Choice>
              <mc:Fallback>
                <p:oleObj name="Equation" r:id="rId26" imgW="964781" imgH="215806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3892550"/>
                        <a:ext cx="1881188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4" name="Line 34"/>
          <p:cNvSpPr>
            <a:spLocks noChangeShapeType="1"/>
          </p:cNvSpPr>
          <p:nvPr/>
        </p:nvSpPr>
        <p:spPr bwMode="auto">
          <a:xfrm flipV="1">
            <a:off x="6850063" y="1511300"/>
            <a:ext cx="609600" cy="124936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5" name="Line 35"/>
          <p:cNvSpPr>
            <a:spLocks noChangeShapeType="1"/>
          </p:cNvSpPr>
          <p:nvPr/>
        </p:nvSpPr>
        <p:spPr bwMode="auto">
          <a:xfrm flipH="1" flipV="1">
            <a:off x="7170738" y="946150"/>
            <a:ext cx="274637" cy="5810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6" name="Line 36"/>
          <p:cNvSpPr>
            <a:spLocks noChangeShapeType="1"/>
          </p:cNvSpPr>
          <p:nvPr/>
        </p:nvSpPr>
        <p:spPr bwMode="auto">
          <a:xfrm flipV="1">
            <a:off x="6835775" y="917575"/>
            <a:ext cx="319088" cy="18129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7" name="Text Box 37"/>
          <p:cNvSpPr txBox="1">
            <a:spLocks noChangeArrowheads="1"/>
          </p:cNvSpPr>
          <p:nvPr/>
        </p:nvSpPr>
        <p:spPr bwMode="auto">
          <a:xfrm>
            <a:off x="603250" y="3324225"/>
            <a:ext cx="2265363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Ttriangle rule  </a:t>
            </a:r>
            <a:r>
              <a:rPr lang="en-GB" sz="1800">
                <a:sym typeface="Symbol" pitchFamily="18" charset="2"/>
              </a:rPr>
              <a:t> ACV</a:t>
            </a:r>
          </a:p>
        </p:txBody>
      </p:sp>
      <p:sp>
        <p:nvSpPr>
          <p:cNvPr id="51238" name="Text Box 38"/>
          <p:cNvSpPr txBox="1">
            <a:spLocks noChangeArrowheads="1"/>
          </p:cNvSpPr>
          <p:nvPr/>
        </p:nvSpPr>
        <p:spPr bwMode="auto">
          <a:xfrm>
            <a:off x="5205413" y="3336925"/>
            <a:ext cx="1227137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Re-arrange</a:t>
            </a:r>
          </a:p>
        </p:txBody>
      </p:sp>
      <p:sp>
        <p:nvSpPr>
          <p:cNvPr id="51239" name="Line 39"/>
          <p:cNvSpPr>
            <a:spLocks noChangeShapeType="1"/>
          </p:cNvSpPr>
          <p:nvPr/>
        </p:nvSpPr>
        <p:spPr bwMode="auto">
          <a:xfrm flipV="1">
            <a:off x="6850063" y="2019300"/>
            <a:ext cx="1495425" cy="741363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40" name="Line 40"/>
          <p:cNvSpPr>
            <a:spLocks noChangeShapeType="1"/>
          </p:cNvSpPr>
          <p:nvPr/>
        </p:nvSpPr>
        <p:spPr bwMode="auto">
          <a:xfrm flipH="1" flipV="1">
            <a:off x="7459663" y="1527175"/>
            <a:ext cx="885825" cy="477838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41" name="Line 41"/>
          <p:cNvSpPr>
            <a:spLocks noChangeShapeType="1"/>
          </p:cNvSpPr>
          <p:nvPr/>
        </p:nvSpPr>
        <p:spPr bwMode="auto">
          <a:xfrm flipV="1">
            <a:off x="6850063" y="1527175"/>
            <a:ext cx="609600" cy="12192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42" name="Text Box 42"/>
          <p:cNvSpPr txBox="1">
            <a:spLocks noChangeArrowheads="1"/>
          </p:cNvSpPr>
          <p:nvPr/>
        </p:nvSpPr>
        <p:spPr bwMode="auto">
          <a:xfrm>
            <a:off x="588963" y="3943350"/>
            <a:ext cx="224790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Triangle rule  </a:t>
            </a:r>
            <a:r>
              <a:rPr lang="en-GB" sz="1800">
                <a:sym typeface="Symbol" pitchFamily="18" charset="2"/>
              </a:rPr>
              <a:t> ABC</a:t>
            </a:r>
          </a:p>
        </p:txBody>
      </p:sp>
      <p:sp>
        <p:nvSpPr>
          <p:cNvPr id="51243" name="Text Box 43"/>
          <p:cNvSpPr txBox="1">
            <a:spLocks noChangeArrowheads="1"/>
          </p:cNvSpPr>
          <p:nvPr/>
        </p:nvSpPr>
        <p:spPr bwMode="auto">
          <a:xfrm>
            <a:off x="5089525" y="3894138"/>
            <a:ext cx="592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3300"/>
                </a:solidFill>
              </a:rPr>
              <a:t>also</a:t>
            </a:r>
          </a:p>
        </p:txBody>
      </p:sp>
      <p:graphicFrame>
        <p:nvGraphicFramePr>
          <p:cNvPr id="51244" name="Object 44"/>
          <p:cNvGraphicFramePr>
            <a:graphicFrameLocks noChangeAspect="1"/>
          </p:cNvGraphicFramePr>
          <p:nvPr/>
        </p:nvGraphicFramePr>
        <p:xfrm>
          <a:off x="644525" y="4657725"/>
          <a:ext cx="29146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5" name="Equation" r:id="rId28" imgW="1688367" imgH="304668" progId="Equation.DSMT4">
                  <p:embed/>
                </p:oleObj>
              </mc:Choice>
              <mc:Fallback>
                <p:oleObj name="Equation" r:id="rId28" imgW="1688367" imgH="304668" progId="Equation.DSMT4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" y="4657725"/>
                        <a:ext cx="291465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5" name="Object 45"/>
          <p:cNvGraphicFramePr>
            <a:graphicFrameLocks noChangeAspect="1"/>
          </p:cNvGraphicFramePr>
          <p:nvPr/>
        </p:nvGraphicFramePr>
        <p:xfrm>
          <a:off x="3819525" y="4410075"/>
          <a:ext cx="23907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6" name="Equation" r:id="rId30" imgW="1688367" imgH="710891" progId="Equation.DSMT4">
                  <p:embed/>
                </p:oleObj>
              </mc:Choice>
              <mc:Fallback>
                <p:oleObj name="Equation" r:id="rId30" imgW="1688367" imgH="710891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9525" y="4410075"/>
                        <a:ext cx="2390775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6" name="Object 46"/>
          <p:cNvGraphicFramePr>
            <a:graphicFrameLocks noChangeAspect="1"/>
          </p:cNvGraphicFramePr>
          <p:nvPr/>
        </p:nvGraphicFramePr>
        <p:xfrm>
          <a:off x="6424613" y="4410075"/>
          <a:ext cx="1384300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7" name="Equation" r:id="rId32" imgW="977900" imgH="711200" progId="Equation.DSMT4">
                  <p:embed/>
                </p:oleObj>
              </mc:Choice>
              <mc:Fallback>
                <p:oleObj name="Equation" r:id="rId32" imgW="977900" imgH="71120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4613" y="4410075"/>
                        <a:ext cx="1384300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7" name="Object 47"/>
          <p:cNvGraphicFramePr>
            <a:graphicFrameLocks noChangeAspect="1"/>
          </p:cNvGraphicFramePr>
          <p:nvPr/>
        </p:nvGraphicFramePr>
        <p:xfrm>
          <a:off x="1544638" y="5395913"/>
          <a:ext cx="3013075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28" name="Equation" r:id="rId34" imgW="1511300" imgH="241300" progId="Equation.DSMT4">
                  <p:embed/>
                </p:oleObj>
              </mc:Choice>
              <mc:Fallback>
                <p:oleObj name="Equation" r:id="rId34" imgW="1511300" imgH="24130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4638" y="5395913"/>
                        <a:ext cx="3013075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1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1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1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1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51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5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51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51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51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51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51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5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5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5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5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5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4" grpId="0" animBg="1"/>
      <p:bldP spid="51234" grpId="1" animBg="1"/>
      <p:bldP spid="51235" grpId="0" animBg="1"/>
      <p:bldP spid="51235" grpId="1" animBg="1"/>
      <p:bldP spid="51236" grpId="0" animBg="1"/>
      <p:bldP spid="51236" grpId="1" animBg="1"/>
      <p:bldP spid="51237" grpId="0" animBg="1"/>
      <p:bldP spid="51238" grpId="0" animBg="1"/>
      <p:bldP spid="51239" grpId="0" animBg="1"/>
      <p:bldP spid="51239" grpId="1" animBg="1"/>
      <p:bldP spid="51240" grpId="0" animBg="1"/>
      <p:bldP spid="51240" grpId="1" animBg="1"/>
      <p:bldP spid="51241" grpId="0" animBg="1"/>
      <p:bldP spid="51241" grpId="1" animBg="1"/>
      <p:bldP spid="51242" grpId="0" animBg="1"/>
      <p:bldP spid="5124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18" descr="1999-1%20Q%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8" y="892175"/>
            <a:ext cx="217487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6803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6833" name="Picture 3" descr="Round-button-yellow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834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6804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6805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6806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76807" name="Picture 8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Picture 9" descr="t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650" y="454501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9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6810" name="Picture 11" descr="Round-Gel-Back">
            <a:hlinkClick r:id="" action="ppaction://hlinkshowjump?jump=previousslide" highlightClick="1">
              <a:snd r:embed="rId7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1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6812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6813" name="Picture 14" descr="Gel-button-round-arrow">
            <a:hlinkClick r:id="" action="ppaction://hlinkshowjump?jump=nextslide" highlightClick="1">
              <a:snd r:embed="rId7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14" name="Rectangle 15"/>
          <p:cNvSpPr>
            <a:spLocks noChangeArrowheads="1"/>
          </p:cNvSpPr>
          <p:nvPr/>
        </p:nvSpPr>
        <p:spPr bwMode="auto">
          <a:xfrm>
            <a:off x="200025" y="698500"/>
            <a:ext cx="6648450" cy="244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The diagram shows two vectors  </a:t>
            </a:r>
            <a:r>
              <a:rPr lang="en-GB" sz="1800" b="1" i="1"/>
              <a:t>a</a:t>
            </a:r>
            <a:r>
              <a:rPr lang="en-GB" sz="1800"/>
              <a:t>  and  </a:t>
            </a:r>
            <a:r>
              <a:rPr lang="en-GB" sz="1800" b="1" i="1"/>
              <a:t>b</a:t>
            </a:r>
            <a:r>
              <a:rPr lang="en-GB" sz="1800"/>
              <a:t>,  with |</a:t>
            </a:r>
            <a:r>
              <a:rPr lang="en-GB" sz="1800" b="1" i="1"/>
              <a:t> a</a:t>
            </a:r>
            <a:r>
              <a:rPr lang="en-GB" sz="1800"/>
              <a:t> | = 3 and |</a:t>
            </a:r>
            <a:r>
              <a:rPr lang="en-GB" sz="1800" b="1" i="1"/>
              <a:t> b</a:t>
            </a:r>
            <a:r>
              <a:rPr lang="en-GB" sz="1800"/>
              <a:t> | = 2</a:t>
            </a:r>
            <a:r>
              <a:rPr lang="en-GB" sz="1800">
                <a:sym typeface="Symbol" pitchFamily="18" charset="2"/>
              </a:rPr>
              <a:t></a:t>
            </a:r>
            <a:r>
              <a:rPr lang="en-GB" sz="1800"/>
              <a:t>2.</a:t>
            </a:r>
            <a:endParaRPr lang="en-GB" sz="1800">
              <a:sym typeface="Symbol" pitchFamily="18" charset="2"/>
            </a:endParaRP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sym typeface="Symbol" pitchFamily="18" charset="2"/>
              </a:rPr>
              <a:t>These vectors are inclined at an angle of 45° to each other.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sym typeface="Symbol" pitchFamily="18" charset="2"/>
              </a:rPr>
              <a:t>a)   Evaluate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sym typeface="Symbol" pitchFamily="18" charset="2"/>
              </a:rPr>
              <a:t>	i)	</a:t>
            </a:r>
            <a:r>
              <a:rPr lang="en-GB" sz="1800" b="1" i="1">
                <a:sym typeface="Symbol" pitchFamily="18" charset="2"/>
              </a:rPr>
              <a:t>a.a         </a:t>
            </a:r>
            <a:r>
              <a:rPr lang="en-GB" sz="1800">
                <a:sym typeface="Symbol" pitchFamily="18" charset="2"/>
              </a:rPr>
              <a:t>ii)  </a:t>
            </a:r>
            <a:r>
              <a:rPr lang="en-GB" sz="1800" b="1" i="1">
                <a:sym typeface="Symbol" pitchFamily="18" charset="2"/>
              </a:rPr>
              <a:t>b.b      </a:t>
            </a:r>
            <a:r>
              <a:rPr lang="en-GB" sz="1800">
                <a:sym typeface="Symbol" pitchFamily="18" charset="2"/>
              </a:rPr>
              <a:t>iii)  </a:t>
            </a:r>
            <a:r>
              <a:rPr lang="en-GB" sz="1800" b="1" i="1">
                <a:sym typeface="Symbol" pitchFamily="18" charset="2"/>
              </a:rPr>
              <a:t>a.b		</a:t>
            </a:r>
            <a:endParaRPr lang="en-GB" sz="1800">
              <a:sym typeface="Symbol" pitchFamily="18" charset="2"/>
            </a:endParaRP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sym typeface="Symbol" pitchFamily="18" charset="2"/>
              </a:rPr>
              <a:t>b)   Another vector  </a:t>
            </a:r>
            <a:r>
              <a:rPr lang="en-GB" sz="1800" b="1" i="1">
                <a:sym typeface="Symbol" pitchFamily="18" charset="2"/>
              </a:rPr>
              <a:t>p</a:t>
            </a:r>
            <a:r>
              <a:rPr lang="en-GB" sz="1800">
                <a:sym typeface="Symbol" pitchFamily="18" charset="2"/>
              </a:rPr>
              <a:t>  is defined by  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sym typeface="Symbol" pitchFamily="18" charset="2"/>
              </a:rPr>
              <a:t>       Evaluate  </a:t>
            </a:r>
            <a:r>
              <a:rPr lang="en-GB" sz="1800" b="1" i="1">
                <a:sym typeface="Symbol" pitchFamily="18" charset="2"/>
              </a:rPr>
              <a:t>p.p</a:t>
            </a:r>
            <a:r>
              <a:rPr lang="en-GB" sz="1800">
                <a:sym typeface="Symbol" pitchFamily="18" charset="2"/>
              </a:rPr>
              <a:t>  and hence write down  |</a:t>
            </a:r>
            <a:r>
              <a:rPr lang="en-GB" sz="1800" b="1" i="1">
                <a:sym typeface="Symbol" pitchFamily="18" charset="2"/>
              </a:rPr>
              <a:t> p</a:t>
            </a:r>
            <a:r>
              <a:rPr lang="en-GB" sz="1800">
                <a:sym typeface="Symbol" pitchFamily="18" charset="2"/>
              </a:rPr>
              <a:t> |. </a:t>
            </a:r>
          </a:p>
        </p:txBody>
      </p:sp>
      <p:sp>
        <p:nvSpPr>
          <p:cNvPr id="76815" name="Rectangle 1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6816" name="Object 16"/>
          <p:cNvGraphicFramePr>
            <a:graphicFrameLocks noChangeAspect="1"/>
          </p:cNvGraphicFramePr>
          <p:nvPr/>
        </p:nvGraphicFramePr>
        <p:xfrm>
          <a:off x="3260725" y="2390775"/>
          <a:ext cx="1109663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5" name="Equation" r:id="rId10" imgW="736600" imgH="203200" progId="Equation.DSMT4">
                  <p:embed/>
                </p:oleObj>
              </mc:Choice>
              <mc:Fallback>
                <p:oleObj name="Equation" r:id="rId10" imgW="736600" imgH="2032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0725" y="2390775"/>
                        <a:ext cx="1109663" cy="303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3" name="Object 19"/>
          <p:cNvGraphicFramePr>
            <a:graphicFrameLocks noChangeAspect="1"/>
          </p:cNvGraphicFramePr>
          <p:nvPr/>
        </p:nvGraphicFramePr>
        <p:xfrm>
          <a:off x="989013" y="3352800"/>
          <a:ext cx="2055812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6" name="Equation" r:id="rId12" imgW="1091726" imgH="253890" progId="Equation.DSMT4">
                  <p:embed/>
                </p:oleObj>
              </mc:Choice>
              <mc:Fallback>
                <p:oleObj name="Equation" r:id="rId12" imgW="1091726" imgH="25389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3352800"/>
                        <a:ext cx="2055812" cy="477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4" name="Object 20"/>
          <p:cNvGraphicFramePr>
            <a:graphicFrameLocks noChangeAspect="1"/>
          </p:cNvGraphicFramePr>
          <p:nvPr/>
        </p:nvGraphicFramePr>
        <p:xfrm>
          <a:off x="3130550" y="3386138"/>
          <a:ext cx="16716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7" name="Equation" r:id="rId14" imgW="888614" imgH="203112" progId="Equation.DSMT4">
                  <p:embed/>
                </p:oleObj>
              </mc:Choice>
              <mc:Fallback>
                <p:oleObj name="Equation" r:id="rId14" imgW="888614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3386138"/>
                        <a:ext cx="1671638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5" name="Object 21"/>
          <p:cNvGraphicFramePr>
            <a:graphicFrameLocks noChangeAspect="1"/>
          </p:cNvGraphicFramePr>
          <p:nvPr/>
        </p:nvGraphicFramePr>
        <p:xfrm>
          <a:off x="5788025" y="3314700"/>
          <a:ext cx="20558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8" name="Equation" r:id="rId16" imgW="1091726" imgH="215806" progId="Equation.DSMT4">
                  <p:embed/>
                </p:oleObj>
              </mc:Choice>
              <mc:Fallback>
                <p:oleObj name="Equation" r:id="rId16" imgW="1091726" imgH="215806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8025" y="3314700"/>
                        <a:ext cx="20558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6" name="Object 22"/>
          <p:cNvGraphicFramePr>
            <a:graphicFrameLocks noChangeAspect="1"/>
          </p:cNvGraphicFramePr>
          <p:nvPr/>
        </p:nvGraphicFramePr>
        <p:xfrm>
          <a:off x="8078788" y="3381375"/>
          <a:ext cx="430212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39" name="Equation" r:id="rId18" imgW="228402" imgH="177646" progId="Equation.DSMT4">
                  <p:embed/>
                </p:oleObj>
              </mc:Choice>
              <mc:Fallback>
                <p:oleObj name="Equation" r:id="rId18" imgW="228402" imgH="177646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8788" y="3381375"/>
                        <a:ext cx="430212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7" name="Object 23"/>
          <p:cNvGraphicFramePr>
            <a:graphicFrameLocks noChangeAspect="1"/>
          </p:cNvGraphicFramePr>
          <p:nvPr/>
        </p:nvGraphicFramePr>
        <p:xfrm>
          <a:off x="1016000" y="4005263"/>
          <a:ext cx="2174875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0" name="Equation" r:id="rId20" imgW="1155700" imgH="254000" progId="Equation.DSMT4">
                  <p:embed/>
                </p:oleObj>
              </mc:Choice>
              <mc:Fallback>
                <p:oleObj name="Equation" r:id="rId20" imgW="1155700" imgH="2540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" y="4005263"/>
                        <a:ext cx="2174875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8" name="Object 24"/>
          <p:cNvGraphicFramePr>
            <a:graphicFrameLocks noChangeAspect="1"/>
          </p:cNvGraphicFramePr>
          <p:nvPr/>
        </p:nvGraphicFramePr>
        <p:xfrm>
          <a:off x="3336925" y="3851275"/>
          <a:ext cx="2366963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1" name="Equation" r:id="rId22" imgW="1257300" imgH="419100" progId="Equation.DSMT4">
                  <p:embed/>
                </p:oleObj>
              </mc:Choice>
              <mc:Fallback>
                <p:oleObj name="Equation" r:id="rId22" imgW="1257300" imgH="4191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6925" y="3851275"/>
                        <a:ext cx="2366963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430213" y="3352800"/>
            <a:ext cx="338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i)</a:t>
            </a:r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5118100" y="3338513"/>
            <a:ext cx="407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ii)</a:t>
            </a:r>
          </a:p>
        </p:txBody>
      </p:sp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446088" y="4029075"/>
            <a:ext cx="4778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iii)</a:t>
            </a:r>
          </a:p>
        </p:txBody>
      </p:sp>
      <p:sp>
        <p:nvSpPr>
          <p:cNvPr id="52254" name="Text Box 30"/>
          <p:cNvSpPr txBox="1">
            <a:spLocks noChangeArrowheads="1"/>
          </p:cNvSpPr>
          <p:nvPr/>
        </p:nvSpPr>
        <p:spPr bwMode="auto">
          <a:xfrm>
            <a:off x="446088" y="4868863"/>
            <a:ext cx="409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52256" name="Object 32"/>
          <p:cNvGraphicFramePr>
            <a:graphicFrameLocks noChangeAspect="1"/>
          </p:cNvGraphicFramePr>
          <p:nvPr/>
        </p:nvGraphicFramePr>
        <p:xfrm>
          <a:off x="1047750" y="4811713"/>
          <a:ext cx="3132138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2" name="Equation" r:id="rId24" imgW="1663700" imgH="254000" progId="Equation.DSMT4">
                  <p:embed/>
                </p:oleObj>
              </mc:Choice>
              <mc:Fallback>
                <p:oleObj name="Equation" r:id="rId24" imgW="1663700" imgH="2540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4811713"/>
                        <a:ext cx="3132138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7" name="Object 33"/>
          <p:cNvGraphicFramePr>
            <a:graphicFrameLocks noChangeAspect="1"/>
          </p:cNvGraphicFramePr>
          <p:nvPr/>
        </p:nvGraphicFramePr>
        <p:xfrm>
          <a:off x="4471988" y="4829175"/>
          <a:ext cx="2749550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3" name="Equation" r:id="rId26" imgW="1459866" imgH="203112" progId="Equation.DSMT4">
                  <p:embed/>
                </p:oleObj>
              </mc:Choice>
              <mc:Fallback>
                <p:oleObj name="Equation" r:id="rId26" imgW="1459866" imgH="203112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988" y="4829175"/>
                        <a:ext cx="2749550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8" name="Object 34"/>
          <p:cNvGraphicFramePr>
            <a:graphicFrameLocks noChangeAspect="1"/>
          </p:cNvGraphicFramePr>
          <p:nvPr/>
        </p:nvGraphicFramePr>
        <p:xfrm>
          <a:off x="979488" y="5341938"/>
          <a:ext cx="1863725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4" name="Equation" r:id="rId28" imgW="990170" imgH="203112" progId="Equation.DSMT4">
                  <p:embed/>
                </p:oleObj>
              </mc:Choice>
              <mc:Fallback>
                <p:oleObj name="Equation" r:id="rId28" imgW="990170" imgH="203112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488" y="5341938"/>
                        <a:ext cx="1863725" cy="38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9" name="Object 35"/>
          <p:cNvGraphicFramePr>
            <a:graphicFrameLocks noChangeAspect="1"/>
          </p:cNvGraphicFramePr>
          <p:nvPr/>
        </p:nvGraphicFramePr>
        <p:xfrm>
          <a:off x="2905125" y="5343525"/>
          <a:ext cx="8604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5" name="Equation" r:id="rId30" imgW="457002" imgH="203112" progId="Equation.DSMT4">
                  <p:embed/>
                </p:oleObj>
              </mc:Choice>
              <mc:Fallback>
                <p:oleObj name="Equation" r:id="rId30" imgW="457002" imgH="203112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125" y="5343525"/>
                        <a:ext cx="860425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60" name="Text Box 36"/>
          <p:cNvSpPr txBox="1">
            <a:spLocks noChangeArrowheads="1"/>
          </p:cNvSpPr>
          <p:nvPr/>
        </p:nvSpPr>
        <p:spPr bwMode="auto">
          <a:xfrm>
            <a:off x="3898900" y="5322888"/>
            <a:ext cx="1468438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Since </a:t>
            </a:r>
            <a:r>
              <a:rPr lang="en-GB" sz="1800" b="1" i="1"/>
              <a:t>p.p</a:t>
            </a:r>
            <a:r>
              <a:rPr lang="en-GB" sz="1800"/>
              <a:t> = </a:t>
            </a:r>
            <a:r>
              <a:rPr lang="en-GB" sz="1800" i="1"/>
              <a:t>p</a:t>
            </a:r>
            <a:r>
              <a:rPr lang="en-GB" sz="1800" baseline="30000"/>
              <a:t>2</a:t>
            </a:r>
            <a:endParaRPr lang="en-GB" sz="1800"/>
          </a:p>
        </p:txBody>
      </p:sp>
      <p:graphicFrame>
        <p:nvGraphicFramePr>
          <p:cNvPr id="52261" name="Object 37"/>
          <p:cNvGraphicFramePr>
            <a:graphicFrameLocks noChangeAspect="1"/>
          </p:cNvGraphicFramePr>
          <p:nvPr/>
        </p:nvGraphicFramePr>
        <p:xfrm>
          <a:off x="5518150" y="5256213"/>
          <a:ext cx="234156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6" name="Equation" r:id="rId32" imgW="1244060" imgH="266584" progId="Equation.DSMT4">
                  <p:embed/>
                </p:oleObj>
              </mc:Choice>
              <mc:Fallback>
                <p:oleObj name="Equation" r:id="rId32" imgW="1244060" imgH="266584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8150" y="5256213"/>
                        <a:ext cx="2341563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5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2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5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52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5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52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2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52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9" grpId="0"/>
      <p:bldP spid="52250" grpId="0"/>
      <p:bldP spid="52252" grpId="0"/>
      <p:bldP spid="52254" grpId="0"/>
      <p:bldP spid="5226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2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7851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852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782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2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782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77830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7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434022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2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7833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4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7835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7836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7" name="Rectangle 17"/>
          <p:cNvSpPr>
            <a:spLocks noChangeArrowheads="1"/>
          </p:cNvSpPr>
          <p:nvPr/>
        </p:nvSpPr>
        <p:spPr bwMode="auto">
          <a:xfrm>
            <a:off x="638175" y="990600"/>
            <a:ext cx="4065588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marL="457200" indent="-457200" algn="l"/>
            <a:r>
              <a:rPr lang="en-GB" sz="1800">
                <a:cs typeface="Times New Roman" pitchFamily="18" charset="0"/>
              </a:rPr>
              <a:t>Vectors  </a:t>
            </a:r>
            <a:r>
              <a:rPr lang="en-GB" sz="1800" b="1" i="1">
                <a:cs typeface="Times New Roman" pitchFamily="18" charset="0"/>
              </a:rPr>
              <a:t>p</a:t>
            </a:r>
            <a:r>
              <a:rPr lang="en-GB" sz="1800">
                <a:cs typeface="Times New Roman" pitchFamily="18" charset="0"/>
              </a:rPr>
              <a:t>,  </a:t>
            </a:r>
            <a:r>
              <a:rPr lang="en-GB" sz="1800" b="1" i="1">
                <a:cs typeface="Times New Roman" pitchFamily="18" charset="0"/>
              </a:rPr>
              <a:t>q</a:t>
            </a:r>
            <a:r>
              <a:rPr lang="en-GB" sz="1800">
                <a:cs typeface="Times New Roman" pitchFamily="18" charset="0"/>
              </a:rPr>
              <a:t>  and  </a:t>
            </a:r>
            <a:r>
              <a:rPr lang="en-GB" sz="1800" b="1" i="1">
                <a:cs typeface="Times New Roman" pitchFamily="18" charset="0"/>
              </a:rPr>
              <a:t>r</a:t>
            </a:r>
            <a:r>
              <a:rPr lang="en-GB" sz="1800">
                <a:cs typeface="Times New Roman" pitchFamily="18" charset="0"/>
              </a:rPr>
              <a:t>  are defined by </a:t>
            </a:r>
          </a:p>
          <a:p>
            <a:pPr marL="457200" indent="-457200" algn="l">
              <a:lnSpc>
                <a:spcPct val="140000"/>
              </a:lnSpc>
            </a:pPr>
            <a:r>
              <a:rPr lang="en-GB" sz="1800"/>
              <a:t>a)	Express                      in component form</a:t>
            </a:r>
          </a:p>
          <a:p>
            <a:pPr marL="457200" indent="-457200" algn="l">
              <a:lnSpc>
                <a:spcPct val="140000"/>
              </a:lnSpc>
            </a:pPr>
            <a:r>
              <a:rPr lang="en-GB" sz="1800"/>
              <a:t>b)	Calculate  </a:t>
            </a:r>
            <a:r>
              <a:rPr lang="en-GB" sz="1800" b="1" i="1"/>
              <a:t>p.r</a:t>
            </a:r>
            <a:r>
              <a:rPr lang="en-GB" sz="1800"/>
              <a:t>	</a:t>
            </a:r>
          </a:p>
          <a:p>
            <a:pPr marL="457200" indent="-457200" algn="l">
              <a:lnSpc>
                <a:spcPct val="140000"/>
              </a:lnSpc>
            </a:pPr>
            <a:r>
              <a:rPr lang="en-GB" sz="1800"/>
              <a:t>c)	Find |</a:t>
            </a:r>
            <a:r>
              <a:rPr lang="en-GB" sz="1800" b="1" i="1"/>
              <a:t>r</a:t>
            </a:r>
            <a:r>
              <a:rPr lang="en-GB" sz="1800"/>
              <a:t>| </a:t>
            </a:r>
          </a:p>
          <a:p>
            <a:pPr marL="457200" indent="-457200" algn="l"/>
            <a:endParaRPr lang="en-GB" sz="1800"/>
          </a:p>
          <a:p>
            <a:pPr marL="457200" indent="-457200" algn="l"/>
            <a:endParaRPr lang="en-GB" sz="1800"/>
          </a:p>
        </p:txBody>
      </p:sp>
      <p:graphicFrame>
        <p:nvGraphicFramePr>
          <p:cNvPr id="77838" name="Object 16"/>
          <p:cNvGraphicFramePr>
            <a:graphicFrameLocks noChangeAspect="1"/>
          </p:cNvGraphicFramePr>
          <p:nvPr/>
        </p:nvGraphicFramePr>
        <p:xfrm>
          <a:off x="3940175" y="1033463"/>
          <a:ext cx="4187825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3" name="Equation" r:id="rId9" imgW="2730500" imgH="203200" progId="Equation.DSMT4">
                  <p:embed/>
                </p:oleObj>
              </mc:Choice>
              <mc:Fallback>
                <p:oleObj name="Equation" r:id="rId9" imgW="2730500" imgH="2032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0175" y="1033463"/>
                        <a:ext cx="4187825" cy="30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9" name="Object 15"/>
          <p:cNvGraphicFramePr>
            <a:graphicFrameLocks noChangeAspect="1"/>
          </p:cNvGraphicFramePr>
          <p:nvPr/>
        </p:nvGraphicFramePr>
        <p:xfrm>
          <a:off x="1941513" y="1522413"/>
          <a:ext cx="98901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4" name="Equation" r:id="rId11" imgW="647419" imgH="203112" progId="Equation.DSMT4">
                  <p:embed/>
                </p:oleObj>
              </mc:Choice>
              <mc:Fallback>
                <p:oleObj name="Equation" r:id="rId11" imgW="647419" imgH="203112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513" y="1522413"/>
                        <a:ext cx="98901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8" name="Object 20"/>
          <p:cNvGraphicFramePr>
            <a:graphicFrameLocks noChangeAspect="1"/>
          </p:cNvGraphicFramePr>
          <p:nvPr/>
        </p:nvGraphicFramePr>
        <p:xfrm>
          <a:off x="1463675" y="2954338"/>
          <a:ext cx="9890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5" name="Equation" r:id="rId13" imgW="647419" imgH="203112" progId="Equation.DSMT4">
                  <p:embed/>
                </p:oleObj>
              </mc:Choice>
              <mc:Fallback>
                <p:oleObj name="Equation" r:id="rId13" imgW="647419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3675" y="2954338"/>
                        <a:ext cx="9890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9" name="Object 21"/>
          <p:cNvGraphicFramePr>
            <a:graphicFrameLocks noChangeAspect="1"/>
          </p:cNvGraphicFramePr>
          <p:nvPr/>
        </p:nvGraphicFramePr>
        <p:xfrm>
          <a:off x="2670175" y="2916238"/>
          <a:ext cx="3413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6" name="Equation" r:id="rId15" imgW="2235200" imgH="254000" progId="Equation.DSMT4">
                  <p:embed/>
                </p:oleObj>
              </mc:Choice>
              <mc:Fallback>
                <p:oleObj name="Equation" r:id="rId15" imgW="2235200" imgH="2540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175" y="2916238"/>
                        <a:ext cx="3413125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0" name="Object 22"/>
          <p:cNvGraphicFramePr>
            <a:graphicFrameLocks noChangeAspect="1"/>
          </p:cNvGraphicFramePr>
          <p:nvPr/>
        </p:nvGraphicFramePr>
        <p:xfrm>
          <a:off x="6400800" y="2941638"/>
          <a:ext cx="1435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7" name="Equation" r:id="rId17" imgW="939392" imgH="203112" progId="Equation.DSMT4">
                  <p:embed/>
                </p:oleObj>
              </mc:Choice>
              <mc:Fallback>
                <p:oleObj name="Equation" r:id="rId17" imgW="939392" imgH="203112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941638"/>
                        <a:ext cx="14351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1" name="Text Box 23"/>
          <p:cNvSpPr txBox="1">
            <a:spLocks noChangeArrowheads="1"/>
          </p:cNvSpPr>
          <p:nvPr/>
        </p:nvSpPr>
        <p:spPr bwMode="auto">
          <a:xfrm>
            <a:off x="677863" y="2933700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53272" name="Text Box 24"/>
          <p:cNvSpPr txBox="1">
            <a:spLocks noChangeArrowheads="1"/>
          </p:cNvSpPr>
          <p:nvPr/>
        </p:nvSpPr>
        <p:spPr bwMode="auto">
          <a:xfrm>
            <a:off x="677863" y="3687763"/>
            <a:ext cx="409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53273" name="Object 25"/>
          <p:cNvGraphicFramePr>
            <a:graphicFrameLocks noChangeAspect="1"/>
          </p:cNvGraphicFramePr>
          <p:nvPr/>
        </p:nvGraphicFramePr>
        <p:xfrm>
          <a:off x="1450975" y="3706813"/>
          <a:ext cx="257968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8" name="Equation" r:id="rId19" imgW="1651000" imgH="254000" progId="Equation.DSMT4">
                  <p:embed/>
                </p:oleObj>
              </mc:Choice>
              <mc:Fallback>
                <p:oleObj name="Equation" r:id="rId19" imgW="1651000" imgH="2540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0975" y="3706813"/>
                        <a:ext cx="2579688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4" name="Object 26"/>
          <p:cNvGraphicFramePr>
            <a:graphicFrameLocks noChangeAspect="1"/>
          </p:cNvGraphicFramePr>
          <p:nvPr/>
        </p:nvGraphicFramePr>
        <p:xfrm>
          <a:off x="4148138" y="3730625"/>
          <a:ext cx="333533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9" name="Equation" r:id="rId21" imgW="2133600" imgH="203200" progId="Equation.DSMT4">
                  <p:embed/>
                </p:oleObj>
              </mc:Choice>
              <mc:Fallback>
                <p:oleObj name="Equation" r:id="rId21" imgW="2133600" imgH="2032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8138" y="3730625"/>
                        <a:ext cx="3335337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5" name="Object 27"/>
          <p:cNvGraphicFramePr>
            <a:graphicFrameLocks noChangeAspect="1"/>
          </p:cNvGraphicFramePr>
          <p:nvPr/>
        </p:nvGraphicFramePr>
        <p:xfrm>
          <a:off x="7621588" y="3697288"/>
          <a:ext cx="103346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0" name="Equation" r:id="rId23" imgW="660113" imgH="203112" progId="Equation.DSMT4">
                  <p:embed/>
                </p:oleObj>
              </mc:Choice>
              <mc:Fallback>
                <p:oleObj name="Equation" r:id="rId23" imgW="660113" imgH="203112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1588" y="3697288"/>
                        <a:ext cx="103346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6" name="Text Box 28"/>
          <p:cNvSpPr txBox="1">
            <a:spLocks noChangeArrowheads="1"/>
          </p:cNvSpPr>
          <p:nvPr/>
        </p:nvSpPr>
        <p:spPr bwMode="auto">
          <a:xfrm>
            <a:off x="677863" y="452596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accent2"/>
                </a:solidFill>
              </a:rPr>
              <a:t>c)</a:t>
            </a:r>
          </a:p>
        </p:txBody>
      </p:sp>
      <p:graphicFrame>
        <p:nvGraphicFramePr>
          <p:cNvPr id="53277" name="Object 29"/>
          <p:cNvGraphicFramePr>
            <a:graphicFrameLocks noChangeAspect="1"/>
          </p:cNvGraphicFramePr>
          <p:nvPr/>
        </p:nvGraphicFramePr>
        <p:xfrm>
          <a:off x="1444625" y="4470400"/>
          <a:ext cx="166846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1" name="Equation" r:id="rId25" imgW="1091726" imgH="291973" progId="Equation.DSMT4">
                  <p:embed/>
                </p:oleObj>
              </mc:Choice>
              <mc:Fallback>
                <p:oleObj name="Equation" r:id="rId25" imgW="1091726" imgH="291973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4625" y="4470400"/>
                        <a:ext cx="1668463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8" name="Object 30"/>
          <p:cNvGraphicFramePr>
            <a:graphicFrameLocks noChangeAspect="1"/>
          </p:cNvGraphicFramePr>
          <p:nvPr/>
        </p:nvGraphicFramePr>
        <p:xfrm>
          <a:off x="3463925" y="4489450"/>
          <a:ext cx="291147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62" name="Equation" r:id="rId27" imgW="1904174" imgH="266584" progId="Equation.DSMT4">
                  <p:embed/>
                </p:oleObj>
              </mc:Choice>
              <mc:Fallback>
                <p:oleObj name="Equation" r:id="rId27" imgW="1904174" imgH="266584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3925" y="4489450"/>
                        <a:ext cx="2911475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3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3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3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3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1" grpId="0"/>
      <p:bldP spid="53272" grpId="0"/>
      <p:bldP spid="5327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8877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878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8851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2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8853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78854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9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288" y="49958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6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8857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8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8859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8860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61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78862" name="Picture 16" descr="1994-1%20Q%20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163" y="919163"/>
            <a:ext cx="2354262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63" name="Rectangle 17"/>
          <p:cNvSpPr>
            <a:spLocks noChangeArrowheads="1"/>
          </p:cNvSpPr>
          <p:nvPr/>
        </p:nvSpPr>
        <p:spPr bwMode="auto">
          <a:xfrm>
            <a:off x="295275" y="733425"/>
            <a:ext cx="533558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The diagram shows a point P with co-ordinates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(4, 2, 6) and two points S and T which lie on the x-axis. </a:t>
            </a:r>
          </a:p>
          <a:p>
            <a:pPr algn="l">
              <a:lnSpc>
                <a:spcPct val="16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If P is 7 units from S and 7 units from T,  </a:t>
            </a:r>
          </a:p>
          <a:p>
            <a:pPr algn="l">
              <a:lnSpc>
                <a:spcPct val="9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find the co-ordinates of S and T. </a:t>
            </a:r>
          </a:p>
        </p:txBody>
      </p:sp>
      <p:sp>
        <p:nvSpPr>
          <p:cNvPr id="71698" name="Text Box 18"/>
          <p:cNvSpPr txBox="1">
            <a:spLocks noChangeArrowheads="1"/>
          </p:cNvSpPr>
          <p:nvPr/>
        </p:nvSpPr>
        <p:spPr bwMode="auto">
          <a:xfrm>
            <a:off x="458788" y="2811463"/>
            <a:ext cx="21272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Use distance formula</a:t>
            </a:r>
          </a:p>
        </p:txBody>
      </p:sp>
      <p:graphicFrame>
        <p:nvGraphicFramePr>
          <p:cNvPr id="71699" name="Object 19"/>
          <p:cNvGraphicFramePr>
            <a:graphicFrameLocks noChangeAspect="1"/>
          </p:cNvGraphicFramePr>
          <p:nvPr/>
        </p:nvGraphicFramePr>
        <p:xfrm>
          <a:off x="2938463" y="2811463"/>
          <a:ext cx="91281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9" name="Equation" r:id="rId10" imgW="596641" imgH="203112" progId="Equation.DSMT4">
                  <p:embed/>
                </p:oleObj>
              </mc:Choice>
              <mc:Fallback>
                <p:oleObj name="Equation" r:id="rId10" imgW="596641" imgH="203112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8463" y="2811463"/>
                        <a:ext cx="91281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0" name="Object 20"/>
          <p:cNvGraphicFramePr>
            <a:graphicFrameLocks noChangeAspect="1"/>
          </p:cNvGraphicFramePr>
          <p:nvPr/>
        </p:nvGraphicFramePr>
        <p:xfrm>
          <a:off x="4157663" y="2797175"/>
          <a:ext cx="89376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0" name="Equation" r:id="rId12" imgW="583947" imgH="203112" progId="Equation.DSMT4">
                  <p:embed/>
                </p:oleObj>
              </mc:Choice>
              <mc:Fallback>
                <p:oleObj name="Equation" r:id="rId12" imgW="583947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7663" y="2797175"/>
                        <a:ext cx="89376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1" name="Object 21"/>
          <p:cNvGraphicFramePr>
            <a:graphicFrameLocks noChangeAspect="1"/>
          </p:cNvGraphicFramePr>
          <p:nvPr/>
        </p:nvGraphicFramePr>
        <p:xfrm>
          <a:off x="752475" y="3394075"/>
          <a:ext cx="2679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1" name="Equation" r:id="rId14" imgW="1752600" imgH="228600" progId="Equation.DSMT4">
                  <p:embed/>
                </p:oleObj>
              </mc:Choice>
              <mc:Fallback>
                <p:oleObj name="Equation" r:id="rId14" imgW="1752600" imgH="2286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" y="3394075"/>
                        <a:ext cx="2679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2" name="Object 22"/>
          <p:cNvGraphicFramePr>
            <a:graphicFrameLocks noChangeAspect="1"/>
          </p:cNvGraphicFramePr>
          <p:nvPr/>
        </p:nvGraphicFramePr>
        <p:xfrm>
          <a:off x="3932238" y="3365500"/>
          <a:ext cx="2039937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2" name="Equation" r:id="rId16" imgW="1333500" imgH="228600" progId="Equation.DSMT4">
                  <p:embed/>
                </p:oleObj>
              </mc:Choice>
              <mc:Fallback>
                <p:oleObj name="Equation" r:id="rId16" imgW="1333500" imgH="228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2238" y="3365500"/>
                        <a:ext cx="2039937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3" name="Object 23"/>
          <p:cNvGraphicFramePr>
            <a:graphicFrameLocks noChangeAspect="1"/>
          </p:cNvGraphicFramePr>
          <p:nvPr/>
        </p:nvGraphicFramePr>
        <p:xfrm>
          <a:off x="6530975" y="3365500"/>
          <a:ext cx="14573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3" name="Equation" r:id="rId18" imgW="952087" imgH="228501" progId="Equation.DSMT4">
                  <p:embed/>
                </p:oleObj>
              </mc:Choice>
              <mc:Fallback>
                <p:oleObj name="Equation" r:id="rId18" imgW="952087" imgH="228501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0975" y="3365500"/>
                        <a:ext cx="145732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4" name="Object 24"/>
          <p:cNvGraphicFramePr>
            <a:graphicFrameLocks noChangeAspect="1"/>
          </p:cNvGraphicFramePr>
          <p:nvPr/>
        </p:nvGraphicFramePr>
        <p:xfrm>
          <a:off x="854075" y="4083050"/>
          <a:ext cx="12239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4" name="Equation" r:id="rId20" imgW="799753" imgH="203112" progId="Equation.DSMT4">
                  <p:embed/>
                </p:oleObj>
              </mc:Choice>
              <mc:Fallback>
                <p:oleObj name="Equation" r:id="rId20" imgW="799753" imgH="203112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075" y="4083050"/>
                        <a:ext cx="122396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5" name="Object 25"/>
          <p:cNvGraphicFramePr>
            <a:graphicFrameLocks noChangeAspect="1"/>
          </p:cNvGraphicFramePr>
          <p:nvPr/>
        </p:nvGraphicFramePr>
        <p:xfrm>
          <a:off x="2643188" y="4040188"/>
          <a:ext cx="182721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5" name="Equation" r:id="rId22" imgW="1193800" imgH="203200" progId="Equation.DSMT4">
                  <p:embed/>
                </p:oleObj>
              </mc:Choice>
              <mc:Fallback>
                <p:oleObj name="Equation" r:id="rId22" imgW="1193800" imgH="2032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4040188"/>
                        <a:ext cx="1827212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6" name="Text Box 26"/>
          <p:cNvSpPr txBox="1">
            <a:spLocks noChangeArrowheads="1"/>
          </p:cNvSpPr>
          <p:nvPr/>
        </p:nvSpPr>
        <p:spPr bwMode="auto">
          <a:xfrm>
            <a:off x="547688" y="4486275"/>
            <a:ext cx="6330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3300"/>
                </a:solidFill>
              </a:rPr>
              <a:t>hence there are </a:t>
            </a:r>
            <a:r>
              <a:rPr lang="en-GB" sz="2000">
                <a:solidFill>
                  <a:schemeClr val="accent2"/>
                </a:solidFill>
              </a:rPr>
              <a:t>2 points</a:t>
            </a:r>
            <a:r>
              <a:rPr lang="en-GB" sz="2000">
                <a:solidFill>
                  <a:srgbClr val="FF3300"/>
                </a:solidFill>
              </a:rPr>
              <a:t> on the x axis that are 7 units from P </a:t>
            </a:r>
          </a:p>
        </p:txBody>
      </p:sp>
      <p:graphicFrame>
        <p:nvGraphicFramePr>
          <p:cNvPr id="71707" name="Object 27"/>
          <p:cNvGraphicFramePr>
            <a:graphicFrameLocks noChangeAspect="1"/>
          </p:cNvGraphicFramePr>
          <p:nvPr/>
        </p:nvGraphicFramePr>
        <p:xfrm>
          <a:off x="2424113" y="5100638"/>
          <a:ext cx="11398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6" name="Equation" r:id="rId24" imgW="558558" imgH="203112" progId="Equation.DSMT4">
                  <p:embed/>
                </p:oleObj>
              </mc:Choice>
              <mc:Fallback>
                <p:oleObj name="Equation" r:id="rId24" imgW="558558" imgH="203112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3" y="5100638"/>
                        <a:ext cx="11398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8" name="Object 28"/>
          <p:cNvGraphicFramePr>
            <a:graphicFrameLocks noChangeAspect="1"/>
          </p:cNvGraphicFramePr>
          <p:nvPr/>
        </p:nvGraphicFramePr>
        <p:xfrm>
          <a:off x="5021263" y="5072063"/>
          <a:ext cx="12176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87" name="Equation" r:id="rId26" imgW="596641" imgH="203112" progId="Equation.DSMT4">
                  <p:embed/>
                </p:oleObj>
              </mc:Choice>
              <mc:Fallback>
                <p:oleObj name="Equation" r:id="rId26" imgW="596641" imgH="20311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1263" y="5072063"/>
                        <a:ext cx="12176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9" name="Text Box 29"/>
          <p:cNvSpPr txBox="1">
            <a:spLocks noChangeArrowheads="1"/>
          </p:cNvSpPr>
          <p:nvPr/>
        </p:nvSpPr>
        <p:spPr bwMode="auto">
          <a:xfrm>
            <a:off x="7064375" y="4494213"/>
            <a:ext cx="166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3300"/>
                </a:solidFill>
              </a:rPr>
              <a:t>i.e.    S  and  T</a:t>
            </a:r>
          </a:p>
        </p:txBody>
      </p:sp>
      <p:sp>
        <p:nvSpPr>
          <p:cNvPr id="71710" name="Text Box 30"/>
          <p:cNvSpPr txBox="1">
            <a:spLocks noChangeArrowheads="1"/>
          </p:cNvSpPr>
          <p:nvPr/>
        </p:nvSpPr>
        <p:spPr bwMode="auto">
          <a:xfrm>
            <a:off x="3944938" y="5051425"/>
            <a:ext cx="550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3300"/>
                </a:solidFill>
              </a:rPr>
              <a:t>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1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7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7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8" grpId="0" animBg="1"/>
      <p:bldP spid="71706" grpId="0"/>
      <p:bldP spid="71709" grpId="0"/>
      <p:bldP spid="71710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8"/>
          <p:cNvSpPr>
            <a:spLocks noChangeArrowheads="1"/>
          </p:cNvSpPr>
          <p:nvPr/>
        </p:nvSpPr>
        <p:spPr bwMode="auto">
          <a:xfrm>
            <a:off x="365125" y="882650"/>
            <a:ext cx="4229100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The position vectors of the points P and Q are  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 b="1" i="1">
                <a:cs typeface="Times New Roman" pitchFamily="18" charset="0"/>
              </a:rPr>
              <a:t>p</a:t>
            </a:r>
            <a:r>
              <a:rPr lang="en-GB" sz="1800">
                <a:cs typeface="Times New Roman" pitchFamily="18" charset="0"/>
              </a:rPr>
              <a:t> = –</a:t>
            </a:r>
            <a:r>
              <a:rPr lang="en-GB" sz="1800" b="1" i="1">
                <a:cs typeface="Times New Roman" pitchFamily="18" charset="0"/>
              </a:rPr>
              <a:t>i</a:t>
            </a:r>
            <a:r>
              <a:rPr lang="en-GB" sz="1800">
                <a:cs typeface="Times New Roman" pitchFamily="18" charset="0"/>
              </a:rPr>
              <a:t> +3</a:t>
            </a:r>
            <a:r>
              <a:rPr lang="en-GB" sz="1800" b="1" i="1">
                <a:cs typeface="Times New Roman" pitchFamily="18" charset="0"/>
              </a:rPr>
              <a:t>j</a:t>
            </a:r>
            <a:r>
              <a:rPr lang="en-GB" sz="1800">
                <a:cs typeface="Times New Roman" pitchFamily="18" charset="0"/>
              </a:rPr>
              <a:t>+4</a:t>
            </a:r>
            <a:r>
              <a:rPr lang="en-GB" sz="1800" b="1" i="1">
                <a:cs typeface="Times New Roman" pitchFamily="18" charset="0"/>
              </a:rPr>
              <a:t>k</a:t>
            </a:r>
            <a:r>
              <a:rPr lang="en-GB" sz="1800">
                <a:cs typeface="Times New Roman" pitchFamily="18" charset="0"/>
              </a:rPr>
              <a:t>  and  </a:t>
            </a:r>
            <a:r>
              <a:rPr lang="en-GB" sz="1800" b="1" i="1">
                <a:cs typeface="Times New Roman" pitchFamily="18" charset="0"/>
              </a:rPr>
              <a:t>q</a:t>
            </a:r>
            <a:r>
              <a:rPr lang="en-GB" sz="1800">
                <a:cs typeface="Times New Roman" pitchFamily="18" charset="0"/>
              </a:rPr>
              <a:t> = 7</a:t>
            </a:r>
            <a:r>
              <a:rPr lang="en-GB" sz="1800" b="1" i="1">
                <a:cs typeface="Times New Roman" pitchFamily="18" charset="0"/>
              </a:rPr>
              <a:t> i</a:t>
            </a:r>
            <a:r>
              <a:rPr lang="en-GB" sz="1800">
                <a:cs typeface="Times New Roman" pitchFamily="18" charset="0"/>
              </a:rPr>
              <a:t> – </a:t>
            </a:r>
            <a:r>
              <a:rPr lang="en-GB" sz="1800" b="1" i="1">
                <a:cs typeface="Times New Roman" pitchFamily="18" charset="0"/>
              </a:rPr>
              <a:t>j</a:t>
            </a:r>
            <a:r>
              <a:rPr lang="en-GB" sz="1800">
                <a:cs typeface="Times New Roman" pitchFamily="18" charset="0"/>
              </a:rPr>
              <a:t> + 5</a:t>
            </a:r>
            <a:r>
              <a:rPr lang="en-GB" sz="1800" b="1" i="1">
                <a:cs typeface="Times New Roman" pitchFamily="18" charset="0"/>
              </a:rPr>
              <a:t> k </a:t>
            </a:r>
            <a:r>
              <a:rPr lang="en-GB" sz="1800">
                <a:cs typeface="Times New Roman" pitchFamily="18" charset="0"/>
              </a:rPr>
              <a:t>respectively.</a:t>
            </a:r>
            <a:endParaRPr lang="en-GB" sz="1800"/>
          </a:p>
          <a:p>
            <a:pPr algn="l">
              <a:lnSpc>
                <a:spcPct val="130000"/>
              </a:lnSpc>
              <a:spcBef>
                <a:spcPct val="3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a)   Express           in component form.</a:t>
            </a:r>
          </a:p>
          <a:p>
            <a:pPr algn="l">
              <a:spcBef>
                <a:spcPct val="3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b)   Find the length of PQ. </a:t>
            </a:r>
          </a:p>
        </p:txBody>
      </p:sp>
      <p:grpSp>
        <p:nvGrpSpPr>
          <p:cNvPr id="79875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9898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899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79876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77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79878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79879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963" y="49815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1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79882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3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79884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79885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6" name="Picture 15" descr="1997-1%20Q%20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0" y="882650"/>
            <a:ext cx="2293938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9887" name="Object 16"/>
          <p:cNvGraphicFramePr>
            <a:graphicFrameLocks noChangeAspect="1"/>
          </p:cNvGraphicFramePr>
          <p:nvPr/>
        </p:nvGraphicFramePr>
        <p:xfrm>
          <a:off x="1501775" y="1774825"/>
          <a:ext cx="376238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0" name="Equation" r:id="rId10" imgW="253890" imgH="241195" progId="Equation.DSMT4">
                  <p:embed/>
                </p:oleObj>
              </mc:Choice>
              <mc:Fallback>
                <p:oleObj name="Equation" r:id="rId10" imgW="253890" imgH="241195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1775" y="1774825"/>
                        <a:ext cx="376238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1" name="Object 21"/>
          <p:cNvGraphicFramePr>
            <a:graphicFrameLocks noChangeAspect="1"/>
          </p:cNvGraphicFramePr>
          <p:nvPr/>
        </p:nvGraphicFramePr>
        <p:xfrm>
          <a:off x="1006475" y="3186113"/>
          <a:ext cx="1370013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1" name="Equation" r:id="rId12" imgW="698500" imgH="241300" progId="Equation.DSMT4">
                  <p:embed/>
                </p:oleObj>
              </mc:Choice>
              <mc:Fallback>
                <p:oleObj name="Equation" r:id="rId12" imgW="698500" imgH="2413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3186113"/>
                        <a:ext cx="1370013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2" name="Object 22"/>
          <p:cNvGraphicFramePr>
            <a:graphicFrameLocks noChangeAspect="1"/>
          </p:cNvGraphicFramePr>
          <p:nvPr/>
        </p:nvGraphicFramePr>
        <p:xfrm>
          <a:off x="2646363" y="2917825"/>
          <a:ext cx="2317750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2" name="Equation" r:id="rId14" imgW="1180588" imgH="558558" progId="Equation.DSMT4">
                  <p:embed/>
                </p:oleObj>
              </mc:Choice>
              <mc:Fallback>
                <p:oleObj name="Equation" r:id="rId14" imgW="1180588" imgH="558558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6363" y="2917825"/>
                        <a:ext cx="2317750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3" name="Text Box 23"/>
          <p:cNvSpPr txBox="1">
            <a:spLocks noChangeArrowheads="1"/>
          </p:cNvSpPr>
          <p:nvPr/>
        </p:nvSpPr>
        <p:spPr bwMode="auto">
          <a:xfrm>
            <a:off x="431800" y="322262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56344" name="Object 24"/>
          <p:cNvGraphicFramePr>
            <a:graphicFrameLocks noChangeAspect="1"/>
          </p:cNvGraphicFramePr>
          <p:nvPr/>
        </p:nvGraphicFramePr>
        <p:xfrm>
          <a:off x="5110163" y="2917825"/>
          <a:ext cx="1693862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3" name="Equation" r:id="rId16" imgW="863225" imgH="558558" progId="Equation.DSMT4">
                  <p:embed/>
                </p:oleObj>
              </mc:Choice>
              <mc:Fallback>
                <p:oleObj name="Equation" r:id="rId16" imgW="863225" imgH="558558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0163" y="2917825"/>
                        <a:ext cx="1693862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5" name="Object 25"/>
          <p:cNvGraphicFramePr>
            <a:graphicFrameLocks noChangeAspect="1"/>
          </p:cNvGraphicFramePr>
          <p:nvPr/>
        </p:nvGraphicFramePr>
        <p:xfrm>
          <a:off x="6883400" y="3249613"/>
          <a:ext cx="17462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4" name="Equation" r:id="rId18" imgW="888614" imgH="203112" progId="Equation.DSMT4">
                  <p:embed/>
                </p:oleObj>
              </mc:Choice>
              <mc:Fallback>
                <p:oleObj name="Equation" r:id="rId18" imgW="888614" imgH="203112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400" y="3249613"/>
                        <a:ext cx="174625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6" name="Object 26"/>
          <p:cNvGraphicFramePr>
            <a:graphicFrameLocks noChangeAspect="1"/>
          </p:cNvGraphicFramePr>
          <p:nvPr/>
        </p:nvGraphicFramePr>
        <p:xfrm>
          <a:off x="1065213" y="4291013"/>
          <a:ext cx="2789237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5" name="Equation" r:id="rId20" imgW="1421783" imgH="317362" progId="Equation.DSMT4">
                  <p:embed/>
                </p:oleObj>
              </mc:Choice>
              <mc:Fallback>
                <p:oleObj name="Equation" r:id="rId20" imgW="1421783" imgH="317362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4291013"/>
                        <a:ext cx="2789237" cy="62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7" name="Text Box 27"/>
          <p:cNvSpPr txBox="1">
            <a:spLocks noChangeArrowheads="1"/>
          </p:cNvSpPr>
          <p:nvPr/>
        </p:nvSpPr>
        <p:spPr bwMode="auto">
          <a:xfrm>
            <a:off x="431800" y="4402138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56348" name="Object 28"/>
          <p:cNvGraphicFramePr>
            <a:graphicFrameLocks noChangeAspect="1"/>
          </p:cNvGraphicFramePr>
          <p:nvPr/>
        </p:nvGraphicFramePr>
        <p:xfrm>
          <a:off x="4067175" y="4378325"/>
          <a:ext cx="1743075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6" name="Equation" r:id="rId22" imgW="889000" imgH="228600" progId="Equation.DSMT4">
                  <p:embed/>
                </p:oleObj>
              </mc:Choice>
              <mc:Fallback>
                <p:oleObj name="Equation" r:id="rId22" imgW="889000" imgH="2286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4378325"/>
                        <a:ext cx="1743075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9" name="Object 29"/>
          <p:cNvGraphicFramePr>
            <a:graphicFrameLocks noChangeAspect="1"/>
          </p:cNvGraphicFramePr>
          <p:nvPr/>
        </p:nvGraphicFramePr>
        <p:xfrm>
          <a:off x="6067425" y="4378325"/>
          <a:ext cx="822325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7" name="Equation" r:id="rId24" imgW="419100" imgH="228600" progId="Equation.DSMT4">
                  <p:embed/>
                </p:oleObj>
              </mc:Choice>
              <mc:Fallback>
                <p:oleObj name="Equation" r:id="rId24" imgW="419100" imgH="2286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7425" y="4378325"/>
                        <a:ext cx="822325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50" name="Object 30"/>
          <p:cNvGraphicFramePr>
            <a:graphicFrameLocks noChangeAspect="1"/>
          </p:cNvGraphicFramePr>
          <p:nvPr/>
        </p:nvGraphicFramePr>
        <p:xfrm>
          <a:off x="7169150" y="4427538"/>
          <a:ext cx="473075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8" name="Equation" r:id="rId26" imgW="241091" imgH="177646" progId="Equation.DSMT4">
                  <p:embed/>
                </p:oleObj>
              </mc:Choice>
              <mc:Fallback>
                <p:oleObj name="Equation" r:id="rId26" imgW="241091" imgH="177646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9150" y="4427538"/>
                        <a:ext cx="473075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6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6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43" grpId="0"/>
      <p:bldP spid="56347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0941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942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0899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0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0901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0902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3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513" y="503872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4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0905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6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0907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0908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9" name="Rectangle 15"/>
          <p:cNvSpPr>
            <a:spLocks noChangeArrowheads="1"/>
          </p:cNvSpPr>
          <p:nvPr/>
        </p:nvSpPr>
        <p:spPr bwMode="auto">
          <a:xfrm>
            <a:off x="361950" y="684213"/>
            <a:ext cx="43862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PQR is an equilateral triangle of side 2 units. </a:t>
            </a:r>
          </a:p>
          <a:p>
            <a:pPr algn="l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endParaRPr lang="en-GB" sz="2000"/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Evaluate  </a:t>
            </a:r>
            <a:r>
              <a:rPr lang="en-GB" sz="2000" b="1" i="1"/>
              <a:t>a.</a:t>
            </a:r>
            <a:r>
              <a:rPr lang="en-GB" sz="2000"/>
              <a:t>(</a:t>
            </a:r>
            <a:r>
              <a:rPr lang="en-GB" sz="2000" b="1" i="1"/>
              <a:t>b</a:t>
            </a:r>
            <a:r>
              <a:rPr lang="en-GB" sz="2000"/>
              <a:t> + </a:t>
            </a:r>
            <a:r>
              <a:rPr lang="en-GB" sz="2000" b="1" i="1"/>
              <a:t>c</a:t>
            </a:r>
            <a:r>
              <a:rPr lang="en-GB" sz="2000"/>
              <a:t>) and hence identify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two vectors which are perpendicular. </a:t>
            </a:r>
          </a:p>
        </p:txBody>
      </p:sp>
      <p:graphicFrame>
        <p:nvGraphicFramePr>
          <p:cNvPr id="80910" name="Object 16"/>
          <p:cNvGraphicFramePr>
            <a:graphicFrameLocks noChangeAspect="1"/>
          </p:cNvGraphicFramePr>
          <p:nvPr/>
        </p:nvGraphicFramePr>
        <p:xfrm>
          <a:off x="436563" y="1308100"/>
          <a:ext cx="318135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3" name="Equation" r:id="rId9" imgW="1968500" imgH="241300" progId="Equation.DSMT4">
                  <p:embed/>
                </p:oleObj>
              </mc:Choice>
              <mc:Fallback>
                <p:oleObj name="Equation" r:id="rId9" imgW="1968500" imgH="2413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563" y="1308100"/>
                        <a:ext cx="3181350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3" name="Object 19"/>
          <p:cNvGraphicFramePr>
            <a:graphicFrameLocks noChangeAspect="1"/>
          </p:cNvGraphicFramePr>
          <p:nvPr/>
        </p:nvGraphicFramePr>
        <p:xfrm>
          <a:off x="498475" y="2593975"/>
          <a:ext cx="2735263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4" name="Equation" r:id="rId11" imgW="1282700" imgH="203200" progId="Equation.DSMT4">
                  <p:embed/>
                </p:oleObj>
              </mc:Choice>
              <mc:Fallback>
                <p:oleObj name="Equation" r:id="rId11" imgW="1282700" imgH="203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" y="2593975"/>
                        <a:ext cx="2735263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4" name="Object 20"/>
          <p:cNvGraphicFramePr>
            <a:graphicFrameLocks noChangeAspect="1"/>
          </p:cNvGraphicFramePr>
          <p:nvPr/>
        </p:nvGraphicFramePr>
        <p:xfrm>
          <a:off x="461963" y="3217863"/>
          <a:ext cx="2573337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5" name="Equation" r:id="rId13" imgW="1205977" imgH="253890" progId="Equation.DSMT4">
                  <p:embed/>
                </p:oleObj>
              </mc:Choice>
              <mc:Fallback>
                <p:oleObj name="Equation" r:id="rId13" imgW="1205977" imgH="25389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963" y="3217863"/>
                        <a:ext cx="2573337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5" name="Object 21"/>
          <p:cNvGraphicFramePr>
            <a:graphicFrameLocks noChangeAspect="1"/>
          </p:cNvGraphicFramePr>
          <p:nvPr/>
        </p:nvGraphicFramePr>
        <p:xfrm>
          <a:off x="3228975" y="3103563"/>
          <a:ext cx="2600325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6" name="Equation" r:id="rId15" imgW="1218671" imgH="317362" progId="Equation.DSMT4">
                  <p:embed/>
                </p:oleObj>
              </mc:Choice>
              <mc:Fallback>
                <p:oleObj name="Equation" r:id="rId15" imgW="1218671" imgH="317362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8975" y="3103563"/>
                        <a:ext cx="2600325" cy="677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6" name="Object 22"/>
          <p:cNvGraphicFramePr>
            <a:graphicFrameLocks noChangeAspect="1"/>
          </p:cNvGraphicFramePr>
          <p:nvPr/>
        </p:nvGraphicFramePr>
        <p:xfrm>
          <a:off x="6326188" y="3225800"/>
          <a:ext cx="1733550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7" name="Equation" r:id="rId17" imgW="812447" imgH="203112" progId="Equation.DSMT4">
                  <p:embed/>
                </p:oleObj>
              </mc:Choice>
              <mc:Fallback>
                <p:oleObj name="Equation" r:id="rId17" imgW="812447" imgH="203112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188" y="3225800"/>
                        <a:ext cx="1733550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7" name="Text Box 23"/>
          <p:cNvSpPr txBox="1">
            <a:spLocks noChangeArrowheads="1"/>
          </p:cNvSpPr>
          <p:nvPr/>
        </p:nvSpPr>
        <p:spPr bwMode="auto">
          <a:xfrm>
            <a:off x="5002213" y="1873250"/>
            <a:ext cx="1071562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Diagram</a:t>
            </a:r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6232525" y="808038"/>
            <a:ext cx="2214563" cy="2190750"/>
            <a:chOff x="3926" y="509"/>
            <a:chExt cx="1395" cy="1380"/>
          </a:xfrm>
        </p:grpSpPr>
        <p:grpSp>
          <p:nvGrpSpPr>
            <p:cNvPr id="80927" name="Group 34"/>
            <p:cNvGrpSpPr>
              <a:grpSpLocks/>
            </p:cNvGrpSpPr>
            <p:nvPr/>
          </p:nvGrpSpPr>
          <p:grpSpPr bwMode="auto">
            <a:xfrm>
              <a:off x="3926" y="509"/>
              <a:ext cx="1395" cy="1232"/>
              <a:chOff x="3926" y="509"/>
              <a:chExt cx="1395" cy="1232"/>
            </a:xfrm>
          </p:grpSpPr>
          <p:sp>
            <p:nvSpPr>
              <p:cNvPr id="80931" name="AutoShape 24"/>
              <p:cNvSpPr>
                <a:spLocks noChangeArrowheads="1"/>
              </p:cNvSpPr>
              <p:nvPr/>
            </p:nvSpPr>
            <p:spPr bwMode="auto">
              <a:xfrm>
                <a:off x="4069" y="713"/>
                <a:ext cx="1107" cy="915"/>
              </a:xfrm>
              <a:prstGeom prst="triangle">
                <a:avLst>
                  <a:gd name="adj" fmla="val 50000"/>
                </a:avLst>
              </a:prstGeom>
              <a:noFill/>
              <a:ln w="28575">
                <a:solidFill>
                  <a:srgbClr val="FF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932" name="Text Box 25"/>
              <p:cNvSpPr txBox="1">
                <a:spLocks noChangeArrowheads="1"/>
              </p:cNvSpPr>
              <p:nvPr/>
            </p:nvSpPr>
            <p:spPr bwMode="auto">
              <a:xfrm>
                <a:off x="4578" y="509"/>
                <a:ext cx="8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P</a:t>
                </a:r>
              </a:p>
            </p:txBody>
          </p:sp>
          <p:sp>
            <p:nvSpPr>
              <p:cNvPr id="80933" name="Text Box 26"/>
              <p:cNvSpPr txBox="1">
                <a:spLocks noChangeArrowheads="1"/>
              </p:cNvSpPr>
              <p:nvPr/>
            </p:nvSpPr>
            <p:spPr bwMode="auto">
              <a:xfrm>
                <a:off x="5217" y="1568"/>
                <a:ext cx="104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R</a:t>
                </a:r>
              </a:p>
            </p:txBody>
          </p:sp>
          <p:sp>
            <p:nvSpPr>
              <p:cNvPr id="80934" name="Text Box 27"/>
              <p:cNvSpPr txBox="1">
                <a:spLocks noChangeArrowheads="1"/>
              </p:cNvSpPr>
              <p:nvPr/>
            </p:nvSpPr>
            <p:spPr bwMode="auto">
              <a:xfrm>
                <a:off x="3926" y="1540"/>
                <a:ext cx="11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Q</a:t>
                </a:r>
              </a:p>
            </p:txBody>
          </p:sp>
          <p:sp>
            <p:nvSpPr>
              <p:cNvPr id="80935" name="Line 28"/>
              <p:cNvSpPr>
                <a:spLocks noChangeShapeType="1"/>
              </p:cNvSpPr>
              <p:nvPr/>
            </p:nvSpPr>
            <p:spPr bwMode="auto">
              <a:xfrm flipH="1">
                <a:off x="4315" y="749"/>
                <a:ext cx="284" cy="47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36" name="Line 29"/>
              <p:cNvSpPr>
                <a:spLocks noChangeShapeType="1"/>
              </p:cNvSpPr>
              <p:nvPr/>
            </p:nvSpPr>
            <p:spPr bwMode="auto">
              <a:xfrm>
                <a:off x="4634" y="739"/>
                <a:ext cx="292" cy="485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37" name="Line 30"/>
              <p:cNvSpPr>
                <a:spLocks noChangeShapeType="1"/>
              </p:cNvSpPr>
              <p:nvPr/>
            </p:nvSpPr>
            <p:spPr bwMode="auto">
              <a:xfrm>
                <a:off x="4068" y="1635"/>
                <a:ext cx="575" cy="1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938" name="Text Box 31"/>
              <p:cNvSpPr txBox="1">
                <a:spLocks noChangeArrowheads="1"/>
              </p:cNvSpPr>
              <p:nvPr/>
            </p:nvSpPr>
            <p:spPr bwMode="auto">
              <a:xfrm>
                <a:off x="4225" y="1429"/>
                <a:ext cx="20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60°</a:t>
                </a:r>
              </a:p>
            </p:txBody>
          </p:sp>
          <p:sp>
            <p:nvSpPr>
              <p:cNvPr id="80939" name="Text Box 32"/>
              <p:cNvSpPr txBox="1">
                <a:spLocks noChangeArrowheads="1"/>
              </p:cNvSpPr>
              <p:nvPr/>
            </p:nvSpPr>
            <p:spPr bwMode="auto">
              <a:xfrm>
                <a:off x="4830" y="1429"/>
                <a:ext cx="20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60°</a:t>
                </a:r>
              </a:p>
            </p:txBody>
          </p:sp>
          <p:sp>
            <p:nvSpPr>
              <p:cNvPr id="80940" name="Text Box 33"/>
              <p:cNvSpPr txBox="1">
                <a:spLocks noChangeArrowheads="1"/>
              </p:cNvSpPr>
              <p:nvPr/>
            </p:nvSpPr>
            <p:spPr bwMode="auto">
              <a:xfrm>
                <a:off x="4516" y="878"/>
                <a:ext cx="20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itchFamily="34" charset="0"/>
                  </a:defRPr>
                </a:lvl9pPr>
              </a:lstStyle>
              <a:p>
                <a:pPr eaLnBrk="1" hangingPunct="1"/>
                <a:r>
                  <a:rPr lang="en-GB" sz="1800" b="1">
                    <a:solidFill>
                      <a:srgbClr val="FF3300"/>
                    </a:solidFill>
                  </a:rPr>
                  <a:t>60°</a:t>
                </a:r>
              </a:p>
            </p:txBody>
          </p:sp>
        </p:grpSp>
        <p:sp>
          <p:nvSpPr>
            <p:cNvPr id="80928" name="Text Box 35"/>
            <p:cNvSpPr txBox="1">
              <a:spLocks noChangeArrowheads="1"/>
            </p:cNvSpPr>
            <p:nvPr/>
          </p:nvSpPr>
          <p:spPr bwMode="auto">
            <a:xfrm>
              <a:off x="4188" y="967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 b="1" i="1">
                  <a:solidFill>
                    <a:srgbClr val="FF3300"/>
                  </a:solidFill>
                </a:rPr>
                <a:t>a</a:t>
              </a:r>
            </a:p>
          </p:txBody>
        </p:sp>
        <p:sp>
          <p:nvSpPr>
            <p:cNvPr id="80929" name="Text Box 36"/>
            <p:cNvSpPr txBox="1">
              <a:spLocks noChangeArrowheads="1"/>
            </p:cNvSpPr>
            <p:nvPr/>
          </p:nvSpPr>
          <p:spPr bwMode="auto">
            <a:xfrm>
              <a:off x="4967" y="967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 b="1" i="1">
                  <a:solidFill>
                    <a:srgbClr val="FF3300"/>
                  </a:solidFill>
                </a:rPr>
                <a:t>b</a:t>
              </a:r>
            </a:p>
          </p:txBody>
        </p:sp>
        <p:sp>
          <p:nvSpPr>
            <p:cNvPr id="80930" name="Text Box 37"/>
            <p:cNvSpPr txBox="1">
              <a:spLocks noChangeArrowheads="1"/>
            </p:cNvSpPr>
            <p:nvPr/>
          </p:nvSpPr>
          <p:spPr bwMode="auto">
            <a:xfrm>
              <a:off x="4589" y="1697"/>
              <a:ext cx="7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 b="1" i="1">
                  <a:solidFill>
                    <a:srgbClr val="FF3300"/>
                  </a:solidFill>
                </a:rPr>
                <a:t>c</a:t>
              </a:r>
            </a:p>
          </p:txBody>
        </p:sp>
      </p:grpSp>
      <p:sp>
        <p:nvSpPr>
          <p:cNvPr id="57382" name="Text Box 38"/>
          <p:cNvSpPr txBox="1">
            <a:spLocks noChangeArrowheads="1"/>
          </p:cNvSpPr>
          <p:nvPr/>
        </p:nvSpPr>
        <p:spPr bwMode="auto">
          <a:xfrm>
            <a:off x="487363" y="3860800"/>
            <a:ext cx="6900862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NB for  </a:t>
            </a:r>
            <a:r>
              <a:rPr lang="en-GB" sz="2000" b="1" i="1"/>
              <a:t>a.c</a:t>
            </a:r>
            <a:r>
              <a:rPr lang="en-GB" sz="1800"/>
              <a:t>  vectors must point OUT of the vertex   ( so angle is 120° ) </a:t>
            </a:r>
          </a:p>
        </p:txBody>
      </p:sp>
      <p:graphicFrame>
        <p:nvGraphicFramePr>
          <p:cNvPr id="57383" name="Object 39"/>
          <p:cNvGraphicFramePr>
            <a:graphicFrameLocks noChangeAspect="1"/>
          </p:cNvGraphicFramePr>
          <p:nvPr/>
        </p:nvGraphicFramePr>
        <p:xfrm>
          <a:off x="482600" y="4435475"/>
          <a:ext cx="268128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8" name="Equation" r:id="rId19" imgW="1256755" imgH="253890" progId="Equation.DSMT4">
                  <p:embed/>
                </p:oleObj>
              </mc:Choice>
              <mc:Fallback>
                <p:oleObj name="Equation" r:id="rId19" imgW="1256755" imgH="25389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" y="4435475"/>
                        <a:ext cx="2681288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84" name="Object 40"/>
          <p:cNvGraphicFramePr>
            <a:graphicFrameLocks noChangeAspect="1"/>
          </p:cNvGraphicFramePr>
          <p:nvPr/>
        </p:nvGraphicFramePr>
        <p:xfrm>
          <a:off x="3141663" y="4322763"/>
          <a:ext cx="295116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9" name="Equation" r:id="rId21" imgW="1384300" imgH="330200" progId="Equation.DSMT4">
                  <p:embed/>
                </p:oleObj>
              </mc:Choice>
              <mc:Fallback>
                <p:oleObj name="Equation" r:id="rId21" imgW="1384300" imgH="330200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1663" y="4322763"/>
                        <a:ext cx="2951162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85" name="Object 41"/>
          <p:cNvGraphicFramePr>
            <a:graphicFrameLocks noChangeAspect="1"/>
          </p:cNvGraphicFramePr>
          <p:nvPr/>
        </p:nvGraphicFramePr>
        <p:xfrm>
          <a:off x="6264275" y="4449763"/>
          <a:ext cx="1976438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50" name="Equation" r:id="rId23" imgW="926698" imgH="203112" progId="Equation.DSMT4">
                  <p:embed/>
                </p:oleObj>
              </mc:Choice>
              <mc:Fallback>
                <p:oleObj name="Equation" r:id="rId23" imgW="926698" imgH="203112" progId="Equation.DSMT4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4275" y="4449763"/>
                        <a:ext cx="1976438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86" name="Text Box 42"/>
          <p:cNvSpPr txBox="1">
            <a:spLocks noChangeArrowheads="1"/>
          </p:cNvSpPr>
          <p:nvPr/>
        </p:nvSpPr>
        <p:spPr bwMode="auto">
          <a:xfrm>
            <a:off x="588963" y="5141913"/>
            <a:ext cx="83343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Hence</a:t>
            </a:r>
          </a:p>
        </p:txBody>
      </p:sp>
      <p:graphicFrame>
        <p:nvGraphicFramePr>
          <p:cNvPr id="57387" name="Object 43"/>
          <p:cNvGraphicFramePr>
            <a:graphicFrameLocks noChangeAspect="1"/>
          </p:cNvGraphicFramePr>
          <p:nvPr/>
        </p:nvGraphicFramePr>
        <p:xfrm>
          <a:off x="1722438" y="5103813"/>
          <a:ext cx="1677987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51" name="Equation" r:id="rId25" imgW="787058" imgH="203112" progId="Equation.DSMT4">
                  <p:embed/>
                </p:oleObj>
              </mc:Choice>
              <mc:Fallback>
                <p:oleObj name="Equation" r:id="rId25" imgW="787058" imgH="203112" progId="Equation.DSMT4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438" y="5103813"/>
                        <a:ext cx="1677987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89" name="Text Box 45"/>
          <p:cNvSpPr txBox="1">
            <a:spLocks noChangeArrowheads="1"/>
          </p:cNvSpPr>
          <p:nvPr/>
        </p:nvSpPr>
        <p:spPr bwMode="auto">
          <a:xfrm>
            <a:off x="3632200" y="5078413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so,  </a:t>
            </a:r>
            <a:r>
              <a:rPr lang="en-GB" b="1" i="1">
                <a:solidFill>
                  <a:schemeClr val="accent2"/>
                </a:solidFill>
              </a:rPr>
              <a:t>a</a:t>
            </a:r>
            <a:r>
              <a:rPr lang="en-GB" sz="2000">
                <a:solidFill>
                  <a:schemeClr val="accent2"/>
                </a:solidFill>
              </a:rPr>
              <a:t>  is perpendicular to  </a:t>
            </a:r>
            <a:r>
              <a:rPr lang="en-GB" b="1" i="1">
                <a:solidFill>
                  <a:schemeClr val="accent2"/>
                </a:solidFill>
              </a:rPr>
              <a:t>b + c</a:t>
            </a:r>
          </a:p>
        </p:txBody>
      </p:sp>
      <p:grpSp>
        <p:nvGrpSpPr>
          <p:cNvPr id="80924" name="Group 49"/>
          <p:cNvGrpSpPr>
            <a:grpSpLocks/>
          </p:cNvGrpSpPr>
          <p:nvPr/>
        </p:nvGrpSpPr>
        <p:grpSpPr bwMode="auto">
          <a:xfrm>
            <a:off x="2222500" y="5751513"/>
            <a:ext cx="1416050" cy="949325"/>
            <a:chOff x="1400" y="3623"/>
            <a:chExt cx="892" cy="598"/>
          </a:xfrm>
        </p:grpSpPr>
        <p:pic>
          <p:nvPicPr>
            <p:cNvPr id="80925" name="Picture 47" descr="Round-button-blue">
              <a:hlinkClick r:id="rId27" action="ppaction://hlinksldjump" highlightClick="1">
                <a:snd r:embed="rId28" name="MagicStars.wav"/>
              </a:hlinkClick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8" y="3623"/>
              <a:ext cx="256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926" name="Text Box 48"/>
            <p:cNvSpPr txBox="1">
              <a:spLocks noChangeArrowheads="1"/>
            </p:cNvSpPr>
            <p:nvPr/>
          </p:nvSpPr>
          <p:spPr bwMode="auto">
            <a:xfrm>
              <a:off x="1400" y="3855"/>
              <a:ext cx="892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solidFill>
                    <a:schemeClr val="accent2"/>
                  </a:solidFill>
                  <a:latin typeface="Arial" pitchFamily="34" charset="0"/>
                </a:rPr>
                <a:t>Table of</a:t>
              </a:r>
            </a:p>
            <a:p>
              <a:pPr eaLnBrk="1" hangingPunct="1"/>
              <a:r>
                <a:rPr lang="en-GB" sz="1600">
                  <a:solidFill>
                    <a:schemeClr val="accent2"/>
                  </a:solidFill>
                  <a:latin typeface="Arial" pitchFamily="34" charset="0"/>
                </a:rPr>
                <a:t>Exact Values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7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7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7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7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7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7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7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7" grpId="0" animBg="1"/>
      <p:bldP spid="57382" grpId="0" animBg="1"/>
      <p:bldP spid="57386" grpId="0" animBg="1"/>
      <p:bldP spid="57389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1939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40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1923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4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1925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1926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3" y="352901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8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1929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0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1931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1932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3" name="Rectangle 16"/>
          <p:cNvSpPr>
            <a:spLocks noChangeArrowheads="1"/>
          </p:cNvSpPr>
          <p:nvPr/>
        </p:nvSpPr>
        <p:spPr bwMode="auto">
          <a:xfrm>
            <a:off x="336550" y="977900"/>
            <a:ext cx="5546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GB"/>
              <a:t>Calculate the length of the vector  2</a:t>
            </a:r>
            <a:r>
              <a:rPr lang="en-GB" b="1" i="1"/>
              <a:t>i</a:t>
            </a:r>
            <a:r>
              <a:rPr lang="en-GB"/>
              <a:t> – 3</a:t>
            </a:r>
            <a:r>
              <a:rPr lang="en-GB" b="1" i="1"/>
              <a:t>j</a:t>
            </a:r>
            <a:r>
              <a:rPr lang="en-GB"/>
              <a:t> + </a:t>
            </a:r>
            <a:r>
              <a:rPr lang="en-GB">
                <a:sym typeface="Symbol" pitchFamily="18" charset="2"/>
              </a:rPr>
              <a:t></a:t>
            </a:r>
            <a:r>
              <a:rPr lang="en-GB"/>
              <a:t>3</a:t>
            </a:r>
            <a:r>
              <a:rPr lang="en-GB" b="1" i="1">
                <a:sym typeface="Symbol" pitchFamily="18" charset="2"/>
              </a:rPr>
              <a:t>k</a:t>
            </a:r>
            <a:r>
              <a:rPr lang="en-GB">
                <a:sym typeface="Symbol" pitchFamily="18" charset="2"/>
              </a:rPr>
              <a:t> </a:t>
            </a:r>
          </a:p>
        </p:txBody>
      </p:sp>
      <p:graphicFrame>
        <p:nvGraphicFramePr>
          <p:cNvPr id="5" name="Object 17"/>
          <p:cNvGraphicFramePr>
            <a:graphicFrameLocks noChangeAspect="1"/>
          </p:cNvGraphicFramePr>
          <p:nvPr/>
        </p:nvGraphicFramePr>
        <p:xfrm>
          <a:off x="1897063" y="1838325"/>
          <a:ext cx="2647950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1" name="Equation" r:id="rId9" imgW="1384300" imgH="381000" progId="Equation.DSMT4">
                  <p:embed/>
                </p:oleObj>
              </mc:Choice>
              <mc:Fallback>
                <p:oleObj name="Equation" r:id="rId9" imgW="1384300" imgH="3810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1838325"/>
                        <a:ext cx="2647950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703263" y="1997075"/>
            <a:ext cx="1046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3300"/>
                </a:solidFill>
              </a:rPr>
              <a:t>Length</a:t>
            </a:r>
          </a:p>
        </p:txBody>
      </p:sp>
      <p:graphicFrame>
        <p:nvGraphicFramePr>
          <p:cNvPr id="63507" name="Object 19"/>
          <p:cNvGraphicFramePr>
            <a:graphicFrameLocks noChangeAspect="1"/>
          </p:cNvGraphicFramePr>
          <p:nvPr/>
        </p:nvGraphicFramePr>
        <p:xfrm>
          <a:off x="4970463" y="1925638"/>
          <a:ext cx="189388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2" name="Equation" r:id="rId11" imgW="825500" imgH="228600" progId="Equation.DSMT4">
                  <p:embed/>
                </p:oleObj>
              </mc:Choice>
              <mc:Fallback>
                <p:oleObj name="Equation" r:id="rId11" imgW="825500" imgH="2286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0463" y="1925638"/>
                        <a:ext cx="1893887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8" name="Object 20"/>
          <p:cNvGraphicFramePr>
            <a:graphicFrameLocks noChangeAspect="1"/>
          </p:cNvGraphicFramePr>
          <p:nvPr/>
        </p:nvGraphicFramePr>
        <p:xfrm>
          <a:off x="5364163" y="2820988"/>
          <a:ext cx="110648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3" name="Equation" r:id="rId13" imgW="482391" imgH="228501" progId="Equation.DSMT4">
                  <p:embed/>
                </p:oleObj>
              </mc:Choice>
              <mc:Fallback>
                <p:oleObj name="Equation" r:id="rId13" imgW="482391" imgH="228501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2820988"/>
                        <a:ext cx="1106487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9" name="Object 21"/>
          <p:cNvGraphicFramePr>
            <a:graphicFrameLocks noChangeAspect="1"/>
          </p:cNvGraphicFramePr>
          <p:nvPr/>
        </p:nvGraphicFramePr>
        <p:xfrm>
          <a:off x="5567363" y="3632200"/>
          <a:ext cx="698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4" name="Equation" r:id="rId15" imgW="304404" imgH="177569" progId="Equation.DSMT4">
                  <p:embed/>
                </p:oleObj>
              </mc:Choice>
              <mc:Fallback>
                <p:oleObj name="Equation" r:id="rId15" imgW="304404" imgH="177569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363" y="3632200"/>
                        <a:ext cx="698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6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2968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969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294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294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2950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1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2952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3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2954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2955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6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57" name="Rectangle 18"/>
          <p:cNvSpPr>
            <a:spLocks noChangeArrowheads="1"/>
          </p:cNvSpPr>
          <p:nvPr/>
        </p:nvSpPr>
        <p:spPr bwMode="auto">
          <a:xfrm>
            <a:off x="373063" y="1200150"/>
            <a:ext cx="7491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GB" sz="2000">
                <a:cs typeface="Times New Roman" pitchFamily="18" charset="0"/>
              </a:rPr>
              <a:t>Find the value of  k  for which the vectors            </a:t>
            </a:r>
            <a:r>
              <a:rPr lang="en-GB" sz="2000"/>
              <a:t>and             are perpendicular </a:t>
            </a:r>
          </a:p>
        </p:txBody>
      </p:sp>
      <p:graphicFrame>
        <p:nvGraphicFramePr>
          <p:cNvPr id="82958" name="Object 17"/>
          <p:cNvGraphicFramePr>
            <a:graphicFrameLocks noChangeAspect="1"/>
          </p:cNvGraphicFramePr>
          <p:nvPr/>
        </p:nvGraphicFramePr>
        <p:xfrm>
          <a:off x="4392613" y="992188"/>
          <a:ext cx="482600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0" name="Equation" r:id="rId8" imgW="253890" imgH="507780" progId="Equation.DSMT4">
                  <p:embed/>
                </p:oleObj>
              </mc:Choice>
              <mc:Fallback>
                <p:oleObj name="Equation" r:id="rId8" imgW="253890" imgH="5077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2613" y="992188"/>
                        <a:ext cx="482600" cy="947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9" name="Rectangle 19"/>
          <p:cNvSpPr>
            <a:spLocks noChangeArrowheads="1"/>
          </p:cNvSpPr>
          <p:nvPr/>
        </p:nvSpPr>
        <p:spPr bwMode="auto">
          <a:xfrm>
            <a:off x="3381375" y="3598863"/>
            <a:ext cx="279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1000">
                <a:cs typeface="Times New Roman" pitchFamily="18" charset="0"/>
              </a:rPr>
              <a:t>   </a:t>
            </a:r>
            <a:endParaRPr lang="en-GB"/>
          </a:p>
        </p:txBody>
      </p:sp>
      <p:graphicFrame>
        <p:nvGraphicFramePr>
          <p:cNvPr id="82960" name="Object 16"/>
          <p:cNvGraphicFramePr>
            <a:graphicFrameLocks noChangeAspect="1"/>
          </p:cNvGraphicFramePr>
          <p:nvPr/>
        </p:nvGraphicFramePr>
        <p:xfrm>
          <a:off x="5408613" y="998538"/>
          <a:ext cx="544512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1" name="Equation" r:id="rId10" imgW="304668" imgH="507780" progId="Equation.DSMT4">
                  <p:embed/>
                </p:oleObj>
              </mc:Choice>
              <mc:Fallback>
                <p:oleObj name="Equation" r:id="rId10" imgW="304668" imgH="5077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8613" y="998538"/>
                        <a:ext cx="544512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61" name="Rectangle 20"/>
          <p:cNvSpPr>
            <a:spLocks noChangeArrowheads="1"/>
          </p:cNvSpPr>
          <p:nvPr/>
        </p:nvSpPr>
        <p:spPr bwMode="auto">
          <a:xfrm>
            <a:off x="3381375" y="4356100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 sz="1000">
                <a:cs typeface="Times New Roman" pitchFamily="18" charset="0"/>
              </a:rPr>
              <a:t> </a:t>
            </a:r>
            <a:endParaRPr lang="en-GB"/>
          </a:p>
        </p:txBody>
      </p:sp>
      <p:pic>
        <p:nvPicPr>
          <p:cNvPr id="3" name="Picture 21" descr="tic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13" y="45974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34" name="Text Box 22"/>
          <p:cNvSpPr txBox="1">
            <a:spLocks noChangeArrowheads="1"/>
          </p:cNvSpPr>
          <p:nvPr/>
        </p:nvSpPr>
        <p:spPr bwMode="auto">
          <a:xfrm>
            <a:off x="503238" y="2592388"/>
            <a:ext cx="2644775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Put Scalar product = 0   </a:t>
            </a:r>
          </a:p>
        </p:txBody>
      </p:sp>
      <p:graphicFrame>
        <p:nvGraphicFramePr>
          <p:cNvPr id="64535" name="Object 23"/>
          <p:cNvGraphicFramePr>
            <a:graphicFrameLocks noChangeAspect="1"/>
          </p:cNvGraphicFramePr>
          <p:nvPr/>
        </p:nvGraphicFramePr>
        <p:xfrm>
          <a:off x="3687763" y="2187575"/>
          <a:ext cx="1714500" cy="119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2" name="Equation" r:id="rId13" imgW="800100" imgH="558800" progId="Equation.DSMT4">
                  <p:embed/>
                </p:oleObj>
              </mc:Choice>
              <mc:Fallback>
                <p:oleObj name="Equation" r:id="rId13" imgW="8001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7763" y="2187575"/>
                        <a:ext cx="1714500" cy="1198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6" name="Object 24"/>
          <p:cNvGraphicFramePr>
            <a:graphicFrameLocks noChangeAspect="1"/>
          </p:cNvGraphicFramePr>
          <p:nvPr/>
        </p:nvGraphicFramePr>
        <p:xfrm>
          <a:off x="1320800" y="3819525"/>
          <a:ext cx="25304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3" name="Equation" r:id="rId15" imgW="1180588" imgH="203112" progId="Equation.DSMT4">
                  <p:embed/>
                </p:oleObj>
              </mc:Choice>
              <mc:Fallback>
                <p:oleObj name="Equation" r:id="rId15" imgW="1180588" imgH="203112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3819525"/>
                        <a:ext cx="2530475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0" name="Object 28"/>
          <p:cNvGraphicFramePr>
            <a:graphicFrameLocks noChangeAspect="1"/>
          </p:cNvGraphicFramePr>
          <p:nvPr/>
        </p:nvGraphicFramePr>
        <p:xfrm>
          <a:off x="4165600" y="4632325"/>
          <a:ext cx="127952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4" name="Equation" r:id="rId17" imgW="596641" imgH="203112" progId="Equation.DSMT4">
                  <p:embed/>
                </p:oleObj>
              </mc:Choice>
              <mc:Fallback>
                <p:oleObj name="Equation" r:id="rId17" imgW="596641" imgH="20311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600" y="4632325"/>
                        <a:ext cx="1279525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1" name="Object 29"/>
          <p:cNvGraphicFramePr>
            <a:graphicFrameLocks noChangeAspect="1"/>
          </p:cNvGraphicFramePr>
          <p:nvPr/>
        </p:nvGraphicFramePr>
        <p:xfrm>
          <a:off x="5465763" y="3819525"/>
          <a:ext cx="203993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5" name="Equation" r:id="rId19" imgW="952087" imgH="203112" progId="Equation.DSMT4">
                  <p:embed/>
                </p:oleObj>
              </mc:Choice>
              <mc:Fallback>
                <p:oleObj name="Equation" r:id="rId19" imgW="952087" imgH="203112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5763" y="3819525"/>
                        <a:ext cx="2039937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3995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996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3971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2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3973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3974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513" y="50974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6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3977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8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3979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3980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81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982" name="Rectangle 16"/>
          <p:cNvSpPr>
            <a:spLocks noChangeArrowheads="1"/>
          </p:cNvSpPr>
          <p:nvPr/>
        </p:nvSpPr>
        <p:spPr bwMode="auto">
          <a:xfrm>
            <a:off x="350838" y="1069975"/>
            <a:ext cx="5430837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A is the point (2, –1, 4), B is (7, 1, 3) and C is (–6, 4, 2).  </a:t>
            </a:r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If ABCD is a parallelogram, find the co-ordinates of D. </a:t>
            </a:r>
          </a:p>
        </p:txBody>
      </p:sp>
      <p:pic>
        <p:nvPicPr>
          <p:cNvPr id="83983" name="Picture 17" descr="1994-1%20Q%20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163" y="963613"/>
            <a:ext cx="2359025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Object 18"/>
          <p:cNvGraphicFramePr>
            <a:graphicFrameLocks noChangeAspect="1"/>
          </p:cNvGraphicFramePr>
          <p:nvPr/>
        </p:nvGraphicFramePr>
        <p:xfrm>
          <a:off x="457200" y="2622550"/>
          <a:ext cx="230505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7" name="Equation" r:id="rId10" imgW="1066337" imgH="215806" progId="Equation.DSMT4">
                  <p:embed/>
                </p:oleObj>
              </mc:Choice>
              <mc:Fallback>
                <p:oleObj name="Equation" r:id="rId10" imgW="1066337" imgH="215806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622550"/>
                        <a:ext cx="2305050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9"/>
          <p:cNvGraphicFramePr>
            <a:graphicFrameLocks noChangeAspect="1"/>
          </p:cNvGraphicFramePr>
          <p:nvPr/>
        </p:nvGraphicFramePr>
        <p:xfrm>
          <a:off x="3343275" y="2311400"/>
          <a:ext cx="2058988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8" name="Equation" r:id="rId12" imgW="952087" imgH="558558" progId="Equation.DSMT4">
                  <p:embed/>
                </p:oleObj>
              </mc:Choice>
              <mc:Fallback>
                <p:oleObj name="Equation" r:id="rId12" imgW="952087" imgH="558558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3275" y="2311400"/>
                        <a:ext cx="2058988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0"/>
          <p:cNvGraphicFramePr>
            <a:graphicFrameLocks noChangeAspect="1"/>
          </p:cNvGraphicFramePr>
          <p:nvPr/>
        </p:nvGraphicFramePr>
        <p:xfrm>
          <a:off x="6061075" y="2311400"/>
          <a:ext cx="1509713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9" name="Equation" r:id="rId14" imgW="698500" imgH="558800" progId="Equation.DSMT4">
                  <p:embed/>
                </p:oleObj>
              </mc:Choice>
              <mc:Fallback>
                <p:oleObj name="Equation" r:id="rId14" imgW="698500" imgH="5588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1075" y="2311400"/>
                        <a:ext cx="1509713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373063" y="3649663"/>
            <a:ext cx="4114800" cy="477837"/>
            <a:chOff x="235" y="2480"/>
            <a:chExt cx="2592" cy="301"/>
          </a:xfrm>
        </p:grpSpPr>
        <p:sp>
          <p:nvSpPr>
            <p:cNvPr id="83992" name="Text Box 21"/>
            <p:cNvSpPr txBox="1">
              <a:spLocks noChangeArrowheads="1"/>
            </p:cNvSpPr>
            <p:nvPr/>
          </p:nvSpPr>
          <p:spPr bwMode="auto">
            <a:xfrm>
              <a:off x="235" y="2514"/>
              <a:ext cx="149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3300"/>
                  </a:solidFill>
                </a:rPr>
                <a:t>D is the displacement</a:t>
              </a:r>
            </a:p>
          </p:txBody>
        </p:sp>
        <p:graphicFrame>
          <p:nvGraphicFramePr>
            <p:cNvPr id="83993" name="Object 22"/>
            <p:cNvGraphicFramePr>
              <a:graphicFrameLocks noChangeAspect="1"/>
            </p:cNvGraphicFramePr>
            <p:nvPr/>
          </p:nvGraphicFramePr>
          <p:xfrm>
            <a:off x="1780" y="2480"/>
            <a:ext cx="363" cy="2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4000" name="Equation" r:id="rId16" imgW="266469" imgH="203024" progId="Equation.DSMT4">
                    <p:embed/>
                  </p:oleObj>
                </mc:Choice>
                <mc:Fallback>
                  <p:oleObj name="Equation" r:id="rId16" imgW="266469" imgH="203024" progId="Equation.DSMT4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0" y="2480"/>
                          <a:ext cx="363" cy="2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3994" name="Text Box 23"/>
            <p:cNvSpPr txBox="1">
              <a:spLocks noChangeArrowheads="1"/>
            </p:cNvSpPr>
            <p:nvPr/>
          </p:nvSpPr>
          <p:spPr bwMode="auto">
            <a:xfrm>
              <a:off x="2245" y="2531"/>
              <a:ext cx="58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rgbClr val="FF3300"/>
                  </a:solidFill>
                </a:rPr>
                <a:t>from A</a:t>
              </a:r>
            </a:p>
          </p:txBody>
        </p:sp>
      </p:grpSp>
      <p:sp>
        <p:nvSpPr>
          <p:cNvPr id="65560" name="Text Box 24"/>
          <p:cNvSpPr txBox="1">
            <a:spLocks noChangeArrowheads="1"/>
          </p:cNvSpPr>
          <p:nvPr/>
        </p:nvSpPr>
        <p:spPr bwMode="auto">
          <a:xfrm>
            <a:off x="373063" y="4738688"/>
            <a:ext cx="776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FF3300"/>
                </a:solidFill>
              </a:rPr>
              <a:t>hence</a:t>
            </a:r>
          </a:p>
        </p:txBody>
      </p:sp>
      <p:graphicFrame>
        <p:nvGraphicFramePr>
          <p:cNvPr id="65561" name="Object 25"/>
          <p:cNvGraphicFramePr>
            <a:graphicFrameLocks noChangeAspect="1"/>
          </p:cNvGraphicFramePr>
          <p:nvPr/>
        </p:nvGraphicFramePr>
        <p:xfrm>
          <a:off x="1344613" y="4371975"/>
          <a:ext cx="2032000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1" name="Equation" r:id="rId18" imgW="939800" imgH="558800" progId="Equation.DSMT4">
                  <p:embed/>
                </p:oleObj>
              </mc:Choice>
              <mc:Fallback>
                <p:oleObj name="Equation" r:id="rId18" imgW="939800" imgH="5588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613" y="4371975"/>
                        <a:ext cx="2032000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62" name="Object 26"/>
          <p:cNvGraphicFramePr>
            <a:graphicFrameLocks noChangeAspect="1"/>
          </p:cNvGraphicFramePr>
          <p:nvPr/>
        </p:nvGraphicFramePr>
        <p:xfrm>
          <a:off x="3813175" y="4371975"/>
          <a:ext cx="1236663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2" name="Equation" r:id="rId20" imgW="571252" imgH="558558" progId="Equation.DSMT4">
                  <p:embed/>
                </p:oleObj>
              </mc:Choice>
              <mc:Fallback>
                <p:oleObj name="Equation" r:id="rId20" imgW="571252" imgH="558558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3175" y="4371975"/>
                        <a:ext cx="1236663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63" name="Object 27"/>
          <p:cNvGraphicFramePr>
            <a:graphicFrameLocks noChangeAspect="1"/>
          </p:cNvGraphicFramePr>
          <p:nvPr/>
        </p:nvGraphicFramePr>
        <p:xfrm>
          <a:off x="5378450" y="4640263"/>
          <a:ext cx="2414588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3" name="Equation" r:id="rId22" imgW="1117115" imgH="253890" progId="Equation.DSMT4">
                  <p:embed/>
                </p:oleObj>
              </mc:Choice>
              <mc:Fallback>
                <p:oleObj name="Equation" r:id="rId22" imgW="1117115" imgH="25389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4640263"/>
                        <a:ext cx="2414588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5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60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5017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018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4995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996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4997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4998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9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313" y="51244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0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5001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2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5003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5004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5" name="Rectangle 16"/>
          <p:cNvSpPr>
            <a:spLocks noChangeArrowheads="1"/>
          </p:cNvSpPr>
          <p:nvPr/>
        </p:nvSpPr>
        <p:spPr bwMode="auto">
          <a:xfrm>
            <a:off x="347663" y="1025525"/>
            <a:ext cx="7005637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en-GB" sz="2000">
                <a:cs typeface="Times New Roman" pitchFamily="18" charset="0"/>
              </a:rPr>
              <a:t>If                </a:t>
            </a:r>
            <a:r>
              <a:rPr lang="en-GB" sz="2000"/>
              <a:t>and                 write down the components of  </a:t>
            </a:r>
            <a:r>
              <a:rPr lang="en-GB" sz="2000" b="1" i="1"/>
              <a:t>u</a:t>
            </a:r>
            <a:r>
              <a:rPr lang="en-GB" sz="2000"/>
              <a:t> + </a:t>
            </a:r>
            <a:r>
              <a:rPr lang="en-GB" sz="2000" b="1" i="1"/>
              <a:t>v</a:t>
            </a:r>
            <a:r>
              <a:rPr lang="en-GB" sz="2000"/>
              <a:t>  and  </a:t>
            </a:r>
            <a:r>
              <a:rPr lang="en-GB" sz="2000" b="1" i="1"/>
              <a:t>u</a:t>
            </a:r>
            <a:r>
              <a:rPr lang="en-GB" sz="2000"/>
              <a:t> – </a:t>
            </a:r>
            <a:r>
              <a:rPr lang="en-GB" sz="2000" b="1" i="1"/>
              <a:t>v</a:t>
            </a:r>
            <a:endParaRPr lang="en-GB" sz="2000"/>
          </a:p>
          <a:p>
            <a:pPr algn="l">
              <a:lnSpc>
                <a:spcPct val="270000"/>
              </a:lnSpc>
            </a:pPr>
            <a:r>
              <a:rPr lang="en-GB" sz="2000"/>
              <a:t>Hence show that   </a:t>
            </a:r>
            <a:r>
              <a:rPr lang="en-GB" sz="2000" b="1" i="1"/>
              <a:t>u</a:t>
            </a:r>
            <a:r>
              <a:rPr lang="en-GB" sz="2000"/>
              <a:t> + </a:t>
            </a:r>
            <a:r>
              <a:rPr lang="en-GB" sz="2000" b="1" i="1"/>
              <a:t>v</a:t>
            </a:r>
            <a:r>
              <a:rPr lang="en-GB" sz="2000"/>
              <a:t>  and  </a:t>
            </a:r>
            <a:r>
              <a:rPr lang="en-GB" sz="2000" b="1" i="1"/>
              <a:t>u</a:t>
            </a:r>
            <a:r>
              <a:rPr lang="en-GB" sz="2000"/>
              <a:t> – </a:t>
            </a:r>
            <a:r>
              <a:rPr lang="en-GB" sz="2000" b="1" i="1"/>
              <a:t>v   </a:t>
            </a:r>
            <a:r>
              <a:rPr lang="en-GB" sz="2000"/>
              <a:t>are perpendicular. </a:t>
            </a:r>
          </a:p>
        </p:txBody>
      </p:sp>
      <p:graphicFrame>
        <p:nvGraphicFramePr>
          <p:cNvPr id="85006" name="Object 17"/>
          <p:cNvGraphicFramePr>
            <a:graphicFrameLocks noChangeAspect="1"/>
          </p:cNvGraphicFramePr>
          <p:nvPr/>
        </p:nvGraphicFramePr>
        <p:xfrm>
          <a:off x="633413" y="769938"/>
          <a:ext cx="889000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9" name="Equation" r:id="rId9" imgW="571252" imgH="558558" progId="Equation.DSMT4">
                  <p:embed/>
                </p:oleObj>
              </mc:Choice>
              <mc:Fallback>
                <p:oleObj name="Equation" r:id="rId9" imgW="571252" imgH="558558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3" y="769938"/>
                        <a:ext cx="889000" cy="874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7" name="Object 19"/>
          <p:cNvGraphicFramePr>
            <a:graphicFrameLocks noChangeAspect="1"/>
          </p:cNvGraphicFramePr>
          <p:nvPr/>
        </p:nvGraphicFramePr>
        <p:xfrm>
          <a:off x="1966913" y="781050"/>
          <a:ext cx="8667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0" name="Equation" r:id="rId11" imgW="558800" imgH="558800" progId="Equation.DSMT4">
                  <p:embed/>
                </p:oleObj>
              </mc:Choice>
              <mc:Fallback>
                <p:oleObj name="Equation" r:id="rId11" imgW="558800" imgH="5588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3" y="781050"/>
                        <a:ext cx="86677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8" name="Rectangle 20"/>
          <p:cNvSpPr>
            <a:spLocks noChangeArrowheads="1"/>
          </p:cNvSpPr>
          <p:nvPr/>
        </p:nvSpPr>
        <p:spPr bwMode="auto">
          <a:xfrm>
            <a:off x="3068638" y="4151313"/>
            <a:ext cx="2476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304800" algn="l"/>
                <a:tab pos="609600" algn="l"/>
                <a:tab pos="6248400" algn="l"/>
              </a:tabLst>
            </a:pPr>
            <a:r>
              <a:rPr lang="en-GB" sz="1000">
                <a:cs typeface="Times New Roman" pitchFamily="18" charset="0"/>
              </a:rPr>
              <a:t>  </a:t>
            </a:r>
            <a:endParaRPr lang="en-GB"/>
          </a:p>
        </p:txBody>
      </p:sp>
      <p:graphicFrame>
        <p:nvGraphicFramePr>
          <p:cNvPr id="4" name="Object 21"/>
          <p:cNvGraphicFramePr>
            <a:graphicFrameLocks noChangeAspect="1"/>
          </p:cNvGraphicFramePr>
          <p:nvPr/>
        </p:nvGraphicFramePr>
        <p:xfrm>
          <a:off x="571500" y="2227263"/>
          <a:ext cx="1435100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1" name="Equation" r:id="rId13" imgW="723586" imgH="558558" progId="Equation.DSMT4">
                  <p:embed/>
                </p:oleObj>
              </mc:Choice>
              <mc:Fallback>
                <p:oleObj name="Equation" r:id="rId13" imgW="723586" imgH="558558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" y="2227263"/>
                        <a:ext cx="1435100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2"/>
          <p:cNvGraphicFramePr>
            <a:graphicFrameLocks noChangeAspect="1"/>
          </p:cNvGraphicFramePr>
          <p:nvPr/>
        </p:nvGraphicFramePr>
        <p:xfrm>
          <a:off x="3132138" y="2227263"/>
          <a:ext cx="1452562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2" name="Equation" r:id="rId15" imgW="723586" imgH="558558" progId="Equation.DSMT4">
                  <p:embed/>
                </p:oleObj>
              </mc:Choice>
              <mc:Fallback>
                <p:oleObj name="Equation" r:id="rId15" imgW="723586" imgH="558558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2227263"/>
                        <a:ext cx="1452562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3" name="Object 23"/>
          <p:cNvGraphicFramePr>
            <a:graphicFrameLocks noChangeAspect="1"/>
          </p:cNvGraphicFramePr>
          <p:nvPr/>
        </p:nvGraphicFramePr>
        <p:xfrm>
          <a:off x="468313" y="3438525"/>
          <a:ext cx="31686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3" name="Equation" r:id="rId17" imgW="1612900" imgH="558800" progId="Equation.DSMT4">
                  <p:embed/>
                </p:oleObj>
              </mc:Choice>
              <mc:Fallback>
                <p:oleObj name="Equation" r:id="rId17" imgW="16129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438525"/>
                        <a:ext cx="3168650" cy="1096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84" name="Text Box 24"/>
          <p:cNvSpPr txBox="1">
            <a:spLocks noChangeArrowheads="1"/>
          </p:cNvSpPr>
          <p:nvPr/>
        </p:nvSpPr>
        <p:spPr bwMode="auto">
          <a:xfrm>
            <a:off x="5495925" y="2570163"/>
            <a:ext cx="2373313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look at scalar product</a:t>
            </a:r>
          </a:p>
        </p:txBody>
      </p:sp>
      <p:graphicFrame>
        <p:nvGraphicFramePr>
          <p:cNvPr id="66585" name="Object 25"/>
          <p:cNvGraphicFramePr>
            <a:graphicFrameLocks noChangeAspect="1"/>
          </p:cNvGraphicFramePr>
          <p:nvPr/>
        </p:nvGraphicFramePr>
        <p:xfrm>
          <a:off x="4062413" y="3573463"/>
          <a:ext cx="460216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4" name="Equation" r:id="rId19" imgW="2336800" imgH="482600" progId="Equation.DSMT4">
                  <p:embed/>
                </p:oleObj>
              </mc:Choice>
              <mc:Fallback>
                <p:oleObj name="Equation" r:id="rId19" imgW="2336800" imgH="4826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2413" y="3573463"/>
                        <a:ext cx="4602162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6" name="Object 26"/>
          <p:cNvGraphicFramePr>
            <a:graphicFrameLocks noChangeAspect="1"/>
          </p:cNvGraphicFramePr>
          <p:nvPr/>
        </p:nvGraphicFramePr>
        <p:xfrm>
          <a:off x="5180013" y="4679950"/>
          <a:ext cx="1376362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5" name="Equation" r:id="rId21" imgW="698197" imgH="177723" progId="Equation.DSMT4">
                  <p:embed/>
                </p:oleObj>
              </mc:Choice>
              <mc:Fallback>
                <p:oleObj name="Equation" r:id="rId21" imgW="698197" imgH="177723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0013" y="4679950"/>
                        <a:ext cx="1376362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7" name="Object 27"/>
          <p:cNvGraphicFramePr>
            <a:graphicFrameLocks noChangeAspect="1"/>
          </p:cNvGraphicFramePr>
          <p:nvPr/>
        </p:nvGraphicFramePr>
        <p:xfrm>
          <a:off x="7167563" y="4694238"/>
          <a:ext cx="476250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6" name="Equation" r:id="rId23" imgW="241091" imgH="177646" progId="Equation.DSMT4">
                  <p:embed/>
                </p:oleObj>
              </mc:Choice>
              <mc:Fallback>
                <p:oleObj name="Equation" r:id="rId23" imgW="241091" imgH="177646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7563" y="4694238"/>
                        <a:ext cx="476250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88" name="Text Box 28"/>
          <p:cNvSpPr txBox="1">
            <a:spLocks noChangeArrowheads="1"/>
          </p:cNvSpPr>
          <p:nvPr/>
        </p:nvSpPr>
        <p:spPr bwMode="auto">
          <a:xfrm>
            <a:off x="1708150" y="5253038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solidFill>
                  <a:schemeClr val="accent2"/>
                </a:solidFill>
              </a:rPr>
              <a:t>Hence vectors are perpendicular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6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6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6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6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84" grpId="0" animBg="1"/>
      <p:bldP spid="665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3"/>
          <a:srcRect l="26875" t="31250" r="56000" b="46667"/>
          <a:stretch>
            <a:fillRect/>
          </a:stretch>
        </p:blipFill>
        <p:spPr bwMode="auto">
          <a:xfrm>
            <a:off x="974725" y="2484438"/>
            <a:ext cx="4589463" cy="3551237"/>
          </a:xfrm>
          <a:prstGeom prst="rect">
            <a:avLst/>
          </a:prstGeom>
          <a:noFill/>
          <a:ln w="50800" cap="flat" cmpd="sng" algn="ctr">
            <a:solidFill>
              <a:schemeClr val="tx1">
                <a:lumMod val="50000"/>
              </a:schemeClr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Vectors &amp; Scalars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914400" y="1879600"/>
            <a:ext cx="61261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Calculate the magnitude of the vector. </a:t>
            </a:r>
            <a:endParaRPr lang="en-GB" sz="2600" dirty="0">
              <a:latin typeface="+mj-lt"/>
            </a:endParaRPr>
          </a:p>
        </p:txBody>
      </p:sp>
      <p:cxnSp>
        <p:nvCxnSpPr>
          <p:cNvPr id="12293" name="Straight Connector 6"/>
          <p:cNvCxnSpPr>
            <a:cxnSpLocks noChangeShapeType="1"/>
          </p:cNvCxnSpPr>
          <p:nvPr/>
        </p:nvCxnSpPr>
        <p:spPr bwMode="auto">
          <a:xfrm>
            <a:off x="6583363" y="3200400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graphicFrame>
        <p:nvGraphicFramePr>
          <p:cNvPr id="12294" name="Object 4"/>
          <p:cNvGraphicFramePr>
            <a:graphicFrameLocks noChangeAspect="1"/>
          </p:cNvGraphicFramePr>
          <p:nvPr/>
        </p:nvGraphicFramePr>
        <p:xfrm>
          <a:off x="1289050" y="4541838"/>
          <a:ext cx="1871663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Equation" r:id="rId4" imgW="723586" imgH="457002" progId="Equation.DSMT4">
                  <p:embed/>
                </p:oleObj>
              </mc:Choice>
              <mc:Fallback>
                <p:oleObj name="Equation" r:id="rId4" imgW="723586" imgH="4570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9050" y="4541838"/>
                        <a:ext cx="1871663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6059488" y="2676525"/>
          <a:ext cx="19621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Equation" r:id="rId6" imgW="888614" imgH="291973" progId="Equation.DSMT4">
                  <p:embed/>
                </p:oleObj>
              </mc:Choice>
              <mc:Fallback>
                <p:oleObj name="Equation" r:id="rId6" imgW="888614" imgH="29197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2676525"/>
                        <a:ext cx="1962150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862638" y="3736975"/>
          <a:ext cx="23558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Equation" r:id="rId8" imgW="1066800" imgH="292100" progId="Equation.DSMT4">
                  <p:embed/>
                </p:oleObj>
              </mc:Choice>
              <mc:Fallback>
                <p:oleObj name="Equation" r:id="rId8" imgW="1066800" imgH="292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2638" y="3736975"/>
                        <a:ext cx="2355850" cy="6445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6143625" y="4799013"/>
          <a:ext cx="1793875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Equation" r:id="rId10" imgW="812447" imgH="266584" progId="Equation.DSMT4">
                  <p:embed/>
                </p:oleObj>
              </mc:Choice>
              <mc:Fallback>
                <p:oleObj name="Equation" r:id="rId10" imgW="812447" imgH="266584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25" y="4799013"/>
                        <a:ext cx="1793875" cy="5873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578600" y="5802313"/>
          <a:ext cx="923925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Equation" r:id="rId12" imgW="418918" imgH="253890" progId="Equation.DSMT4">
                  <p:embed/>
                </p:oleObj>
              </mc:Choice>
              <mc:Fallback>
                <p:oleObj name="Equation" r:id="rId12" imgW="418918" imgH="25389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5802313"/>
                        <a:ext cx="923925" cy="5603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8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6040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41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6019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6020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6021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6022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88" y="493712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4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6025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6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6027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6028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9" name="Rectangle 16"/>
          <p:cNvSpPr>
            <a:spLocks noChangeArrowheads="1"/>
          </p:cNvSpPr>
          <p:nvPr/>
        </p:nvSpPr>
        <p:spPr bwMode="auto">
          <a:xfrm>
            <a:off x="317500" y="650875"/>
            <a:ext cx="7262813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The vectors  </a:t>
            </a:r>
            <a:r>
              <a:rPr lang="en-GB" sz="2000" b="1"/>
              <a:t>a</a:t>
            </a:r>
            <a:r>
              <a:rPr lang="en-GB" sz="2000"/>
              <a:t>,  </a:t>
            </a:r>
            <a:r>
              <a:rPr lang="en-GB" sz="2000" b="1"/>
              <a:t>b</a:t>
            </a:r>
            <a:r>
              <a:rPr lang="en-GB" sz="2000"/>
              <a:t>  and  </a:t>
            </a:r>
            <a:r>
              <a:rPr lang="en-GB" sz="2000" b="1"/>
              <a:t>c</a:t>
            </a:r>
            <a:r>
              <a:rPr lang="en-GB" sz="2000"/>
              <a:t>  are defined as follows:   </a:t>
            </a:r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 </a:t>
            </a:r>
            <a:r>
              <a:rPr lang="en-GB" sz="2000" b="1"/>
              <a:t>a</a:t>
            </a:r>
            <a:r>
              <a:rPr lang="en-GB" sz="2000"/>
              <a:t> = 2</a:t>
            </a:r>
            <a:r>
              <a:rPr lang="en-GB" sz="2000" b="1"/>
              <a:t>i</a:t>
            </a:r>
            <a:r>
              <a:rPr lang="en-GB" sz="2000"/>
              <a:t> – </a:t>
            </a:r>
            <a:r>
              <a:rPr lang="en-GB" sz="2000" b="1"/>
              <a:t>k</a:t>
            </a:r>
            <a:r>
              <a:rPr lang="en-GB" sz="2000"/>
              <a:t>,      </a:t>
            </a:r>
            <a:r>
              <a:rPr lang="en-GB" sz="2000" b="1"/>
              <a:t>b</a:t>
            </a:r>
            <a:r>
              <a:rPr lang="en-GB" sz="2000"/>
              <a:t> = </a:t>
            </a:r>
            <a:r>
              <a:rPr lang="en-GB" sz="2000" b="1"/>
              <a:t>i</a:t>
            </a:r>
            <a:r>
              <a:rPr lang="en-GB" sz="2000"/>
              <a:t> + 2</a:t>
            </a:r>
            <a:r>
              <a:rPr lang="en-GB" sz="2000" b="1"/>
              <a:t>j</a:t>
            </a:r>
            <a:r>
              <a:rPr lang="en-GB" sz="2000"/>
              <a:t> + </a:t>
            </a:r>
            <a:r>
              <a:rPr lang="en-GB" sz="2000" b="1"/>
              <a:t>k</a:t>
            </a:r>
            <a:r>
              <a:rPr lang="en-GB" sz="2000"/>
              <a:t>,     </a:t>
            </a:r>
            <a:r>
              <a:rPr lang="en-GB" sz="2000" b="1"/>
              <a:t> c</a:t>
            </a:r>
            <a:r>
              <a:rPr lang="en-GB" sz="2000"/>
              <a:t> = –</a:t>
            </a:r>
            <a:r>
              <a:rPr lang="en-GB" sz="2000" b="1"/>
              <a:t>j</a:t>
            </a:r>
            <a:r>
              <a:rPr lang="en-GB" sz="2000"/>
              <a:t> + </a:t>
            </a:r>
            <a:r>
              <a:rPr lang="en-GB" sz="2000" b="1"/>
              <a:t>k</a:t>
            </a:r>
            <a:endParaRPr lang="en-GB" sz="2000"/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a)   Evaluate    </a:t>
            </a:r>
            <a:r>
              <a:rPr lang="en-GB" sz="2000" b="1"/>
              <a:t>a.b</a:t>
            </a:r>
            <a:r>
              <a:rPr lang="en-GB" sz="2000"/>
              <a:t> + </a:t>
            </a:r>
            <a:r>
              <a:rPr lang="en-GB" sz="2000" b="1"/>
              <a:t>a.c</a:t>
            </a:r>
            <a:r>
              <a:rPr lang="en-GB" sz="2000"/>
              <a:t>	</a:t>
            </a:r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b)   From your answer to part (a), make a deduction about the vector   </a:t>
            </a:r>
            <a:r>
              <a:rPr lang="en-GB" sz="2000" b="1"/>
              <a:t>b</a:t>
            </a:r>
            <a:r>
              <a:rPr lang="en-GB" sz="2000"/>
              <a:t> + </a:t>
            </a:r>
            <a:r>
              <a:rPr lang="en-GB" sz="2000" b="1"/>
              <a:t>c</a:t>
            </a:r>
            <a:r>
              <a:rPr lang="en-GB" sz="2000"/>
              <a:t> </a:t>
            </a:r>
          </a:p>
        </p:txBody>
      </p:sp>
      <p:graphicFrame>
        <p:nvGraphicFramePr>
          <p:cNvPr id="5" name="Object 17"/>
          <p:cNvGraphicFramePr>
            <a:graphicFrameLocks noChangeAspect="1"/>
          </p:cNvGraphicFramePr>
          <p:nvPr/>
        </p:nvGraphicFramePr>
        <p:xfrm>
          <a:off x="1063625" y="2671763"/>
          <a:ext cx="1746250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2" name="Equation" r:id="rId9" imgW="889000" imgH="558800" progId="Equation.DSMT4">
                  <p:embed/>
                </p:oleObj>
              </mc:Choice>
              <mc:Fallback>
                <p:oleObj name="Equation" r:id="rId9" imgW="889000" imgH="5588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25" y="2671763"/>
                        <a:ext cx="1746250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371475" y="299243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7" name="Object 19"/>
          <p:cNvGraphicFramePr>
            <a:graphicFrameLocks noChangeAspect="1"/>
          </p:cNvGraphicFramePr>
          <p:nvPr/>
        </p:nvGraphicFramePr>
        <p:xfrm>
          <a:off x="3171825" y="2962275"/>
          <a:ext cx="172085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3" name="Equation" r:id="rId11" imgW="876300" imgH="203200" progId="Equation.DSMT4">
                  <p:embed/>
                </p:oleObj>
              </mc:Choice>
              <mc:Fallback>
                <p:oleObj name="Equation" r:id="rId11" imgW="876300" imgH="203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1825" y="2962275"/>
                        <a:ext cx="172085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0"/>
          <p:cNvGraphicFramePr>
            <a:graphicFrameLocks noChangeAspect="1"/>
          </p:cNvGraphicFramePr>
          <p:nvPr/>
        </p:nvGraphicFramePr>
        <p:xfrm>
          <a:off x="5630863" y="2962275"/>
          <a:ext cx="898525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4" name="Equation" r:id="rId13" imgW="457002" imgH="203112" progId="Equation.DSMT4">
                  <p:embed/>
                </p:oleObj>
              </mc:Choice>
              <mc:Fallback>
                <p:oleObj name="Equation" r:id="rId13" imgW="457002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0863" y="2962275"/>
                        <a:ext cx="898525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9" name="Object 21"/>
          <p:cNvGraphicFramePr>
            <a:graphicFrameLocks noChangeAspect="1"/>
          </p:cNvGraphicFramePr>
          <p:nvPr/>
        </p:nvGraphicFramePr>
        <p:xfrm>
          <a:off x="1014413" y="3830638"/>
          <a:ext cx="1846262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5" name="Equation" r:id="rId15" imgW="939800" imgH="558800" progId="Equation.DSMT4">
                  <p:embed/>
                </p:oleObj>
              </mc:Choice>
              <mc:Fallback>
                <p:oleObj name="Equation" r:id="rId15" imgW="939800" imgH="5588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3830638"/>
                        <a:ext cx="1846262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0" name="Text Box 22"/>
          <p:cNvSpPr txBox="1">
            <a:spLocks noChangeArrowheads="1"/>
          </p:cNvSpPr>
          <p:nvPr/>
        </p:nvSpPr>
        <p:spPr bwMode="auto">
          <a:xfrm>
            <a:off x="371475" y="5119688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68631" name="Object 23"/>
          <p:cNvGraphicFramePr>
            <a:graphicFrameLocks noChangeAspect="1"/>
          </p:cNvGraphicFramePr>
          <p:nvPr/>
        </p:nvGraphicFramePr>
        <p:xfrm>
          <a:off x="3184525" y="4121150"/>
          <a:ext cx="169545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6" name="Equation" r:id="rId17" imgW="863225" imgH="203112" progId="Equation.DSMT4">
                  <p:embed/>
                </p:oleObj>
              </mc:Choice>
              <mc:Fallback>
                <p:oleObj name="Equation" r:id="rId17" imgW="863225" imgH="20311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4525" y="4121150"/>
                        <a:ext cx="169545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32" name="Object 24"/>
          <p:cNvGraphicFramePr>
            <a:graphicFrameLocks noChangeAspect="1"/>
          </p:cNvGraphicFramePr>
          <p:nvPr/>
        </p:nvGraphicFramePr>
        <p:xfrm>
          <a:off x="5543550" y="4121150"/>
          <a:ext cx="107315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7" name="Equation" r:id="rId19" imgW="545626" imgH="203024" progId="Equation.DSMT4">
                  <p:embed/>
                </p:oleObj>
              </mc:Choice>
              <mc:Fallback>
                <p:oleObj name="Equation" r:id="rId19" imgW="545626" imgH="203024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550" y="4121150"/>
                        <a:ext cx="107315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33" name="Object 25"/>
          <p:cNvGraphicFramePr>
            <a:graphicFrameLocks noChangeAspect="1"/>
          </p:cNvGraphicFramePr>
          <p:nvPr/>
        </p:nvGraphicFramePr>
        <p:xfrm>
          <a:off x="7267575" y="4105275"/>
          <a:ext cx="15700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8" name="Equation" r:id="rId21" imgW="799753" imgH="203112" progId="Equation.DSMT4">
                  <p:embed/>
                </p:oleObj>
              </mc:Choice>
              <mc:Fallback>
                <p:oleObj name="Equation" r:id="rId21" imgW="799753" imgH="203112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7575" y="4105275"/>
                        <a:ext cx="1570038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4" name="Text Box 26"/>
          <p:cNvSpPr txBox="1">
            <a:spLocks noChangeArrowheads="1"/>
          </p:cNvSpPr>
          <p:nvPr/>
        </p:nvSpPr>
        <p:spPr bwMode="auto">
          <a:xfrm>
            <a:off x="1125538" y="5060950"/>
            <a:ext cx="3140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b="1" i="1">
                <a:solidFill>
                  <a:schemeClr val="accent2"/>
                </a:solidFill>
              </a:rPr>
              <a:t>b + c</a:t>
            </a:r>
            <a:r>
              <a:rPr lang="en-GB">
                <a:solidFill>
                  <a:schemeClr val="accent2"/>
                </a:solidFill>
              </a:rPr>
              <a:t>  </a:t>
            </a:r>
            <a:r>
              <a:rPr lang="en-GB" sz="2000">
                <a:solidFill>
                  <a:schemeClr val="accent2"/>
                </a:solidFill>
              </a:rPr>
              <a:t>is perpendicular to</a:t>
            </a:r>
            <a:r>
              <a:rPr lang="en-GB">
                <a:solidFill>
                  <a:schemeClr val="accent2"/>
                </a:solidFill>
              </a:rPr>
              <a:t>  </a:t>
            </a:r>
            <a:r>
              <a:rPr lang="en-GB" b="1" i="1">
                <a:solidFill>
                  <a:schemeClr val="accent2"/>
                </a:solidFill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8630" grpId="0"/>
      <p:bldP spid="68634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7066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067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7043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44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7045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7046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1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487838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8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7049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50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7051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7052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53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87054" name="Group 19"/>
          <p:cNvGrpSpPr>
            <a:grpSpLocks/>
          </p:cNvGrpSpPr>
          <p:nvPr/>
        </p:nvGrpSpPr>
        <p:grpSpPr bwMode="auto">
          <a:xfrm>
            <a:off x="344488" y="911225"/>
            <a:ext cx="4230687" cy="1927225"/>
            <a:chOff x="241" y="670"/>
            <a:chExt cx="2665" cy="1214"/>
          </a:xfrm>
        </p:grpSpPr>
        <p:sp>
          <p:nvSpPr>
            <p:cNvPr id="87064" name="Rectangle 17"/>
            <p:cNvSpPr>
              <a:spLocks noChangeArrowheads="1"/>
            </p:cNvSpPr>
            <p:nvPr/>
          </p:nvSpPr>
          <p:spPr bwMode="auto">
            <a:xfrm>
              <a:off x="241" y="670"/>
              <a:ext cx="2665" cy="1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tabLst>
                  <a:tab pos="304800" algn="l"/>
                  <a:tab pos="609600" algn="l"/>
                  <a:tab pos="6248400" algn="l"/>
                </a:tabLst>
              </a:pPr>
              <a:r>
                <a:rPr lang="en-GB" sz="2000">
                  <a:cs typeface="Times New Roman" pitchFamily="18" charset="0"/>
                </a:rPr>
                <a:t>A is the point ( –3, 2, 4 ) and B is ( –1, 3, 2 )</a:t>
              </a:r>
              <a:endParaRPr lang="en-GB" sz="2000"/>
            </a:p>
            <a:p>
              <a:pPr algn="l" eaLnBrk="0" hangingPunct="0">
                <a:tabLst>
                  <a:tab pos="304800" algn="l"/>
                  <a:tab pos="609600" algn="l"/>
                  <a:tab pos="6248400" algn="l"/>
                </a:tabLst>
              </a:pPr>
              <a:r>
                <a:rPr lang="en-GB" sz="2000">
                  <a:cs typeface="Times New Roman" pitchFamily="18" charset="0"/>
                </a:rPr>
                <a:t>Find:	</a:t>
              </a:r>
            </a:p>
            <a:p>
              <a:pPr algn="l" eaLnBrk="0" hangingPunct="0">
                <a:lnSpc>
                  <a:spcPct val="130000"/>
                </a:lnSpc>
                <a:tabLst>
                  <a:tab pos="304800" algn="l"/>
                  <a:tab pos="609600" algn="l"/>
                  <a:tab pos="6248400" algn="l"/>
                </a:tabLst>
              </a:pPr>
              <a:r>
                <a:rPr lang="en-GB" sz="2000">
                  <a:cs typeface="Times New Roman" pitchFamily="18" charset="0"/>
                </a:rPr>
                <a:t>a)    the components of </a:t>
              </a:r>
              <a:endParaRPr lang="en-GB" sz="2000"/>
            </a:p>
            <a:p>
              <a:pPr algn="l" eaLnBrk="0" hangingPunct="0">
                <a:lnSpc>
                  <a:spcPct val="130000"/>
                </a:lnSpc>
                <a:tabLst>
                  <a:tab pos="304800" algn="l"/>
                  <a:tab pos="609600" algn="l"/>
                  <a:tab pos="6248400" algn="l"/>
                </a:tabLst>
              </a:pPr>
              <a:r>
                <a:rPr lang="en-GB" sz="2000"/>
                <a:t>b)	  the length of AB </a:t>
              </a:r>
            </a:p>
          </p:txBody>
        </p:sp>
        <p:graphicFrame>
          <p:nvGraphicFramePr>
            <p:cNvPr id="87065" name="Object 16"/>
            <p:cNvGraphicFramePr>
              <a:graphicFrameLocks noChangeAspect="1"/>
            </p:cNvGraphicFramePr>
            <p:nvPr/>
          </p:nvGraphicFramePr>
          <p:xfrm>
            <a:off x="1721" y="1291"/>
            <a:ext cx="270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068" name="Equation" r:id="rId9" imgW="253780" imgH="203024" progId="Equation.DSMT4">
                    <p:embed/>
                  </p:oleObj>
                </mc:Choice>
                <mc:Fallback>
                  <p:oleObj name="Equation" r:id="rId9" imgW="253780" imgH="203024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1" y="1291"/>
                          <a:ext cx="270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" name="Object 20"/>
          <p:cNvGraphicFramePr>
            <a:graphicFrameLocks noChangeAspect="1"/>
          </p:cNvGraphicFramePr>
          <p:nvPr/>
        </p:nvGraphicFramePr>
        <p:xfrm>
          <a:off x="1174750" y="2781300"/>
          <a:ext cx="1509713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9" name="Equation" r:id="rId11" imgW="698197" imgH="215806" progId="Equation.DSMT4">
                  <p:embed/>
                </p:oleObj>
              </mc:Choice>
              <mc:Fallback>
                <p:oleObj name="Equation" r:id="rId11" imgW="698197" imgH="215806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50" y="2781300"/>
                        <a:ext cx="1509713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415925" y="284797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3321050" y="2470150"/>
          <a:ext cx="2141538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0" name="Equation" r:id="rId13" imgW="990600" imgH="558800" progId="Equation.DSMT4">
                  <p:embed/>
                </p:oleObj>
              </mc:Choice>
              <mc:Fallback>
                <p:oleObj name="Equation" r:id="rId13" imgW="990600" imgH="5588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2470150"/>
                        <a:ext cx="2141538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5" name="Object 23"/>
          <p:cNvGraphicFramePr>
            <a:graphicFrameLocks noChangeAspect="1"/>
          </p:cNvGraphicFramePr>
          <p:nvPr/>
        </p:nvGraphicFramePr>
        <p:xfrm>
          <a:off x="6194425" y="2470150"/>
          <a:ext cx="1373188" cy="120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1" name="Equation" r:id="rId15" imgW="634725" imgH="558558" progId="Equation.DSMT4">
                  <p:embed/>
                </p:oleObj>
              </mc:Choice>
              <mc:Fallback>
                <p:oleObj name="Equation" r:id="rId15" imgW="634725" imgH="558558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4425" y="2470150"/>
                        <a:ext cx="1373188" cy="1208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6" name="Object 24"/>
          <p:cNvGraphicFramePr>
            <a:graphicFrameLocks noChangeAspect="1"/>
          </p:cNvGraphicFramePr>
          <p:nvPr/>
        </p:nvGraphicFramePr>
        <p:xfrm>
          <a:off x="1030288" y="4052888"/>
          <a:ext cx="3073400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2" name="Equation" r:id="rId17" imgW="1422400" imgH="292100" progId="Equation.DSMT4">
                  <p:embed/>
                </p:oleObj>
              </mc:Choice>
              <mc:Fallback>
                <p:oleObj name="Equation" r:id="rId17" imgW="1422400" imgH="2921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288" y="4052888"/>
                        <a:ext cx="3073400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7" name="Text Box 25"/>
          <p:cNvSpPr txBox="1">
            <a:spLocks noChangeArrowheads="1"/>
          </p:cNvSpPr>
          <p:nvPr/>
        </p:nvSpPr>
        <p:spPr bwMode="auto">
          <a:xfrm>
            <a:off x="415925" y="4221163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69658" name="Object 26"/>
          <p:cNvGraphicFramePr>
            <a:graphicFrameLocks noChangeAspect="1"/>
          </p:cNvGraphicFramePr>
          <p:nvPr/>
        </p:nvGraphicFramePr>
        <p:xfrm>
          <a:off x="4708525" y="4079875"/>
          <a:ext cx="2249488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3" name="Equation" r:id="rId19" imgW="1040948" imgH="266584" progId="Equation.DSMT4">
                  <p:embed/>
                </p:oleObj>
              </mc:Choice>
              <mc:Fallback>
                <p:oleObj name="Equation" r:id="rId19" imgW="1040948" imgH="266584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8525" y="4079875"/>
                        <a:ext cx="2249488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9" name="Object 27"/>
          <p:cNvGraphicFramePr>
            <a:graphicFrameLocks noChangeAspect="1"/>
          </p:cNvGraphicFramePr>
          <p:nvPr/>
        </p:nvGraphicFramePr>
        <p:xfrm>
          <a:off x="2490788" y="4914900"/>
          <a:ext cx="1371600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4" name="Equation" r:id="rId21" imgW="634449" imgH="266469" progId="Equation.DSMT4">
                  <p:embed/>
                </p:oleObj>
              </mc:Choice>
              <mc:Fallback>
                <p:oleObj name="Equation" r:id="rId21" imgW="634449" imgH="266469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4914900"/>
                        <a:ext cx="1371600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60" name="Object 28"/>
          <p:cNvGraphicFramePr>
            <a:graphicFrameLocks noChangeAspect="1"/>
          </p:cNvGraphicFramePr>
          <p:nvPr/>
        </p:nvGraphicFramePr>
        <p:xfrm>
          <a:off x="4706938" y="4914900"/>
          <a:ext cx="1125537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75" name="Equation" r:id="rId23" imgW="520474" imgH="253890" progId="Equation.DSMT4">
                  <p:embed/>
                </p:oleObj>
              </mc:Choice>
              <mc:Fallback>
                <p:oleObj name="Equation" r:id="rId23" imgW="520474" imgH="25389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6938" y="4914900"/>
                        <a:ext cx="1125537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9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9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9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9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9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9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9657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8095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96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8806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806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806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8070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5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50958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2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88073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4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88075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88076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7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8078" name="Rectangle 16"/>
          <p:cNvSpPr>
            <a:spLocks noChangeArrowheads="1"/>
          </p:cNvSpPr>
          <p:nvPr/>
        </p:nvSpPr>
        <p:spPr bwMode="auto">
          <a:xfrm>
            <a:off x="331788" y="752475"/>
            <a:ext cx="4545012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In the square based pyramid,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all the eight edges are of length 3 units.                                                </a:t>
            </a:r>
          </a:p>
          <a:p>
            <a:pPr algn="l">
              <a:lnSpc>
                <a:spcPct val="29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Evaluate     </a:t>
            </a:r>
            <a:r>
              <a:rPr lang="en-GB" sz="2000" b="1" i="1"/>
              <a:t>p</a:t>
            </a:r>
            <a:r>
              <a:rPr lang="en-GB" sz="2000"/>
              <a:t>.(</a:t>
            </a:r>
            <a:r>
              <a:rPr lang="en-GB" sz="2000" b="1" i="1"/>
              <a:t>q</a:t>
            </a:r>
            <a:r>
              <a:rPr lang="en-GB" sz="2000"/>
              <a:t> + </a:t>
            </a:r>
            <a:r>
              <a:rPr lang="en-GB" sz="2000" b="1" i="1"/>
              <a:t>r</a:t>
            </a:r>
            <a:r>
              <a:rPr lang="en-GB" sz="2000"/>
              <a:t>) </a:t>
            </a:r>
          </a:p>
        </p:txBody>
      </p:sp>
      <p:sp>
        <p:nvSpPr>
          <p:cNvPr id="88079" name="Rectangle 1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8080" name="Object 17"/>
          <p:cNvGraphicFramePr>
            <a:graphicFrameLocks noChangeAspect="1"/>
          </p:cNvGraphicFramePr>
          <p:nvPr/>
        </p:nvGraphicFramePr>
        <p:xfrm>
          <a:off x="422275" y="1528763"/>
          <a:ext cx="293528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7" name="Equation" r:id="rId9" imgW="1574800" imgH="228600" progId="Equation.DSMT4">
                  <p:embed/>
                </p:oleObj>
              </mc:Choice>
              <mc:Fallback>
                <p:oleObj name="Equation" r:id="rId9" imgW="1574800" imgH="2286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" y="1528763"/>
                        <a:ext cx="2935288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8081" name="Picture 19" descr="1995-1%20Q%20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836613"/>
            <a:ext cx="3059112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487363" y="2541588"/>
            <a:ext cx="3659187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Triangular faces are all equilateral</a:t>
            </a:r>
          </a:p>
        </p:txBody>
      </p:sp>
      <p:graphicFrame>
        <p:nvGraphicFramePr>
          <p:cNvPr id="3" name="Object 21"/>
          <p:cNvGraphicFramePr>
            <a:graphicFrameLocks noChangeAspect="1"/>
          </p:cNvGraphicFramePr>
          <p:nvPr/>
        </p:nvGraphicFramePr>
        <p:xfrm>
          <a:off x="473075" y="3159125"/>
          <a:ext cx="287178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8" name="Equation" r:id="rId12" imgW="1346200" imgH="203200" progId="Equation.DSMT4">
                  <p:embed/>
                </p:oleObj>
              </mc:Choice>
              <mc:Fallback>
                <p:oleObj name="Equation" r:id="rId12" imgW="1346200" imgH="2032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" y="3159125"/>
                        <a:ext cx="2871788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2"/>
          <p:cNvGraphicFramePr>
            <a:graphicFrameLocks noChangeAspect="1"/>
          </p:cNvGraphicFramePr>
          <p:nvPr/>
        </p:nvGraphicFramePr>
        <p:xfrm>
          <a:off x="506413" y="3803650"/>
          <a:ext cx="2573337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9" name="Equation" r:id="rId14" imgW="1205977" imgH="253890" progId="Equation.DSMT4">
                  <p:embed/>
                </p:oleObj>
              </mc:Choice>
              <mc:Fallback>
                <p:oleObj name="Equation" r:id="rId14" imgW="1205977" imgH="25389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413" y="3803650"/>
                        <a:ext cx="2573337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3"/>
          <p:cNvGraphicFramePr>
            <a:graphicFrameLocks noChangeAspect="1"/>
          </p:cNvGraphicFramePr>
          <p:nvPr/>
        </p:nvGraphicFramePr>
        <p:xfrm>
          <a:off x="3379788" y="3690938"/>
          <a:ext cx="194945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00" name="Equation" r:id="rId16" imgW="914003" imgH="317362" progId="Equation.DSMT4">
                  <p:embed/>
                </p:oleObj>
              </mc:Choice>
              <mc:Fallback>
                <p:oleObj name="Equation" r:id="rId16" imgW="914003" imgH="31736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9788" y="3690938"/>
                        <a:ext cx="1949450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4"/>
          <p:cNvGraphicFramePr>
            <a:graphicFrameLocks noChangeAspect="1"/>
          </p:cNvGraphicFramePr>
          <p:nvPr/>
        </p:nvGraphicFramePr>
        <p:xfrm>
          <a:off x="5859463" y="3675063"/>
          <a:ext cx="1354137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01" name="Equation" r:id="rId18" imgW="634449" imgH="317225" progId="Equation.DSMT4">
                  <p:embed/>
                </p:oleObj>
              </mc:Choice>
              <mc:Fallback>
                <p:oleObj name="Equation" r:id="rId18" imgW="634449" imgH="317225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9463" y="3675063"/>
                        <a:ext cx="1354137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5"/>
          <p:cNvGraphicFramePr>
            <a:graphicFrameLocks noChangeAspect="1"/>
          </p:cNvGraphicFramePr>
          <p:nvPr/>
        </p:nvGraphicFramePr>
        <p:xfrm>
          <a:off x="519113" y="4535488"/>
          <a:ext cx="2546350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02" name="Equation" r:id="rId20" imgW="1193800" imgH="254000" progId="Equation.DSMT4">
                  <p:embed/>
                </p:oleObj>
              </mc:Choice>
              <mc:Fallback>
                <p:oleObj name="Equation" r:id="rId20" imgW="1193800" imgH="2540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113" y="4535488"/>
                        <a:ext cx="2546350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6"/>
          <p:cNvGraphicFramePr>
            <a:graphicFrameLocks noChangeAspect="1"/>
          </p:cNvGraphicFramePr>
          <p:nvPr/>
        </p:nvGraphicFramePr>
        <p:xfrm>
          <a:off x="3392488" y="4422775"/>
          <a:ext cx="1922462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03" name="Equation" r:id="rId22" imgW="901309" imgH="317362" progId="Equation.DSMT4">
                  <p:embed/>
                </p:oleObj>
              </mc:Choice>
              <mc:Fallback>
                <p:oleObj name="Equation" r:id="rId22" imgW="901309" imgH="317362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2488" y="4422775"/>
                        <a:ext cx="1922462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3" name="Object 27"/>
          <p:cNvGraphicFramePr>
            <a:graphicFrameLocks noChangeAspect="1"/>
          </p:cNvGraphicFramePr>
          <p:nvPr/>
        </p:nvGraphicFramePr>
        <p:xfrm>
          <a:off x="5859463" y="4406900"/>
          <a:ext cx="1354137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04" name="Equation" r:id="rId24" imgW="634449" imgH="317225" progId="Equation.DSMT4">
                  <p:embed/>
                </p:oleObj>
              </mc:Choice>
              <mc:Fallback>
                <p:oleObj name="Equation" r:id="rId24" imgW="634449" imgH="317225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9463" y="4406900"/>
                        <a:ext cx="1354137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4" name="Object 28"/>
          <p:cNvGraphicFramePr>
            <a:graphicFrameLocks noChangeAspect="1"/>
          </p:cNvGraphicFramePr>
          <p:nvPr/>
        </p:nvGraphicFramePr>
        <p:xfrm>
          <a:off x="566738" y="5194300"/>
          <a:ext cx="2682875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05" name="Equation" r:id="rId26" imgW="1256755" imgH="317362" progId="Equation.DSMT4">
                  <p:embed/>
                </p:oleObj>
              </mc:Choice>
              <mc:Fallback>
                <p:oleObj name="Equation" r:id="rId26" imgW="1256755" imgH="31736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738" y="5194300"/>
                        <a:ext cx="2682875" cy="67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85" name="Object 29"/>
          <p:cNvGraphicFramePr>
            <a:graphicFrameLocks noChangeAspect="1"/>
          </p:cNvGraphicFramePr>
          <p:nvPr/>
        </p:nvGraphicFramePr>
        <p:xfrm>
          <a:off x="3746500" y="5314950"/>
          <a:ext cx="1735138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06" name="Equation" r:id="rId28" imgW="812447" imgH="203112" progId="Equation.DSMT4">
                  <p:embed/>
                </p:oleObj>
              </mc:Choice>
              <mc:Fallback>
                <p:oleObj name="Equation" r:id="rId28" imgW="812447" imgH="203112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5314950"/>
                        <a:ext cx="1735138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8092" name="Group 30"/>
          <p:cNvGrpSpPr>
            <a:grpSpLocks/>
          </p:cNvGrpSpPr>
          <p:nvPr/>
        </p:nvGrpSpPr>
        <p:grpSpPr bwMode="auto">
          <a:xfrm>
            <a:off x="2236788" y="5908675"/>
            <a:ext cx="1416050" cy="949325"/>
            <a:chOff x="1400" y="3623"/>
            <a:chExt cx="892" cy="598"/>
          </a:xfrm>
        </p:grpSpPr>
        <p:pic>
          <p:nvPicPr>
            <p:cNvPr id="88093" name="Picture 31" descr="Round-button-blue">
              <a:hlinkClick r:id="rId30" action="ppaction://hlinksldjump" highlightClick="1">
                <a:snd r:embed="rId31" name="MagicStars.wav"/>
              </a:hlinkClick>
            </p:cNvPr>
            <p:cNvPicPr>
              <a:picLocks noChangeAspect="1"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8" y="3623"/>
              <a:ext cx="256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8094" name="Text Box 32"/>
            <p:cNvSpPr txBox="1">
              <a:spLocks noChangeArrowheads="1"/>
            </p:cNvSpPr>
            <p:nvPr/>
          </p:nvSpPr>
          <p:spPr bwMode="auto">
            <a:xfrm>
              <a:off x="1400" y="3855"/>
              <a:ext cx="892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solidFill>
                    <a:schemeClr val="accent2"/>
                  </a:solidFill>
                  <a:latin typeface="Arial" pitchFamily="34" charset="0"/>
                </a:rPr>
                <a:t>Table of</a:t>
              </a:r>
            </a:p>
            <a:p>
              <a:pPr eaLnBrk="1" hangingPunct="1"/>
              <a:r>
                <a:rPr lang="en-GB" sz="1600">
                  <a:solidFill>
                    <a:schemeClr val="accent2"/>
                  </a:solidFill>
                  <a:latin typeface="Arial" pitchFamily="34" charset="0"/>
                </a:rPr>
                <a:t>Exact Values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0" y="30845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You have completed all  </a:t>
            </a:r>
            <a:r>
              <a:rPr lang="en-GB">
                <a:latin typeface="Arial" pitchFamily="34" charset="0"/>
              </a:rPr>
              <a:t>15</a:t>
            </a:r>
            <a:r>
              <a:rPr lang="en-GB" sz="2000">
                <a:latin typeface="Arial" pitchFamily="34" charset="0"/>
              </a:rPr>
              <a:t>  questions in this section</a:t>
            </a:r>
          </a:p>
        </p:txBody>
      </p:sp>
      <p:sp>
        <p:nvSpPr>
          <p:cNvPr id="89091" name="AutoShape 3">
            <a:hlinkClick r:id="rId2" action="ppaction://hlinksldjump">
              <a:snd r:embed="rId3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450138" y="5872163"/>
            <a:ext cx="1160462" cy="341312"/>
          </a:xfrm>
          <a:prstGeom prst="curvedUpArrow">
            <a:avLst>
              <a:gd name="adj1" fmla="val 68000"/>
              <a:gd name="adj2" fmla="val 136000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7383463" y="6343650"/>
            <a:ext cx="13160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start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89094" name="AutoShape 6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13238" y="6122988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5" name="Text Box 7"/>
          <p:cNvSpPr txBox="1">
            <a:spLocks noChangeArrowheads="1"/>
          </p:cNvSpPr>
          <p:nvPr/>
        </p:nvSpPr>
        <p:spPr bwMode="auto">
          <a:xfrm>
            <a:off x="4856163" y="6237288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89096" name="Text Box 8"/>
          <p:cNvSpPr txBox="1">
            <a:spLocks noChangeArrowheads="1"/>
          </p:cNvSpPr>
          <p:nvPr/>
        </p:nvSpPr>
        <p:spPr bwMode="auto">
          <a:xfrm>
            <a:off x="3721100" y="6237288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9097" name="Picture 9" descr="Round-Gel-Back">
            <a:hlinkClick r:id="" action="ppaction://hlinkshowjump?jump=previousslide" highlightClick="1">
              <a:snd r:embed="rId4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8" name="Text Box 10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0" y="2471738"/>
            <a:ext cx="9144000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accent2"/>
                </a:solidFill>
                <a:latin typeface="Arial" pitchFamily="34" charset="0"/>
              </a:rPr>
              <a:t>Points dividing lines in ratios</a:t>
            </a:r>
          </a:p>
          <a:p>
            <a:pPr eaLnBrk="1" hangingPunct="1">
              <a:lnSpc>
                <a:spcPct val="120000"/>
              </a:lnSpc>
            </a:pPr>
            <a:r>
              <a:rPr lang="en-GB" sz="2800">
                <a:solidFill>
                  <a:schemeClr val="accent2"/>
                </a:solidFill>
                <a:latin typeface="Arial" pitchFamily="34" charset="0"/>
              </a:rPr>
              <a:t>Collinear Points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4013200" y="456723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FF"/>
                </a:solidFill>
                <a:latin typeface="Arial" pitchFamily="34" charset="0"/>
              </a:rPr>
              <a:t>Continue</a:t>
            </a:r>
          </a:p>
        </p:txBody>
      </p:sp>
      <p:pic>
        <p:nvPicPr>
          <p:cNvPr id="90117" name="Picture 5" descr="Gel-button-round-arrow">
            <a:hlinkClick r:id="" action="ppaction://hlinkshowjump?jump=nextslide" highlightClick="1">
              <a:snd r:embed="rId2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38195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8" name="AutoShape 6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0121" name="AutoShape 11">
            <a:hlinkClick r:id="rId4" action="ppaction://hlinksldjump">
              <a:snd r:embed="rId5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510463" y="5889625"/>
            <a:ext cx="1100137" cy="323850"/>
          </a:xfrm>
          <a:prstGeom prst="curvedUpArrow">
            <a:avLst>
              <a:gd name="adj1" fmla="val 67941"/>
              <a:gd name="adj2" fmla="val 135882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0122" name="Text Box 12"/>
          <p:cNvSpPr txBox="1">
            <a:spLocks noChangeArrowheads="1"/>
          </p:cNvSpPr>
          <p:nvPr/>
        </p:nvSpPr>
        <p:spPr bwMode="auto">
          <a:xfrm>
            <a:off x="7383463" y="6343650"/>
            <a:ext cx="14271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menu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91159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1160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91139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40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1141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45065" name="Picture 9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49069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3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91144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5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91146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91147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8" name="Rectangle 16"/>
          <p:cNvSpPr>
            <a:spLocks noChangeArrowheads="1"/>
          </p:cNvSpPr>
          <p:nvPr/>
        </p:nvSpPr>
        <p:spPr bwMode="auto">
          <a:xfrm>
            <a:off x="334963" y="646113"/>
            <a:ext cx="4037012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/>
              <a:t>A and B are the points (-1, -3, 2)</a:t>
            </a:r>
          </a:p>
          <a:p>
            <a:pPr algn="l"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/>
              <a:t>and  (2, -1, 1) respectively.</a:t>
            </a:r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/>
              <a:t>B and C are the points of trisection of AD.</a:t>
            </a:r>
          </a:p>
          <a:p>
            <a:pPr algn="l"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/>
              <a:t>That is, AB = BC = CD.</a:t>
            </a:r>
          </a:p>
          <a:p>
            <a:pPr algn="l">
              <a:lnSpc>
                <a:spcPct val="140000"/>
              </a:lnSpc>
              <a:tabLst>
                <a:tab pos="304800" algn="l"/>
                <a:tab pos="609600" algn="l"/>
                <a:tab pos="990600" algn="l"/>
                <a:tab pos="6248400" algn="r"/>
              </a:tabLst>
            </a:pPr>
            <a:r>
              <a:rPr lang="en-GB" sz="2000"/>
              <a:t>Find the coordinates of D </a:t>
            </a:r>
          </a:p>
        </p:txBody>
      </p:sp>
      <p:pic>
        <p:nvPicPr>
          <p:cNvPr id="91149" name="Picture 17" descr="2003-1%20Q%20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1028700"/>
            <a:ext cx="321945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50" name="Picture 18" descr="No-calculato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5075" name="Object 19"/>
          <p:cNvGraphicFramePr>
            <a:graphicFrameLocks noChangeAspect="1"/>
          </p:cNvGraphicFramePr>
          <p:nvPr/>
        </p:nvGraphicFramePr>
        <p:xfrm>
          <a:off x="552450" y="2940050"/>
          <a:ext cx="1185863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1" name="Equation" r:id="rId10" imgW="533169" imgH="444307" progId="Equation.DSMT4">
                  <p:embed/>
                </p:oleObj>
              </mc:Choice>
              <mc:Fallback>
                <p:oleObj name="Equation" r:id="rId10" imgW="533169" imgH="444307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2940050"/>
                        <a:ext cx="1185863" cy="989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6" name="Object 20"/>
          <p:cNvGraphicFramePr>
            <a:graphicFrameLocks noChangeAspect="1"/>
          </p:cNvGraphicFramePr>
          <p:nvPr/>
        </p:nvGraphicFramePr>
        <p:xfrm>
          <a:off x="2222500" y="3165475"/>
          <a:ext cx="20320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2" name="Equation" r:id="rId12" imgW="914400" imgH="241200" progId="Equation.DSMT4">
                  <p:embed/>
                </p:oleObj>
              </mc:Choice>
              <mc:Fallback>
                <p:oleObj name="Equation" r:id="rId12" imgW="914400" imgH="241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0" y="3165475"/>
                        <a:ext cx="2032000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7" name="Object 21"/>
          <p:cNvGraphicFramePr>
            <a:graphicFrameLocks noChangeAspect="1"/>
          </p:cNvGraphicFramePr>
          <p:nvPr/>
        </p:nvGraphicFramePr>
        <p:xfrm>
          <a:off x="5014913" y="3136900"/>
          <a:ext cx="27082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3" name="Equation" r:id="rId14" imgW="1218671" imgH="253890" progId="Equation.DSMT4">
                  <p:embed/>
                </p:oleObj>
              </mc:Choice>
              <mc:Fallback>
                <p:oleObj name="Equation" r:id="rId14" imgW="1218671" imgH="25389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4913" y="3136900"/>
                        <a:ext cx="2708275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8" name="Object 22"/>
          <p:cNvGraphicFramePr>
            <a:graphicFrameLocks noChangeAspect="1"/>
          </p:cNvGraphicFramePr>
          <p:nvPr/>
        </p:nvGraphicFramePr>
        <p:xfrm>
          <a:off x="555625" y="4178300"/>
          <a:ext cx="2566988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4" name="Equation" r:id="rId16" imgW="1155700" imgH="203200" progId="Equation.DSMT4">
                  <p:embed/>
                </p:oleObj>
              </mc:Choice>
              <mc:Fallback>
                <p:oleObj name="Equation" r:id="rId16" imgW="1155700" imgH="2032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4178300"/>
                        <a:ext cx="2566988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9" name="Object 23"/>
          <p:cNvGraphicFramePr>
            <a:graphicFrameLocks noChangeAspect="1"/>
          </p:cNvGraphicFramePr>
          <p:nvPr/>
        </p:nvGraphicFramePr>
        <p:xfrm>
          <a:off x="3729038" y="4178300"/>
          <a:ext cx="2116137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5" name="Equation" r:id="rId18" imgW="952087" imgH="203112" progId="Equation.DSMT4">
                  <p:embed/>
                </p:oleObj>
              </mc:Choice>
              <mc:Fallback>
                <p:oleObj name="Equation" r:id="rId18" imgW="952087" imgH="20311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9038" y="4178300"/>
                        <a:ext cx="2116137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0" name="Object 24"/>
          <p:cNvGraphicFramePr>
            <a:graphicFrameLocks noChangeAspect="1"/>
          </p:cNvGraphicFramePr>
          <p:nvPr/>
        </p:nvGraphicFramePr>
        <p:xfrm>
          <a:off x="385763" y="4705350"/>
          <a:ext cx="264795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6" name="Equation" r:id="rId20" imgW="1282700" imgH="558800" progId="Equation.DSMT4">
                  <p:embed/>
                </p:oleObj>
              </mc:Choice>
              <mc:Fallback>
                <p:oleObj name="Equation" r:id="rId20" imgW="1282700" imgH="5588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3" y="4705350"/>
                        <a:ext cx="2647950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1" name="Object 25"/>
          <p:cNvGraphicFramePr>
            <a:graphicFrameLocks noChangeAspect="1"/>
          </p:cNvGraphicFramePr>
          <p:nvPr/>
        </p:nvGraphicFramePr>
        <p:xfrm>
          <a:off x="3414713" y="4705350"/>
          <a:ext cx="1520825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7" name="Equation" r:id="rId22" imgW="736600" imgH="558800" progId="Equation.DSMT4">
                  <p:embed/>
                </p:oleObj>
              </mc:Choice>
              <mc:Fallback>
                <p:oleObj name="Equation" r:id="rId22" imgW="736600" imgH="5588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4713" y="4705350"/>
                        <a:ext cx="1520825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2" name="Object 26"/>
          <p:cNvGraphicFramePr>
            <a:graphicFrameLocks noChangeAspect="1"/>
          </p:cNvGraphicFramePr>
          <p:nvPr/>
        </p:nvGraphicFramePr>
        <p:xfrm>
          <a:off x="5391150" y="5072063"/>
          <a:ext cx="1757363" cy="42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68" name="Equation" r:id="rId24" imgW="850531" imgH="203112" progId="Equation.DSMT4">
                  <p:embed/>
                </p:oleObj>
              </mc:Choice>
              <mc:Fallback>
                <p:oleObj name="Equation" r:id="rId24" imgW="850531" imgH="203112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1150" y="5072063"/>
                        <a:ext cx="1757363" cy="420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5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92192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93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92163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64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2165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2166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92167" name="Picture 11" descr="Round-Gel-Back">
            <a:hlinkClick r:id="" action="ppaction://hlinkshowjump?jump=previousslide" highlightClick="1">
              <a:snd r:embed="rId4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8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92169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92170" name="Picture 14" descr="Gel-button-round-arrow">
            <a:hlinkClick r:id="" action="ppaction://hlinkshowjump?jump=nextslide" highlightClick="1">
              <a:snd r:embed="rId4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71" name="Rectangle 15"/>
          <p:cNvSpPr>
            <a:spLocks noChangeArrowheads="1"/>
          </p:cNvSpPr>
          <p:nvPr/>
        </p:nvSpPr>
        <p:spPr bwMode="auto">
          <a:xfrm>
            <a:off x="322263" y="877888"/>
            <a:ext cx="7218362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The point Q divides the line joining P(–1, –1, 0) to R(5, 2 –3) in the ratio 2:1.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Find the co-ordinates of Q. </a:t>
            </a:r>
          </a:p>
        </p:txBody>
      </p:sp>
      <p:pic>
        <p:nvPicPr>
          <p:cNvPr id="92172" name="Picture 16" descr="No-calculato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21" name="Picture 17" descr="tic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45593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7122" name="Object 18"/>
          <p:cNvGraphicFramePr>
            <a:graphicFrameLocks noChangeAspect="1"/>
          </p:cNvGraphicFramePr>
          <p:nvPr/>
        </p:nvGraphicFramePr>
        <p:xfrm>
          <a:off x="538163" y="2563813"/>
          <a:ext cx="1185862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4" name="Equation" r:id="rId9" imgW="533169" imgH="469696" progId="Equation.DSMT4">
                  <p:embed/>
                </p:oleObj>
              </mc:Choice>
              <mc:Fallback>
                <p:oleObj name="Equation" r:id="rId9" imgW="533169" imgH="469696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3" y="2563813"/>
                        <a:ext cx="1185862" cy="1046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3" name="Object 19"/>
          <p:cNvGraphicFramePr>
            <a:graphicFrameLocks noChangeAspect="1"/>
          </p:cNvGraphicFramePr>
          <p:nvPr/>
        </p:nvGraphicFramePr>
        <p:xfrm>
          <a:off x="2208213" y="2817813"/>
          <a:ext cx="20320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5" name="Equation" r:id="rId11" imgW="914400" imgH="241200" progId="Equation.DSMT4">
                  <p:embed/>
                </p:oleObj>
              </mc:Choice>
              <mc:Fallback>
                <p:oleObj name="Equation" r:id="rId11" imgW="914400" imgH="2412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3" y="2817813"/>
                        <a:ext cx="2032000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4" name="Object 20"/>
          <p:cNvGraphicFramePr>
            <a:graphicFrameLocks noChangeAspect="1"/>
          </p:cNvGraphicFramePr>
          <p:nvPr/>
        </p:nvGraphicFramePr>
        <p:xfrm>
          <a:off x="5043488" y="2846388"/>
          <a:ext cx="26225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6" name="Equation" r:id="rId13" imgW="1180588" imgH="203112" progId="Equation.DSMT4">
                  <p:embed/>
                </p:oleObj>
              </mc:Choice>
              <mc:Fallback>
                <p:oleObj name="Equation" r:id="rId13" imgW="1180588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3488" y="2846388"/>
                        <a:ext cx="2622550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6" name="Object 22"/>
          <p:cNvGraphicFramePr>
            <a:graphicFrameLocks noChangeAspect="1"/>
          </p:cNvGraphicFramePr>
          <p:nvPr/>
        </p:nvGraphicFramePr>
        <p:xfrm>
          <a:off x="4933950" y="3540125"/>
          <a:ext cx="2116138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7" name="Equation" r:id="rId15" imgW="952087" imgH="203112" progId="Equation.DSMT4">
                  <p:embed/>
                </p:oleObj>
              </mc:Choice>
              <mc:Fallback>
                <p:oleObj name="Equation" r:id="rId15" imgW="952087" imgH="203112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3950" y="3540125"/>
                        <a:ext cx="2116138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7" name="Object 23"/>
          <p:cNvGraphicFramePr>
            <a:graphicFrameLocks noChangeAspect="1"/>
          </p:cNvGraphicFramePr>
          <p:nvPr/>
        </p:nvGraphicFramePr>
        <p:xfrm>
          <a:off x="396875" y="4357688"/>
          <a:ext cx="2595563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8" name="Equation" r:id="rId17" imgW="1257300" imgH="558800" progId="Equation.DSMT4">
                  <p:embed/>
                </p:oleObj>
              </mc:Choice>
              <mc:Fallback>
                <p:oleObj name="Equation" r:id="rId17" imgW="12573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4357688"/>
                        <a:ext cx="2595563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8" name="Object 24"/>
          <p:cNvGraphicFramePr>
            <a:graphicFrameLocks noChangeAspect="1"/>
          </p:cNvGraphicFramePr>
          <p:nvPr/>
        </p:nvGraphicFramePr>
        <p:xfrm>
          <a:off x="3282950" y="4357688"/>
          <a:ext cx="1757363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9" name="Equation" r:id="rId19" imgW="850900" imgH="558800" progId="Equation.DSMT4">
                  <p:embed/>
                </p:oleObj>
              </mc:Choice>
              <mc:Fallback>
                <p:oleObj name="Equation" r:id="rId19" imgW="850900" imgH="5588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0" y="4357688"/>
                        <a:ext cx="1757363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9" name="Object 25"/>
          <p:cNvGraphicFramePr>
            <a:graphicFrameLocks noChangeAspect="1"/>
          </p:cNvGraphicFramePr>
          <p:nvPr/>
        </p:nvGraphicFramePr>
        <p:xfrm>
          <a:off x="5272088" y="4724400"/>
          <a:ext cx="19685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0" name="Equation" r:id="rId21" imgW="952087" imgH="203112" progId="Equation.DSMT4">
                  <p:embed/>
                </p:oleObj>
              </mc:Choice>
              <mc:Fallback>
                <p:oleObj name="Equation" r:id="rId21" imgW="952087" imgH="203112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2088" y="4724400"/>
                        <a:ext cx="1968500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30" name="Text Box 26"/>
          <p:cNvSpPr txBox="1">
            <a:spLocks noChangeArrowheads="1"/>
          </p:cNvSpPr>
          <p:nvPr/>
        </p:nvSpPr>
        <p:spPr bwMode="auto">
          <a:xfrm>
            <a:off x="3289300" y="1784350"/>
            <a:ext cx="1071563" cy="396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/>
              <a:t>Diagram</a:t>
            </a:r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5248275" y="1330325"/>
            <a:ext cx="2797175" cy="922338"/>
            <a:chOff x="3306" y="838"/>
            <a:chExt cx="1762" cy="581"/>
          </a:xfrm>
        </p:grpSpPr>
        <p:sp>
          <p:nvSpPr>
            <p:cNvPr id="92183" name="Line 27"/>
            <p:cNvSpPr>
              <a:spLocks noChangeShapeType="1"/>
            </p:cNvSpPr>
            <p:nvPr/>
          </p:nvSpPr>
          <p:spPr bwMode="auto">
            <a:xfrm flipV="1">
              <a:off x="3438" y="1061"/>
              <a:ext cx="1463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84" name="Oval 28"/>
            <p:cNvSpPr>
              <a:spLocks noChangeArrowheads="1"/>
            </p:cNvSpPr>
            <p:nvPr/>
          </p:nvSpPr>
          <p:spPr bwMode="auto">
            <a:xfrm>
              <a:off x="3392" y="1344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185" name="Oval 29"/>
            <p:cNvSpPr>
              <a:spLocks noChangeArrowheads="1"/>
            </p:cNvSpPr>
            <p:nvPr/>
          </p:nvSpPr>
          <p:spPr bwMode="auto">
            <a:xfrm>
              <a:off x="4854" y="1023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186" name="Oval 30"/>
            <p:cNvSpPr>
              <a:spLocks noChangeArrowheads="1"/>
            </p:cNvSpPr>
            <p:nvPr/>
          </p:nvSpPr>
          <p:spPr bwMode="auto">
            <a:xfrm>
              <a:off x="4277" y="1151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187" name="Text Box 31"/>
            <p:cNvSpPr txBox="1">
              <a:spLocks noChangeArrowheads="1"/>
            </p:cNvSpPr>
            <p:nvPr/>
          </p:nvSpPr>
          <p:spPr bwMode="auto">
            <a:xfrm>
              <a:off x="3306" y="1140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P</a:t>
              </a:r>
            </a:p>
          </p:txBody>
        </p:sp>
        <p:sp>
          <p:nvSpPr>
            <p:cNvPr id="92188" name="Text Box 32"/>
            <p:cNvSpPr txBox="1">
              <a:spLocks noChangeArrowheads="1"/>
            </p:cNvSpPr>
            <p:nvPr/>
          </p:nvSpPr>
          <p:spPr bwMode="auto">
            <a:xfrm>
              <a:off x="4212" y="930"/>
              <a:ext cx="2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Q</a:t>
              </a:r>
            </a:p>
          </p:txBody>
        </p:sp>
        <p:sp>
          <p:nvSpPr>
            <p:cNvPr id="92189" name="Text Box 33"/>
            <p:cNvSpPr txBox="1">
              <a:spLocks noChangeArrowheads="1"/>
            </p:cNvSpPr>
            <p:nvPr/>
          </p:nvSpPr>
          <p:spPr bwMode="auto">
            <a:xfrm>
              <a:off x="4848" y="838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R</a:t>
              </a:r>
            </a:p>
          </p:txBody>
        </p:sp>
        <p:sp>
          <p:nvSpPr>
            <p:cNvPr id="92190" name="Text Box 35"/>
            <p:cNvSpPr txBox="1">
              <a:spLocks noChangeArrowheads="1"/>
            </p:cNvSpPr>
            <p:nvPr/>
          </p:nvSpPr>
          <p:spPr bwMode="auto">
            <a:xfrm>
              <a:off x="3843" y="1039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92191" name="Text Box 36"/>
            <p:cNvSpPr txBox="1">
              <a:spLocks noChangeArrowheads="1"/>
            </p:cNvSpPr>
            <p:nvPr/>
          </p:nvSpPr>
          <p:spPr bwMode="auto">
            <a:xfrm>
              <a:off x="4511" y="874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7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30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93212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213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9318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18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318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48137" name="Picture 9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88" y="59817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1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93192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3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93194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93195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6" name="Rectangle 16"/>
          <p:cNvSpPr>
            <a:spLocks noChangeArrowheads="1"/>
          </p:cNvSpPr>
          <p:nvPr/>
        </p:nvSpPr>
        <p:spPr bwMode="auto">
          <a:xfrm>
            <a:off x="322263" y="623888"/>
            <a:ext cx="5865812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a)	Roadmakers look along the tops of a set of T-rods to ensure</a:t>
            </a:r>
            <a:endParaRPr lang="en-GB" sz="19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that straight sections of road are being created. </a:t>
            </a:r>
            <a:endParaRPr lang="en-GB" sz="19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Relative to suitable axes the top left corners of the T-rods are </a:t>
            </a:r>
            <a:endParaRPr lang="en-GB" sz="19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the points A(–8, –10, –2), B(–2, –1, 1) and C(6, 11, 5).</a:t>
            </a:r>
            <a:endParaRPr lang="en-GB" sz="19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endParaRPr lang="en-GB" sz="4000"/>
          </a:p>
        </p:txBody>
      </p:sp>
      <p:pic>
        <p:nvPicPr>
          <p:cNvPr id="93197" name="Picture 15" descr="2001-1%20Q%201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1706563"/>
            <a:ext cx="17113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8" name="Rectangle 17"/>
          <p:cNvSpPr>
            <a:spLocks noChangeArrowheads="1"/>
          </p:cNvSpPr>
          <p:nvPr/>
        </p:nvSpPr>
        <p:spPr bwMode="auto">
          <a:xfrm>
            <a:off x="317500" y="2224088"/>
            <a:ext cx="6494463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Determine whether or not the section of road ABC has been</a:t>
            </a:r>
            <a:endParaRPr lang="en-GB" sz="18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built in a straight line.	</a:t>
            </a:r>
          </a:p>
          <a:p>
            <a:pPr algn="l" eaLnBrk="0" hangingPunct="0">
              <a:lnSpc>
                <a:spcPct val="14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b)	A further T-rod is placed such that D has co-ordinates (1, –4, 4).</a:t>
            </a:r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	Show that DB is perpendicular to AB.</a:t>
            </a:r>
            <a:r>
              <a:rPr lang="en-GB" sz="1800"/>
              <a:t> </a:t>
            </a:r>
          </a:p>
        </p:txBody>
      </p:sp>
      <p:pic>
        <p:nvPicPr>
          <p:cNvPr id="93199" name="Picture 18" descr="2001-1%20Q%201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8" y="779463"/>
            <a:ext cx="1654175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200" name="Picture 19" descr="No-calculato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8148" name="Object 20"/>
          <p:cNvGraphicFramePr>
            <a:graphicFrameLocks noChangeAspect="1"/>
          </p:cNvGraphicFramePr>
          <p:nvPr/>
        </p:nvGraphicFramePr>
        <p:xfrm>
          <a:off x="4100513" y="3592513"/>
          <a:ext cx="12636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4" name="Equation" r:id="rId11" imgW="698197" imgH="215806" progId="Equation.DSMT4">
                  <p:embed/>
                </p:oleObj>
              </mc:Choice>
              <mc:Fallback>
                <p:oleObj name="Equation" r:id="rId11" imgW="698197" imgH="215806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0513" y="3592513"/>
                        <a:ext cx="126365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9" name="Text Box 21"/>
          <p:cNvSpPr txBox="1">
            <a:spLocks noChangeArrowheads="1"/>
          </p:cNvSpPr>
          <p:nvPr/>
        </p:nvSpPr>
        <p:spPr bwMode="auto">
          <a:xfrm>
            <a:off x="3784600" y="357505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48150" name="Object 22"/>
          <p:cNvGraphicFramePr>
            <a:graphicFrameLocks noChangeAspect="1"/>
          </p:cNvGraphicFramePr>
          <p:nvPr/>
        </p:nvGraphicFramePr>
        <p:xfrm>
          <a:off x="5349875" y="3325813"/>
          <a:ext cx="1722438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5" name="Equation" r:id="rId13" imgW="952087" imgH="558558" progId="Equation.DSMT4">
                  <p:embed/>
                </p:oleObj>
              </mc:Choice>
              <mc:Fallback>
                <p:oleObj name="Equation" r:id="rId13" imgW="952087" imgH="558558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75" y="3325813"/>
                        <a:ext cx="1722438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1" name="Object 23"/>
          <p:cNvGraphicFramePr>
            <a:graphicFrameLocks noChangeAspect="1"/>
          </p:cNvGraphicFramePr>
          <p:nvPr/>
        </p:nvGraphicFramePr>
        <p:xfrm>
          <a:off x="7164388" y="3354388"/>
          <a:ext cx="1835150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6" name="Equation" r:id="rId15" imgW="1016000" imgH="558800" progId="Equation.DSMT4">
                  <p:embed/>
                </p:oleObj>
              </mc:Choice>
              <mc:Fallback>
                <p:oleObj name="Equation" r:id="rId15" imgW="10160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3354388"/>
                        <a:ext cx="1835150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3" name="Object 25"/>
          <p:cNvGraphicFramePr>
            <a:graphicFrameLocks noChangeAspect="1"/>
          </p:cNvGraphicFramePr>
          <p:nvPr/>
        </p:nvGraphicFramePr>
        <p:xfrm>
          <a:off x="923925" y="4381500"/>
          <a:ext cx="1309688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7" name="Equation" r:id="rId17" imgW="723586" imgH="241195" progId="Equation.DSMT4">
                  <p:embed/>
                </p:oleObj>
              </mc:Choice>
              <mc:Fallback>
                <p:oleObj name="Equation" r:id="rId17" imgW="723586" imgH="241195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4381500"/>
                        <a:ext cx="1309688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54" name="Text Box 26"/>
          <p:cNvSpPr txBox="1">
            <a:spLocks noChangeArrowheads="1"/>
          </p:cNvSpPr>
          <p:nvPr/>
        </p:nvSpPr>
        <p:spPr bwMode="auto">
          <a:xfrm>
            <a:off x="2317750" y="4432300"/>
            <a:ext cx="61531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are scalar multiples, so are parallel.  A is common.  A, B, C are collinear</a:t>
            </a:r>
          </a:p>
        </p:txBody>
      </p:sp>
      <p:sp>
        <p:nvSpPr>
          <p:cNvPr id="48155" name="Text Box 27"/>
          <p:cNvSpPr txBox="1">
            <a:spLocks noChangeArrowheads="1"/>
          </p:cNvSpPr>
          <p:nvPr/>
        </p:nvSpPr>
        <p:spPr bwMode="auto">
          <a:xfrm>
            <a:off x="371475" y="4970463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sp>
        <p:nvSpPr>
          <p:cNvPr id="48156" name="Text Box 28"/>
          <p:cNvSpPr txBox="1">
            <a:spLocks noChangeArrowheads="1"/>
          </p:cNvSpPr>
          <p:nvPr/>
        </p:nvSpPr>
        <p:spPr bwMode="auto">
          <a:xfrm>
            <a:off x="925513" y="5016500"/>
            <a:ext cx="18859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Use scalar product</a:t>
            </a:r>
          </a:p>
        </p:txBody>
      </p:sp>
      <p:graphicFrame>
        <p:nvGraphicFramePr>
          <p:cNvPr id="48157" name="Object 29"/>
          <p:cNvGraphicFramePr>
            <a:graphicFrameLocks noChangeAspect="1"/>
          </p:cNvGraphicFramePr>
          <p:nvPr/>
        </p:nvGraphicFramePr>
        <p:xfrm>
          <a:off x="3033713" y="4776788"/>
          <a:ext cx="1998662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8" name="Equation" r:id="rId19" imgW="1104900" imgH="558800" progId="Equation.DSMT4">
                  <p:embed/>
                </p:oleObj>
              </mc:Choice>
              <mc:Fallback>
                <p:oleObj name="Equation" r:id="rId19" imgW="1104900" imgH="5588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4776788"/>
                        <a:ext cx="1998662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8" name="Object 30"/>
          <p:cNvGraphicFramePr>
            <a:graphicFrameLocks noChangeAspect="1"/>
          </p:cNvGraphicFramePr>
          <p:nvPr/>
        </p:nvGraphicFramePr>
        <p:xfrm>
          <a:off x="5229225" y="5072063"/>
          <a:ext cx="2709863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9" name="Equation" r:id="rId21" imgW="1497950" imgH="215806" progId="Equation.DSMT4">
                  <p:embed/>
                </p:oleObj>
              </mc:Choice>
              <mc:Fallback>
                <p:oleObj name="Equation" r:id="rId21" imgW="1497950" imgH="215806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9225" y="5072063"/>
                        <a:ext cx="2709863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59" name="Text Box 31"/>
          <p:cNvSpPr txBox="1">
            <a:spLocks noChangeArrowheads="1"/>
          </p:cNvSpPr>
          <p:nvPr/>
        </p:nvSpPr>
        <p:spPr bwMode="auto">
          <a:xfrm>
            <a:off x="5073650" y="5549900"/>
            <a:ext cx="2982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</a:rPr>
              <a:t>Hence, DB is perpendicular to AB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8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8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8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9" grpId="0"/>
      <p:bldP spid="48154" grpId="0" animBg="1"/>
      <p:bldP spid="48155" grpId="0"/>
      <p:bldP spid="48156" grpId="0" animBg="1"/>
      <p:bldP spid="48159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94238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4239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94211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4212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4213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49161" name="Picture 9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138" y="48926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5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94216" name="Picture 11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7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94218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94219" name="Picture 14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20" name="Rectangle 19"/>
          <p:cNvSpPr>
            <a:spLocks noChangeArrowheads="1"/>
          </p:cNvSpPr>
          <p:nvPr/>
        </p:nvSpPr>
        <p:spPr bwMode="auto">
          <a:xfrm>
            <a:off x="379413" y="676275"/>
            <a:ext cx="4375150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VABCD is a pyramid with rectangular base ABCD.</a:t>
            </a:r>
            <a:endParaRPr lang="en-GB" sz="18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Relative to some appropriate axis,</a:t>
            </a:r>
            <a:endParaRPr lang="en-GB" sz="1800"/>
          </a:p>
          <a:p>
            <a:pPr algn="l">
              <a:spcBef>
                <a:spcPct val="2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             represents     – 7</a:t>
            </a:r>
            <a:r>
              <a:rPr lang="en-GB" sz="1800" b="1" i="1"/>
              <a:t>i</a:t>
            </a:r>
            <a:r>
              <a:rPr lang="en-GB" sz="1800"/>
              <a:t> – 13</a:t>
            </a:r>
            <a:r>
              <a:rPr lang="en-GB" sz="1800" b="1" i="1"/>
              <a:t>j</a:t>
            </a:r>
            <a:r>
              <a:rPr lang="en-GB" sz="1800"/>
              <a:t> – 11</a:t>
            </a:r>
            <a:r>
              <a:rPr lang="en-GB" sz="1800" b="1" i="1"/>
              <a:t>k</a:t>
            </a:r>
            <a:endParaRPr lang="en-GB" sz="1800"/>
          </a:p>
          <a:p>
            <a:pPr algn="l">
              <a:spcBef>
                <a:spcPct val="2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             represents       6</a:t>
            </a:r>
            <a:r>
              <a:rPr lang="en-GB" sz="1800" b="1" i="1"/>
              <a:t>i</a:t>
            </a:r>
            <a:r>
              <a:rPr lang="en-GB" sz="1800"/>
              <a:t> + 6</a:t>
            </a:r>
            <a:r>
              <a:rPr lang="en-GB" sz="1800" b="1" i="1"/>
              <a:t>j</a:t>
            </a:r>
            <a:r>
              <a:rPr lang="en-GB" sz="1800"/>
              <a:t> – 6</a:t>
            </a:r>
            <a:r>
              <a:rPr lang="en-GB" sz="1800" b="1" i="1"/>
              <a:t>k</a:t>
            </a:r>
            <a:endParaRPr lang="en-GB" sz="1800"/>
          </a:p>
          <a:p>
            <a:pPr algn="l">
              <a:spcBef>
                <a:spcPct val="2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             represents        8</a:t>
            </a:r>
            <a:r>
              <a:rPr lang="en-GB" sz="1800" b="1" i="1"/>
              <a:t>i</a:t>
            </a:r>
            <a:r>
              <a:rPr lang="en-GB" sz="1800"/>
              <a:t> – 4</a:t>
            </a:r>
            <a:r>
              <a:rPr lang="en-GB" sz="1800" b="1" i="1"/>
              <a:t>j</a:t>
            </a:r>
            <a:r>
              <a:rPr lang="en-GB" sz="1800"/>
              <a:t> – 4</a:t>
            </a:r>
            <a:r>
              <a:rPr lang="en-GB" sz="1800" b="1" i="1"/>
              <a:t>k</a:t>
            </a:r>
            <a:endParaRPr lang="en-GB" sz="1800"/>
          </a:p>
          <a:p>
            <a:pPr algn="l">
              <a:spcBef>
                <a:spcPct val="3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K divides BC in the ratio  1:3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Find             in component form.</a:t>
            </a:r>
          </a:p>
        </p:txBody>
      </p:sp>
      <p:graphicFrame>
        <p:nvGraphicFramePr>
          <p:cNvPr id="94221" name="Object 18"/>
          <p:cNvGraphicFramePr>
            <a:graphicFrameLocks noChangeAspect="1"/>
          </p:cNvGraphicFramePr>
          <p:nvPr/>
        </p:nvGraphicFramePr>
        <p:xfrm>
          <a:off x="666750" y="1389063"/>
          <a:ext cx="350838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0" name="Equation" r:id="rId8" imgW="215619" imgH="215619" progId="Equation.DSMT4">
                  <p:embed/>
                </p:oleObj>
              </mc:Choice>
              <mc:Fallback>
                <p:oleObj name="Equation" r:id="rId8" imgW="215619" imgH="215619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" y="1389063"/>
                        <a:ext cx="350838" cy="35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4222" name="Picture 24" descr="2000-1%20Q%20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857250"/>
            <a:ext cx="2714625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23" name="Picture 25" descr="No-calculato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4224" name="Object 26"/>
          <p:cNvGraphicFramePr>
            <a:graphicFrameLocks noChangeAspect="1"/>
          </p:cNvGraphicFramePr>
          <p:nvPr/>
        </p:nvGraphicFramePr>
        <p:xfrm>
          <a:off x="636588" y="1735138"/>
          <a:ext cx="41275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1" name="Equation" r:id="rId12" imgW="253780" imgH="203024" progId="Equation.DSMT4">
                  <p:embed/>
                </p:oleObj>
              </mc:Choice>
              <mc:Fallback>
                <p:oleObj name="Equation" r:id="rId12" imgW="253780" imgH="203024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1735138"/>
                        <a:ext cx="41275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5" name="Object 27"/>
          <p:cNvGraphicFramePr>
            <a:graphicFrameLocks noChangeAspect="1"/>
          </p:cNvGraphicFramePr>
          <p:nvPr/>
        </p:nvGraphicFramePr>
        <p:xfrm>
          <a:off x="625475" y="2070100"/>
          <a:ext cx="433388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2" name="Equation" r:id="rId14" imgW="266469" imgH="203024" progId="Equation.DSMT4">
                  <p:embed/>
                </p:oleObj>
              </mc:Choice>
              <mc:Fallback>
                <p:oleObj name="Equation" r:id="rId14" imgW="266469" imgH="203024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475" y="2070100"/>
                        <a:ext cx="433388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6" name="Object 28"/>
          <p:cNvGraphicFramePr>
            <a:graphicFrameLocks noChangeAspect="1"/>
          </p:cNvGraphicFramePr>
          <p:nvPr/>
        </p:nvGraphicFramePr>
        <p:xfrm>
          <a:off x="1033463" y="2859088"/>
          <a:ext cx="392112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3" name="Equation" r:id="rId16" imgW="241091" imgH="215713" progId="Equation.DSMT4">
                  <p:embed/>
                </p:oleObj>
              </mc:Choice>
              <mc:Fallback>
                <p:oleObj name="Equation" r:id="rId16" imgW="241091" imgH="215713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463" y="2859088"/>
                        <a:ext cx="392112" cy="35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27" name="Line 29"/>
          <p:cNvSpPr>
            <a:spLocks noChangeShapeType="1"/>
          </p:cNvSpPr>
          <p:nvPr/>
        </p:nvSpPr>
        <p:spPr bwMode="auto">
          <a:xfrm flipH="1">
            <a:off x="5951538" y="1117600"/>
            <a:ext cx="1117600" cy="1741488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8" name="Line 30"/>
          <p:cNvSpPr>
            <a:spLocks noChangeShapeType="1"/>
          </p:cNvSpPr>
          <p:nvPr/>
        </p:nvSpPr>
        <p:spPr bwMode="auto">
          <a:xfrm>
            <a:off x="5980113" y="2830513"/>
            <a:ext cx="1393825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29" name="Line 31"/>
          <p:cNvSpPr>
            <a:spLocks noChangeShapeType="1"/>
          </p:cNvSpPr>
          <p:nvPr/>
        </p:nvSpPr>
        <p:spPr bwMode="auto">
          <a:xfrm flipV="1">
            <a:off x="5965825" y="2105025"/>
            <a:ext cx="869950" cy="7112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230" name="Line 32"/>
          <p:cNvSpPr>
            <a:spLocks noChangeShapeType="1"/>
          </p:cNvSpPr>
          <p:nvPr/>
        </p:nvSpPr>
        <p:spPr bwMode="auto">
          <a:xfrm>
            <a:off x="7069138" y="1103313"/>
            <a:ext cx="593725" cy="1450975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9185" name="Object 33"/>
          <p:cNvGraphicFramePr>
            <a:graphicFrameLocks noChangeAspect="1"/>
          </p:cNvGraphicFramePr>
          <p:nvPr/>
        </p:nvGraphicFramePr>
        <p:xfrm>
          <a:off x="565150" y="3446463"/>
          <a:ext cx="1608138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4" name="Equation" r:id="rId18" imgW="888614" imgH="215806" progId="Equation.DSMT4">
                  <p:embed/>
                </p:oleObj>
              </mc:Choice>
              <mc:Fallback>
                <p:oleObj name="Equation" r:id="rId18" imgW="888614" imgH="215806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" y="3446463"/>
                        <a:ext cx="1608138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6" name="Object 34"/>
          <p:cNvGraphicFramePr>
            <a:graphicFrameLocks noChangeAspect="1"/>
          </p:cNvGraphicFramePr>
          <p:nvPr/>
        </p:nvGraphicFramePr>
        <p:xfrm>
          <a:off x="2820988" y="3446463"/>
          <a:ext cx="165417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5" name="Equation" r:id="rId20" imgW="914003" imgH="215806" progId="Equation.DSMT4">
                  <p:embed/>
                </p:oleObj>
              </mc:Choice>
              <mc:Fallback>
                <p:oleObj name="Equation" r:id="rId20" imgW="914003" imgH="215806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0988" y="3446463"/>
                        <a:ext cx="1654175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7" name="Object 35"/>
          <p:cNvGraphicFramePr>
            <a:graphicFrameLocks noChangeAspect="1"/>
          </p:cNvGraphicFramePr>
          <p:nvPr/>
        </p:nvGraphicFramePr>
        <p:xfrm>
          <a:off x="5229225" y="3384550"/>
          <a:ext cx="3148013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6" name="Equation" r:id="rId22" imgW="1739900" imgH="317500" progId="Equation.DSMT4">
                  <p:embed/>
                </p:oleObj>
              </mc:Choice>
              <mc:Fallback>
                <p:oleObj name="Equation" r:id="rId22" imgW="1739900" imgH="31750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9225" y="3384550"/>
                        <a:ext cx="3148013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8" name="Object 36"/>
          <p:cNvGraphicFramePr>
            <a:graphicFrameLocks noChangeAspect="1"/>
          </p:cNvGraphicFramePr>
          <p:nvPr/>
        </p:nvGraphicFramePr>
        <p:xfrm>
          <a:off x="585788" y="4221163"/>
          <a:ext cx="165417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7" name="Equation" r:id="rId24" imgW="914003" imgH="215806" progId="Equation.DSMT4">
                  <p:embed/>
                </p:oleObj>
              </mc:Choice>
              <mc:Fallback>
                <p:oleObj name="Equation" r:id="rId24" imgW="914003" imgH="215806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" y="4221163"/>
                        <a:ext cx="1654175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9" name="Object 37"/>
          <p:cNvGraphicFramePr>
            <a:graphicFrameLocks noChangeAspect="1"/>
          </p:cNvGraphicFramePr>
          <p:nvPr/>
        </p:nvGraphicFramePr>
        <p:xfrm>
          <a:off x="2701925" y="4159250"/>
          <a:ext cx="2871788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8" name="Equation" r:id="rId26" imgW="1586811" imgH="317362" progId="Equation.DSMT4">
                  <p:embed/>
                </p:oleObj>
              </mc:Choice>
              <mc:Fallback>
                <p:oleObj name="Equation" r:id="rId26" imgW="1586811" imgH="317362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1925" y="4159250"/>
                        <a:ext cx="2871788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90" name="Object 38"/>
          <p:cNvGraphicFramePr>
            <a:graphicFrameLocks noChangeAspect="1"/>
          </p:cNvGraphicFramePr>
          <p:nvPr/>
        </p:nvGraphicFramePr>
        <p:xfrm>
          <a:off x="419100" y="4752975"/>
          <a:ext cx="3171825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49" name="Equation" r:id="rId28" imgW="1752600" imgH="558800" progId="Equation.DSMT4">
                  <p:embed/>
                </p:oleObj>
              </mc:Choice>
              <mc:Fallback>
                <p:oleObj name="Equation" r:id="rId28" imgW="1752600" imgH="55880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4752975"/>
                        <a:ext cx="3171825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91" name="Object 39"/>
          <p:cNvGraphicFramePr>
            <a:graphicFrameLocks noChangeAspect="1"/>
          </p:cNvGraphicFramePr>
          <p:nvPr/>
        </p:nvGraphicFramePr>
        <p:xfrm>
          <a:off x="4203700" y="4752975"/>
          <a:ext cx="1654175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50" name="Equation" r:id="rId30" imgW="914400" imgH="558720" progId="Equation.DSMT4">
                  <p:embed/>
                </p:oleObj>
              </mc:Choice>
              <mc:Fallback>
                <p:oleObj name="Equation" r:id="rId30" imgW="914400" imgH="558720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4752975"/>
                        <a:ext cx="1654175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9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9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9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34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95262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5263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95235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36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5237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95238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3" y="49657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40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95241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42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95243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95244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45" name="Picture 15" descr="1998-1%20Q%20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3" y="923925"/>
            <a:ext cx="2925762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46" name="Rectangle 18"/>
          <p:cNvSpPr>
            <a:spLocks noChangeArrowheads="1"/>
          </p:cNvSpPr>
          <p:nvPr/>
        </p:nvSpPr>
        <p:spPr bwMode="auto">
          <a:xfrm>
            <a:off x="325438" y="720725"/>
            <a:ext cx="446087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The line AB is divided into 3 equal parts by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the points C and D, as shown. </a:t>
            </a:r>
            <a:endParaRPr lang="en-GB" sz="18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A and B have co-ordinates (3, –1, 2) and (9, 2, –4).</a:t>
            </a:r>
            <a:endParaRPr lang="en-GB" sz="1800"/>
          </a:p>
          <a:p>
            <a:pPr algn="l" eaLnBrk="0" hangingPunct="0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a)	Find the components of  </a:t>
            </a:r>
            <a:r>
              <a:rPr lang="en-GB" sz="1800"/>
              <a:t>         and </a:t>
            </a:r>
          </a:p>
          <a:p>
            <a:pPr algn="l" eaLnBrk="0" hangingPunct="0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b)	Find the co-ordinates of C and D. </a:t>
            </a:r>
          </a:p>
        </p:txBody>
      </p:sp>
      <p:graphicFrame>
        <p:nvGraphicFramePr>
          <p:cNvPr id="95247" name="Object 17"/>
          <p:cNvGraphicFramePr>
            <a:graphicFrameLocks noChangeAspect="1"/>
          </p:cNvGraphicFramePr>
          <p:nvPr/>
        </p:nvGraphicFramePr>
        <p:xfrm>
          <a:off x="2720975" y="2019300"/>
          <a:ext cx="376238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4" name="Equation" r:id="rId10" imgW="253780" imgH="203024" progId="Equation.DSMT4">
                  <p:embed/>
                </p:oleObj>
              </mc:Choice>
              <mc:Fallback>
                <p:oleObj name="Equation" r:id="rId10" imgW="253780" imgH="203024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975" y="2019300"/>
                        <a:ext cx="376238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8" name="Object 16"/>
          <p:cNvGraphicFramePr>
            <a:graphicFrameLocks noChangeAspect="1"/>
          </p:cNvGraphicFramePr>
          <p:nvPr/>
        </p:nvGraphicFramePr>
        <p:xfrm>
          <a:off x="3648075" y="2028825"/>
          <a:ext cx="365125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5" name="Equation" r:id="rId12" imgW="266353" imgH="215619" progId="Equation.DSMT4">
                  <p:embed/>
                </p:oleObj>
              </mc:Choice>
              <mc:Fallback>
                <p:oleObj name="Equation" r:id="rId12" imgW="266353" imgH="215619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075" y="2028825"/>
                        <a:ext cx="365125" cy="30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3" name="Object 21"/>
          <p:cNvGraphicFramePr>
            <a:graphicFrameLocks noChangeAspect="1"/>
          </p:cNvGraphicFramePr>
          <p:nvPr/>
        </p:nvGraphicFramePr>
        <p:xfrm>
          <a:off x="1166813" y="3119438"/>
          <a:ext cx="12636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6" name="Equation" r:id="rId14" imgW="698197" imgH="215806" progId="Equation.DSMT4">
                  <p:embed/>
                </p:oleObj>
              </mc:Choice>
              <mc:Fallback>
                <p:oleObj name="Equation" r:id="rId14" imgW="698197" imgH="215806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6813" y="3119438"/>
                        <a:ext cx="126365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4" name="Object 22"/>
          <p:cNvGraphicFramePr>
            <a:graphicFrameLocks noChangeAspect="1"/>
          </p:cNvGraphicFramePr>
          <p:nvPr/>
        </p:nvGraphicFramePr>
        <p:xfrm>
          <a:off x="2932113" y="2852738"/>
          <a:ext cx="1147762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7" name="Equation" r:id="rId16" imgW="634725" imgH="558558" progId="Equation.DSMT4">
                  <p:embed/>
                </p:oleObj>
              </mc:Choice>
              <mc:Fallback>
                <p:oleObj name="Equation" r:id="rId16" imgW="634725" imgH="558558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2113" y="2852738"/>
                        <a:ext cx="1147762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5" name="Object 23"/>
          <p:cNvGraphicFramePr>
            <a:graphicFrameLocks noChangeAspect="1"/>
          </p:cNvGraphicFramePr>
          <p:nvPr/>
        </p:nvGraphicFramePr>
        <p:xfrm>
          <a:off x="4578350" y="2836863"/>
          <a:ext cx="2019300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8" name="Equation" r:id="rId18" imgW="1117600" imgH="558800" progId="Equation.DSMT4">
                  <p:embed/>
                </p:oleObj>
              </mc:Choice>
              <mc:Fallback>
                <p:oleObj name="Equation" r:id="rId18" imgW="1117600" imgH="558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350" y="2836863"/>
                        <a:ext cx="2019300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444500" y="313055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444500" y="4149725"/>
            <a:ext cx="3952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982663" y="4198938"/>
            <a:ext cx="3397250" cy="371475"/>
            <a:chOff x="619" y="2645"/>
            <a:chExt cx="2140" cy="234"/>
          </a:xfrm>
        </p:grpSpPr>
        <p:sp>
          <p:nvSpPr>
            <p:cNvPr id="95260" name="Text Box 26"/>
            <p:cNvSpPr txBox="1">
              <a:spLocks noChangeArrowheads="1"/>
            </p:cNvSpPr>
            <p:nvPr/>
          </p:nvSpPr>
          <p:spPr bwMode="auto">
            <a:xfrm>
              <a:off x="619" y="2648"/>
              <a:ext cx="2140" cy="23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/>
                <a:t>C is a displacement of         from A</a:t>
              </a:r>
            </a:p>
          </p:txBody>
        </p:sp>
        <p:graphicFrame>
          <p:nvGraphicFramePr>
            <p:cNvPr id="95261" name="Object 27"/>
            <p:cNvGraphicFramePr>
              <a:graphicFrameLocks noChangeAspect="1"/>
            </p:cNvGraphicFramePr>
            <p:nvPr/>
          </p:nvGraphicFramePr>
          <p:xfrm>
            <a:off x="1995" y="2645"/>
            <a:ext cx="259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269" name="Equation" r:id="rId20" imgW="266353" imgH="215619" progId="Equation.DSMT4">
                    <p:embed/>
                  </p:oleObj>
                </mc:Choice>
                <mc:Fallback>
                  <p:oleObj name="Equation" r:id="rId20" imgW="266353" imgH="215619" progId="Equation.DSMT4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5" y="2645"/>
                          <a:ext cx="259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4301" name="Object 29"/>
          <p:cNvGraphicFramePr>
            <a:graphicFrameLocks noChangeAspect="1"/>
          </p:cNvGraphicFramePr>
          <p:nvPr/>
        </p:nvGraphicFramePr>
        <p:xfrm>
          <a:off x="4627563" y="3873500"/>
          <a:ext cx="1538287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70" name="Equation" r:id="rId22" imgW="850900" imgH="558800" progId="Equation.DSMT4">
                  <p:embed/>
                </p:oleObj>
              </mc:Choice>
              <mc:Fallback>
                <p:oleObj name="Equation" r:id="rId22" imgW="850900" imgH="5588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7563" y="3873500"/>
                        <a:ext cx="1538287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302" name="Object 30"/>
          <p:cNvGraphicFramePr>
            <a:graphicFrameLocks noChangeAspect="1"/>
          </p:cNvGraphicFramePr>
          <p:nvPr/>
        </p:nvGraphicFramePr>
        <p:xfrm>
          <a:off x="6470650" y="4165600"/>
          <a:ext cx="162877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71" name="Equation" r:id="rId24" imgW="901309" imgH="203112" progId="Equation.DSMT4">
                  <p:embed/>
                </p:oleObj>
              </mc:Choice>
              <mc:Fallback>
                <p:oleObj name="Equation" r:id="rId24" imgW="901309" imgH="203112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0650" y="4165600"/>
                        <a:ext cx="1628775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304" name="Text Box 32"/>
          <p:cNvSpPr txBox="1">
            <a:spLocks noChangeArrowheads="1"/>
          </p:cNvSpPr>
          <p:nvPr/>
        </p:nvSpPr>
        <p:spPr bwMode="auto">
          <a:xfrm>
            <a:off x="982663" y="5018088"/>
            <a:ext cx="9969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similarly</a:t>
            </a:r>
          </a:p>
        </p:txBody>
      </p:sp>
      <p:graphicFrame>
        <p:nvGraphicFramePr>
          <p:cNvPr id="54306" name="Object 34"/>
          <p:cNvGraphicFramePr>
            <a:graphicFrameLocks noChangeAspect="1"/>
          </p:cNvGraphicFramePr>
          <p:nvPr/>
        </p:nvGraphicFramePr>
        <p:xfrm>
          <a:off x="2324100" y="4710113"/>
          <a:ext cx="1470025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72" name="Equation" r:id="rId26" imgW="812447" imgH="558558" progId="Equation.DSMT4">
                  <p:embed/>
                </p:oleObj>
              </mc:Choice>
              <mc:Fallback>
                <p:oleObj name="Equation" r:id="rId26" imgW="812447" imgH="558558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4710113"/>
                        <a:ext cx="1470025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307" name="Object 35"/>
          <p:cNvGraphicFramePr>
            <a:graphicFrameLocks noChangeAspect="1"/>
          </p:cNvGraphicFramePr>
          <p:nvPr/>
        </p:nvGraphicFramePr>
        <p:xfrm>
          <a:off x="4287838" y="5068888"/>
          <a:ext cx="181292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73" name="Equation" r:id="rId28" imgW="1002865" imgH="203112" progId="Equation.DSMT4">
                  <p:embed/>
                </p:oleObj>
              </mc:Choice>
              <mc:Fallback>
                <p:oleObj name="Equation" r:id="rId28" imgW="1002865" imgH="203112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7838" y="5068888"/>
                        <a:ext cx="1812925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4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5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6" grpId="0"/>
      <p:bldP spid="54297" grpId="0"/>
      <p:bldP spid="543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628650" y="673100"/>
            <a:ext cx="720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rgbClr val="FFFF00"/>
                </a:solidFill>
                <a:latin typeface="+mj-lt"/>
              </a:rPr>
              <a:t>Equal Vectors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84238" y="1879600"/>
            <a:ext cx="82296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Vectors are </a:t>
            </a:r>
            <a:r>
              <a:rPr lang="en-GB" sz="2600" dirty="0">
                <a:latin typeface="+mj-lt"/>
              </a:rPr>
              <a:t>equal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 only if they </a:t>
            </a:r>
            <a:r>
              <a:rPr lang="en-GB" sz="2600" dirty="0">
                <a:latin typeface="+mj-lt"/>
              </a:rPr>
              <a:t>both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 have </a:t>
            </a:r>
          </a:p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the </a:t>
            </a:r>
            <a:r>
              <a:rPr lang="en-GB" sz="2600" dirty="0">
                <a:latin typeface="+mj-lt"/>
              </a:rPr>
              <a:t>same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600" dirty="0">
                <a:latin typeface="+mj-lt"/>
              </a:rPr>
              <a:t>magnitude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 ( length ) and </a:t>
            </a:r>
            <a:r>
              <a:rPr lang="en-GB" sz="2600" dirty="0">
                <a:latin typeface="+mj-lt"/>
              </a:rPr>
              <a:t>direction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.</a:t>
            </a:r>
            <a:endParaRPr lang="en-GB" sz="2600" dirty="0">
              <a:latin typeface="+mj-lt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14400" y="3571875"/>
            <a:ext cx="82296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600" dirty="0">
                <a:solidFill>
                  <a:srgbClr val="FFFF00"/>
                </a:solidFill>
                <a:latin typeface="+mj-lt"/>
              </a:rPr>
              <a:t>Vectors are equal if they have </a:t>
            </a:r>
          </a:p>
          <a:p>
            <a:pPr>
              <a:defRPr/>
            </a:pPr>
            <a:r>
              <a:rPr lang="en-GB" sz="2600" dirty="0">
                <a:latin typeface="+mj-lt"/>
              </a:rPr>
              <a:t>equal components</a:t>
            </a:r>
            <a:r>
              <a:rPr lang="en-GB" sz="2600" dirty="0">
                <a:solidFill>
                  <a:srgbClr val="FFFF00"/>
                </a:solidFill>
                <a:latin typeface="+mj-lt"/>
              </a:rPr>
              <a:t>.</a:t>
            </a:r>
            <a:endParaRPr lang="en-GB" sz="2600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9013" y="5003800"/>
            <a:ext cx="18510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For vectors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038225" y="5534025"/>
          <a:ext cx="7989888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Equation" r:id="rId3" imgW="3454400" imgH="457200" progId="Equation.DSMT4">
                  <p:embed/>
                </p:oleObj>
              </mc:Choice>
              <mc:Fallback>
                <p:oleObj name="Equation" r:id="rId3" imgW="34544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225" y="5534025"/>
                        <a:ext cx="7989888" cy="10572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08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96276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6277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96259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0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6261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96262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5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43846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4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96265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6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96267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96268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9" name="Picture 15" descr="1997-1%20Q%20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020763"/>
            <a:ext cx="18764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70" name="Rectangle 16"/>
          <p:cNvSpPr>
            <a:spLocks noChangeArrowheads="1"/>
          </p:cNvSpPr>
          <p:nvPr/>
        </p:nvSpPr>
        <p:spPr bwMode="auto">
          <a:xfrm>
            <a:off x="295275" y="825500"/>
            <a:ext cx="63007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Relative to a suitable set of axes, the tops of three chimneys have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co-ordinates given by A(1, 3, 2), B(2, –1, 4) and C(4, –9, 8).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Show that A, B and C are collinear </a:t>
            </a:r>
          </a:p>
        </p:txBody>
      </p:sp>
      <p:graphicFrame>
        <p:nvGraphicFramePr>
          <p:cNvPr id="55313" name="Object 17"/>
          <p:cNvGraphicFramePr>
            <a:graphicFrameLocks noChangeAspect="1"/>
          </p:cNvGraphicFramePr>
          <p:nvPr/>
        </p:nvGraphicFramePr>
        <p:xfrm>
          <a:off x="717550" y="2678113"/>
          <a:ext cx="12636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8" name="Equation" r:id="rId10" imgW="698197" imgH="215806" progId="Equation.DSMT4">
                  <p:embed/>
                </p:oleObj>
              </mc:Choice>
              <mc:Fallback>
                <p:oleObj name="Equation" r:id="rId10" imgW="698197" imgH="215806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2678113"/>
                        <a:ext cx="126365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4" name="Object 18"/>
          <p:cNvGraphicFramePr>
            <a:graphicFrameLocks noChangeAspect="1"/>
          </p:cNvGraphicFramePr>
          <p:nvPr/>
        </p:nvGraphicFramePr>
        <p:xfrm>
          <a:off x="2482850" y="2411413"/>
          <a:ext cx="1147763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9" name="Equation" r:id="rId12" imgW="634725" imgH="558558" progId="Equation.DSMT4">
                  <p:embed/>
                </p:oleObj>
              </mc:Choice>
              <mc:Fallback>
                <p:oleObj name="Equation" r:id="rId12" imgW="634725" imgH="558558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2411413"/>
                        <a:ext cx="1147763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5" name="Object 19"/>
          <p:cNvGraphicFramePr>
            <a:graphicFrameLocks noChangeAspect="1"/>
          </p:cNvGraphicFramePr>
          <p:nvPr/>
        </p:nvGraphicFramePr>
        <p:xfrm>
          <a:off x="4222750" y="2425700"/>
          <a:ext cx="206375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80" name="Equation" r:id="rId14" imgW="1143000" imgH="558720" progId="Equation.DSMT4">
                  <p:embed/>
                </p:oleObj>
              </mc:Choice>
              <mc:Fallback>
                <p:oleObj name="Equation" r:id="rId14" imgW="1143000" imgH="55872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2425700"/>
                        <a:ext cx="2063750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6" name="Object 20"/>
          <p:cNvGraphicFramePr>
            <a:graphicFrameLocks noChangeAspect="1"/>
          </p:cNvGraphicFramePr>
          <p:nvPr/>
        </p:nvGraphicFramePr>
        <p:xfrm>
          <a:off x="649288" y="3795713"/>
          <a:ext cx="1309687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81" name="Equation" r:id="rId16" imgW="723586" imgH="241195" progId="Equation.DSMT4">
                  <p:embed/>
                </p:oleObj>
              </mc:Choice>
              <mc:Fallback>
                <p:oleObj name="Equation" r:id="rId16" imgW="723586" imgH="241195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288" y="3795713"/>
                        <a:ext cx="1309687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7" name="Text Box 21"/>
          <p:cNvSpPr txBox="1">
            <a:spLocks noChangeArrowheads="1"/>
          </p:cNvSpPr>
          <p:nvPr/>
        </p:nvSpPr>
        <p:spPr bwMode="auto">
          <a:xfrm>
            <a:off x="2043113" y="3846513"/>
            <a:ext cx="6153150" cy="3667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are scalar multiples, so are parallel.  A is common.  A, B, C are collinear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7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282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97311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312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97283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284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7285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97286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888" y="502443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8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97289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90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97291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97292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93" name="Rectangle 19"/>
          <p:cNvSpPr>
            <a:spLocks noChangeArrowheads="1"/>
          </p:cNvSpPr>
          <p:nvPr/>
        </p:nvSpPr>
        <p:spPr bwMode="auto">
          <a:xfrm>
            <a:off x="331788" y="849313"/>
            <a:ext cx="572135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A is the point (2, –5, 6),  B is (6, –3, 4)  and  C is (12, 0, 1).  </a:t>
            </a:r>
          </a:p>
          <a:p>
            <a:pPr algn="l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Show that A, B and C are collinear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/>
              <a:t>and determine the ratio in which B divides AC </a:t>
            </a:r>
          </a:p>
        </p:txBody>
      </p:sp>
      <p:graphicFrame>
        <p:nvGraphicFramePr>
          <p:cNvPr id="58388" name="Object 20"/>
          <p:cNvGraphicFramePr>
            <a:graphicFrameLocks noChangeAspect="1"/>
          </p:cNvGraphicFramePr>
          <p:nvPr/>
        </p:nvGraphicFramePr>
        <p:xfrm>
          <a:off x="717550" y="2678113"/>
          <a:ext cx="12636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3" name="Equation" r:id="rId9" imgW="698197" imgH="215806" progId="Equation.DSMT4">
                  <p:embed/>
                </p:oleObj>
              </mc:Choice>
              <mc:Fallback>
                <p:oleObj name="Equation" r:id="rId9" imgW="698197" imgH="215806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2678113"/>
                        <a:ext cx="126365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9" name="Object 21"/>
          <p:cNvGraphicFramePr>
            <a:graphicFrameLocks noChangeAspect="1"/>
          </p:cNvGraphicFramePr>
          <p:nvPr/>
        </p:nvGraphicFramePr>
        <p:xfrm>
          <a:off x="2428875" y="2411413"/>
          <a:ext cx="1927225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4" name="Equation" r:id="rId11" imgW="1066800" imgH="558800" progId="Equation.DSMT4">
                  <p:embed/>
                </p:oleObj>
              </mc:Choice>
              <mc:Fallback>
                <p:oleObj name="Equation" r:id="rId11" imgW="1066800" imgH="5588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75" y="2411413"/>
                        <a:ext cx="1927225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0" name="Object 22"/>
          <p:cNvGraphicFramePr>
            <a:graphicFrameLocks noChangeAspect="1"/>
          </p:cNvGraphicFramePr>
          <p:nvPr/>
        </p:nvGraphicFramePr>
        <p:xfrm>
          <a:off x="5046663" y="2425700"/>
          <a:ext cx="1925637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5" name="Equation" r:id="rId13" imgW="1066800" imgH="558800" progId="Equation.DSMT4">
                  <p:embed/>
                </p:oleObj>
              </mc:Choice>
              <mc:Fallback>
                <p:oleObj name="Equation" r:id="rId13" imgW="1066800" imgH="5588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6663" y="2425700"/>
                        <a:ext cx="1925637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1" name="Object 23"/>
          <p:cNvGraphicFramePr>
            <a:graphicFrameLocks noChangeAspect="1"/>
          </p:cNvGraphicFramePr>
          <p:nvPr/>
        </p:nvGraphicFramePr>
        <p:xfrm>
          <a:off x="660400" y="3795713"/>
          <a:ext cx="1285875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6" name="Equation" r:id="rId15" imgW="710891" imgH="241195" progId="Equation.DSMT4">
                  <p:embed/>
                </p:oleObj>
              </mc:Choice>
              <mc:Fallback>
                <p:oleObj name="Equation" r:id="rId15" imgW="710891" imgH="241195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400" y="3795713"/>
                        <a:ext cx="1285875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2116138" y="3832225"/>
            <a:ext cx="6153150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are scalar multiples, so are parallel.  B is common.  A, B, C are collinear</a:t>
            </a:r>
          </a:p>
        </p:txBody>
      </p:sp>
      <p:graphicFrame>
        <p:nvGraphicFramePr>
          <p:cNvPr id="58393" name="Object 25"/>
          <p:cNvGraphicFramePr>
            <a:graphicFrameLocks noChangeAspect="1"/>
          </p:cNvGraphicFramePr>
          <p:nvPr/>
        </p:nvGraphicFramePr>
        <p:xfrm>
          <a:off x="847725" y="4603750"/>
          <a:ext cx="96202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7" name="Equation" r:id="rId17" imgW="533169" imgH="444307" progId="Equation.DSMT4">
                  <p:embed/>
                </p:oleObj>
              </mc:Choice>
              <mc:Fallback>
                <p:oleObj name="Equation" r:id="rId17" imgW="533169" imgH="444307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725" y="4603750"/>
                        <a:ext cx="962025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2228850" y="4508500"/>
            <a:ext cx="2797175" cy="922338"/>
            <a:chOff x="1551" y="2840"/>
            <a:chExt cx="1762" cy="581"/>
          </a:xfrm>
        </p:grpSpPr>
        <p:sp>
          <p:nvSpPr>
            <p:cNvPr id="97302" name="Line 27"/>
            <p:cNvSpPr>
              <a:spLocks noChangeShapeType="1"/>
            </p:cNvSpPr>
            <p:nvPr/>
          </p:nvSpPr>
          <p:spPr bwMode="auto">
            <a:xfrm flipV="1">
              <a:off x="1683" y="3063"/>
              <a:ext cx="1463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303" name="Oval 28"/>
            <p:cNvSpPr>
              <a:spLocks noChangeArrowheads="1"/>
            </p:cNvSpPr>
            <p:nvPr/>
          </p:nvSpPr>
          <p:spPr bwMode="auto">
            <a:xfrm>
              <a:off x="1637" y="3346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4" name="Oval 29"/>
            <p:cNvSpPr>
              <a:spLocks noChangeArrowheads="1"/>
            </p:cNvSpPr>
            <p:nvPr/>
          </p:nvSpPr>
          <p:spPr bwMode="auto">
            <a:xfrm>
              <a:off x="3099" y="3025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5" name="Oval 30"/>
            <p:cNvSpPr>
              <a:spLocks noChangeArrowheads="1"/>
            </p:cNvSpPr>
            <p:nvPr/>
          </p:nvSpPr>
          <p:spPr bwMode="auto">
            <a:xfrm>
              <a:off x="2315" y="3198"/>
              <a:ext cx="75" cy="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6" name="Text Box 31"/>
            <p:cNvSpPr txBox="1">
              <a:spLocks noChangeArrowheads="1"/>
            </p:cNvSpPr>
            <p:nvPr/>
          </p:nvSpPr>
          <p:spPr bwMode="auto">
            <a:xfrm>
              <a:off x="1551" y="3142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A</a:t>
              </a:r>
            </a:p>
          </p:txBody>
        </p:sp>
        <p:sp>
          <p:nvSpPr>
            <p:cNvPr id="97307" name="Text Box 32"/>
            <p:cNvSpPr txBox="1">
              <a:spLocks noChangeArrowheads="1"/>
            </p:cNvSpPr>
            <p:nvPr/>
          </p:nvSpPr>
          <p:spPr bwMode="auto">
            <a:xfrm>
              <a:off x="2250" y="2977"/>
              <a:ext cx="2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B</a:t>
              </a:r>
            </a:p>
          </p:txBody>
        </p:sp>
        <p:sp>
          <p:nvSpPr>
            <p:cNvPr id="97308" name="Text Box 33"/>
            <p:cNvSpPr txBox="1">
              <a:spLocks noChangeArrowheads="1"/>
            </p:cNvSpPr>
            <p:nvPr/>
          </p:nvSpPr>
          <p:spPr bwMode="auto">
            <a:xfrm>
              <a:off x="3093" y="2840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C</a:t>
              </a:r>
            </a:p>
          </p:txBody>
        </p:sp>
        <p:sp>
          <p:nvSpPr>
            <p:cNvPr id="97309" name="Text Box 34"/>
            <p:cNvSpPr txBox="1">
              <a:spLocks noChangeArrowheads="1"/>
            </p:cNvSpPr>
            <p:nvPr/>
          </p:nvSpPr>
          <p:spPr bwMode="auto">
            <a:xfrm>
              <a:off x="1932" y="3059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97310" name="Text Box 35"/>
            <p:cNvSpPr txBox="1">
              <a:spLocks noChangeArrowheads="1"/>
            </p:cNvSpPr>
            <p:nvPr/>
          </p:nvSpPr>
          <p:spPr bwMode="auto">
            <a:xfrm>
              <a:off x="2656" y="2895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 b="1">
                  <a:solidFill>
                    <a:schemeClr val="accent2"/>
                  </a:solidFill>
                </a:rPr>
                <a:t>3</a:t>
              </a:r>
            </a:p>
          </p:txBody>
        </p:sp>
      </p:grp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071938" y="5253038"/>
            <a:ext cx="28686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 divides AB in ratio 2 :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8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8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8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92" grpId="0" animBg="1"/>
      <p:bldP spid="58405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0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98325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26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9830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830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830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98310" name="Picture 8" descr="No-calcul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3" name="Picture 9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3" y="48926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2" name="Text Box 10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98313" name="Picture 11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4" name="Text Box 12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98315" name="Text Box 13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98316" name="Picture 14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7" name="Rectangle 17"/>
          <p:cNvSpPr>
            <a:spLocks noChangeArrowheads="1"/>
          </p:cNvSpPr>
          <p:nvPr/>
        </p:nvSpPr>
        <p:spPr bwMode="auto">
          <a:xfrm>
            <a:off x="0" y="2957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98318" name="Picture 16" descr="1994-1%20Q%20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1090613"/>
            <a:ext cx="3630612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9" name="Rectangle 18"/>
          <p:cNvSpPr>
            <a:spLocks noChangeArrowheads="1"/>
          </p:cNvSpPr>
          <p:nvPr/>
        </p:nvSpPr>
        <p:spPr bwMode="auto">
          <a:xfrm>
            <a:off x="17463" y="755650"/>
            <a:ext cx="53467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2000">
                <a:cs typeface="Times New Roman" pitchFamily="18" charset="0"/>
              </a:rPr>
              <a:t>Relative to the top of a hill, three gliders</a:t>
            </a:r>
            <a:endParaRPr lang="en-GB" sz="2000"/>
          </a:p>
          <a:p>
            <a:pPr algn="l" eaLnBrk="0" hangingPunct="0">
              <a:tabLst>
                <a:tab pos="304800" algn="l"/>
                <a:tab pos="609600" algn="l"/>
                <a:tab pos="6248400" algn="l"/>
              </a:tabLst>
            </a:pPr>
            <a:r>
              <a:rPr lang="en-GB" sz="2000">
                <a:cs typeface="Times New Roman" pitchFamily="18" charset="0"/>
              </a:rPr>
              <a:t>have positions given by</a:t>
            </a:r>
            <a:endParaRPr lang="en-GB" sz="2000"/>
          </a:p>
          <a:p>
            <a:pPr algn="l" eaLnBrk="0" hangingPunct="0">
              <a:lnSpc>
                <a:spcPct val="17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>
                <a:cs typeface="Times New Roman" pitchFamily="18" charset="0"/>
              </a:rPr>
              <a:t>R(–1, –8, –2),    S(2, –5, 4)   and   T(3, –4, 6).</a:t>
            </a:r>
            <a:endParaRPr lang="en-GB" sz="2000"/>
          </a:p>
          <a:p>
            <a:pPr algn="l" eaLnBrk="0" hangingPunct="0">
              <a:lnSpc>
                <a:spcPct val="17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2000">
                <a:cs typeface="Times New Roman" pitchFamily="18" charset="0"/>
              </a:rPr>
              <a:t>Prove that R, S and T are collinear</a:t>
            </a:r>
            <a:r>
              <a:rPr lang="en-GB" sz="2000"/>
              <a:t> </a:t>
            </a:r>
          </a:p>
        </p:txBody>
      </p:sp>
      <p:graphicFrame>
        <p:nvGraphicFramePr>
          <p:cNvPr id="67603" name="Object 19"/>
          <p:cNvGraphicFramePr>
            <a:graphicFrameLocks noChangeAspect="1"/>
          </p:cNvGraphicFramePr>
          <p:nvPr/>
        </p:nvGraphicFramePr>
        <p:xfrm>
          <a:off x="766763" y="3141663"/>
          <a:ext cx="11938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7" name="Equation" r:id="rId10" imgW="660113" imgH="215806" progId="Equation.DSMT4">
                  <p:embed/>
                </p:oleObj>
              </mc:Choice>
              <mc:Fallback>
                <p:oleObj name="Equation" r:id="rId10" imgW="660113" imgH="215806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3" y="3141663"/>
                        <a:ext cx="1193800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4" name="Object 20"/>
          <p:cNvGraphicFramePr>
            <a:graphicFrameLocks noChangeAspect="1"/>
          </p:cNvGraphicFramePr>
          <p:nvPr/>
        </p:nvGraphicFramePr>
        <p:xfrm>
          <a:off x="2540000" y="2874963"/>
          <a:ext cx="1674813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8" name="Equation" r:id="rId12" imgW="927100" imgH="558800" progId="Equation.DSMT4">
                  <p:embed/>
                </p:oleObj>
              </mc:Choice>
              <mc:Fallback>
                <p:oleObj name="Equation" r:id="rId12" imgW="927100" imgH="5588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0" y="2874963"/>
                        <a:ext cx="1674813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5" name="Object 21"/>
          <p:cNvGraphicFramePr>
            <a:graphicFrameLocks noChangeAspect="1"/>
          </p:cNvGraphicFramePr>
          <p:nvPr/>
        </p:nvGraphicFramePr>
        <p:xfrm>
          <a:off x="5033963" y="2874963"/>
          <a:ext cx="1719262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9" name="Equation" r:id="rId14" imgW="952087" imgH="558558" progId="Equation.DSMT4">
                  <p:embed/>
                </p:oleObj>
              </mc:Choice>
              <mc:Fallback>
                <p:oleObj name="Equation" r:id="rId14" imgW="952087" imgH="558558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3963" y="2874963"/>
                        <a:ext cx="1719262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6" name="Object 22"/>
          <p:cNvGraphicFramePr>
            <a:graphicFrameLocks noChangeAspect="1"/>
          </p:cNvGraphicFramePr>
          <p:nvPr/>
        </p:nvGraphicFramePr>
        <p:xfrm>
          <a:off x="696913" y="4259263"/>
          <a:ext cx="1239837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30" name="Equation" r:id="rId16" imgW="685800" imgH="241200" progId="Equation.DSMT4">
                  <p:embed/>
                </p:oleObj>
              </mc:Choice>
              <mc:Fallback>
                <p:oleObj name="Equation" r:id="rId16" imgW="685800" imgH="2412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3" y="4259263"/>
                        <a:ext cx="1239837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7" name="Text Box 23"/>
          <p:cNvSpPr txBox="1">
            <a:spLocks noChangeArrowheads="1"/>
          </p:cNvSpPr>
          <p:nvPr/>
        </p:nvSpPr>
        <p:spPr bwMode="auto">
          <a:xfrm>
            <a:off x="2130425" y="4295775"/>
            <a:ext cx="6151563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are scalar multiples, so are parallel.  R is common.  R, S, T are collinear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7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7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0" y="308451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latin typeface="Arial" pitchFamily="34" charset="0"/>
              </a:rPr>
              <a:t>You have completed all  </a:t>
            </a:r>
            <a:r>
              <a:rPr lang="en-GB">
                <a:latin typeface="Arial" pitchFamily="34" charset="0"/>
              </a:rPr>
              <a:t>8</a:t>
            </a:r>
            <a:r>
              <a:rPr lang="en-GB" sz="2000">
                <a:latin typeface="Arial" pitchFamily="34" charset="0"/>
              </a:rPr>
              <a:t>  questions in this section</a:t>
            </a:r>
          </a:p>
        </p:txBody>
      </p:sp>
      <p:sp>
        <p:nvSpPr>
          <p:cNvPr id="99331" name="AutoShape 3">
            <a:hlinkClick r:id="rId2" action="ppaction://hlinksldjump">
              <a:snd r:embed="rId3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450138" y="5872163"/>
            <a:ext cx="1160462" cy="341312"/>
          </a:xfrm>
          <a:prstGeom prst="curvedUpArrow">
            <a:avLst>
              <a:gd name="adj1" fmla="val 68000"/>
              <a:gd name="adj2" fmla="val 136000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7383463" y="6343650"/>
            <a:ext cx="13160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start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99334" name="AutoShape 6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13238" y="6122988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4856163" y="6237288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3721100" y="6237288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99337" name="Picture 9" descr="Round-Gel-Back">
            <a:hlinkClick r:id="" action="ppaction://hlinkshowjump?jump=previousslide" highlightClick="1">
              <a:snd r:embed="rId4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0" y="26908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800">
                <a:solidFill>
                  <a:schemeClr val="accent2"/>
                </a:solidFill>
                <a:latin typeface="Arial" pitchFamily="34" charset="0"/>
              </a:rPr>
              <a:t>Angle between two vectors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4013200" y="4567238"/>
            <a:ext cx="109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FF"/>
                </a:solidFill>
                <a:latin typeface="Arial" pitchFamily="34" charset="0"/>
              </a:rPr>
              <a:t>Continue</a:t>
            </a:r>
          </a:p>
        </p:txBody>
      </p:sp>
      <p:pic>
        <p:nvPicPr>
          <p:cNvPr id="100357" name="Picture 5" descr="Gel-button-round-arrow">
            <a:hlinkClick r:id="" action="ppaction://hlinkshowjump?jump=nextslide" highlightClick="1">
              <a:snd r:embed="rId2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5" y="3819525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8" name="AutoShape 6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59" name="Text Box 7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100360" name="Text Box 8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100361" name="AutoShape 11">
            <a:hlinkClick r:id="rId4" action="ppaction://hlinksldjump">
              <a:snd r:embed="rId5" name="MagicStars.wav"/>
            </a:hlinkClick>
          </p:cNvPr>
          <p:cNvSpPr>
            <a:spLocks noChangeArrowheads="1"/>
          </p:cNvSpPr>
          <p:nvPr/>
        </p:nvSpPr>
        <p:spPr bwMode="auto">
          <a:xfrm>
            <a:off x="7510463" y="5889625"/>
            <a:ext cx="1100137" cy="323850"/>
          </a:xfrm>
          <a:prstGeom prst="curvedUpArrow">
            <a:avLst>
              <a:gd name="adj1" fmla="val 67941"/>
              <a:gd name="adj2" fmla="val 135882"/>
              <a:gd name="adj3" fmla="val 33333"/>
            </a:avLst>
          </a:prstGeom>
          <a:solidFill>
            <a:srgbClr val="00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362" name="Text Box 12"/>
          <p:cNvSpPr txBox="1">
            <a:spLocks noChangeArrowheads="1"/>
          </p:cNvSpPr>
          <p:nvPr/>
        </p:nvSpPr>
        <p:spPr bwMode="auto">
          <a:xfrm>
            <a:off x="7383463" y="6343650"/>
            <a:ext cx="14271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accent2"/>
                </a:solidFill>
                <a:latin typeface="Arial" pitchFamily="34" charset="0"/>
              </a:rPr>
              <a:t>Back to menu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78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101398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399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101379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0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101381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20511" name="Picture 31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975" y="486410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3" name="Text Box 35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101384" name="Picture 42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5" name="Text Box 43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101386" name="Text Box 44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101387" name="Picture 45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8" name="Rectangle 46"/>
          <p:cNvSpPr>
            <a:spLocks noChangeArrowheads="1"/>
          </p:cNvSpPr>
          <p:nvPr/>
        </p:nvSpPr>
        <p:spPr bwMode="auto">
          <a:xfrm>
            <a:off x="371475" y="771525"/>
            <a:ext cx="60896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</a:pPr>
            <a:r>
              <a:rPr lang="en-GB"/>
              <a:t>The diagram shows vectors  </a:t>
            </a:r>
            <a:r>
              <a:rPr lang="en-GB" b="1"/>
              <a:t>a</a:t>
            </a:r>
            <a:r>
              <a:rPr lang="en-GB"/>
              <a:t>  and  </a:t>
            </a:r>
            <a:r>
              <a:rPr lang="en-GB" b="1" i="1"/>
              <a:t>b</a:t>
            </a:r>
            <a:r>
              <a:rPr lang="en-GB"/>
              <a:t>. </a:t>
            </a:r>
          </a:p>
          <a:p>
            <a:pPr algn="l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</a:pPr>
            <a:r>
              <a:rPr lang="en-GB"/>
              <a:t>If  |</a:t>
            </a:r>
            <a:r>
              <a:rPr lang="en-GB" b="1" i="1"/>
              <a:t>a</a:t>
            </a:r>
            <a:r>
              <a:rPr lang="en-GB"/>
              <a:t>| = 5, |</a:t>
            </a:r>
            <a:r>
              <a:rPr lang="en-GB" b="1" i="1"/>
              <a:t>b</a:t>
            </a:r>
            <a:r>
              <a:rPr lang="en-GB"/>
              <a:t>| = 4  and  </a:t>
            </a:r>
            <a:r>
              <a:rPr lang="en-GB" b="1" i="1"/>
              <a:t>a</a:t>
            </a:r>
            <a:r>
              <a:rPr lang="en-GB"/>
              <a:t>.(</a:t>
            </a:r>
            <a:r>
              <a:rPr lang="en-GB" b="1" i="1"/>
              <a:t>a</a:t>
            </a:r>
            <a:r>
              <a:rPr lang="en-GB"/>
              <a:t> + </a:t>
            </a:r>
            <a:r>
              <a:rPr lang="en-GB" b="1" i="1"/>
              <a:t>b</a:t>
            </a:r>
            <a:r>
              <a:rPr lang="en-GB"/>
              <a:t>) = 36</a:t>
            </a:r>
          </a:p>
          <a:p>
            <a:pPr algn="l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</a:pPr>
            <a:r>
              <a:rPr lang="en-GB"/>
              <a:t>Find the size of the acute angle</a:t>
            </a:r>
          </a:p>
          <a:p>
            <a:pPr algn="l">
              <a:tabLst>
                <a:tab pos="304800" algn="l"/>
                <a:tab pos="609600" algn="l"/>
                <a:tab pos="990600" algn="l"/>
                <a:tab pos="1371600" algn="l"/>
                <a:tab pos="6248400" algn="r"/>
              </a:tabLst>
            </a:pPr>
            <a:r>
              <a:rPr lang="en-GB"/>
              <a:t>between  </a:t>
            </a:r>
            <a:r>
              <a:rPr lang="en-GB" b="1" i="1"/>
              <a:t>a</a:t>
            </a:r>
            <a:r>
              <a:rPr lang="en-GB"/>
              <a:t>  and  </a:t>
            </a:r>
            <a:r>
              <a:rPr lang="en-GB" b="1" i="1"/>
              <a:t>b</a:t>
            </a:r>
            <a:r>
              <a:rPr lang="en-GB"/>
              <a:t>. </a:t>
            </a:r>
          </a:p>
        </p:txBody>
      </p:sp>
      <p:pic>
        <p:nvPicPr>
          <p:cNvPr id="101389" name="Picture 47" descr="2003-2%20Q%20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1008063"/>
            <a:ext cx="19843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30" name="Object 50"/>
          <p:cNvGraphicFramePr>
            <a:graphicFrameLocks noChangeAspect="1"/>
          </p:cNvGraphicFramePr>
          <p:nvPr/>
        </p:nvGraphicFramePr>
        <p:xfrm>
          <a:off x="679450" y="2970213"/>
          <a:ext cx="1582738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0" name="Equation" r:id="rId9" imgW="799753" imgH="444307" progId="Equation.DSMT4">
                  <p:embed/>
                </p:oleObj>
              </mc:Choice>
              <mc:Fallback>
                <p:oleObj name="Equation" r:id="rId9" imgW="799753" imgH="444307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" y="2970213"/>
                        <a:ext cx="1582738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1" name="Object 51"/>
          <p:cNvGraphicFramePr>
            <a:graphicFrameLocks noChangeAspect="1"/>
          </p:cNvGraphicFramePr>
          <p:nvPr/>
        </p:nvGraphicFramePr>
        <p:xfrm>
          <a:off x="3267075" y="3116263"/>
          <a:ext cx="4252913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1" name="Equation" r:id="rId11" imgW="1993900" imgH="203200" progId="Equation.DSMT4">
                  <p:embed/>
                </p:oleObj>
              </mc:Choice>
              <mc:Fallback>
                <p:oleObj name="Equation" r:id="rId11" imgW="1993900" imgH="203200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7075" y="3116263"/>
                        <a:ext cx="4252913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2" name="Object 52"/>
          <p:cNvGraphicFramePr>
            <a:graphicFrameLocks noChangeAspect="1"/>
          </p:cNvGraphicFramePr>
          <p:nvPr/>
        </p:nvGraphicFramePr>
        <p:xfrm>
          <a:off x="793750" y="4054475"/>
          <a:ext cx="2085975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2" name="Equation" r:id="rId13" imgW="977476" imgH="253890" progId="Equation.DSMT4">
                  <p:embed/>
                </p:oleObj>
              </mc:Choice>
              <mc:Fallback>
                <p:oleObj name="Equation" r:id="rId13" imgW="977476" imgH="253890" progId="Equation.DSMT4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" y="4054475"/>
                        <a:ext cx="2085975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3" name="Object 53"/>
          <p:cNvGraphicFramePr>
            <a:graphicFrameLocks noChangeAspect="1"/>
          </p:cNvGraphicFramePr>
          <p:nvPr/>
        </p:nvGraphicFramePr>
        <p:xfrm>
          <a:off x="3255963" y="4064000"/>
          <a:ext cx="2303462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3" name="Equation" r:id="rId15" imgW="1079032" imgH="203112" progId="Equation.DSMT4">
                  <p:embed/>
                </p:oleObj>
              </mc:Choice>
              <mc:Fallback>
                <p:oleObj name="Equation" r:id="rId15" imgW="1079032" imgH="203112" progId="Equation.DSMT4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5963" y="4064000"/>
                        <a:ext cx="2303462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4" name="Object 54"/>
          <p:cNvGraphicFramePr>
            <a:graphicFrameLocks noChangeAspect="1"/>
          </p:cNvGraphicFramePr>
          <p:nvPr/>
        </p:nvGraphicFramePr>
        <p:xfrm>
          <a:off x="6205538" y="4078288"/>
          <a:ext cx="162560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4" name="Equation" r:id="rId17" imgW="761669" imgH="203112" progId="Equation.DSMT4">
                  <p:embed/>
                </p:oleObj>
              </mc:Choice>
              <mc:Fallback>
                <p:oleObj name="Equation" r:id="rId17" imgW="761669" imgH="203112" progId="Equation.DSMT4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5538" y="4078288"/>
                        <a:ext cx="1625600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5" name="Object 55"/>
          <p:cNvGraphicFramePr>
            <a:graphicFrameLocks noChangeAspect="1"/>
          </p:cNvGraphicFramePr>
          <p:nvPr/>
        </p:nvGraphicFramePr>
        <p:xfrm>
          <a:off x="868363" y="4862513"/>
          <a:ext cx="1582737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5" name="Equation" r:id="rId19" imgW="799753" imgH="393529" progId="Equation.DSMT4">
                  <p:embed/>
                </p:oleObj>
              </mc:Choice>
              <mc:Fallback>
                <p:oleObj name="Equation" r:id="rId19" imgW="799753" imgH="393529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363" y="4862513"/>
                        <a:ext cx="1582737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6" name="Object 56"/>
          <p:cNvGraphicFramePr>
            <a:graphicFrameLocks noChangeAspect="1"/>
          </p:cNvGraphicFramePr>
          <p:nvPr/>
        </p:nvGraphicFramePr>
        <p:xfrm>
          <a:off x="2978150" y="4838700"/>
          <a:ext cx="2033588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6" name="Equation" r:id="rId21" imgW="1028254" imgH="431613" progId="Equation.DSMT4">
                  <p:embed/>
                </p:oleObj>
              </mc:Choice>
              <mc:Fallback>
                <p:oleObj name="Equation" r:id="rId21" imgW="1028254" imgH="431613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0" y="4838700"/>
                        <a:ext cx="2033588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7" name="Object 57"/>
          <p:cNvGraphicFramePr>
            <a:graphicFrameLocks noChangeAspect="1"/>
          </p:cNvGraphicFramePr>
          <p:nvPr/>
        </p:nvGraphicFramePr>
        <p:xfrm>
          <a:off x="5341938" y="5060950"/>
          <a:ext cx="120491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7" name="Equation" r:id="rId23" imgW="609336" imgH="177723" progId="Equation.DSMT4">
                  <p:embed/>
                </p:oleObj>
              </mc:Choice>
              <mc:Fallback>
                <p:oleObj name="Equation" r:id="rId23" imgW="609336" imgH="177723" progId="Equation.DSMT4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1938" y="5060950"/>
                        <a:ext cx="1204912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02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102426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27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102403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04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102405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0904" name="Picture 8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88" y="51974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7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102408" name="Picture 10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9" name="Text Box 11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102410" name="Text Box 12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102411" name="Picture 13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12" name="Picture 17" descr="2002-2%20Q%20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75" y="917575"/>
            <a:ext cx="23907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13" name="Rectangle 18"/>
          <p:cNvSpPr>
            <a:spLocks noChangeArrowheads="1"/>
          </p:cNvSpPr>
          <p:nvPr/>
        </p:nvSpPr>
        <p:spPr bwMode="auto">
          <a:xfrm>
            <a:off x="354013" y="657225"/>
            <a:ext cx="6494462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The diagram shows a square based pyramid of height 8 units.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Square OABC has a side length of 6 units.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The co-ordinates of A and D are (6, 0, 0) and (3, 3, 8).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C lies on the </a:t>
            </a:r>
            <a:r>
              <a:rPr lang="en-GB" sz="1800" i="1"/>
              <a:t>y</a:t>
            </a:r>
            <a:r>
              <a:rPr lang="en-GB" sz="1800"/>
              <a:t>-axis.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a)	Write down the co-ordinates of B	</a:t>
            </a:r>
          </a:p>
          <a:p>
            <a:pPr algn="l">
              <a:spcBef>
                <a:spcPct val="3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b)	Determine the components of	</a:t>
            </a:r>
          </a:p>
          <a:p>
            <a:pPr algn="l">
              <a:spcBef>
                <a:spcPct val="30000"/>
              </a:spcBef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c)	Calculate the size of angle ADB. </a:t>
            </a:r>
          </a:p>
        </p:txBody>
      </p:sp>
      <p:sp>
        <p:nvSpPr>
          <p:cNvPr id="102414" name="Rectangle 20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415" name="Object 19"/>
          <p:cNvGraphicFramePr>
            <a:graphicFrameLocks noChangeAspect="1"/>
          </p:cNvGraphicFramePr>
          <p:nvPr/>
        </p:nvGraphicFramePr>
        <p:xfrm>
          <a:off x="3248025" y="2684463"/>
          <a:ext cx="1201738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8" name="Equation" r:id="rId9" imgW="838200" imgH="241300" progId="Equation.DSMT4">
                  <p:embed/>
                </p:oleObj>
              </mc:Choice>
              <mc:Fallback>
                <p:oleObj name="Equation" r:id="rId9" imgW="838200" imgH="2413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8025" y="2684463"/>
                        <a:ext cx="1201738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21"/>
          <p:cNvSpPr txBox="1">
            <a:spLocks noChangeArrowheads="1"/>
          </p:cNvSpPr>
          <p:nvPr/>
        </p:nvSpPr>
        <p:spPr bwMode="auto">
          <a:xfrm>
            <a:off x="401638" y="326548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80918" name="Text Box 22"/>
          <p:cNvSpPr txBox="1">
            <a:spLocks noChangeArrowheads="1"/>
          </p:cNvSpPr>
          <p:nvPr/>
        </p:nvSpPr>
        <p:spPr bwMode="auto">
          <a:xfrm>
            <a:off x="938213" y="3244850"/>
            <a:ext cx="1352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3300"/>
                </a:solidFill>
              </a:rPr>
              <a:t>B(6, 6, 0)</a:t>
            </a:r>
          </a:p>
        </p:txBody>
      </p:sp>
      <p:sp>
        <p:nvSpPr>
          <p:cNvPr id="80919" name="Text Box 23"/>
          <p:cNvSpPr txBox="1">
            <a:spLocks noChangeArrowheads="1"/>
          </p:cNvSpPr>
          <p:nvPr/>
        </p:nvSpPr>
        <p:spPr bwMode="auto">
          <a:xfrm>
            <a:off x="2941638" y="3271838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80921" name="Object 25"/>
          <p:cNvGraphicFramePr>
            <a:graphicFrameLocks noChangeAspect="1"/>
          </p:cNvGraphicFramePr>
          <p:nvPr/>
        </p:nvGraphicFramePr>
        <p:xfrm>
          <a:off x="3544888" y="3021013"/>
          <a:ext cx="1146175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9" name="Equation" r:id="rId11" imgW="634725" imgH="558558" progId="Equation.DSMT4">
                  <p:embed/>
                </p:oleObj>
              </mc:Choice>
              <mc:Fallback>
                <p:oleObj name="Equation" r:id="rId11" imgW="634725" imgH="558558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4888" y="3021013"/>
                        <a:ext cx="1146175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2" name="Object 26"/>
          <p:cNvGraphicFramePr>
            <a:graphicFrameLocks noChangeAspect="1"/>
          </p:cNvGraphicFramePr>
          <p:nvPr/>
        </p:nvGraphicFramePr>
        <p:xfrm>
          <a:off x="5159375" y="3021013"/>
          <a:ext cx="1169988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0" name="Equation" r:id="rId13" imgW="647700" imgH="558800" progId="Equation.DSMT4">
                  <p:embed/>
                </p:oleObj>
              </mc:Choice>
              <mc:Fallback>
                <p:oleObj name="Equation" r:id="rId13" imgW="647700" imgH="5588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5" y="3021013"/>
                        <a:ext cx="1169988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23" name="Text Box 27"/>
          <p:cNvSpPr txBox="1">
            <a:spLocks noChangeArrowheads="1"/>
          </p:cNvSpPr>
          <p:nvPr/>
        </p:nvSpPr>
        <p:spPr bwMode="auto">
          <a:xfrm>
            <a:off x="401638" y="419258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c)</a:t>
            </a:r>
          </a:p>
        </p:txBody>
      </p:sp>
      <p:graphicFrame>
        <p:nvGraphicFramePr>
          <p:cNvPr id="80924" name="Object 28"/>
          <p:cNvGraphicFramePr>
            <a:graphicFrameLocks noChangeAspect="1"/>
          </p:cNvGraphicFramePr>
          <p:nvPr/>
        </p:nvGraphicFramePr>
        <p:xfrm>
          <a:off x="1011238" y="3943350"/>
          <a:ext cx="2109787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1" name="Equation" r:id="rId15" imgW="1066337" imgH="533169" progId="Equation.DSMT4">
                  <p:embed/>
                </p:oleObj>
              </mc:Choice>
              <mc:Fallback>
                <p:oleObj name="Equation" r:id="rId15" imgW="1066337" imgH="533169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238" y="3943350"/>
                        <a:ext cx="2109787" cy="105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6" name="Object 30"/>
          <p:cNvGraphicFramePr>
            <a:graphicFrameLocks noChangeAspect="1"/>
          </p:cNvGraphicFramePr>
          <p:nvPr/>
        </p:nvGraphicFramePr>
        <p:xfrm>
          <a:off x="3768725" y="4022725"/>
          <a:ext cx="2563813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2" name="Equation" r:id="rId17" imgW="1409700" imgH="558800" progId="Equation.DSMT4">
                  <p:embed/>
                </p:oleObj>
              </mc:Choice>
              <mc:Fallback>
                <p:oleObj name="Equation" r:id="rId17" imgW="1409700" imgH="5588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8725" y="4022725"/>
                        <a:ext cx="2563813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8" name="Object 32"/>
          <p:cNvGraphicFramePr>
            <a:graphicFrameLocks noChangeAspect="1"/>
          </p:cNvGraphicFramePr>
          <p:nvPr/>
        </p:nvGraphicFramePr>
        <p:xfrm>
          <a:off x="990600" y="5175250"/>
          <a:ext cx="1900238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3" name="Equation" r:id="rId19" imgW="1054100" imgH="419100" progId="Equation.DSMT4">
                  <p:embed/>
                </p:oleObj>
              </mc:Choice>
              <mc:Fallback>
                <p:oleObj name="Equation" r:id="rId19" imgW="1054100" imgH="4191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5175250"/>
                        <a:ext cx="1900238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29" name="Object 33"/>
          <p:cNvGraphicFramePr>
            <a:graphicFrameLocks noChangeAspect="1"/>
          </p:cNvGraphicFramePr>
          <p:nvPr/>
        </p:nvGraphicFramePr>
        <p:xfrm>
          <a:off x="3687763" y="5364163"/>
          <a:ext cx="1100137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4" name="Equation" r:id="rId21" imgW="609336" imgH="177723" progId="Equation.DSMT4">
                  <p:embed/>
                </p:oleObj>
              </mc:Choice>
              <mc:Fallback>
                <p:oleObj name="Equation" r:id="rId21" imgW="609336" imgH="177723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7763" y="5364163"/>
                        <a:ext cx="1100137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0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0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80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80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0918" grpId="0"/>
      <p:bldP spid="80919" grpId="0"/>
      <p:bldP spid="80923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426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103446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47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103427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28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103429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1928" name="Picture 8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50" y="493712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1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103432" name="Picture 10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3" name="Text Box 11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103434" name="Text Box 12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103435" name="Picture 13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6" name="Picture 14" descr="2001-2%20Q%20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2895600" cy="337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7" name="Rectangle 15"/>
          <p:cNvSpPr>
            <a:spLocks noChangeArrowheads="1"/>
          </p:cNvSpPr>
          <p:nvPr/>
        </p:nvSpPr>
        <p:spPr bwMode="auto">
          <a:xfrm>
            <a:off x="347663" y="627063"/>
            <a:ext cx="5846762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 box in the shape of a cuboid designed with circles of different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sizes on each face.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The diagram shows three of the circles, where the origin represents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one of the corners of the cuboid.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The centres of the circles are A(6, 0, 7), B(0, 5, 6) and C(4, 5, 0)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Find the size of angle ABC </a:t>
            </a:r>
          </a:p>
        </p:txBody>
      </p:sp>
      <p:graphicFrame>
        <p:nvGraphicFramePr>
          <p:cNvPr id="4" name="Object 16"/>
          <p:cNvGraphicFramePr>
            <a:graphicFrameLocks noChangeAspect="1"/>
          </p:cNvGraphicFramePr>
          <p:nvPr/>
        </p:nvGraphicFramePr>
        <p:xfrm>
          <a:off x="2617788" y="2892425"/>
          <a:ext cx="10318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8" name="Equation" r:id="rId9" imgW="698500" imgH="711200" progId="Equation.DSMT4">
                  <p:embed/>
                </p:oleObj>
              </mc:Choice>
              <mc:Fallback>
                <p:oleObj name="Equation" r:id="rId9" imgW="698500" imgH="7112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7788" y="2892425"/>
                        <a:ext cx="1031875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7"/>
          <p:cNvGraphicFramePr>
            <a:graphicFrameLocks noChangeAspect="1"/>
          </p:cNvGraphicFramePr>
          <p:nvPr/>
        </p:nvGraphicFramePr>
        <p:xfrm>
          <a:off x="3948113" y="2863850"/>
          <a:ext cx="10699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9" name="Equation" r:id="rId11" imgW="723586" imgH="710891" progId="Equation.DSMT4">
                  <p:embed/>
                </p:oleObj>
              </mc:Choice>
              <mc:Fallback>
                <p:oleObj name="Equation" r:id="rId11" imgW="723586" imgH="71089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113" y="2863850"/>
                        <a:ext cx="1069975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488950" y="3178175"/>
            <a:ext cx="1766888" cy="7858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Vectors to point</a:t>
            </a:r>
          </a:p>
          <a:p>
            <a:pPr eaLnBrk="1" hangingPunct="1"/>
            <a:r>
              <a:rPr lang="en-GB" sz="1800"/>
              <a:t>away from vertex</a:t>
            </a:r>
          </a:p>
        </p:txBody>
      </p:sp>
      <p:graphicFrame>
        <p:nvGraphicFramePr>
          <p:cNvPr id="7" name="Object 19"/>
          <p:cNvGraphicFramePr>
            <a:graphicFrameLocks noChangeAspect="1"/>
          </p:cNvGraphicFramePr>
          <p:nvPr/>
        </p:nvGraphicFramePr>
        <p:xfrm>
          <a:off x="5487988" y="3452813"/>
          <a:ext cx="3138487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0" name="Equation" r:id="rId13" imgW="1511300" imgH="241300" progId="Equation.DSMT4">
                  <p:embed/>
                </p:oleObj>
              </mc:Choice>
              <mc:Fallback>
                <p:oleObj name="Equation" r:id="rId13" imgW="1511300" imgH="2413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7988" y="3452813"/>
                        <a:ext cx="3138487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0"/>
          <p:cNvGraphicFramePr>
            <a:graphicFrameLocks noChangeAspect="1"/>
          </p:cNvGraphicFramePr>
          <p:nvPr/>
        </p:nvGraphicFramePr>
        <p:xfrm>
          <a:off x="554038" y="4144963"/>
          <a:ext cx="2947987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1" name="Equation" r:id="rId15" imgW="1586811" imgH="304668" progId="Equation.DSMT4">
                  <p:embed/>
                </p:oleObj>
              </mc:Choice>
              <mc:Fallback>
                <p:oleObj name="Equation" r:id="rId15" imgW="1586811" imgH="304668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4144963"/>
                        <a:ext cx="2947987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1" name="Object 21"/>
          <p:cNvGraphicFramePr>
            <a:graphicFrameLocks noChangeAspect="1"/>
          </p:cNvGraphicFramePr>
          <p:nvPr/>
        </p:nvGraphicFramePr>
        <p:xfrm>
          <a:off x="4232275" y="4144963"/>
          <a:ext cx="2617788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2" name="Equation" r:id="rId17" imgW="1409088" imgH="304668" progId="Equation.DSMT4">
                  <p:embed/>
                </p:oleObj>
              </mc:Choice>
              <mc:Fallback>
                <p:oleObj name="Equation" r:id="rId17" imgW="1409088" imgH="304668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2275" y="4144963"/>
                        <a:ext cx="2617788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2" name="Object 22"/>
          <p:cNvGraphicFramePr>
            <a:graphicFrameLocks noChangeAspect="1"/>
          </p:cNvGraphicFramePr>
          <p:nvPr/>
        </p:nvGraphicFramePr>
        <p:xfrm>
          <a:off x="736600" y="4956175"/>
          <a:ext cx="2109788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3" name="Equation" r:id="rId19" imgW="1066800" imgH="419100" progId="Equation.DSMT4">
                  <p:embed/>
                </p:oleObj>
              </mc:Choice>
              <mc:Fallback>
                <p:oleObj name="Equation" r:id="rId19" imgW="1066800" imgH="4191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" y="4956175"/>
                        <a:ext cx="2109788" cy="83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3" name="Object 23"/>
          <p:cNvGraphicFramePr>
            <a:graphicFrameLocks noChangeAspect="1"/>
          </p:cNvGraphicFramePr>
          <p:nvPr/>
        </p:nvGraphicFramePr>
        <p:xfrm>
          <a:off x="3943350" y="5194300"/>
          <a:ext cx="120650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4" name="Equation" r:id="rId21" imgW="609336" imgH="177723" progId="Equation.DSMT4">
                  <p:embed/>
                </p:oleObj>
              </mc:Choice>
              <mc:Fallback>
                <p:oleObj name="Equation" r:id="rId21" imgW="609336" imgH="177723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3350" y="5194300"/>
                        <a:ext cx="120650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50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104473" name="Picture 3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474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104451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52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104453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2952" name="Picture 8" descr="ti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57197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5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104456" name="Picture 10" descr="Round-Gel-Back">
            <a:hlinkClick r:id="" action="ppaction://hlinkshowjump?jump=previous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7" name="Text Box 11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104458" name="Text Box 12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104459" name="Picture 13" descr="Gel-button-round-arrow">
            <a:hlinkClick r:id="" action="ppaction://hlinkshowjump?jump=nextslide" highlightClick="1">
              <a:snd r:embed="rId5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60" name="Rectangle 15"/>
          <p:cNvSpPr>
            <a:spLocks noChangeArrowheads="1"/>
          </p:cNvSpPr>
          <p:nvPr/>
        </p:nvSpPr>
        <p:spPr bwMode="auto">
          <a:xfrm>
            <a:off x="349250" y="587375"/>
            <a:ext cx="6270625" cy="308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>
                <a:cs typeface="Times New Roman" pitchFamily="18" charset="0"/>
              </a:rPr>
              <a:t>A cuboid measuring  11cm  by  5 cm  by  7 cm</a:t>
            </a:r>
            <a:r>
              <a:rPr lang="en-GB" sz="1800" b="1">
                <a:cs typeface="Times New Roman" pitchFamily="18" charset="0"/>
              </a:rPr>
              <a:t> </a:t>
            </a:r>
            <a:r>
              <a:rPr lang="en-GB" sz="1800">
                <a:cs typeface="Times New Roman" pitchFamily="18" charset="0"/>
              </a:rPr>
              <a:t>is placed centrally on top of another cuboid measuring</a:t>
            </a:r>
            <a:r>
              <a:rPr lang="en-GB" sz="1800" b="1">
                <a:cs typeface="Times New Roman" pitchFamily="18" charset="0"/>
              </a:rPr>
              <a:t>  </a:t>
            </a:r>
            <a:r>
              <a:rPr lang="en-GB" sz="1800">
                <a:cs typeface="Times New Roman" pitchFamily="18" charset="0"/>
              </a:rPr>
              <a:t>17 cm  by  9  cm  by  8 cm.</a:t>
            </a:r>
            <a:endParaRPr lang="en-GB" sz="1800"/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Co-ordinate axes are taken as shown.</a:t>
            </a:r>
          </a:p>
          <a:p>
            <a:pPr algn="l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a)  The point A has co-ordinates (0, 9, 8)  and C has</a:t>
            </a:r>
          </a:p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     co-ordinates (17, 0, 8).</a:t>
            </a:r>
          </a:p>
          <a:p>
            <a:pPr algn="l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     Write down the co-ordinates of B</a:t>
            </a:r>
          </a:p>
          <a:p>
            <a:pPr algn="l">
              <a:lnSpc>
                <a:spcPct val="15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b)  Calculate the size of angle ABC. </a:t>
            </a:r>
          </a:p>
        </p:txBody>
      </p:sp>
      <p:pic>
        <p:nvPicPr>
          <p:cNvPr id="104461" name="Picture 17" descr="2000-2%20Q%20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54"/>
          <a:stretch>
            <a:fillRect/>
          </a:stretch>
        </p:blipFill>
        <p:spPr bwMode="auto">
          <a:xfrm>
            <a:off x="6569075" y="106363"/>
            <a:ext cx="2282825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62" name="Picture 14" descr="2000-2%20Q%20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33"/>
          <a:stretch>
            <a:fillRect/>
          </a:stretch>
        </p:blipFill>
        <p:spPr bwMode="auto">
          <a:xfrm>
            <a:off x="5986463" y="2103438"/>
            <a:ext cx="316230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ct 18"/>
          <p:cNvGraphicFramePr>
            <a:graphicFrameLocks noChangeAspect="1"/>
          </p:cNvGraphicFramePr>
          <p:nvPr/>
        </p:nvGraphicFramePr>
        <p:xfrm>
          <a:off x="1008063" y="3584575"/>
          <a:ext cx="1500187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5" name="Equation" r:id="rId10" imgW="698197" imgH="203112" progId="Equation.DSMT4">
                  <p:embed/>
                </p:oleObj>
              </mc:Choice>
              <mc:Fallback>
                <p:oleObj name="Equation" r:id="rId10" imgW="698197" imgH="203112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3584575"/>
                        <a:ext cx="1500187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430213" y="3570288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2913063" y="3590925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7" name="Object 21"/>
          <p:cNvGraphicFramePr>
            <a:graphicFrameLocks noChangeAspect="1"/>
          </p:cNvGraphicFramePr>
          <p:nvPr/>
        </p:nvGraphicFramePr>
        <p:xfrm>
          <a:off x="4897438" y="3343275"/>
          <a:ext cx="10318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6" name="Equation" r:id="rId12" imgW="698500" imgH="711200" progId="Equation.DSMT4">
                  <p:embed/>
                </p:oleObj>
              </mc:Choice>
              <mc:Fallback>
                <p:oleObj name="Equation" r:id="rId12" imgW="698500" imgH="7112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7438" y="3343275"/>
                        <a:ext cx="1031875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3498850" y="3328988"/>
          <a:ext cx="106997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7" name="Equation" r:id="rId14" imgW="723586" imgH="710891" progId="Equation.DSMT4">
                  <p:embed/>
                </p:oleObj>
              </mc:Choice>
              <mc:Fallback>
                <p:oleObj name="Equation" r:id="rId14" imgW="723586" imgH="710891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850" y="3328988"/>
                        <a:ext cx="1069975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7" name="Object 23"/>
          <p:cNvGraphicFramePr>
            <a:graphicFrameLocks noChangeAspect="1"/>
          </p:cNvGraphicFramePr>
          <p:nvPr/>
        </p:nvGraphicFramePr>
        <p:xfrm>
          <a:off x="877888" y="4425950"/>
          <a:ext cx="322897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8" name="Equation" r:id="rId16" imgW="1841500" imgH="241300" progId="Equation.DSMT4">
                  <p:embed/>
                </p:oleObj>
              </mc:Choice>
              <mc:Fallback>
                <p:oleObj name="Equation" r:id="rId16" imgW="1841500" imgH="2413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7888" y="4425950"/>
                        <a:ext cx="3228975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9" name="Object 25"/>
          <p:cNvGraphicFramePr>
            <a:graphicFrameLocks noChangeAspect="1"/>
          </p:cNvGraphicFramePr>
          <p:nvPr/>
        </p:nvGraphicFramePr>
        <p:xfrm>
          <a:off x="4837113" y="4437063"/>
          <a:ext cx="3209925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9" name="Equation" r:id="rId18" imgW="1790700" imgH="304800" progId="Equation.DSMT4">
                  <p:embed/>
                </p:oleObj>
              </mc:Choice>
              <mc:Fallback>
                <p:oleObj name="Equation" r:id="rId18" imgW="1790700" imgH="3048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7113" y="4437063"/>
                        <a:ext cx="3209925" cy="54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70" name="Object 26"/>
          <p:cNvGraphicFramePr>
            <a:graphicFrameLocks noChangeAspect="1"/>
          </p:cNvGraphicFramePr>
          <p:nvPr/>
        </p:nvGraphicFramePr>
        <p:xfrm>
          <a:off x="706438" y="5145088"/>
          <a:ext cx="3027362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80" name="Equation" r:id="rId20" imgW="1675673" imgH="304668" progId="Equation.DSMT4">
                  <p:embed/>
                </p:oleObj>
              </mc:Choice>
              <mc:Fallback>
                <p:oleObj name="Equation" r:id="rId20" imgW="1675673" imgH="304668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8" y="5145088"/>
                        <a:ext cx="3027362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71" name="Object 27"/>
          <p:cNvGraphicFramePr>
            <a:graphicFrameLocks noChangeAspect="1"/>
          </p:cNvGraphicFramePr>
          <p:nvPr/>
        </p:nvGraphicFramePr>
        <p:xfrm>
          <a:off x="3970338" y="5029200"/>
          <a:ext cx="2074862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81" name="Equation" r:id="rId22" imgW="1206500" imgH="419100" progId="Equation.DSMT4">
                  <p:embed/>
                </p:oleObj>
              </mc:Choice>
              <mc:Fallback>
                <p:oleObj name="Equation" r:id="rId22" imgW="1206500" imgH="4191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0338" y="5029200"/>
                        <a:ext cx="2074862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72" name="Object 28"/>
          <p:cNvGraphicFramePr>
            <a:graphicFrameLocks noChangeAspect="1"/>
          </p:cNvGraphicFramePr>
          <p:nvPr/>
        </p:nvGraphicFramePr>
        <p:xfrm>
          <a:off x="6554788" y="5237163"/>
          <a:ext cx="1049337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82" name="Equation" r:id="rId24" imgW="609336" imgH="177723" progId="Equation.DSMT4">
                  <p:embed/>
                </p:oleObj>
              </mc:Choice>
              <mc:Fallback>
                <p:oleObj name="Equation" r:id="rId24" imgW="609336" imgH="177723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4788" y="5237163"/>
                        <a:ext cx="1049337" cy="30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2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82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16" descr="1998-2%20Q%2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38" y="941388"/>
            <a:ext cx="3116262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5475" name="Group 2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105505" name="Picture 3" descr="Round-button-yellow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506" name="Text Box 4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600">
                  <a:latin typeface="Arial" pitchFamily="34" charset="0"/>
                </a:rPr>
                <a:t>Hint</a:t>
              </a:r>
            </a:p>
          </p:txBody>
        </p:sp>
      </p:grpSp>
      <p:sp>
        <p:nvSpPr>
          <p:cNvPr id="105476" name="AutoShape 5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477" name="Text Box 6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sp>
        <p:nvSpPr>
          <p:cNvPr id="105478" name="Text Box 7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0099FF"/>
                </a:solidFill>
                <a:latin typeface="Arial" pitchFamily="34" charset="0"/>
              </a:rPr>
              <a:t>Quit</a:t>
            </a:r>
          </a:p>
        </p:txBody>
      </p:sp>
      <p:pic>
        <p:nvPicPr>
          <p:cNvPr id="83976" name="Picture 8" descr="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38" y="560387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80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8496300" cy="366713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 b="1">
                <a:latin typeface="Arial" pitchFamily="34" charset="0"/>
              </a:rPr>
              <a:t>Vectors                                                                                                       Higher	</a:t>
            </a:r>
          </a:p>
        </p:txBody>
      </p:sp>
      <p:pic>
        <p:nvPicPr>
          <p:cNvPr id="105481" name="Picture 10" descr="Round-Gel-Back">
            <a:hlinkClick r:id="" action="ppaction://hlinkshowjump?jump=previous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6022975"/>
            <a:ext cx="6000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82" name="Text Box 11"/>
          <p:cNvSpPr txBox="1">
            <a:spLocks noChangeArrowheads="1"/>
          </p:cNvSpPr>
          <p:nvPr/>
        </p:nvSpPr>
        <p:spPr bwMode="auto">
          <a:xfrm>
            <a:off x="941388" y="6159500"/>
            <a:ext cx="1169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Previous</a:t>
            </a:r>
          </a:p>
        </p:txBody>
      </p:sp>
      <p:sp>
        <p:nvSpPr>
          <p:cNvPr id="105483" name="Text Box 12"/>
          <p:cNvSpPr txBox="1">
            <a:spLocks noChangeArrowheads="1"/>
          </p:cNvSpPr>
          <p:nvPr/>
        </p:nvSpPr>
        <p:spPr bwMode="auto">
          <a:xfrm>
            <a:off x="7416800" y="6194425"/>
            <a:ext cx="81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r" eaLnBrk="1" hangingPunct="1"/>
            <a:r>
              <a:rPr lang="en-GB" sz="1800">
                <a:solidFill>
                  <a:schemeClr val="accent2"/>
                </a:solidFill>
                <a:latin typeface="Arial" pitchFamily="34" charset="0"/>
              </a:rPr>
              <a:t>Next</a:t>
            </a:r>
          </a:p>
        </p:txBody>
      </p:sp>
      <p:pic>
        <p:nvPicPr>
          <p:cNvPr id="105484" name="Picture 13" descr="Gel-button-round-arrow">
            <a:hlinkClick r:id="" action="ppaction://hlinkshowjump?jump=nextslide" highlightClick="1">
              <a:snd r:embed="rId6" name="TingBell3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026150"/>
            <a:ext cx="601662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85" name="Rectangle 15"/>
          <p:cNvSpPr>
            <a:spLocks noChangeArrowheads="1"/>
          </p:cNvSpPr>
          <p:nvPr/>
        </p:nvSpPr>
        <p:spPr bwMode="auto">
          <a:xfrm>
            <a:off x="349250" y="746125"/>
            <a:ext cx="6494463" cy="20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l"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 triangle ABC has vertices  A(2, –1, 3), B(3, 6, 5) and C(6, 6, –2).</a:t>
            </a:r>
          </a:p>
          <a:p>
            <a:pPr algn="l">
              <a:lnSpc>
                <a:spcPct val="20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a)	Find              and	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b)	Calculate the size of angle BAC.	</a:t>
            </a:r>
          </a:p>
          <a:p>
            <a:pPr algn="l">
              <a:lnSpc>
                <a:spcPct val="130000"/>
              </a:lnSpc>
              <a:tabLst>
                <a:tab pos="304800" algn="l"/>
                <a:tab pos="609600" algn="l"/>
                <a:tab pos="6248400" algn="l"/>
              </a:tabLst>
            </a:pPr>
            <a:r>
              <a:rPr lang="en-GB" sz="1800"/>
              <a:t>c)	Hence find the area of the triangle. </a:t>
            </a:r>
          </a:p>
        </p:txBody>
      </p:sp>
      <p:graphicFrame>
        <p:nvGraphicFramePr>
          <p:cNvPr id="105486" name="Object 17"/>
          <p:cNvGraphicFramePr>
            <a:graphicFrameLocks noChangeAspect="1"/>
          </p:cNvGraphicFramePr>
          <p:nvPr/>
        </p:nvGraphicFramePr>
        <p:xfrm>
          <a:off x="1168400" y="1271588"/>
          <a:ext cx="4968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7" name="Equation" r:id="rId9" imgW="253780" imgH="203024" progId="Equation.DSMT4">
                  <p:embed/>
                </p:oleObj>
              </mc:Choice>
              <mc:Fallback>
                <p:oleObj name="Equation" r:id="rId9" imgW="253780" imgH="203024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00" y="1271588"/>
                        <a:ext cx="496888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7" name="Object 19"/>
          <p:cNvGraphicFramePr>
            <a:graphicFrameLocks noChangeAspect="1"/>
          </p:cNvGraphicFramePr>
          <p:nvPr/>
        </p:nvGraphicFramePr>
        <p:xfrm>
          <a:off x="2332038" y="1282700"/>
          <a:ext cx="520700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8" name="Equation" r:id="rId11" imgW="266353" imgH="215619" progId="Equation.DSMT4">
                  <p:embed/>
                </p:oleObj>
              </mc:Choice>
              <mc:Fallback>
                <p:oleObj name="Equation" r:id="rId11" imgW="266353" imgH="215619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038" y="1282700"/>
                        <a:ext cx="520700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8" name="Object 20"/>
          <p:cNvGraphicFramePr>
            <a:graphicFrameLocks noChangeAspect="1"/>
          </p:cNvGraphicFramePr>
          <p:nvPr/>
        </p:nvGraphicFramePr>
        <p:xfrm>
          <a:off x="885825" y="2614613"/>
          <a:ext cx="1576388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9" name="Equation" r:id="rId13" imgW="1066800" imgH="711200" progId="Equation.DSMT4">
                  <p:embed/>
                </p:oleObj>
              </mc:Choice>
              <mc:Fallback>
                <p:oleObj name="Equation" r:id="rId13" imgW="1066800" imgH="711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825" y="2614613"/>
                        <a:ext cx="1576388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417513" y="2906713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a)</a:t>
            </a:r>
          </a:p>
        </p:txBody>
      </p:sp>
      <p:graphicFrame>
        <p:nvGraphicFramePr>
          <p:cNvPr id="6" name="Object 22"/>
          <p:cNvGraphicFramePr>
            <a:graphicFrameLocks noChangeAspect="1"/>
          </p:cNvGraphicFramePr>
          <p:nvPr/>
        </p:nvGraphicFramePr>
        <p:xfrm>
          <a:off x="2857500" y="2614613"/>
          <a:ext cx="1708150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0" name="Equation" r:id="rId15" imgW="1155700" imgH="711200" progId="Equation.DSMT4">
                  <p:embed/>
                </p:oleObj>
              </mc:Choice>
              <mc:Fallback>
                <p:oleObj name="Equation" r:id="rId15" imgW="1155700" imgH="7112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2614613"/>
                        <a:ext cx="1708150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417513" y="3916363"/>
            <a:ext cx="395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b)</a:t>
            </a:r>
          </a:p>
        </p:txBody>
      </p:sp>
      <p:graphicFrame>
        <p:nvGraphicFramePr>
          <p:cNvPr id="8" name="Object 24"/>
          <p:cNvGraphicFramePr>
            <a:graphicFrameLocks noChangeAspect="1"/>
          </p:cNvGraphicFramePr>
          <p:nvPr/>
        </p:nvGraphicFramePr>
        <p:xfrm>
          <a:off x="947738" y="3917950"/>
          <a:ext cx="2438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1" name="Equation" r:id="rId17" imgW="1651000" imgH="317500" progId="Equation.DSMT4">
                  <p:embed/>
                </p:oleObj>
              </mc:Choice>
              <mc:Fallback>
                <p:oleObj name="Equation" r:id="rId17" imgW="1651000" imgH="3175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7738" y="3917950"/>
                        <a:ext cx="2438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5"/>
          <p:cNvGraphicFramePr>
            <a:graphicFrameLocks noChangeAspect="1"/>
          </p:cNvGraphicFramePr>
          <p:nvPr/>
        </p:nvGraphicFramePr>
        <p:xfrm>
          <a:off x="3760788" y="3913188"/>
          <a:ext cx="106838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2" name="Equation" r:id="rId19" imgW="723586" imgH="304668" progId="Equation.DSMT4">
                  <p:embed/>
                </p:oleObj>
              </mc:Choice>
              <mc:Fallback>
                <p:oleObj name="Equation" r:id="rId19" imgW="723586" imgH="304668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0788" y="3913188"/>
                        <a:ext cx="1068387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6"/>
          <p:cNvGraphicFramePr>
            <a:graphicFrameLocks noChangeAspect="1"/>
          </p:cNvGraphicFramePr>
          <p:nvPr/>
        </p:nvGraphicFramePr>
        <p:xfrm>
          <a:off x="5149850" y="3905250"/>
          <a:ext cx="2379663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3" name="Equation" r:id="rId21" imgW="1612900" imgH="241300" progId="Equation.DSMT4">
                  <p:embed/>
                </p:oleObj>
              </mc:Choice>
              <mc:Fallback>
                <p:oleObj name="Equation" r:id="rId21" imgW="1612900" imgH="2413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9850" y="3905250"/>
                        <a:ext cx="2379663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95" name="Object 27"/>
          <p:cNvGraphicFramePr>
            <a:graphicFrameLocks noChangeAspect="1"/>
          </p:cNvGraphicFramePr>
          <p:nvPr/>
        </p:nvGraphicFramePr>
        <p:xfrm>
          <a:off x="960438" y="4414838"/>
          <a:ext cx="2549525" cy="65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4" name="Equation" r:id="rId23" imgW="1625600" imgH="419100" progId="Equation.DSMT4">
                  <p:embed/>
                </p:oleObj>
              </mc:Choice>
              <mc:Fallback>
                <p:oleObj name="Equation" r:id="rId23" imgW="1625600" imgH="4191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438" y="4414838"/>
                        <a:ext cx="2549525" cy="658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96" name="Object 28"/>
          <p:cNvGraphicFramePr>
            <a:graphicFrameLocks noChangeAspect="1"/>
          </p:cNvGraphicFramePr>
          <p:nvPr/>
        </p:nvGraphicFramePr>
        <p:xfrm>
          <a:off x="3838575" y="4538663"/>
          <a:ext cx="2390775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5" name="Equation" r:id="rId25" imgW="1524000" imgH="228600" progId="Equation.DSMT4">
                  <p:embed/>
                </p:oleObj>
              </mc:Choice>
              <mc:Fallback>
                <p:oleObj name="Equation" r:id="rId25" imgW="1524000" imgH="2286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8575" y="4538663"/>
                        <a:ext cx="2390775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6375400" y="4514850"/>
            <a:ext cx="1725613" cy="366713"/>
            <a:chOff x="4016" y="2844"/>
            <a:chExt cx="1087" cy="231"/>
          </a:xfrm>
        </p:grpSpPr>
        <p:graphicFrame>
          <p:nvGraphicFramePr>
            <p:cNvPr id="105503" name="Object 29"/>
            <p:cNvGraphicFramePr>
              <a:graphicFrameLocks noChangeAspect="1"/>
            </p:cNvGraphicFramePr>
            <p:nvPr/>
          </p:nvGraphicFramePr>
          <p:xfrm>
            <a:off x="4676" y="2870"/>
            <a:ext cx="427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16" name="Equation" r:id="rId27" imgW="431613" imgH="203112" progId="Equation.DSMT4">
                    <p:embed/>
                  </p:oleObj>
                </mc:Choice>
                <mc:Fallback>
                  <p:oleObj name="Equation" r:id="rId27" imgW="431613" imgH="203112" progId="Equation.DSMT4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6" y="2870"/>
                          <a:ext cx="427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504" name="Text Box 30"/>
            <p:cNvSpPr txBox="1">
              <a:spLocks noChangeArrowheads="1"/>
            </p:cNvSpPr>
            <p:nvPr/>
          </p:nvSpPr>
          <p:spPr bwMode="auto">
            <a:xfrm>
              <a:off x="4016" y="2844"/>
              <a:ext cx="7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eaLnBrk="1" hangingPunct="1"/>
              <a:r>
                <a:rPr lang="en-GB" sz="1800">
                  <a:solidFill>
                    <a:schemeClr val="accent2"/>
                  </a:solidFill>
                  <a:sym typeface="Symbol" pitchFamily="18" charset="2"/>
                </a:rPr>
                <a:t> BAC = </a:t>
              </a:r>
            </a:p>
          </p:txBody>
        </p:sp>
      </p:grpSp>
      <p:sp>
        <p:nvSpPr>
          <p:cNvPr id="84000" name="Text Box 32"/>
          <p:cNvSpPr txBox="1">
            <a:spLocks noChangeArrowheads="1"/>
          </p:cNvSpPr>
          <p:nvPr/>
        </p:nvSpPr>
        <p:spPr bwMode="auto">
          <a:xfrm>
            <a:off x="444500" y="5229225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2000">
                <a:solidFill>
                  <a:schemeClr val="accent2"/>
                </a:solidFill>
              </a:rPr>
              <a:t>c)</a:t>
            </a:r>
          </a:p>
        </p:txBody>
      </p:sp>
      <p:sp>
        <p:nvSpPr>
          <p:cNvPr id="84001" name="Text Box 33"/>
          <p:cNvSpPr txBox="1">
            <a:spLocks noChangeArrowheads="1"/>
          </p:cNvSpPr>
          <p:nvPr/>
        </p:nvSpPr>
        <p:spPr bwMode="auto">
          <a:xfrm>
            <a:off x="1035050" y="5267325"/>
            <a:ext cx="1843088" cy="3667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/>
            <a:r>
              <a:rPr lang="en-GB" sz="1800"/>
              <a:t>Area of </a:t>
            </a:r>
            <a:r>
              <a:rPr lang="en-GB" sz="1800">
                <a:sym typeface="Symbol" pitchFamily="18" charset="2"/>
              </a:rPr>
              <a:t> ABC = </a:t>
            </a:r>
          </a:p>
        </p:txBody>
      </p:sp>
      <p:graphicFrame>
        <p:nvGraphicFramePr>
          <p:cNvPr id="84002" name="Object 34"/>
          <p:cNvGraphicFramePr>
            <a:graphicFrameLocks noChangeAspect="1"/>
          </p:cNvGraphicFramePr>
          <p:nvPr/>
        </p:nvGraphicFramePr>
        <p:xfrm>
          <a:off x="2989263" y="5178425"/>
          <a:ext cx="1071562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7" name="Equation" r:id="rId29" imgW="634449" imgH="317225" progId="Equation.DSMT4">
                  <p:embed/>
                </p:oleObj>
              </mc:Choice>
              <mc:Fallback>
                <p:oleObj name="Equation" r:id="rId29" imgW="634449" imgH="317225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9263" y="5178425"/>
                        <a:ext cx="1071562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003" name="Object 35"/>
          <p:cNvGraphicFramePr>
            <a:graphicFrameLocks noChangeAspect="1"/>
          </p:cNvGraphicFramePr>
          <p:nvPr/>
        </p:nvGraphicFramePr>
        <p:xfrm>
          <a:off x="4206875" y="5153025"/>
          <a:ext cx="2035175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8" name="Equation" r:id="rId31" imgW="1205977" imgH="317362" progId="Equation.DSMT4">
                  <p:embed/>
                </p:oleObj>
              </mc:Choice>
              <mc:Fallback>
                <p:oleObj name="Equation" r:id="rId31" imgW="1205977" imgH="317362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75" y="5153025"/>
                        <a:ext cx="2035175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004" name="Object 36"/>
          <p:cNvGraphicFramePr>
            <a:graphicFrameLocks noChangeAspect="1"/>
          </p:cNvGraphicFramePr>
          <p:nvPr/>
        </p:nvGraphicFramePr>
        <p:xfrm>
          <a:off x="6381750" y="5203825"/>
          <a:ext cx="1349375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9" name="Equation" r:id="rId33" imgW="799753" imgH="215806" progId="Equation.DSMT4">
                  <p:embed/>
                </p:oleObj>
              </mc:Choice>
              <mc:Fallback>
                <p:oleObj name="Equation" r:id="rId33" imgW="799753" imgH="215806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0" y="5203825"/>
                        <a:ext cx="1349375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3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3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84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84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84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84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84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4000" grpId="0"/>
      <p:bldP spid="84001" grpId="0" animBg="1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2904</TotalTime>
  <Words>3075</Words>
  <Application>Microsoft Office PowerPoint</Application>
  <PresentationFormat>On-screen Show (4:3)</PresentationFormat>
  <Paragraphs>836</Paragraphs>
  <Slides>100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100</vt:i4>
      </vt:variant>
    </vt:vector>
  </HeadingPairs>
  <TitlesOfParts>
    <vt:vector size="112" baseType="lpstr">
      <vt:lpstr>Arial Narrow</vt:lpstr>
      <vt:lpstr>Arial</vt:lpstr>
      <vt:lpstr>Comic Sans MS</vt:lpstr>
      <vt:lpstr>Tahoma</vt:lpstr>
      <vt:lpstr>Wingdings</vt:lpstr>
      <vt:lpstr>Calibri</vt:lpstr>
      <vt:lpstr>Times New Roman</vt:lpstr>
      <vt:lpstr>Symbol</vt:lpstr>
      <vt:lpstr>1_Shimmer</vt:lpstr>
      <vt:lpstr>Default Design</vt:lpstr>
      <vt:lpstr>MathType 5.0 Equation</vt:lpstr>
      <vt:lpstr>MathType 6.0 Equation</vt:lpstr>
      <vt:lpstr>Higher Unit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 Use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Outcome 4</dc:title>
  <dc:subject>Mathematics</dc:subject>
  <dc:creator>B Lafferty</dc:creator>
  <cp:lastModifiedBy>Teacher E-Solutions</cp:lastModifiedBy>
  <cp:revision>338</cp:revision>
  <dcterms:created xsi:type="dcterms:W3CDTF">2003-07-06T12:17:47Z</dcterms:created>
  <dcterms:modified xsi:type="dcterms:W3CDTF">2019-01-18T17:06:16Z</dcterms:modified>
</cp:coreProperties>
</file>