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2" r:id="rId2"/>
    <p:sldMasterId id="2147483656" r:id="rId3"/>
  </p:sldMasterIdLst>
  <p:notesMasterIdLst>
    <p:notesMasterId r:id="rId40"/>
  </p:notesMasterIdLst>
  <p:sldIdLst>
    <p:sldId id="256" r:id="rId4"/>
    <p:sldId id="260" r:id="rId5"/>
    <p:sldId id="257" r:id="rId6"/>
    <p:sldId id="258" r:id="rId7"/>
    <p:sldId id="259" r:id="rId8"/>
    <p:sldId id="261" r:id="rId9"/>
    <p:sldId id="262" r:id="rId10"/>
    <p:sldId id="263" r:id="rId11"/>
    <p:sldId id="301" r:id="rId12"/>
    <p:sldId id="264" r:id="rId13"/>
    <p:sldId id="265" r:id="rId14"/>
    <p:sldId id="266" r:id="rId15"/>
    <p:sldId id="267" r:id="rId16"/>
    <p:sldId id="269" r:id="rId17"/>
    <p:sldId id="270" r:id="rId18"/>
    <p:sldId id="272" r:id="rId19"/>
    <p:sldId id="273" r:id="rId20"/>
    <p:sldId id="271" r:id="rId21"/>
    <p:sldId id="274" r:id="rId22"/>
    <p:sldId id="275" r:id="rId23"/>
    <p:sldId id="276" r:id="rId24"/>
    <p:sldId id="302" r:id="rId25"/>
    <p:sldId id="303" r:id="rId26"/>
    <p:sldId id="277" r:id="rId27"/>
    <p:sldId id="278" r:id="rId28"/>
    <p:sldId id="296" r:id="rId29"/>
    <p:sldId id="279" r:id="rId30"/>
    <p:sldId id="280" r:id="rId31"/>
    <p:sldId id="281" r:id="rId32"/>
    <p:sldId id="282" r:id="rId33"/>
    <p:sldId id="285" r:id="rId34"/>
    <p:sldId id="286" r:id="rId35"/>
    <p:sldId id="298" r:id="rId36"/>
    <p:sldId id="287" r:id="rId37"/>
    <p:sldId id="299" r:id="rId38"/>
    <p:sldId id="304" r:id="rId3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Garamond" pitchFamily="18" charset="0"/>
        <a:ea typeface="+mn-ea"/>
        <a:cs typeface="Arial" pitchFamily="34" charset="0"/>
      </a:defRPr>
    </a:lvl1pPr>
    <a:lvl2pPr marL="457200" algn="l" rtl="0" fontAlgn="base">
      <a:spcBef>
        <a:spcPct val="0"/>
      </a:spcBef>
      <a:spcAft>
        <a:spcPct val="0"/>
      </a:spcAft>
      <a:defRPr kern="1200">
        <a:solidFill>
          <a:schemeClr val="tx1"/>
        </a:solidFill>
        <a:latin typeface="Garamond" pitchFamily="18" charset="0"/>
        <a:ea typeface="+mn-ea"/>
        <a:cs typeface="Arial" pitchFamily="34" charset="0"/>
      </a:defRPr>
    </a:lvl2pPr>
    <a:lvl3pPr marL="914400" algn="l" rtl="0" fontAlgn="base">
      <a:spcBef>
        <a:spcPct val="0"/>
      </a:spcBef>
      <a:spcAft>
        <a:spcPct val="0"/>
      </a:spcAft>
      <a:defRPr kern="1200">
        <a:solidFill>
          <a:schemeClr val="tx1"/>
        </a:solidFill>
        <a:latin typeface="Garamond" pitchFamily="18" charset="0"/>
        <a:ea typeface="+mn-ea"/>
        <a:cs typeface="Arial" pitchFamily="34" charset="0"/>
      </a:defRPr>
    </a:lvl3pPr>
    <a:lvl4pPr marL="1371600" algn="l" rtl="0" fontAlgn="base">
      <a:spcBef>
        <a:spcPct val="0"/>
      </a:spcBef>
      <a:spcAft>
        <a:spcPct val="0"/>
      </a:spcAft>
      <a:defRPr kern="1200">
        <a:solidFill>
          <a:schemeClr val="tx1"/>
        </a:solidFill>
        <a:latin typeface="Garamond" pitchFamily="18" charset="0"/>
        <a:ea typeface="+mn-ea"/>
        <a:cs typeface="Arial" pitchFamily="34" charset="0"/>
      </a:defRPr>
    </a:lvl4pPr>
    <a:lvl5pPr marL="1828800" algn="l" rtl="0" fontAlgn="base">
      <a:spcBef>
        <a:spcPct val="0"/>
      </a:spcBef>
      <a:spcAft>
        <a:spcPct val="0"/>
      </a:spcAft>
      <a:defRPr kern="1200">
        <a:solidFill>
          <a:schemeClr val="tx1"/>
        </a:solidFill>
        <a:latin typeface="Garamond" pitchFamily="18" charset="0"/>
        <a:ea typeface="+mn-ea"/>
        <a:cs typeface="Arial" pitchFamily="34" charset="0"/>
      </a:defRPr>
    </a:lvl5pPr>
    <a:lvl6pPr marL="2286000" algn="l" defTabSz="914400" rtl="0" eaLnBrk="1" latinLnBrk="0" hangingPunct="1">
      <a:defRPr kern="1200">
        <a:solidFill>
          <a:schemeClr val="tx1"/>
        </a:solidFill>
        <a:latin typeface="Garamond" pitchFamily="18" charset="0"/>
        <a:ea typeface="+mn-ea"/>
        <a:cs typeface="Arial" pitchFamily="34" charset="0"/>
      </a:defRPr>
    </a:lvl6pPr>
    <a:lvl7pPr marL="2743200" algn="l" defTabSz="914400" rtl="0" eaLnBrk="1" latinLnBrk="0" hangingPunct="1">
      <a:defRPr kern="1200">
        <a:solidFill>
          <a:schemeClr val="tx1"/>
        </a:solidFill>
        <a:latin typeface="Garamond" pitchFamily="18" charset="0"/>
        <a:ea typeface="+mn-ea"/>
        <a:cs typeface="Arial" pitchFamily="34" charset="0"/>
      </a:defRPr>
    </a:lvl7pPr>
    <a:lvl8pPr marL="3200400" algn="l" defTabSz="914400" rtl="0" eaLnBrk="1" latinLnBrk="0" hangingPunct="1">
      <a:defRPr kern="1200">
        <a:solidFill>
          <a:schemeClr val="tx1"/>
        </a:solidFill>
        <a:latin typeface="Garamond" pitchFamily="18" charset="0"/>
        <a:ea typeface="+mn-ea"/>
        <a:cs typeface="Arial" pitchFamily="34" charset="0"/>
      </a:defRPr>
    </a:lvl8pPr>
    <a:lvl9pPr marL="3657600" algn="l" defTabSz="914400" rtl="0" eaLnBrk="1" latinLnBrk="0" hangingPunct="1">
      <a:defRPr kern="1200">
        <a:solidFill>
          <a:schemeClr val="tx1"/>
        </a:solidFill>
        <a:latin typeface="Garamond" pitchFamily="18"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8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1" d="100"/>
          <a:sy n="41" d="100"/>
        </p:scale>
        <p:origin x="-672" y="-7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Arial" charset="0"/>
                <a:cs typeface="Arial" charset="0"/>
              </a:defRPr>
            </a:lvl1pPr>
          </a:lstStyle>
          <a:p>
            <a:pPr>
              <a:defRPr/>
            </a:pPr>
            <a:endParaRPr lang="en-GB"/>
          </a:p>
        </p:txBody>
      </p:sp>
      <p:sp>
        <p:nvSpPr>
          <p:cNvPr id="7373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Arial" charset="0"/>
                <a:cs typeface="Arial" charset="0"/>
              </a:defRPr>
            </a:lvl1pPr>
          </a:lstStyle>
          <a:p>
            <a:pPr>
              <a:defRPr/>
            </a:pPr>
            <a:endParaRPr lang="en-GB"/>
          </a:p>
        </p:txBody>
      </p:sp>
      <p:sp>
        <p:nvSpPr>
          <p:cNvPr id="4301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7373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Arial" charset="0"/>
                <a:cs typeface="Arial" charset="0"/>
              </a:defRPr>
            </a:lvl1pPr>
          </a:lstStyle>
          <a:p>
            <a:pPr>
              <a:defRPr/>
            </a:pPr>
            <a:endParaRPr lang="en-GB"/>
          </a:p>
        </p:txBody>
      </p:sp>
      <p:sp>
        <p:nvSpPr>
          <p:cNvPr id="7373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atin typeface="Arial" charset="0"/>
                <a:cs typeface="Arial" charset="0"/>
              </a:defRPr>
            </a:lvl1pPr>
          </a:lstStyle>
          <a:p>
            <a:pPr>
              <a:defRPr/>
            </a:pPr>
            <a:fld id="{4BDB4DB8-59DD-4493-87CF-0FDC2FF35A3D}" type="slidenum">
              <a:rPr lang="en-GB"/>
              <a:pPr>
                <a:defRPr/>
              </a:pPr>
              <a:t>‹#›</a:t>
            </a:fld>
            <a:endParaRPr lang="en-GB"/>
          </a:p>
        </p:txBody>
      </p:sp>
    </p:spTree>
    <p:extLst>
      <p:ext uri="{BB962C8B-B14F-4D97-AF65-F5344CB8AC3E}">
        <p14:creationId xmlns:p14="http://schemas.microsoft.com/office/powerpoint/2010/main" val="35666380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459412A8-7159-4C23-9611-03676ABAC3B8}" type="slidenum">
              <a:rPr lang="en-GB">
                <a:latin typeface="Arial" pitchFamily="34" charset="0"/>
              </a:rPr>
              <a:pPr eaLnBrk="1" hangingPunct="1"/>
              <a:t>1</a:t>
            </a:fld>
            <a:endParaRPr lang="en-GB">
              <a:latin typeface="Arial" pitchFamily="34" charset="0"/>
            </a:endParaRPr>
          </a:p>
        </p:txBody>
      </p:sp>
      <p:sp>
        <p:nvSpPr>
          <p:cNvPr id="44035" name="Rectangle 2"/>
          <p:cNvSpPr>
            <a:spLocks noRo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Arial" pitchFamily="34" charset="0"/>
              <a:cs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18222352-C082-44AB-82B1-89CB0273A6DA}" type="slidenum">
              <a:rPr lang="en-GB">
                <a:latin typeface="Arial" pitchFamily="34" charset="0"/>
              </a:rPr>
              <a:pPr eaLnBrk="1" hangingPunct="1"/>
              <a:t>10</a:t>
            </a:fld>
            <a:endParaRPr lang="en-GB">
              <a:latin typeface="Arial" pitchFamily="34" charset="0"/>
            </a:endParaRPr>
          </a:p>
        </p:txBody>
      </p:sp>
      <p:sp>
        <p:nvSpPr>
          <p:cNvPr id="53251" name="Rectangle 2"/>
          <p:cNvSpPr>
            <a:spLocks noRo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Arial" pitchFamily="34" charset="0"/>
              <a:cs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0D4BDFD9-B24F-4DBC-A70B-2153562CCEAE}" type="slidenum">
              <a:rPr lang="en-GB">
                <a:latin typeface="Arial" pitchFamily="34" charset="0"/>
              </a:rPr>
              <a:pPr eaLnBrk="1" hangingPunct="1"/>
              <a:t>11</a:t>
            </a:fld>
            <a:endParaRPr lang="en-GB">
              <a:latin typeface="Arial" pitchFamily="34" charset="0"/>
            </a:endParaRPr>
          </a:p>
        </p:txBody>
      </p:sp>
      <p:sp>
        <p:nvSpPr>
          <p:cNvPr id="54275" name="Rectangle 2"/>
          <p:cNvSpPr>
            <a:spLocks noRo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Arial" pitchFamily="34" charset="0"/>
              <a:cs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41446FF4-0560-4529-A530-7E37BA396E96}" type="slidenum">
              <a:rPr lang="en-GB">
                <a:latin typeface="Arial" pitchFamily="34" charset="0"/>
              </a:rPr>
              <a:pPr eaLnBrk="1" hangingPunct="1"/>
              <a:t>12</a:t>
            </a:fld>
            <a:endParaRPr lang="en-GB">
              <a:latin typeface="Arial" pitchFamily="34" charset="0"/>
            </a:endParaRPr>
          </a:p>
        </p:txBody>
      </p:sp>
      <p:sp>
        <p:nvSpPr>
          <p:cNvPr id="55299" name="Rectangle 2"/>
          <p:cNvSpPr>
            <a:spLocks noRo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Arial" pitchFamily="34" charset="0"/>
              <a:cs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55F7F04D-8A7F-4C0B-B6E2-AE1581252B44}" type="slidenum">
              <a:rPr lang="en-GB">
                <a:latin typeface="Arial" pitchFamily="34" charset="0"/>
              </a:rPr>
              <a:pPr eaLnBrk="1" hangingPunct="1"/>
              <a:t>13</a:t>
            </a:fld>
            <a:endParaRPr lang="en-GB">
              <a:latin typeface="Arial" pitchFamily="34" charset="0"/>
            </a:endParaRPr>
          </a:p>
        </p:txBody>
      </p:sp>
      <p:sp>
        <p:nvSpPr>
          <p:cNvPr id="56323" name="Rectangle 2"/>
          <p:cNvSpPr>
            <a:spLocks noRot="1"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Arial" pitchFamily="34" charset="0"/>
              <a:cs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D7356B77-D4E2-4A2A-A5B6-93DA1B3DD243}" type="slidenum">
              <a:rPr lang="en-GB">
                <a:latin typeface="Arial" pitchFamily="34" charset="0"/>
              </a:rPr>
              <a:pPr eaLnBrk="1" hangingPunct="1"/>
              <a:t>14</a:t>
            </a:fld>
            <a:endParaRPr lang="en-GB">
              <a:latin typeface="Arial" pitchFamily="34" charset="0"/>
            </a:endParaRPr>
          </a:p>
        </p:txBody>
      </p:sp>
      <p:sp>
        <p:nvSpPr>
          <p:cNvPr id="57347" name="Rectangle 2"/>
          <p:cNvSpPr>
            <a:spLocks noRo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Arial" pitchFamily="34" charset="0"/>
              <a:cs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3113F644-4D73-4832-BA3B-ECC27BDE9BE3}" type="slidenum">
              <a:rPr lang="en-GB">
                <a:latin typeface="Arial" pitchFamily="34" charset="0"/>
              </a:rPr>
              <a:pPr eaLnBrk="1" hangingPunct="1"/>
              <a:t>15</a:t>
            </a:fld>
            <a:endParaRPr lang="en-GB">
              <a:latin typeface="Arial" pitchFamily="34" charset="0"/>
            </a:endParaRPr>
          </a:p>
        </p:txBody>
      </p:sp>
      <p:sp>
        <p:nvSpPr>
          <p:cNvPr id="58371" name="Rectangle 2"/>
          <p:cNvSpPr>
            <a:spLocks noRo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Arial" pitchFamily="34" charset="0"/>
              <a:cs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723FBB2A-DC66-43DF-971A-807F2053430C}" type="slidenum">
              <a:rPr lang="en-GB">
                <a:latin typeface="Arial" pitchFamily="34" charset="0"/>
              </a:rPr>
              <a:pPr eaLnBrk="1" hangingPunct="1"/>
              <a:t>16</a:t>
            </a:fld>
            <a:endParaRPr lang="en-GB">
              <a:latin typeface="Arial" pitchFamily="34" charset="0"/>
            </a:endParaRPr>
          </a:p>
        </p:txBody>
      </p:sp>
      <p:sp>
        <p:nvSpPr>
          <p:cNvPr id="59395" name="Rectangle 2"/>
          <p:cNvSpPr>
            <a:spLocks noRo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Arial" pitchFamily="34" charset="0"/>
              <a:cs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50FBC470-68DF-422F-AE03-7236A0E35835}" type="slidenum">
              <a:rPr lang="en-GB">
                <a:latin typeface="Arial" pitchFamily="34" charset="0"/>
              </a:rPr>
              <a:pPr eaLnBrk="1" hangingPunct="1"/>
              <a:t>17</a:t>
            </a:fld>
            <a:endParaRPr lang="en-GB">
              <a:latin typeface="Arial" pitchFamily="34" charset="0"/>
            </a:endParaRPr>
          </a:p>
        </p:txBody>
      </p:sp>
      <p:sp>
        <p:nvSpPr>
          <p:cNvPr id="60419" name="Rectangle 2"/>
          <p:cNvSpPr>
            <a:spLocks noRo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Arial" pitchFamily="34" charset="0"/>
              <a:cs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67228008-B1DE-40CE-A622-379875FAB918}" type="slidenum">
              <a:rPr lang="en-GB">
                <a:latin typeface="Arial" pitchFamily="34" charset="0"/>
              </a:rPr>
              <a:pPr eaLnBrk="1" hangingPunct="1"/>
              <a:t>18</a:t>
            </a:fld>
            <a:endParaRPr lang="en-GB">
              <a:latin typeface="Arial" pitchFamily="34" charset="0"/>
            </a:endParaRPr>
          </a:p>
        </p:txBody>
      </p:sp>
      <p:sp>
        <p:nvSpPr>
          <p:cNvPr id="61443" name="Rectangle 2"/>
          <p:cNvSpPr>
            <a:spLocks noRo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Arial" pitchFamily="34" charset="0"/>
              <a:cs typeface="Arial"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8126FA53-EF98-4B93-B9E0-0B42DC838ADA}" type="slidenum">
              <a:rPr lang="en-GB">
                <a:latin typeface="Arial" pitchFamily="34" charset="0"/>
              </a:rPr>
              <a:pPr eaLnBrk="1" hangingPunct="1"/>
              <a:t>19</a:t>
            </a:fld>
            <a:endParaRPr lang="en-GB">
              <a:latin typeface="Arial" pitchFamily="34" charset="0"/>
            </a:endParaRPr>
          </a:p>
        </p:txBody>
      </p:sp>
      <p:sp>
        <p:nvSpPr>
          <p:cNvPr id="62467" name="Rectangle 2"/>
          <p:cNvSpPr>
            <a:spLocks noRo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Arial" pitchFamily="34" charset="0"/>
              <a:cs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E968018E-17A9-4192-8A4D-D6ECAD7BF7BA}" type="slidenum">
              <a:rPr lang="en-GB">
                <a:latin typeface="Arial" pitchFamily="34" charset="0"/>
              </a:rPr>
              <a:pPr eaLnBrk="1" hangingPunct="1"/>
              <a:t>2</a:t>
            </a:fld>
            <a:endParaRPr lang="en-GB">
              <a:latin typeface="Arial" pitchFamily="34" charset="0"/>
            </a:endParaRPr>
          </a:p>
        </p:txBody>
      </p:sp>
      <p:sp>
        <p:nvSpPr>
          <p:cNvPr id="45059" name="Rectangle 2"/>
          <p:cNvSpPr>
            <a:spLocks noRo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Arial" pitchFamily="34" charset="0"/>
              <a:cs typeface="Arial"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1D7B85CA-B7DE-4DFC-A5BB-D3AE4DA16685}" type="slidenum">
              <a:rPr lang="en-GB">
                <a:latin typeface="Arial" pitchFamily="34" charset="0"/>
              </a:rPr>
              <a:pPr eaLnBrk="1" hangingPunct="1"/>
              <a:t>20</a:t>
            </a:fld>
            <a:endParaRPr lang="en-GB">
              <a:latin typeface="Arial" pitchFamily="34" charset="0"/>
            </a:endParaRPr>
          </a:p>
        </p:txBody>
      </p:sp>
      <p:sp>
        <p:nvSpPr>
          <p:cNvPr id="63491" name="Rectangle 2"/>
          <p:cNvSpPr>
            <a:spLocks noRot="1" noChangeArrowheads="1" noTextEdit="1"/>
          </p:cNvSpPr>
          <p:nvPr>
            <p:ph type="sldImg"/>
          </p:nvPr>
        </p:nvSpPr>
        <p:spPr>
          <a:ln/>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Arial" pitchFamily="34" charset="0"/>
              <a:cs typeface="Arial"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BA89F693-AA4B-415F-8399-68BC1A000DA1}" type="slidenum">
              <a:rPr lang="en-GB">
                <a:latin typeface="Arial" pitchFamily="34" charset="0"/>
              </a:rPr>
              <a:pPr eaLnBrk="1" hangingPunct="1"/>
              <a:t>21</a:t>
            </a:fld>
            <a:endParaRPr lang="en-GB">
              <a:latin typeface="Arial" pitchFamily="34" charset="0"/>
            </a:endParaRPr>
          </a:p>
        </p:txBody>
      </p:sp>
      <p:sp>
        <p:nvSpPr>
          <p:cNvPr id="64515" name="Rectangle 2"/>
          <p:cNvSpPr>
            <a:spLocks noRot="1" noChangeArrowheads="1" noTextEdit="1"/>
          </p:cNvSpPr>
          <p:nvPr>
            <p:ph type="sldImg"/>
          </p:nvPr>
        </p:nvSpPr>
        <p:spPr>
          <a:ln/>
        </p:spPr>
      </p:sp>
      <p:sp>
        <p:nvSpPr>
          <p:cNvPr id="645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Arial" pitchFamily="34" charset="0"/>
              <a:cs typeface="Arial"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189E60F2-1175-4414-A412-3084626FF998}" type="slidenum">
              <a:rPr lang="en-GB">
                <a:latin typeface="Arial" pitchFamily="34" charset="0"/>
              </a:rPr>
              <a:pPr eaLnBrk="1" hangingPunct="1"/>
              <a:t>22</a:t>
            </a:fld>
            <a:endParaRPr lang="en-GB">
              <a:latin typeface="Arial" pitchFamily="34" charset="0"/>
            </a:endParaRPr>
          </a:p>
        </p:txBody>
      </p:sp>
      <p:sp>
        <p:nvSpPr>
          <p:cNvPr id="65539" name="Rectangle 2"/>
          <p:cNvSpPr>
            <a:spLocks noRot="1" noChangeArrowheads="1" noTextEdit="1"/>
          </p:cNvSpPr>
          <p:nvPr>
            <p:ph type="sldImg"/>
          </p:nvPr>
        </p:nvSpPr>
        <p:spPr>
          <a:ln/>
        </p:spPr>
      </p:sp>
      <p:sp>
        <p:nvSpPr>
          <p:cNvPr id="655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Arial" pitchFamily="34" charset="0"/>
              <a:cs typeface="Arial"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A6365408-4A64-41A6-BB9D-4D634C5D0C80}" type="slidenum">
              <a:rPr lang="en-GB">
                <a:latin typeface="Arial" pitchFamily="34" charset="0"/>
              </a:rPr>
              <a:pPr eaLnBrk="1" hangingPunct="1"/>
              <a:t>23</a:t>
            </a:fld>
            <a:endParaRPr lang="en-GB">
              <a:latin typeface="Arial" pitchFamily="34" charset="0"/>
            </a:endParaRPr>
          </a:p>
        </p:txBody>
      </p:sp>
      <p:sp>
        <p:nvSpPr>
          <p:cNvPr id="66563" name="Rectangle 2"/>
          <p:cNvSpPr>
            <a:spLocks noRo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Arial" pitchFamily="34" charset="0"/>
              <a:cs typeface="Arial"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0D4D730A-67F2-4FC2-B43D-5F4ACC5C019F}" type="slidenum">
              <a:rPr lang="en-GB">
                <a:latin typeface="Arial" pitchFamily="34" charset="0"/>
              </a:rPr>
              <a:pPr eaLnBrk="1" hangingPunct="1"/>
              <a:t>24</a:t>
            </a:fld>
            <a:endParaRPr lang="en-GB">
              <a:latin typeface="Arial" pitchFamily="34" charset="0"/>
            </a:endParaRPr>
          </a:p>
        </p:txBody>
      </p:sp>
      <p:sp>
        <p:nvSpPr>
          <p:cNvPr id="67587" name="Rectangle 2"/>
          <p:cNvSpPr>
            <a:spLocks noRot="1" noChangeArrowheads="1" noTextEdit="1"/>
          </p:cNvSpPr>
          <p:nvPr>
            <p:ph type="sldImg"/>
          </p:nvPr>
        </p:nvSpPr>
        <p:spPr>
          <a:ln/>
        </p:spPr>
      </p:sp>
      <p:sp>
        <p:nvSpPr>
          <p:cNvPr id="675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Arial" pitchFamily="34" charset="0"/>
              <a:cs typeface="Arial"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75721F7A-A4A2-4714-A69E-B4D4B6862F8E}" type="slidenum">
              <a:rPr lang="en-GB">
                <a:latin typeface="Arial" pitchFamily="34" charset="0"/>
              </a:rPr>
              <a:pPr eaLnBrk="1" hangingPunct="1"/>
              <a:t>25</a:t>
            </a:fld>
            <a:endParaRPr lang="en-GB">
              <a:latin typeface="Arial" pitchFamily="34" charset="0"/>
            </a:endParaRPr>
          </a:p>
        </p:txBody>
      </p:sp>
      <p:sp>
        <p:nvSpPr>
          <p:cNvPr id="68611" name="Rectangle 2"/>
          <p:cNvSpPr>
            <a:spLocks noRot="1" noChangeArrowheads="1" noTextEdit="1"/>
          </p:cNvSpPr>
          <p:nvPr>
            <p:ph type="sldImg"/>
          </p:nvPr>
        </p:nvSpPr>
        <p:spPr>
          <a:ln/>
        </p:spPr>
      </p:sp>
      <p:sp>
        <p:nvSpPr>
          <p:cNvPr id="686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Arial" pitchFamily="34" charset="0"/>
              <a:cs typeface="Arial"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3EE2EBAA-031E-49B7-9311-2FAABEC3598E}" type="slidenum">
              <a:rPr lang="en-GB">
                <a:latin typeface="Arial" pitchFamily="34" charset="0"/>
              </a:rPr>
              <a:pPr eaLnBrk="1" hangingPunct="1"/>
              <a:t>26</a:t>
            </a:fld>
            <a:endParaRPr lang="en-GB">
              <a:latin typeface="Arial" pitchFamily="34" charset="0"/>
            </a:endParaRPr>
          </a:p>
        </p:txBody>
      </p:sp>
      <p:sp>
        <p:nvSpPr>
          <p:cNvPr id="69635" name="Rectangle 2"/>
          <p:cNvSpPr>
            <a:spLocks noRot="1" noChangeArrowheads="1" noTextEdit="1"/>
          </p:cNvSpPr>
          <p:nvPr>
            <p:ph type="sldImg"/>
          </p:nvPr>
        </p:nvSpPr>
        <p:spPr>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Arial" pitchFamily="34" charset="0"/>
              <a:cs typeface="Arial"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DE35976D-2EEF-4087-A5F6-883CCD8078F7}" type="slidenum">
              <a:rPr lang="en-GB">
                <a:latin typeface="Arial" pitchFamily="34" charset="0"/>
              </a:rPr>
              <a:pPr eaLnBrk="1" hangingPunct="1"/>
              <a:t>27</a:t>
            </a:fld>
            <a:endParaRPr lang="en-GB">
              <a:latin typeface="Arial" pitchFamily="34" charset="0"/>
            </a:endParaRPr>
          </a:p>
        </p:txBody>
      </p:sp>
      <p:sp>
        <p:nvSpPr>
          <p:cNvPr id="70659" name="Rectangle 2"/>
          <p:cNvSpPr>
            <a:spLocks noRot="1" noChangeArrowheads="1" noTextEdit="1"/>
          </p:cNvSpPr>
          <p:nvPr>
            <p:ph type="sldImg"/>
          </p:nvPr>
        </p:nvSpPr>
        <p:spPr>
          <a:ln/>
        </p:spPr>
      </p:sp>
      <p:sp>
        <p:nvSpPr>
          <p:cNvPr id="706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Arial" pitchFamily="34" charset="0"/>
              <a:cs typeface="Arial"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B4C34822-697D-4B42-AC3C-44D788365FD5}" type="slidenum">
              <a:rPr lang="en-GB">
                <a:latin typeface="Arial" pitchFamily="34" charset="0"/>
              </a:rPr>
              <a:pPr eaLnBrk="1" hangingPunct="1"/>
              <a:t>28</a:t>
            </a:fld>
            <a:endParaRPr lang="en-GB">
              <a:latin typeface="Arial" pitchFamily="34" charset="0"/>
            </a:endParaRPr>
          </a:p>
        </p:txBody>
      </p:sp>
      <p:sp>
        <p:nvSpPr>
          <p:cNvPr id="71683" name="Rectangle 2"/>
          <p:cNvSpPr>
            <a:spLocks noRot="1" noChangeArrowheads="1" noTextEdit="1"/>
          </p:cNvSpPr>
          <p:nvPr>
            <p:ph type="sldImg"/>
          </p:nvPr>
        </p:nvSpPr>
        <p:spPr>
          <a:ln/>
        </p:spPr>
      </p:sp>
      <p:sp>
        <p:nvSpPr>
          <p:cNvPr id="716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Arial" pitchFamily="34" charset="0"/>
              <a:cs typeface="Arial"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77FA599B-9A7F-46AC-83FE-9339A7234F13}" type="slidenum">
              <a:rPr lang="en-GB">
                <a:latin typeface="Arial" pitchFamily="34" charset="0"/>
              </a:rPr>
              <a:pPr eaLnBrk="1" hangingPunct="1"/>
              <a:t>29</a:t>
            </a:fld>
            <a:endParaRPr lang="en-GB">
              <a:latin typeface="Arial" pitchFamily="34" charset="0"/>
            </a:endParaRPr>
          </a:p>
        </p:txBody>
      </p:sp>
      <p:sp>
        <p:nvSpPr>
          <p:cNvPr id="72707" name="Rectangle 2"/>
          <p:cNvSpPr>
            <a:spLocks noRot="1" noChangeArrowheads="1" noTextEdit="1"/>
          </p:cNvSpPr>
          <p:nvPr>
            <p:ph type="sldImg"/>
          </p:nvPr>
        </p:nvSpPr>
        <p:spPr>
          <a:ln/>
        </p:spPr>
      </p:sp>
      <p:sp>
        <p:nvSpPr>
          <p:cNvPr id="727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Arial" pitchFamily="34" charset="0"/>
              <a:cs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E71BAC38-8AEF-446B-AB3F-98816A3BB258}" type="slidenum">
              <a:rPr lang="en-GB">
                <a:latin typeface="Arial" pitchFamily="34" charset="0"/>
              </a:rPr>
              <a:pPr eaLnBrk="1" hangingPunct="1"/>
              <a:t>3</a:t>
            </a:fld>
            <a:endParaRPr lang="en-GB">
              <a:latin typeface="Arial" pitchFamily="34" charset="0"/>
            </a:endParaRPr>
          </a:p>
        </p:txBody>
      </p:sp>
      <p:sp>
        <p:nvSpPr>
          <p:cNvPr id="46083" name="Rectangle 2"/>
          <p:cNvSpPr>
            <a:spLocks noRot="1" noChangeArrowheads="1" noTextEdit="1"/>
          </p:cNvSpPr>
          <p:nvPr>
            <p:ph type="sldImg"/>
          </p:nvPr>
        </p:nvSpPr>
        <p:spPr>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Arial" pitchFamily="34" charset="0"/>
              <a:cs typeface="Arial"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0CDD2E84-D6D5-4631-B6A8-5130111EC089}" type="slidenum">
              <a:rPr lang="en-GB">
                <a:latin typeface="Arial" pitchFamily="34" charset="0"/>
              </a:rPr>
              <a:pPr eaLnBrk="1" hangingPunct="1"/>
              <a:t>30</a:t>
            </a:fld>
            <a:endParaRPr lang="en-GB">
              <a:latin typeface="Arial" pitchFamily="34" charset="0"/>
            </a:endParaRPr>
          </a:p>
        </p:txBody>
      </p:sp>
      <p:sp>
        <p:nvSpPr>
          <p:cNvPr id="73731" name="Rectangle 2"/>
          <p:cNvSpPr>
            <a:spLocks noRot="1" noChangeArrowheads="1" noTextEdit="1"/>
          </p:cNvSpPr>
          <p:nvPr>
            <p:ph type="sldImg"/>
          </p:nvPr>
        </p:nvSpPr>
        <p:spPr>
          <a:ln/>
        </p:spPr>
      </p:sp>
      <p:sp>
        <p:nvSpPr>
          <p:cNvPr id="737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Arial" pitchFamily="34" charset="0"/>
              <a:cs typeface="Arial"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B7A49FA4-C1D0-4406-86FD-9E60D583B1DA}" type="slidenum">
              <a:rPr lang="en-GB">
                <a:latin typeface="Arial" pitchFamily="34" charset="0"/>
              </a:rPr>
              <a:pPr eaLnBrk="1" hangingPunct="1"/>
              <a:t>31</a:t>
            </a:fld>
            <a:endParaRPr lang="en-GB">
              <a:latin typeface="Arial" pitchFamily="34" charset="0"/>
            </a:endParaRPr>
          </a:p>
        </p:txBody>
      </p:sp>
      <p:sp>
        <p:nvSpPr>
          <p:cNvPr id="74755" name="Rectangle 2"/>
          <p:cNvSpPr>
            <a:spLocks noRot="1" noChangeArrowheads="1" noTextEdit="1"/>
          </p:cNvSpPr>
          <p:nvPr>
            <p:ph type="sldImg"/>
          </p:nvPr>
        </p:nvSpPr>
        <p:spPr>
          <a:ln/>
        </p:spPr>
      </p:sp>
      <p:sp>
        <p:nvSpPr>
          <p:cNvPr id="747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Arial" pitchFamily="34" charset="0"/>
              <a:cs typeface="Arial"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DC14EEA9-AB99-43D3-8660-A3795AB7DA6F}" type="slidenum">
              <a:rPr lang="en-GB">
                <a:latin typeface="Arial" pitchFamily="34" charset="0"/>
              </a:rPr>
              <a:pPr eaLnBrk="1" hangingPunct="1"/>
              <a:t>32</a:t>
            </a:fld>
            <a:endParaRPr lang="en-GB">
              <a:latin typeface="Arial" pitchFamily="34" charset="0"/>
            </a:endParaRPr>
          </a:p>
        </p:txBody>
      </p:sp>
      <p:sp>
        <p:nvSpPr>
          <p:cNvPr id="75779" name="Rectangle 2"/>
          <p:cNvSpPr>
            <a:spLocks noRot="1" noChangeArrowheads="1" noTextEdit="1"/>
          </p:cNvSpPr>
          <p:nvPr>
            <p:ph type="sldImg"/>
          </p:nvPr>
        </p:nvSpPr>
        <p:spPr>
          <a:ln/>
        </p:spPr>
      </p:sp>
      <p:sp>
        <p:nvSpPr>
          <p:cNvPr id="757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Arial" pitchFamily="34" charset="0"/>
              <a:cs typeface="Arial"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2DB8AB83-E30C-4B0A-9CE4-985D3BFC1F30}" type="slidenum">
              <a:rPr lang="en-GB">
                <a:latin typeface="Arial" pitchFamily="34" charset="0"/>
              </a:rPr>
              <a:pPr eaLnBrk="1" hangingPunct="1"/>
              <a:t>33</a:t>
            </a:fld>
            <a:endParaRPr lang="en-GB">
              <a:latin typeface="Arial" pitchFamily="34" charset="0"/>
            </a:endParaRPr>
          </a:p>
        </p:txBody>
      </p:sp>
      <p:sp>
        <p:nvSpPr>
          <p:cNvPr id="76803" name="Rectangle 2"/>
          <p:cNvSpPr>
            <a:spLocks noRot="1" noChangeArrowheads="1" noTextEdit="1"/>
          </p:cNvSpPr>
          <p:nvPr>
            <p:ph type="sldImg"/>
          </p:nvPr>
        </p:nvSpPr>
        <p:spPr>
          <a:ln/>
        </p:spPr>
      </p:sp>
      <p:sp>
        <p:nvSpPr>
          <p:cNvPr id="768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Arial" pitchFamily="34" charset="0"/>
              <a:cs typeface="Arial"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4B68D5CD-20F8-4458-93B3-5F669B26BCBD}" type="slidenum">
              <a:rPr lang="en-GB">
                <a:latin typeface="Arial" pitchFamily="34" charset="0"/>
              </a:rPr>
              <a:pPr eaLnBrk="1" hangingPunct="1"/>
              <a:t>34</a:t>
            </a:fld>
            <a:endParaRPr lang="en-GB">
              <a:latin typeface="Arial" pitchFamily="34" charset="0"/>
            </a:endParaRPr>
          </a:p>
        </p:txBody>
      </p:sp>
      <p:sp>
        <p:nvSpPr>
          <p:cNvPr id="77827" name="Rectangle 2"/>
          <p:cNvSpPr>
            <a:spLocks noRot="1" noChangeArrowheads="1" noTextEdit="1"/>
          </p:cNvSpPr>
          <p:nvPr>
            <p:ph type="sldImg"/>
          </p:nvPr>
        </p:nvSpPr>
        <p:spPr>
          <a:ln/>
        </p:spPr>
      </p:sp>
      <p:sp>
        <p:nvSpPr>
          <p:cNvPr id="778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Arial" pitchFamily="34" charset="0"/>
              <a:cs typeface="Arial"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941634F9-0F70-4417-8A77-CE3683798E87}" type="slidenum">
              <a:rPr lang="en-GB">
                <a:latin typeface="Arial" pitchFamily="34" charset="0"/>
              </a:rPr>
              <a:pPr eaLnBrk="1" hangingPunct="1"/>
              <a:t>35</a:t>
            </a:fld>
            <a:endParaRPr lang="en-GB">
              <a:latin typeface="Arial" pitchFamily="34" charset="0"/>
            </a:endParaRPr>
          </a:p>
        </p:txBody>
      </p:sp>
      <p:sp>
        <p:nvSpPr>
          <p:cNvPr id="78851" name="Rectangle 2"/>
          <p:cNvSpPr>
            <a:spLocks noRot="1" noChangeArrowheads="1" noTextEdit="1"/>
          </p:cNvSpPr>
          <p:nvPr>
            <p:ph type="sldImg"/>
          </p:nvPr>
        </p:nvSpPr>
        <p:spPr>
          <a:ln/>
        </p:spPr>
      </p:sp>
      <p:sp>
        <p:nvSpPr>
          <p:cNvPr id="788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Arial" pitchFamily="34" charset="0"/>
              <a:cs typeface="Arial"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CA4A1481-C044-4726-960A-6CE2C836048A}" type="slidenum">
              <a:rPr lang="en-GB">
                <a:latin typeface="Arial" pitchFamily="34" charset="0"/>
              </a:rPr>
              <a:pPr eaLnBrk="1" hangingPunct="1"/>
              <a:t>36</a:t>
            </a:fld>
            <a:endParaRPr lang="en-GB">
              <a:latin typeface="Arial" pitchFamily="34" charset="0"/>
            </a:endParaRPr>
          </a:p>
        </p:txBody>
      </p:sp>
      <p:sp>
        <p:nvSpPr>
          <p:cNvPr id="79875" name="Rectangle 2"/>
          <p:cNvSpPr>
            <a:spLocks noRot="1" noChangeArrowheads="1" noTextEdit="1"/>
          </p:cNvSpPr>
          <p:nvPr>
            <p:ph type="sldImg"/>
          </p:nvPr>
        </p:nvSpPr>
        <p:spPr>
          <a:xfrm>
            <a:off x="1144588" y="685800"/>
            <a:ext cx="4572000" cy="3429000"/>
          </a:xfrm>
          <a:ln/>
        </p:spPr>
      </p:sp>
      <p:sp>
        <p:nvSpPr>
          <p:cNvPr id="7987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Arial" pitchFamily="34" charset="0"/>
              <a:cs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32F81E50-B916-4E00-AE88-4BCBECD85F2E}" type="slidenum">
              <a:rPr lang="en-GB">
                <a:latin typeface="Arial" pitchFamily="34" charset="0"/>
              </a:rPr>
              <a:pPr eaLnBrk="1" hangingPunct="1"/>
              <a:t>4</a:t>
            </a:fld>
            <a:endParaRPr lang="en-GB">
              <a:latin typeface="Arial" pitchFamily="34" charset="0"/>
            </a:endParaRPr>
          </a:p>
        </p:txBody>
      </p:sp>
      <p:sp>
        <p:nvSpPr>
          <p:cNvPr id="47107" name="Rectangle 2"/>
          <p:cNvSpPr>
            <a:spLocks noRo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Arial" pitchFamily="34" charset="0"/>
              <a:cs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E322C98E-F7C2-41C9-92C2-30E793DD3636}" type="slidenum">
              <a:rPr lang="en-GB">
                <a:latin typeface="Arial" pitchFamily="34" charset="0"/>
              </a:rPr>
              <a:pPr eaLnBrk="1" hangingPunct="1"/>
              <a:t>5</a:t>
            </a:fld>
            <a:endParaRPr lang="en-GB">
              <a:latin typeface="Arial" pitchFamily="34" charset="0"/>
            </a:endParaRPr>
          </a:p>
        </p:txBody>
      </p:sp>
      <p:sp>
        <p:nvSpPr>
          <p:cNvPr id="48131" name="Rectangle 2"/>
          <p:cNvSpPr>
            <a:spLocks noRo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Arial" pitchFamily="34" charset="0"/>
              <a:cs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E625BC80-1D58-4E1C-8583-95A085738A7B}" type="slidenum">
              <a:rPr lang="en-GB">
                <a:latin typeface="Arial" pitchFamily="34" charset="0"/>
              </a:rPr>
              <a:pPr eaLnBrk="1" hangingPunct="1"/>
              <a:t>6</a:t>
            </a:fld>
            <a:endParaRPr lang="en-GB">
              <a:latin typeface="Arial" pitchFamily="34" charset="0"/>
            </a:endParaRPr>
          </a:p>
        </p:txBody>
      </p:sp>
      <p:sp>
        <p:nvSpPr>
          <p:cNvPr id="49155" name="Rectangle 2"/>
          <p:cNvSpPr>
            <a:spLocks noRo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Arial" pitchFamily="34" charset="0"/>
              <a:cs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C59593AC-4750-44AD-9ACC-AE1736E463B0}" type="slidenum">
              <a:rPr lang="en-GB">
                <a:latin typeface="Arial" pitchFamily="34" charset="0"/>
              </a:rPr>
              <a:pPr eaLnBrk="1" hangingPunct="1"/>
              <a:t>7</a:t>
            </a:fld>
            <a:endParaRPr lang="en-GB">
              <a:latin typeface="Arial" pitchFamily="34" charset="0"/>
            </a:endParaRPr>
          </a:p>
        </p:txBody>
      </p:sp>
      <p:sp>
        <p:nvSpPr>
          <p:cNvPr id="50179" name="Rectangle 2"/>
          <p:cNvSpPr>
            <a:spLocks noRo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Arial" pitchFamily="34" charset="0"/>
              <a:cs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41347805-723A-4C4F-A7DD-C955B885BD1F}" type="slidenum">
              <a:rPr lang="en-GB">
                <a:latin typeface="Arial" pitchFamily="34" charset="0"/>
              </a:rPr>
              <a:pPr eaLnBrk="1" hangingPunct="1"/>
              <a:t>8</a:t>
            </a:fld>
            <a:endParaRPr lang="en-GB">
              <a:latin typeface="Arial" pitchFamily="34" charset="0"/>
            </a:endParaRPr>
          </a:p>
        </p:txBody>
      </p:sp>
      <p:sp>
        <p:nvSpPr>
          <p:cNvPr id="51203" name="Rectangle 2"/>
          <p:cNvSpPr>
            <a:spLocks noRo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Arial" pitchFamily="34" charset="0"/>
              <a:cs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fld id="{9585FA85-DFC8-4F5B-8AA5-967E99E5BC9C}" type="slidenum">
              <a:rPr lang="en-GB">
                <a:latin typeface="Arial" pitchFamily="34" charset="0"/>
              </a:rPr>
              <a:pPr eaLnBrk="1" hangingPunct="1"/>
              <a:t>9</a:t>
            </a:fld>
            <a:endParaRPr lang="en-GB">
              <a:latin typeface="Arial" pitchFamily="34" charset="0"/>
            </a:endParaRPr>
          </a:p>
        </p:txBody>
      </p:sp>
      <p:sp>
        <p:nvSpPr>
          <p:cNvPr id="52227" name="Rectangle 2"/>
          <p:cNvSpPr>
            <a:spLocks noRo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latin typeface="Arial" pitchFamily="34" charset="0"/>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a:cs typeface="Arial" charset="0"/>
                </a:endParaRPr>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a:cs typeface="Arial" charset="0"/>
                </a:endParaRPr>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a:cs typeface="Arial" charset="0"/>
                </a:endParaRPr>
              </a:p>
            </p:txBody>
          </p:sp>
          <p:sp>
            <p:nvSpPr>
              <p:cNvPr id="11"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a:defRPr/>
                </a:pPr>
                <a:endParaRPr lang="en-US">
                  <a:cs typeface="Arial" charset="0"/>
                </a:endParaRPr>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a:cs typeface="Arial" charset="0"/>
                </a:endParaRPr>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cs typeface="Arial" charset="0"/>
              </a:endParaRPr>
            </a:p>
          </p:txBody>
        </p:sp>
        <p:sp>
          <p:nvSpPr>
            <p:cNvPr id="7"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cs typeface="Arial" charset="0"/>
              </a:endParaRPr>
            </a:p>
          </p:txBody>
        </p:sp>
      </p:grpSp>
      <p:sp>
        <p:nvSpPr>
          <p:cNvPr id="5131" name="Rectangle 11"/>
          <p:cNvSpPr>
            <a:spLocks noGrp="1" noChangeArrowheads="1"/>
          </p:cNvSpPr>
          <p:nvPr>
            <p:ph type="ctrTitle" sz="quarter"/>
          </p:nvPr>
        </p:nvSpPr>
        <p:spPr>
          <a:xfrm>
            <a:off x="685800" y="1736725"/>
            <a:ext cx="7772400" cy="1920875"/>
          </a:xfrm>
        </p:spPr>
        <p:txBody>
          <a:bodyPr/>
          <a:lstStyle>
            <a:lvl1pPr>
              <a:defRPr sz="6000"/>
            </a:lvl1pPr>
          </a:lstStyle>
          <a:p>
            <a:r>
              <a:rPr lang="en-US"/>
              <a:t>Click to edit Master title style</a:t>
            </a:r>
          </a:p>
        </p:txBody>
      </p:sp>
      <p:sp>
        <p:nvSpPr>
          <p:cNvPr id="5132"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3" name="Rectangle 13"/>
          <p:cNvSpPr>
            <a:spLocks noGrp="1" noChangeArrowheads="1"/>
          </p:cNvSpPr>
          <p:nvPr>
            <p:ph type="dt" sz="quarter" idx="10"/>
          </p:nvPr>
        </p:nvSpPr>
        <p:spPr>
          <a:xfrm>
            <a:off x="457200" y="6248400"/>
            <a:ext cx="2133600" cy="476250"/>
          </a:xfrm>
        </p:spPr>
        <p:txBody>
          <a:bodyPr/>
          <a:lstStyle>
            <a:lvl1pPr>
              <a:defRPr smtClean="0"/>
            </a:lvl1pPr>
          </a:lstStyle>
          <a:p>
            <a:pPr>
              <a:defRPr/>
            </a:pPr>
            <a:endParaRPr lang="en-US"/>
          </a:p>
        </p:txBody>
      </p:sp>
      <p:sp>
        <p:nvSpPr>
          <p:cNvPr id="14" name="Rectangle 14"/>
          <p:cNvSpPr>
            <a:spLocks noGrp="1" noChangeArrowheads="1"/>
          </p:cNvSpPr>
          <p:nvPr>
            <p:ph type="ftr" sz="quarter" idx="11"/>
          </p:nvPr>
        </p:nvSpPr>
        <p:spPr>
          <a:xfrm>
            <a:off x="3124200" y="6251575"/>
            <a:ext cx="2895600" cy="476250"/>
          </a:xfrm>
        </p:spPr>
        <p:txBody>
          <a:bodyPr/>
          <a:lstStyle>
            <a:lvl1pPr>
              <a:defRPr smtClean="0"/>
            </a:lvl1pPr>
          </a:lstStyle>
          <a:p>
            <a:pPr>
              <a:defRPr/>
            </a:pPr>
            <a:endParaRPr lang="en-US"/>
          </a:p>
        </p:txBody>
      </p:sp>
      <p:sp>
        <p:nvSpPr>
          <p:cNvPr id="15" name="Rectangle 15"/>
          <p:cNvSpPr>
            <a:spLocks noGrp="1" noChangeArrowheads="1"/>
          </p:cNvSpPr>
          <p:nvPr>
            <p:ph type="sldNum" sz="quarter" idx="12"/>
          </p:nvPr>
        </p:nvSpPr>
        <p:spPr>
          <a:xfrm>
            <a:off x="6553200" y="6254750"/>
            <a:ext cx="2133600" cy="476250"/>
          </a:xfrm>
        </p:spPr>
        <p:txBody>
          <a:bodyPr/>
          <a:lstStyle>
            <a:lvl1pPr>
              <a:defRPr smtClean="0"/>
            </a:lvl1pPr>
          </a:lstStyle>
          <a:p>
            <a:pPr>
              <a:defRPr/>
            </a:pPr>
            <a:fld id="{40D49B3F-6DBD-4EFA-9721-55589B7988BA}" type="slidenum">
              <a:rPr lang="en-US"/>
              <a:pPr>
                <a:defRPr/>
              </a:pPr>
              <a:t>‹#›</a:t>
            </a:fld>
            <a:endParaRPr lang="en-US"/>
          </a:p>
        </p:txBody>
      </p:sp>
    </p:spTree>
    <p:extLst>
      <p:ext uri="{BB962C8B-B14F-4D97-AF65-F5344CB8AC3E}">
        <p14:creationId xmlns:p14="http://schemas.microsoft.com/office/powerpoint/2010/main" val="2341231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30E06B27-8A4B-4875-9E77-A327D54533B0}"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90355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5EAD8EB0-BE8D-4B29-B73D-D946542FCFA9}"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5343865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a:cs typeface="Arial" charset="0"/>
                </a:endParaRPr>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a:cs typeface="Arial" charset="0"/>
                </a:endParaRPr>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a:cs typeface="Arial" charset="0"/>
                </a:endParaRPr>
              </a:p>
            </p:txBody>
          </p:sp>
          <p:sp>
            <p:nvSpPr>
              <p:cNvPr id="11"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a:defRPr/>
                </a:pPr>
                <a:endParaRPr lang="en-US">
                  <a:cs typeface="Arial" charset="0"/>
                </a:endParaRPr>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a:cs typeface="Arial" charset="0"/>
                </a:endParaRPr>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cs typeface="Arial" charset="0"/>
              </a:endParaRPr>
            </a:p>
          </p:txBody>
        </p:sp>
        <p:sp>
          <p:nvSpPr>
            <p:cNvPr id="7"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cs typeface="Arial" charset="0"/>
              </a:endParaRPr>
            </a:p>
          </p:txBody>
        </p:sp>
      </p:grpSp>
      <p:sp>
        <p:nvSpPr>
          <p:cNvPr id="24587" name="Rectangle 11"/>
          <p:cNvSpPr>
            <a:spLocks noGrp="1" noChangeArrowheads="1"/>
          </p:cNvSpPr>
          <p:nvPr>
            <p:ph type="ctrTitle" sz="quarter"/>
          </p:nvPr>
        </p:nvSpPr>
        <p:spPr>
          <a:xfrm>
            <a:off x="685800" y="1736725"/>
            <a:ext cx="7772400" cy="1920875"/>
          </a:xfrm>
        </p:spPr>
        <p:txBody>
          <a:bodyPr/>
          <a:lstStyle>
            <a:lvl1pPr>
              <a:defRPr sz="6000"/>
            </a:lvl1pPr>
          </a:lstStyle>
          <a:p>
            <a:r>
              <a:rPr lang="en-US"/>
              <a:t>Click to edit Master title style</a:t>
            </a:r>
          </a:p>
        </p:txBody>
      </p:sp>
      <p:sp>
        <p:nvSpPr>
          <p:cNvPr id="24588"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3" name="Rectangle 13"/>
          <p:cNvSpPr>
            <a:spLocks noGrp="1" noChangeArrowheads="1"/>
          </p:cNvSpPr>
          <p:nvPr>
            <p:ph type="dt" sz="quarter" idx="10"/>
          </p:nvPr>
        </p:nvSpPr>
        <p:spPr>
          <a:xfrm>
            <a:off x="457200" y="6248400"/>
            <a:ext cx="2133600" cy="476250"/>
          </a:xfrm>
        </p:spPr>
        <p:txBody>
          <a:bodyPr/>
          <a:lstStyle>
            <a:lvl1pPr>
              <a:defRPr smtClean="0"/>
            </a:lvl1pPr>
          </a:lstStyle>
          <a:p>
            <a:pPr>
              <a:defRPr/>
            </a:pPr>
            <a:endParaRPr lang="en-US"/>
          </a:p>
        </p:txBody>
      </p:sp>
      <p:sp>
        <p:nvSpPr>
          <p:cNvPr id="14" name="Rectangle 14"/>
          <p:cNvSpPr>
            <a:spLocks noGrp="1" noChangeArrowheads="1"/>
          </p:cNvSpPr>
          <p:nvPr>
            <p:ph type="ftr" sz="quarter" idx="11"/>
          </p:nvPr>
        </p:nvSpPr>
        <p:spPr>
          <a:xfrm>
            <a:off x="3124200" y="6251575"/>
            <a:ext cx="2895600" cy="476250"/>
          </a:xfrm>
        </p:spPr>
        <p:txBody>
          <a:bodyPr/>
          <a:lstStyle>
            <a:lvl1pPr>
              <a:defRPr smtClean="0"/>
            </a:lvl1pPr>
          </a:lstStyle>
          <a:p>
            <a:pPr>
              <a:defRPr/>
            </a:pPr>
            <a:endParaRPr lang="en-US"/>
          </a:p>
        </p:txBody>
      </p:sp>
      <p:sp>
        <p:nvSpPr>
          <p:cNvPr id="15" name="Rectangle 15"/>
          <p:cNvSpPr>
            <a:spLocks noGrp="1" noChangeArrowheads="1"/>
          </p:cNvSpPr>
          <p:nvPr>
            <p:ph type="sldNum" sz="quarter" idx="12"/>
          </p:nvPr>
        </p:nvSpPr>
        <p:spPr>
          <a:xfrm>
            <a:off x="6553200" y="6254750"/>
            <a:ext cx="2133600" cy="476250"/>
          </a:xfrm>
        </p:spPr>
        <p:txBody>
          <a:bodyPr/>
          <a:lstStyle>
            <a:lvl1pPr>
              <a:defRPr smtClean="0"/>
            </a:lvl1pPr>
          </a:lstStyle>
          <a:p>
            <a:pPr>
              <a:defRPr/>
            </a:pPr>
            <a:fld id="{AAAFC89B-2B13-4409-A3B5-96C568438939}" type="slidenum">
              <a:rPr lang="en-US"/>
              <a:pPr>
                <a:defRPr/>
              </a:pPr>
              <a:t>‹#›</a:t>
            </a:fld>
            <a:endParaRPr lang="en-US"/>
          </a:p>
        </p:txBody>
      </p:sp>
    </p:spTree>
    <p:extLst>
      <p:ext uri="{BB962C8B-B14F-4D97-AF65-F5344CB8AC3E}">
        <p14:creationId xmlns:p14="http://schemas.microsoft.com/office/powerpoint/2010/main" val="6465791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4A459FD7-004C-4C2C-996A-2EA9D6446DC6}"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8859630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3CE99C7F-7AC7-4A86-8A7A-23CD95DB7F1C}"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6897912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6A1B9BFC-3714-4491-90BD-9570DE6D5921}"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0393726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dt" sz="half" idx="10"/>
          </p:nvPr>
        </p:nvSpPr>
        <p:spPr>
          <a:ln/>
        </p:spPr>
        <p:txBody>
          <a:bodyPr/>
          <a:lstStyle>
            <a:lvl1pPr>
              <a:defRPr/>
            </a:lvl1pPr>
          </a:lstStyle>
          <a:p>
            <a:pPr>
              <a:defRPr/>
            </a:pPr>
            <a:endParaRPr lang="en-US"/>
          </a:p>
        </p:txBody>
      </p:sp>
      <p:sp>
        <p:nvSpPr>
          <p:cNvPr id="8" name="Rectangle 3"/>
          <p:cNvSpPr>
            <a:spLocks noGrp="1" noChangeArrowheads="1"/>
          </p:cNvSpPr>
          <p:nvPr>
            <p:ph type="sldNum" sz="quarter" idx="11"/>
          </p:nvPr>
        </p:nvSpPr>
        <p:spPr>
          <a:ln/>
        </p:spPr>
        <p:txBody>
          <a:bodyPr/>
          <a:lstStyle>
            <a:lvl1pPr>
              <a:defRPr/>
            </a:lvl1pPr>
          </a:lstStyle>
          <a:p>
            <a:pPr>
              <a:defRPr/>
            </a:pPr>
            <a:fld id="{77E5BA30-A9BB-4EC7-8970-08850B06D518}" type="slidenum">
              <a:rPr lang="en-US"/>
              <a:pPr>
                <a:defRPr/>
              </a:pPr>
              <a:t>‹#›</a:t>
            </a:fld>
            <a:endParaRPr lang="en-US"/>
          </a:p>
        </p:txBody>
      </p:sp>
      <p:sp>
        <p:nvSpPr>
          <p:cNvPr id="9"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3498382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noChangeArrowheads="1"/>
          </p:cNvSpPr>
          <p:nvPr>
            <p:ph type="dt" sz="half" idx="10"/>
          </p:nvPr>
        </p:nvSpPr>
        <p:spPr>
          <a:ln/>
        </p:spPr>
        <p:txBody>
          <a:bodyPr/>
          <a:lstStyle>
            <a:lvl1pPr>
              <a:defRPr/>
            </a:lvl1pPr>
          </a:lstStyle>
          <a:p>
            <a:pPr>
              <a:defRPr/>
            </a:pPr>
            <a:endParaRPr lang="en-US"/>
          </a:p>
        </p:txBody>
      </p:sp>
      <p:sp>
        <p:nvSpPr>
          <p:cNvPr id="4" name="Rectangle 3"/>
          <p:cNvSpPr>
            <a:spLocks noGrp="1" noChangeArrowheads="1"/>
          </p:cNvSpPr>
          <p:nvPr>
            <p:ph type="sldNum" sz="quarter" idx="11"/>
          </p:nvPr>
        </p:nvSpPr>
        <p:spPr>
          <a:ln/>
        </p:spPr>
        <p:txBody>
          <a:bodyPr/>
          <a:lstStyle>
            <a:lvl1pPr>
              <a:defRPr/>
            </a:lvl1pPr>
          </a:lstStyle>
          <a:p>
            <a:pPr>
              <a:defRPr/>
            </a:pPr>
            <a:fld id="{1B94AC9E-C34B-44CA-9E1B-DE454A94E12B}" type="slidenum">
              <a:rPr lang="en-US"/>
              <a:pPr>
                <a:defRPr/>
              </a:pPr>
              <a:t>‹#›</a:t>
            </a:fld>
            <a:endParaRPr lang="en-US"/>
          </a:p>
        </p:txBody>
      </p:sp>
      <p:sp>
        <p:nvSpPr>
          <p:cNvPr id="5"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5885005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en-US"/>
          </a:p>
        </p:txBody>
      </p:sp>
      <p:sp>
        <p:nvSpPr>
          <p:cNvPr id="3" name="Rectangle 3"/>
          <p:cNvSpPr>
            <a:spLocks noGrp="1" noChangeArrowheads="1"/>
          </p:cNvSpPr>
          <p:nvPr>
            <p:ph type="sldNum" sz="quarter" idx="11"/>
          </p:nvPr>
        </p:nvSpPr>
        <p:spPr>
          <a:ln/>
        </p:spPr>
        <p:txBody>
          <a:bodyPr/>
          <a:lstStyle>
            <a:lvl1pPr>
              <a:defRPr/>
            </a:lvl1pPr>
          </a:lstStyle>
          <a:p>
            <a:pPr>
              <a:defRPr/>
            </a:pPr>
            <a:fld id="{AD16E8E5-B729-45FA-BE3A-DD24D86C8013}" type="slidenum">
              <a:rPr lang="en-US"/>
              <a:pPr>
                <a:defRPr/>
              </a:pPr>
              <a:t>‹#›</a:t>
            </a:fld>
            <a:endParaRPr lang="en-US"/>
          </a:p>
        </p:txBody>
      </p:sp>
      <p:sp>
        <p:nvSpPr>
          <p:cNvPr id="4"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8597081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0219A69B-DD49-42BF-A86F-010D31211295}"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638589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46E6D805-F772-4177-8F02-A2DFEC87540C}"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2804843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3E46396A-26B1-440D-91E1-92CCCE6CB68F}"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5820226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36E6CFE9-010A-47BD-9E39-284E654BC5E0}"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1088475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53FA252E-761C-4073-BB79-98CED595AC20}"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91374069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FCE0E55-358D-496D-A8C1-CD6D3513E381}" type="slidenum">
              <a:rPr lang="en-US"/>
              <a:pPr>
                <a:defRPr/>
              </a:pPr>
              <a:t>‹#›</a:t>
            </a:fld>
            <a:endParaRPr lang="en-US"/>
          </a:p>
        </p:txBody>
      </p:sp>
    </p:spTree>
    <p:extLst>
      <p:ext uri="{BB962C8B-B14F-4D97-AF65-F5344CB8AC3E}">
        <p14:creationId xmlns:p14="http://schemas.microsoft.com/office/powerpoint/2010/main" val="7378924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5BEDC14-9741-49BE-8C1E-FA7870EEEB4F}" type="slidenum">
              <a:rPr lang="en-US"/>
              <a:pPr>
                <a:defRPr/>
              </a:pPr>
              <a:t>‹#›</a:t>
            </a:fld>
            <a:endParaRPr lang="en-US"/>
          </a:p>
        </p:txBody>
      </p:sp>
    </p:spTree>
    <p:extLst>
      <p:ext uri="{BB962C8B-B14F-4D97-AF65-F5344CB8AC3E}">
        <p14:creationId xmlns:p14="http://schemas.microsoft.com/office/powerpoint/2010/main" val="30153544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34F6485-3225-421A-81DB-7EBE2FC47A50}" type="slidenum">
              <a:rPr lang="en-US"/>
              <a:pPr>
                <a:defRPr/>
              </a:pPr>
              <a:t>‹#›</a:t>
            </a:fld>
            <a:endParaRPr lang="en-US"/>
          </a:p>
        </p:txBody>
      </p:sp>
    </p:spTree>
    <p:extLst>
      <p:ext uri="{BB962C8B-B14F-4D97-AF65-F5344CB8AC3E}">
        <p14:creationId xmlns:p14="http://schemas.microsoft.com/office/powerpoint/2010/main" val="264698209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78FA555-7C38-4570-BBB1-1F7114FC7643}" type="slidenum">
              <a:rPr lang="en-US"/>
              <a:pPr>
                <a:defRPr/>
              </a:pPr>
              <a:t>‹#›</a:t>
            </a:fld>
            <a:endParaRPr lang="en-US"/>
          </a:p>
        </p:txBody>
      </p:sp>
    </p:spTree>
    <p:extLst>
      <p:ext uri="{BB962C8B-B14F-4D97-AF65-F5344CB8AC3E}">
        <p14:creationId xmlns:p14="http://schemas.microsoft.com/office/powerpoint/2010/main" val="121209703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116CA499-8B79-4EEC-8527-C32B12AC5B0A}" type="slidenum">
              <a:rPr lang="en-US"/>
              <a:pPr>
                <a:defRPr/>
              </a:pPr>
              <a:t>‹#›</a:t>
            </a:fld>
            <a:endParaRPr lang="en-US"/>
          </a:p>
        </p:txBody>
      </p:sp>
    </p:spTree>
    <p:extLst>
      <p:ext uri="{BB962C8B-B14F-4D97-AF65-F5344CB8AC3E}">
        <p14:creationId xmlns:p14="http://schemas.microsoft.com/office/powerpoint/2010/main" val="284946581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42CA7E9-170F-4591-BDD4-55F137478D8C}" type="slidenum">
              <a:rPr lang="en-US"/>
              <a:pPr>
                <a:defRPr/>
              </a:pPr>
              <a:t>‹#›</a:t>
            </a:fld>
            <a:endParaRPr lang="en-US"/>
          </a:p>
        </p:txBody>
      </p:sp>
    </p:spTree>
    <p:extLst>
      <p:ext uri="{BB962C8B-B14F-4D97-AF65-F5344CB8AC3E}">
        <p14:creationId xmlns:p14="http://schemas.microsoft.com/office/powerpoint/2010/main" val="412667619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EDE401D6-2C17-4B39-A6A9-1511C7C4A103}" type="slidenum">
              <a:rPr lang="en-US"/>
              <a:pPr>
                <a:defRPr/>
              </a:pPr>
              <a:t>‹#›</a:t>
            </a:fld>
            <a:endParaRPr lang="en-US"/>
          </a:p>
        </p:txBody>
      </p:sp>
    </p:spTree>
    <p:extLst>
      <p:ext uri="{BB962C8B-B14F-4D97-AF65-F5344CB8AC3E}">
        <p14:creationId xmlns:p14="http://schemas.microsoft.com/office/powerpoint/2010/main" val="11451745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053651B8-05BE-4E91-A70E-FB989B17D930}" type="slidenum">
              <a:rPr lang="en-US"/>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84215137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3E3D8F9-2EFA-4B86-B320-BD4C27BB85E6}" type="slidenum">
              <a:rPr lang="en-US"/>
              <a:pPr>
                <a:defRPr/>
              </a:pPr>
              <a:t>‹#›</a:t>
            </a:fld>
            <a:endParaRPr lang="en-US"/>
          </a:p>
        </p:txBody>
      </p:sp>
    </p:spTree>
    <p:extLst>
      <p:ext uri="{BB962C8B-B14F-4D97-AF65-F5344CB8AC3E}">
        <p14:creationId xmlns:p14="http://schemas.microsoft.com/office/powerpoint/2010/main" val="344923759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F32871B-A357-44D9-8273-1613E58C4425}" type="slidenum">
              <a:rPr lang="en-US"/>
              <a:pPr>
                <a:defRPr/>
              </a:pPr>
              <a:t>‹#›</a:t>
            </a:fld>
            <a:endParaRPr lang="en-US"/>
          </a:p>
        </p:txBody>
      </p:sp>
    </p:spTree>
    <p:extLst>
      <p:ext uri="{BB962C8B-B14F-4D97-AF65-F5344CB8AC3E}">
        <p14:creationId xmlns:p14="http://schemas.microsoft.com/office/powerpoint/2010/main" val="115458869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FFCDDDE-A0BC-4507-835A-63A0BF666EF7}" type="slidenum">
              <a:rPr lang="en-US"/>
              <a:pPr>
                <a:defRPr/>
              </a:pPr>
              <a:t>‹#›</a:t>
            </a:fld>
            <a:endParaRPr lang="en-US"/>
          </a:p>
        </p:txBody>
      </p:sp>
    </p:spTree>
    <p:extLst>
      <p:ext uri="{BB962C8B-B14F-4D97-AF65-F5344CB8AC3E}">
        <p14:creationId xmlns:p14="http://schemas.microsoft.com/office/powerpoint/2010/main" val="379864683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C0A79D7-BC37-4684-B366-8AEB1081AE3A}" type="slidenum">
              <a:rPr lang="en-US"/>
              <a:pPr>
                <a:defRPr/>
              </a:pPr>
              <a:t>‹#›</a:t>
            </a:fld>
            <a:endParaRPr lang="en-US"/>
          </a:p>
        </p:txBody>
      </p:sp>
    </p:spTree>
    <p:extLst>
      <p:ext uri="{BB962C8B-B14F-4D97-AF65-F5344CB8AC3E}">
        <p14:creationId xmlns:p14="http://schemas.microsoft.com/office/powerpoint/2010/main" val="1727909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14068D0D-B815-47EF-B81C-0ACAC5D6D120}"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7122976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dt" sz="half" idx="10"/>
          </p:nvPr>
        </p:nvSpPr>
        <p:spPr>
          <a:ln/>
        </p:spPr>
        <p:txBody>
          <a:bodyPr/>
          <a:lstStyle>
            <a:lvl1pPr>
              <a:defRPr/>
            </a:lvl1pPr>
          </a:lstStyle>
          <a:p>
            <a:pPr>
              <a:defRPr/>
            </a:pPr>
            <a:endParaRPr lang="en-US"/>
          </a:p>
        </p:txBody>
      </p:sp>
      <p:sp>
        <p:nvSpPr>
          <p:cNvPr id="8" name="Rectangle 3"/>
          <p:cNvSpPr>
            <a:spLocks noGrp="1" noChangeArrowheads="1"/>
          </p:cNvSpPr>
          <p:nvPr>
            <p:ph type="sldNum" sz="quarter" idx="11"/>
          </p:nvPr>
        </p:nvSpPr>
        <p:spPr>
          <a:ln/>
        </p:spPr>
        <p:txBody>
          <a:bodyPr/>
          <a:lstStyle>
            <a:lvl1pPr>
              <a:defRPr/>
            </a:lvl1pPr>
          </a:lstStyle>
          <a:p>
            <a:pPr>
              <a:defRPr/>
            </a:pPr>
            <a:fld id="{1549EDED-F2DA-4821-9713-4A3B31551AEA}" type="slidenum">
              <a:rPr lang="en-US"/>
              <a:pPr>
                <a:defRPr/>
              </a:pPr>
              <a:t>‹#›</a:t>
            </a:fld>
            <a:endParaRPr lang="en-US"/>
          </a:p>
        </p:txBody>
      </p:sp>
      <p:sp>
        <p:nvSpPr>
          <p:cNvPr id="9"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604931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noChangeArrowheads="1"/>
          </p:cNvSpPr>
          <p:nvPr>
            <p:ph type="dt" sz="half" idx="10"/>
          </p:nvPr>
        </p:nvSpPr>
        <p:spPr>
          <a:ln/>
        </p:spPr>
        <p:txBody>
          <a:bodyPr/>
          <a:lstStyle>
            <a:lvl1pPr>
              <a:defRPr/>
            </a:lvl1pPr>
          </a:lstStyle>
          <a:p>
            <a:pPr>
              <a:defRPr/>
            </a:pPr>
            <a:endParaRPr lang="en-US"/>
          </a:p>
        </p:txBody>
      </p:sp>
      <p:sp>
        <p:nvSpPr>
          <p:cNvPr id="4" name="Rectangle 3"/>
          <p:cNvSpPr>
            <a:spLocks noGrp="1" noChangeArrowheads="1"/>
          </p:cNvSpPr>
          <p:nvPr>
            <p:ph type="sldNum" sz="quarter" idx="11"/>
          </p:nvPr>
        </p:nvSpPr>
        <p:spPr>
          <a:ln/>
        </p:spPr>
        <p:txBody>
          <a:bodyPr/>
          <a:lstStyle>
            <a:lvl1pPr>
              <a:defRPr/>
            </a:lvl1pPr>
          </a:lstStyle>
          <a:p>
            <a:pPr>
              <a:defRPr/>
            </a:pPr>
            <a:fld id="{AA53891F-F28D-4E32-822F-4BDE91DFD5DA}" type="slidenum">
              <a:rPr lang="en-US"/>
              <a:pPr>
                <a:defRPr/>
              </a:pPr>
              <a:t>‹#›</a:t>
            </a:fld>
            <a:endParaRPr lang="en-US"/>
          </a:p>
        </p:txBody>
      </p:sp>
      <p:sp>
        <p:nvSpPr>
          <p:cNvPr id="5"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68033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en-US"/>
          </a:p>
        </p:txBody>
      </p:sp>
      <p:sp>
        <p:nvSpPr>
          <p:cNvPr id="3" name="Rectangle 3"/>
          <p:cNvSpPr>
            <a:spLocks noGrp="1" noChangeArrowheads="1"/>
          </p:cNvSpPr>
          <p:nvPr>
            <p:ph type="sldNum" sz="quarter" idx="11"/>
          </p:nvPr>
        </p:nvSpPr>
        <p:spPr>
          <a:ln/>
        </p:spPr>
        <p:txBody>
          <a:bodyPr/>
          <a:lstStyle>
            <a:lvl1pPr>
              <a:defRPr/>
            </a:lvl1pPr>
          </a:lstStyle>
          <a:p>
            <a:pPr>
              <a:defRPr/>
            </a:pPr>
            <a:fld id="{629AE0DE-F92F-4814-B2A4-AB126A5868B4}" type="slidenum">
              <a:rPr lang="en-US"/>
              <a:pPr>
                <a:defRPr/>
              </a:pPr>
              <a:t>‹#›</a:t>
            </a:fld>
            <a:endParaRPr lang="en-US"/>
          </a:p>
        </p:txBody>
      </p:sp>
      <p:sp>
        <p:nvSpPr>
          <p:cNvPr id="4"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789012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A9BF7C40-E8B0-4702-8E6A-87C943160ABD}"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809073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B9EC11E8-8EFE-48DA-80B5-5C11E64A09F6}"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0359757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Arial" charset="0"/>
                <a:cs typeface="Arial" charset="0"/>
              </a:defRPr>
            </a:lvl1pPr>
          </a:lstStyle>
          <a:p>
            <a:pPr>
              <a:defRPr/>
            </a:pPr>
            <a:endParaRPr lang="en-US"/>
          </a:p>
        </p:txBody>
      </p:sp>
      <p:sp>
        <p:nvSpPr>
          <p:cNvPr id="4099"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atin typeface="Arial" charset="0"/>
                <a:cs typeface="Arial" charset="0"/>
              </a:defRPr>
            </a:lvl1pPr>
          </a:lstStyle>
          <a:p>
            <a:pPr>
              <a:defRPr/>
            </a:pPr>
            <a:fld id="{07D72771-9B36-4964-9F12-98FF439B4705}" type="slidenum">
              <a:rPr lang="en-US"/>
              <a:pPr>
                <a:defRPr/>
              </a:pPr>
              <a:t>‹#›</a:t>
            </a:fld>
            <a:endParaRPr lang="en-US"/>
          </a:p>
        </p:txBody>
      </p:sp>
      <p:grpSp>
        <p:nvGrpSpPr>
          <p:cNvPr id="1028" name="Group 4"/>
          <p:cNvGrpSpPr>
            <a:grpSpLocks/>
          </p:cNvGrpSpPr>
          <p:nvPr/>
        </p:nvGrpSpPr>
        <p:grpSpPr bwMode="auto">
          <a:xfrm>
            <a:off x="0" y="0"/>
            <a:ext cx="9140825" cy="6850063"/>
            <a:chOff x="0" y="0"/>
            <a:chExt cx="5758" cy="4315"/>
          </a:xfrm>
        </p:grpSpPr>
        <p:grpSp>
          <p:nvGrpSpPr>
            <p:cNvPr id="1032" name="Group 5"/>
            <p:cNvGrpSpPr>
              <a:grpSpLocks/>
            </p:cNvGrpSpPr>
            <p:nvPr userDrawn="1"/>
          </p:nvGrpSpPr>
          <p:grpSpPr bwMode="auto">
            <a:xfrm>
              <a:off x="1728" y="2230"/>
              <a:ext cx="4027" cy="2085"/>
              <a:chOff x="1728" y="2230"/>
              <a:chExt cx="4027" cy="2085"/>
            </a:xfrm>
          </p:grpSpPr>
          <p:sp>
            <p:nvSpPr>
              <p:cNvPr id="4102"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a:cs typeface="Arial" charset="0"/>
                </a:endParaRPr>
              </a:p>
            </p:txBody>
          </p:sp>
          <p:sp>
            <p:nvSpPr>
              <p:cNvPr id="4103"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a:cs typeface="Arial" charset="0"/>
                </a:endParaRPr>
              </a:p>
            </p:txBody>
          </p:sp>
          <p:sp>
            <p:nvSpPr>
              <p:cNvPr id="4104"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a:cs typeface="Arial" charset="0"/>
                </a:endParaRPr>
              </a:p>
            </p:txBody>
          </p:sp>
          <p:sp>
            <p:nvSpPr>
              <p:cNvPr id="4105" name="Freeform 9"/>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a:defRPr/>
                </a:pPr>
                <a:endParaRPr lang="en-US">
                  <a:cs typeface="Arial" charset="0"/>
                </a:endParaRPr>
              </a:p>
            </p:txBody>
          </p:sp>
          <p:sp>
            <p:nvSpPr>
              <p:cNvPr id="4106"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a:cs typeface="Arial" charset="0"/>
                </a:endParaRPr>
              </a:p>
            </p:txBody>
          </p:sp>
        </p:grpSp>
        <p:sp>
          <p:nvSpPr>
            <p:cNvPr id="4107"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cs typeface="Arial" charset="0"/>
              </a:endParaRPr>
            </a:p>
          </p:txBody>
        </p:sp>
        <p:sp>
          <p:nvSpPr>
            <p:cNvPr id="4108" name="Freeform 12"/>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cs typeface="Arial" charset="0"/>
              </a:endParaRPr>
            </a:p>
          </p:txBody>
        </p:sp>
      </p:grpSp>
      <p:sp>
        <p:nvSpPr>
          <p:cNvPr id="4109"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110"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latin typeface="Arial" charset="0"/>
                <a:cs typeface="Arial" charset="0"/>
              </a:defRPr>
            </a:lvl1pPr>
          </a:lstStyle>
          <a:p>
            <a:pPr>
              <a:defRPr/>
            </a:pPr>
            <a:endParaRPr lang="en-US"/>
          </a:p>
        </p:txBody>
      </p:sp>
      <p:sp>
        <p:nvSpPr>
          <p:cNvPr id="4111"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721"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Arial" charset="0"/>
                <a:cs typeface="Arial" charset="0"/>
              </a:defRPr>
            </a:lvl1pPr>
          </a:lstStyle>
          <a:p>
            <a:pPr>
              <a:defRPr/>
            </a:pPr>
            <a:endParaRPr lang="en-US"/>
          </a:p>
        </p:txBody>
      </p:sp>
      <p:sp>
        <p:nvSpPr>
          <p:cNvPr id="23555"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atin typeface="Arial" charset="0"/>
                <a:cs typeface="Arial" charset="0"/>
              </a:defRPr>
            </a:lvl1pPr>
          </a:lstStyle>
          <a:p>
            <a:pPr>
              <a:defRPr/>
            </a:pPr>
            <a:fld id="{3465EFDA-DE88-40E2-9288-77F914E95077}" type="slidenum">
              <a:rPr lang="en-US"/>
              <a:pPr>
                <a:defRPr/>
              </a:pPr>
              <a:t>‹#›</a:t>
            </a:fld>
            <a:endParaRPr lang="en-US"/>
          </a:p>
        </p:txBody>
      </p:sp>
      <p:grpSp>
        <p:nvGrpSpPr>
          <p:cNvPr id="2052" name="Group 4"/>
          <p:cNvGrpSpPr>
            <a:grpSpLocks/>
          </p:cNvGrpSpPr>
          <p:nvPr/>
        </p:nvGrpSpPr>
        <p:grpSpPr bwMode="auto">
          <a:xfrm>
            <a:off x="0" y="0"/>
            <a:ext cx="9140825" cy="6850063"/>
            <a:chOff x="0" y="0"/>
            <a:chExt cx="5758" cy="4315"/>
          </a:xfrm>
        </p:grpSpPr>
        <p:grpSp>
          <p:nvGrpSpPr>
            <p:cNvPr id="2056" name="Group 5"/>
            <p:cNvGrpSpPr>
              <a:grpSpLocks/>
            </p:cNvGrpSpPr>
            <p:nvPr userDrawn="1"/>
          </p:nvGrpSpPr>
          <p:grpSpPr bwMode="auto">
            <a:xfrm>
              <a:off x="1728" y="2230"/>
              <a:ext cx="4027" cy="2085"/>
              <a:chOff x="1728" y="2230"/>
              <a:chExt cx="4027" cy="2085"/>
            </a:xfrm>
          </p:grpSpPr>
          <p:sp>
            <p:nvSpPr>
              <p:cNvPr id="23558"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a:cs typeface="Arial" charset="0"/>
                </a:endParaRPr>
              </a:p>
            </p:txBody>
          </p:sp>
          <p:sp>
            <p:nvSpPr>
              <p:cNvPr id="23559"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a:cs typeface="Arial" charset="0"/>
                </a:endParaRPr>
              </a:p>
            </p:txBody>
          </p:sp>
          <p:sp>
            <p:nvSpPr>
              <p:cNvPr id="23560"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a:cs typeface="Arial" charset="0"/>
                </a:endParaRPr>
              </a:p>
            </p:txBody>
          </p:sp>
          <p:sp>
            <p:nvSpPr>
              <p:cNvPr id="23561" name="Freeform 9"/>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a:defRPr/>
                </a:pPr>
                <a:endParaRPr lang="en-US">
                  <a:cs typeface="Arial" charset="0"/>
                </a:endParaRPr>
              </a:p>
            </p:txBody>
          </p:sp>
          <p:sp>
            <p:nvSpPr>
              <p:cNvPr id="23562"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a:cs typeface="Arial" charset="0"/>
                </a:endParaRPr>
              </a:p>
            </p:txBody>
          </p:sp>
        </p:grpSp>
        <p:sp>
          <p:nvSpPr>
            <p:cNvPr id="23563"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cs typeface="Arial" charset="0"/>
              </a:endParaRPr>
            </a:p>
          </p:txBody>
        </p:sp>
        <p:sp>
          <p:nvSpPr>
            <p:cNvPr id="23564" name="Freeform 12"/>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cs typeface="Arial" charset="0"/>
              </a:endParaRPr>
            </a:p>
          </p:txBody>
        </p:sp>
      </p:grpSp>
      <p:sp>
        <p:nvSpPr>
          <p:cNvPr id="23565"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66"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latin typeface="Arial" charset="0"/>
                <a:cs typeface="Arial" charset="0"/>
              </a:defRPr>
            </a:lvl1pPr>
          </a:lstStyle>
          <a:p>
            <a:pPr>
              <a:defRPr/>
            </a:pPr>
            <a:endParaRPr lang="en-US"/>
          </a:p>
        </p:txBody>
      </p:sp>
      <p:sp>
        <p:nvSpPr>
          <p:cNvPr id="23567"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722"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2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atin typeface="+mn-lt"/>
                <a:cs typeface="Arial" charset="0"/>
              </a:defRPr>
            </a:lvl1pPr>
          </a:lstStyle>
          <a:p>
            <a:pPr>
              <a:defRPr/>
            </a:pPr>
            <a:endParaRPr lang="en-US"/>
          </a:p>
        </p:txBody>
      </p:sp>
      <p:sp>
        <p:nvSpPr>
          <p:cNvPr id="3072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atin typeface="+mn-lt"/>
                <a:cs typeface="Arial" charset="0"/>
              </a:defRPr>
            </a:lvl1pPr>
          </a:lstStyle>
          <a:p>
            <a:pPr>
              <a:defRPr/>
            </a:pPr>
            <a:endParaRPr lang="en-US"/>
          </a:p>
        </p:txBody>
      </p:sp>
      <p:sp>
        <p:nvSpPr>
          <p:cNvPr id="3072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atin typeface="+mn-lt"/>
                <a:cs typeface="Arial" charset="0"/>
              </a:defRPr>
            </a:lvl1pPr>
          </a:lstStyle>
          <a:p>
            <a:pPr>
              <a:defRPr/>
            </a:pPr>
            <a:fld id="{28FB0978-065D-4ABC-934A-C131FECE0219}"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9.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9.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9.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9.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9.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9.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9.xml"/></Relationships>
</file>

<file path=ppt/slides/_rels/slide3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3.xml"/><Relationship Id="rId1" Type="http://schemas.openxmlformats.org/officeDocument/2006/relationships/slideLayout" Target="../slideLayouts/slideLayout28.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9.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www.worldofteaching.com/"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defRPr/>
            </a:pPr>
            <a:r>
              <a:rPr lang="en-GB" smtClean="0"/>
              <a:t>Homeostasis</a:t>
            </a:r>
            <a:endParaRPr lang="en-US"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rrowheads="1"/>
          </p:cNvSpPr>
          <p:nvPr>
            <p:ph type="title"/>
          </p:nvPr>
        </p:nvSpPr>
        <p:spPr/>
        <p:txBody>
          <a:bodyPr/>
          <a:lstStyle/>
          <a:p>
            <a:pPr eaLnBrk="1" hangingPunct="1">
              <a:defRPr/>
            </a:pPr>
            <a:r>
              <a:rPr lang="en-GB" sz="4000" smtClean="0"/>
              <a:t>What mechanisms are there to cool the body down?</a:t>
            </a:r>
            <a:r>
              <a:rPr lang="en-US" sz="4000" smtClean="0"/>
              <a:t/>
            </a:r>
            <a:br>
              <a:rPr lang="en-US" sz="4000" smtClean="0"/>
            </a:br>
            <a:endParaRPr lang="en-US" sz="4000" smtClean="0"/>
          </a:p>
        </p:txBody>
      </p:sp>
      <p:sp>
        <p:nvSpPr>
          <p:cNvPr id="15363" name="Rectangle 3"/>
          <p:cNvSpPr>
            <a:spLocks noGrp="1" noChangeArrowheads="1"/>
          </p:cNvSpPr>
          <p:nvPr>
            <p:ph type="body" idx="1"/>
          </p:nvPr>
        </p:nvSpPr>
        <p:spPr/>
        <p:txBody>
          <a:bodyPr/>
          <a:lstStyle/>
          <a:p>
            <a:pPr marL="609600" indent="-609600" eaLnBrk="1" hangingPunct="1">
              <a:buFont typeface="Wingdings" pitchFamily="2" charset="2"/>
              <a:buAutoNum type="arabicPeriod"/>
              <a:defRPr/>
            </a:pPr>
            <a:r>
              <a:rPr lang="en-GB" sz="4000" u="sng" smtClean="0"/>
              <a:t>Sweating</a:t>
            </a:r>
            <a:endParaRPr lang="en-GB" sz="4000" smtClean="0"/>
          </a:p>
          <a:p>
            <a:pPr marL="609600" indent="-609600" eaLnBrk="1" hangingPunct="1">
              <a:defRPr/>
            </a:pPr>
            <a:r>
              <a:rPr lang="en-GB" smtClean="0"/>
              <a:t>When your body is hot, sweat glands are stimulated to release sweat.</a:t>
            </a:r>
          </a:p>
          <a:p>
            <a:pPr marL="609600" indent="-609600" eaLnBrk="1" hangingPunct="1">
              <a:defRPr/>
            </a:pPr>
            <a:r>
              <a:rPr lang="en-GB" smtClean="0"/>
              <a:t>The liquid sweat turns into a gas (it evaporates)</a:t>
            </a:r>
          </a:p>
          <a:p>
            <a:pPr marL="609600" indent="-609600" eaLnBrk="1" hangingPunct="1">
              <a:defRPr/>
            </a:pPr>
            <a:r>
              <a:rPr lang="en-GB" smtClean="0"/>
              <a:t>To do this, it needs heat.</a:t>
            </a:r>
          </a:p>
          <a:p>
            <a:pPr marL="609600" indent="-609600" eaLnBrk="1" hangingPunct="1">
              <a:defRPr/>
            </a:pPr>
            <a:r>
              <a:rPr lang="en-GB" smtClean="0"/>
              <a:t>It gets that heat from your skin.</a:t>
            </a:r>
          </a:p>
          <a:p>
            <a:pPr marL="609600" indent="-609600" eaLnBrk="1" hangingPunct="1">
              <a:defRPr/>
            </a:pPr>
            <a:r>
              <a:rPr lang="en-GB" smtClean="0"/>
              <a:t>As your skin loses heat, it cools down.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 calcmode="lin" valueType="num">
                                      <p:cBhvr>
                                        <p:cTn id="7" dur="500" fill="hold"/>
                                        <p:tgtEl>
                                          <p:spTgt spid="1536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536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15363">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15363">
                                            <p:txEl>
                                              <p:pRg st="1" end="1"/>
                                            </p:txEl>
                                          </p:spTgt>
                                        </p:tgtEl>
                                        <p:attrNameLst>
                                          <p:attrName>style.visibility</p:attrName>
                                        </p:attrNameLst>
                                      </p:cBhvr>
                                      <p:to>
                                        <p:strVal val="visible"/>
                                      </p:to>
                                    </p:set>
                                    <p:anim calcmode="lin" valueType="num">
                                      <p:cBhvr>
                                        <p:cTn id="14" dur="500" fill="hold"/>
                                        <p:tgtEl>
                                          <p:spTgt spid="1536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1536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15363">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15363">
                                            <p:txEl>
                                              <p:pRg st="2" end="2"/>
                                            </p:txEl>
                                          </p:spTgt>
                                        </p:tgtEl>
                                        <p:attrNameLst>
                                          <p:attrName>style.visibility</p:attrName>
                                        </p:attrNameLst>
                                      </p:cBhvr>
                                      <p:to>
                                        <p:strVal val="visible"/>
                                      </p:to>
                                    </p:set>
                                    <p:anim calcmode="lin" valueType="num">
                                      <p:cBhvr>
                                        <p:cTn id="21" dur="500" fill="hold"/>
                                        <p:tgtEl>
                                          <p:spTgt spid="1536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1536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15363">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15363">
                                            <p:txEl>
                                              <p:pRg st="3" end="3"/>
                                            </p:txEl>
                                          </p:spTgt>
                                        </p:tgtEl>
                                        <p:attrNameLst>
                                          <p:attrName>style.visibility</p:attrName>
                                        </p:attrNameLst>
                                      </p:cBhvr>
                                      <p:to>
                                        <p:strVal val="visible"/>
                                      </p:to>
                                    </p:set>
                                    <p:anim calcmode="lin" valueType="num">
                                      <p:cBhvr>
                                        <p:cTn id="28" dur="500" fill="hold"/>
                                        <p:tgtEl>
                                          <p:spTgt spid="1536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1536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15363">
                                            <p:txEl>
                                              <p:pRg st="3" end="3"/>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15363">
                                            <p:txEl>
                                              <p:pRg st="4" end="4"/>
                                            </p:txEl>
                                          </p:spTgt>
                                        </p:tgtEl>
                                        <p:attrNameLst>
                                          <p:attrName>style.visibility</p:attrName>
                                        </p:attrNameLst>
                                      </p:cBhvr>
                                      <p:to>
                                        <p:strVal val="visible"/>
                                      </p:to>
                                    </p:set>
                                    <p:anim calcmode="lin" valueType="num">
                                      <p:cBhvr>
                                        <p:cTn id="35" dur="500" fill="hold"/>
                                        <p:tgtEl>
                                          <p:spTgt spid="1536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1536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15363">
                                            <p:txEl>
                                              <p:pRg st="4" end="4"/>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3" presetClass="entr" presetSubtype="0" fill="hold" grpId="0" nodeType="clickEffect">
                                  <p:stCondLst>
                                    <p:cond delay="0"/>
                                  </p:stCondLst>
                                  <p:childTnLst>
                                    <p:set>
                                      <p:cBhvr>
                                        <p:cTn id="41" dur="1" fill="hold">
                                          <p:stCondLst>
                                            <p:cond delay="0"/>
                                          </p:stCondLst>
                                        </p:cTn>
                                        <p:tgtEl>
                                          <p:spTgt spid="15363">
                                            <p:txEl>
                                              <p:pRg st="5" end="5"/>
                                            </p:txEl>
                                          </p:spTgt>
                                        </p:tgtEl>
                                        <p:attrNameLst>
                                          <p:attrName>style.visibility</p:attrName>
                                        </p:attrNameLst>
                                      </p:cBhvr>
                                      <p:to>
                                        <p:strVal val="visible"/>
                                      </p:to>
                                    </p:set>
                                    <p:anim calcmode="lin" valueType="num">
                                      <p:cBhvr>
                                        <p:cTn id="42" dur="500" fill="hold"/>
                                        <p:tgtEl>
                                          <p:spTgt spid="15363">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15363">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1536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title"/>
          </p:nvPr>
        </p:nvSpPr>
        <p:spPr/>
        <p:txBody>
          <a:bodyPr/>
          <a:lstStyle/>
          <a:p>
            <a:pPr eaLnBrk="1" hangingPunct="1"/>
            <a:r>
              <a:rPr lang="en-GB" smtClean="0"/>
              <a:t>Sweating</a:t>
            </a:r>
            <a:endParaRPr lang="en-US" smtClean="0"/>
          </a:p>
        </p:txBody>
      </p:sp>
      <p:sp>
        <p:nvSpPr>
          <p:cNvPr id="16387" name="Line 5"/>
          <p:cNvSpPr>
            <a:spLocks noChangeShapeType="1"/>
          </p:cNvSpPr>
          <p:nvPr/>
        </p:nvSpPr>
        <p:spPr bwMode="auto">
          <a:xfrm>
            <a:off x="838200" y="4953000"/>
            <a:ext cx="7543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92" name="AutoShape 8"/>
          <p:cNvSpPr>
            <a:spLocks noChangeArrowheads="1"/>
          </p:cNvSpPr>
          <p:nvPr/>
        </p:nvSpPr>
        <p:spPr bwMode="auto">
          <a:xfrm>
            <a:off x="914400" y="4876800"/>
            <a:ext cx="7315200" cy="76200"/>
          </a:xfrm>
          <a:prstGeom prst="roundRect">
            <a:avLst>
              <a:gd name="adj" fmla="val 16667"/>
            </a:avLst>
          </a:prstGeom>
          <a:solidFill>
            <a:schemeClr val="accent1"/>
          </a:solidFill>
          <a:ln w="9525">
            <a:solidFill>
              <a:schemeClr val="tx1"/>
            </a:solidFill>
            <a:round/>
            <a:headEnd/>
            <a:tailEnd/>
          </a:ln>
        </p:spPr>
        <p:txBody>
          <a:bodyPr wrap="none" anchor="ctr"/>
          <a:lstStyle/>
          <a:p>
            <a:endParaRPr lang="en-US"/>
          </a:p>
        </p:txBody>
      </p:sp>
      <p:sp>
        <p:nvSpPr>
          <p:cNvPr id="16389" name="AutoShape 9"/>
          <p:cNvSpPr>
            <a:spLocks noChangeArrowheads="1"/>
          </p:cNvSpPr>
          <p:nvPr/>
        </p:nvSpPr>
        <p:spPr bwMode="auto">
          <a:xfrm>
            <a:off x="457200" y="838200"/>
            <a:ext cx="152400" cy="31242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6390" name="Line 10"/>
          <p:cNvSpPr>
            <a:spLocks noChangeShapeType="1"/>
          </p:cNvSpPr>
          <p:nvPr/>
        </p:nvSpPr>
        <p:spPr bwMode="auto">
          <a:xfrm>
            <a:off x="533400" y="2819400"/>
            <a:ext cx="0" cy="1143000"/>
          </a:xfrm>
          <a:prstGeom prst="line">
            <a:avLst/>
          </a:prstGeom>
          <a:noFill/>
          <a:ln w="57150">
            <a:solidFill>
              <a:srgbClr val="FF33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95" name="Line 11"/>
          <p:cNvSpPr>
            <a:spLocks noChangeShapeType="1"/>
          </p:cNvSpPr>
          <p:nvPr/>
        </p:nvSpPr>
        <p:spPr bwMode="auto">
          <a:xfrm flipH="1">
            <a:off x="531813" y="1752600"/>
            <a:ext cx="1587" cy="1085850"/>
          </a:xfrm>
          <a:prstGeom prst="line">
            <a:avLst/>
          </a:prstGeom>
          <a:noFill/>
          <a:ln w="57150">
            <a:solidFill>
              <a:srgbClr val="FF3300"/>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2" name="Group 17"/>
          <p:cNvGrpSpPr>
            <a:grpSpLocks/>
          </p:cNvGrpSpPr>
          <p:nvPr/>
        </p:nvGrpSpPr>
        <p:grpSpPr bwMode="auto">
          <a:xfrm>
            <a:off x="901700" y="5105400"/>
            <a:ext cx="6527800" cy="1084263"/>
            <a:chOff x="568" y="3216"/>
            <a:chExt cx="4112" cy="683"/>
          </a:xfrm>
        </p:grpSpPr>
        <p:sp>
          <p:nvSpPr>
            <p:cNvPr id="16409" name="Freeform 12"/>
            <p:cNvSpPr>
              <a:spLocks/>
            </p:cNvSpPr>
            <p:nvPr/>
          </p:nvSpPr>
          <p:spPr bwMode="auto">
            <a:xfrm>
              <a:off x="568" y="3253"/>
              <a:ext cx="312" cy="635"/>
            </a:xfrm>
            <a:custGeom>
              <a:avLst/>
              <a:gdLst>
                <a:gd name="T0" fmla="*/ 104 w 312"/>
                <a:gd name="T1" fmla="*/ 635 h 635"/>
                <a:gd name="T2" fmla="*/ 296 w 312"/>
                <a:gd name="T3" fmla="*/ 491 h 635"/>
                <a:gd name="T4" fmla="*/ 8 w 312"/>
                <a:gd name="T5" fmla="*/ 347 h 635"/>
                <a:gd name="T6" fmla="*/ 248 w 312"/>
                <a:gd name="T7" fmla="*/ 155 h 635"/>
                <a:gd name="T8" fmla="*/ 268 w 312"/>
                <a:gd name="T9" fmla="*/ 0 h 635"/>
                <a:gd name="T10" fmla="*/ 0 60000 65536"/>
                <a:gd name="T11" fmla="*/ 0 60000 65536"/>
                <a:gd name="T12" fmla="*/ 0 60000 65536"/>
                <a:gd name="T13" fmla="*/ 0 60000 65536"/>
                <a:gd name="T14" fmla="*/ 0 60000 65536"/>
                <a:gd name="T15" fmla="*/ 0 w 312"/>
                <a:gd name="T16" fmla="*/ 0 h 635"/>
                <a:gd name="T17" fmla="*/ 312 w 312"/>
                <a:gd name="T18" fmla="*/ 635 h 635"/>
              </a:gdLst>
              <a:ahLst/>
              <a:cxnLst>
                <a:cxn ang="T10">
                  <a:pos x="T0" y="T1"/>
                </a:cxn>
                <a:cxn ang="T11">
                  <a:pos x="T2" y="T3"/>
                </a:cxn>
                <a:cxn ang="T12">
                  <a:pos x="T4" y="T5"/>
                </a:cxn>
                <a:cxn ang="T13">
                  <a:pos x="T6" y="T7"/>
                </a:cxn>
                <a:cxn ang="T14">
                  <a:pos x="T8" y="T9"/>
                </a:cxn>
              </a:cxnLst>
              <a:rect l="T15" t="T16" r="T17" b="T18"/>
              <a:pathLst>
                <a:path w="312" h="635">
                  <a:moveTo>
                    <a:pt x="104" y="635"/>
                  </a:moveTo>
                  <a:cubicBezTo>
                    <a:pt x="208" y="587"/>
                    <a:pt x="312" y="539"/>
                    <a:pt x="296" y="491"/>
                  </a:cubicBezTo>
                  <a:cubicBezTo>
                    <a:pt x="280" y="443"/>
                    <a:pt x="16" y="403"/>
                    <a:pt x="8" y="347"/>
                  </a:cubicBezTo>
                  <a:cubicBezTo>
                    <a:pt x="0" y="291"/>
                    <a:pt x="205" y="213"/>
                    <a:pt x="248" y="155"/>
                  </a:cubicBezTo>
                  <a:cubicBezTo>
                    <a:pt x="291" y="97"/>
                    <a:pt x="264" y="32"/>
                    <a:pt x="268" y="0"/>
                  </a:cubicBezTo>
                </a:path>
              </a:pathLst>
            </a:custGeom>
            <a:noFill/>
            <a:ln w="57150" cmpd="sng">
              <a:solidFill>
                <a:srgbClr val="FF3300"/>
              </a:solidFill>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410" name="Freeform 13"/>
            <p:cNvSpPr>
              <a:spLocks/>
            </p:cNvSpPr>
            <p:nvPr/>
          </p:nvSpPr>
          <p:spPr bwMode="auto">
            <a:xfrm>
              <a:off x="1296" y="3264"/>
              <a:ext cx="312" cy="635"/>
            </a:xfrm>
            <a:custGeom>
              <a:avLst/>
              <a:gdLst>
                <a:gd name="T0" fmla="*/ 104 w 312"/>
                <a:gd name="T1" fmla="*/ 635 h 635"/>
                <a:gd name="T2" fmla="*/ 296 w 312"/>
                <a:gd name="T3" fmla="*/ 491 h 635"/>
                <a:gd name="T4" fmla="*/ 8 w 312"/>
                <a:gd name="T5" fmla="*/ 347 h 635"/>
                <a:gd name="T6" fmla="*/ 248 w 312"/>
                <a:gd name="T7" fmla="*/ 155 h 635"/>
                <a:gd name="T8" fmla="*/ 268 w 312"/>
                <a:gd name="T9" fmla="*/ 0 h 635"/>
                <a:gd name="T10" fmla="*/ 0 60000 65536"/>
                <a:gd name="T11" fmla="*/ 0 60000 65536"/>
                <a:gd name="T12" fmla="*/ 0 60000 65536"/>
                <a:gd name="T13" fmla="*/ 0 60000 65536"/>
                <a:gd name="T14" fmla="*/ 0 60000 65536"/>
                <a:gd name="T15" fmla="*/ 0 w 312"/>
                <a:gd name="T16" fmla="*/ 0 h 635"/>
                <a:gd name="T17" fmla="*/ 312 w 312"/>
                <a:gd name="T18" fmla="*/ 635 h 635"/>
              </a:gdLst>
              <a:ahLst/>
              <a:cxnLst>
                <a:cxn ang="T10">
                  <a:pos x="T0" y="T1"/>
                </a:cxn>
                <a:cxn ang="T11">
                  <a:pos x="T2" y="T3"/>
                </a:cxn>
                <a:cxn ang="T12">
                  <a:pos x="T4" y="T5"/>
                </a:cxn>
                <a:cxn ang="T13">
                  <a:pos x="T6" y="T7"/>
                </a:cxn>
                <a:cxn ang="T14">
                  <a:pos x="T8" y="T9"/>
                </a:cxn>
              </a:cxnLst>
              <a:rect l="T15" t="T16" r="T17" b="T18"/>
              <a:pathLst>
                <a:path w="312" h="635">
                  <a:moveTo>
                    <a:pt x="104" y="635"/>
                  </a:moveTo>
                  <a:cubicBezTo>
                    <a:pt x="208" y="587"/>
                    <a:pt x="312" y="539"/>
                    <a:pt x="296" y="491"/>
                  </a:cubicBezTo>
                  <a:cubicBezTo>
                    <a:pt x="280" y="443"/>
                    <a:pt x="16" y="403"/>
                    <a:pt x="8" y="347"/>
                  </a:cubicBezTo>
                  <a:cubicBezTo>
                    <a:pt x="0" y="291"/>
                    <a:pt x="205" y="213"/>
                    <a:pt x="248" y="155"/>
                  </a:cubicBezTo>
                  <a:cubicBezTo>
                    <a:pt x="291" y="97"/>
                    <a:pt x="264" y="32"/>
                    <a:pt x="268" y="0"/>
                  </a:cubicBezTo>
                </a:path>
              </a:pathLst>
            </a:custGeom>
            <a:noFill/>
            <a:ln w="57150" cmpd="sng">
              <a:solidFill>
                <a:srgbClr val="FF3300"/>
              </a:solidFill>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411" name="Freeform 14"/>
            <p:cNvSpPr>
              <a:spLocks/>
            </p:cNvSpPr>
            <p:nvPr/>
          </p:nvSpPr>
          <p:spPr bwMode="auto">
            <a:xfrm>
              <a:off x="2304" y="3264"/>
              <a:ext cx="312" cy="635"/>
            </a:xfrm>
            <a:custGeom>
              <a:avLst/>
              <a:gdLst>
                <a:gd name="T0" fmla="*/ 104 w 312"/>
                <a:gd name="T1" fmla="*/ 635 h 635"/>
                <a:gd name="T2" fmla="*/ 296 w 312"/>
                <a:gd name="T3" fmla="*/ 491 h 635"/>
                <a:gd name="T4" fmla="*/ 8 w 312"/>
                <a:gd name="T5" fmla="*/ 347 h 635"/>
                <a:gd name="T6" fmla="*/ 248 w 312"/>
                <a:gd name="T7" fmla="*/ 155 h 635"/>
                <a:gd name="T8" fmla="*/ 268 w 312"/>
                <a:gd name="T9" fmla="*/ 0 h 635"/>
                <a:gd name="T10" fmla="*/ 0 60000 65536"/>
                <a:gd name="T11" fmla="*/ 0 60000 65536"/>
                <a:gd name="T12" fmla="*/ 0 60000 65536"/>
                <a:gd name="T13" fmla="*/ 0 60000 65536"/>
                <a:gd name="T14" fmla="*/ 0 60000 65536"/>
                <a:gd name="T15" fmla="*/ 0 w 312"/>
                <a:gd name="T16" fmla="*/ 0 h 635"/>
                <a:gd name="T17" fmla="*/ 312 w 312"/>
                <a:gd name="T18" fmla="*/ 635 h 635"/>
              </a:gdLst>
              <a:ahLst/>
              <a:cxnLst>
                <a:cxn ang="T10">
                  <a:pos x="T0" y="T1"/>
                </a:cxn>
                <a:cxn ang="T11">
                  <a:pos x="T2" y="T3"/>
                </a:cxn>
                <a:cxn ang="T12">
                  <a:pos x="T4" y="T5"/>
                </a:cxn>
                <a:cxn ang="T13">
                  <a:pos x="T6" y="T7"/>
                </a:cxn>
                <a:cxn ang="T14">
                  <a:pos x="T8" y="T9"/>
                </a:cxn>
              </a:cxnLst>
              <a:rect l="T15" t="T16" r="T17" b="T18"/>
              <a:pathLst>
                <a:path w="312" h="635">
                  <a:moveTo>
                    <a:pt x="104" y="635"/>
                  </a:moveTo>
                  <a:cubicBezTo>
                    <a:pt x="208" y="587"/>
                    <a:pt x="312" y="539"/>
                    <a:pt x="296" y="491"/>
                  </a:cubicBezTo>
                  <a:cubicBezTo>
                    <a:pt x="280" y="443"/>
                    <a:pt x="16" y="403"/>
                    <a:pt x="8" y="347"/>
                  </a:cubicBezTo>
                  <a:cubicBezTo>
                    <a:pt x="0" y="291"/>
                    <a:pt x="205" y="213"/>
                    <a:pt x="248" y="155"/>
                  </a:cubicBezTo>
                  <a:cubicBezTo>
                    <a:pt x="291" y="97"/>
                    <a:pt x="264" y="32"/>
                    <a:pt x="268" y="0"/>
                  </a:cubicBezTo>
                </a:path>
              </a:pathLst>
            </a:custGeom>
            <a:noFill/>
            <a:ln w="57150" cmpd="sng">
              <a:solidFill>
                <a:srgbClr val="FF3300"/>
              </a:solidFill>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412" name="Freeform 15"/>
            <p:cNvSpPr>
              <a:spLocks/>
            </p:cNvSpPr>
            <p:nvPr/>
          </p:nvSpPr>
          <p:spPr bwMode="auto">
            <a:xfrm>
              <a:off x="3264" y="3216"/>
              <a:ext cx="312" cy="635"/>
            </a:xfrm>
            <a:custGeom>
              <a:avLst/>
              <a:gdLst>
                <a:gd name="T0" fmla="*/ 104 w 312"/>
                <a:gd name="T1" fmla="*/ 635 h 635"/>
                <a:gd name="T2" fmla="*/ 296 w 312"/>
                <a:gd name="T3" fmla="*/ 491 h 635"/>
                <a:gd name="T4" fmla="*/ 8 w 312"/>
                <a:gd name="T5" fmla="*/ 347 h 635"/>
                <a:gd name="T6" fmla="*/ 248 w 312"/>
                <a:gd name="T7" fmla="*/ 155 h 635"/>
                <a:gd name="T8" fmla="*/ 268 w 312"/>
                <a:gd name="T9" fmla="*/ 0 h 635"/>
                <a:gd name="T10" fmla="*/ 0 60000 65536"/>
                <a:gd name="T11" fmla="*/ 0 60000 65536"/>
                <a:gd name="T12" fmla="*/ 0 60000 65536"/>
                <a:gd name="T13" fmla="*/ 0 60000 65536"/>
                <a:gd name="T14" fmla="*/ 0 60000 65536"/>
                <a:gd name="T15" fmla="*/ 0 w 312"/>
                <a:gd name="T16" fmla="*/ 0 h 635"/>
                <a:gd name="T17" fmla="*/ 312 w 312"/>
                <a:gd name="T18" fmla="*/ 635 h 635"/>
              </a:gdLst>
              <a:ahLst/>
              <a:cxnLst>
                <a:cxn ang="T10">
                  <a:pos x="T0" y="T1"/>
                </a:cxn>
                <a:cxn ang="T11">
                  <a:pos x="T2" y="T3"/>
                </a:cxn>
                <a:cxn ang="T12">
                  <a:pos x="T4" y="T5"/>
                </a:cxn>
                <a:cxn ang="T13">
                  <a:pos x="T6" y="T7"/>
                </a:cxn>
                <a:cxn ang="T14">
                  <a:pos x="T8" y="T9"/>
                </a:cxn>
              </a:cxnLst>
              <a:rect l="T15" t="T16" r="T17" b="T18"/>
              <a:pathLst>
                <a:path w="312" h="635">
                  <a:moveTo>
                    <a:pt x="104" y="635"/>
                  </a:moveTo>
                  <a:cubicBezTo>
                    <a:pt x="208" y="587"/>
                    <a:pt x="312" y="539"/>
                    <a:pt x="296" y="491"/>
                  </a:cubicBezTo>
                  <a:cubicBezTo>
                    <a:pt x="280" y="443"/>
                    <a:pt x="16" y="403"/>
                    <a:pt x="8" y="347"/>
                  </a:cubicBezTo>
                  <a:cubicBezTo>
                    <a:pt x="0" y="291"/>
                    <a:pt x="205" y="213"/>
                    <a:pt x="248" y="155"/>
                  </a:cubicBezTo>
                  <a:cubicBezTo>
                    <a:pt x="291" y="97"/>
                    <a:pt x="264" y="32"/>
                    <a:pt x="268" y="0"/>
                  </a:cubicBezTo>
                </a:path>
              </a:pathLst>
            </a:custGeom>
            <a:noFill/>
            <a:ln w="57150" cmpd="sng">
              <a:solidFill>
                <a:srgbClr val="FF3300"/>
              </a:solidFill>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413" name="Freeform 16"/>
            <p:cNvSpPr>
              <a:spLocks/>
            </p:cNvSpPr>
            <p:nvPr/>
          </p:nvSpPr>
          <p:spPr bwMode="auto">
            <a:xfrm>
              <a:off x="4368" y="3264"/>
              <a:ext cx="312" cy="635"/>
            </a:xfrm>
            <a:custGeom>
              <a:avLst/>
              <a:gdLst>
                <a:gd name="T0" fmla="*/ 104 w 312"/>
                <a:gd name="T1" fmla="*/ 635 h 635"/>
                <a:gd name="T2" fmla="*/ 296 w 312"/>
                <a:gd name="T3" fmla="*/ 491 h 635"/>
                <a:gd name="T4" fmla="*/ 8 w 312"/>
                <a:gd name="T5" fmla="*/ 347 h 635"/>
                <a:gd name="T6" fmla="*/ 248 w 312"/>
                <a:gd name="T7" fmla="*/ 155 h 635"/>
                <a:gd name="T8" fmla="*/ 268 w 312"/>
                <a:gd name="T9" fmla="*/ 0 h 635"/>
                <a:gd name="T10" fmla="*/ 0 60000 65536"/>
                <a:gd name="T11" fmla="*/ 0 60000 65536"/>
                <a:gd name="T12" fmla="*/ 0 60000 65536"/>
                <a:gd name="T13" fmla="*/ 0 60000 65536"/>
                <a:gd name="T14" fmla="*/ 0 60000 65536"/>
                <a:gd name="T15" fmla="*/ 0 w 312"/>
                <a:gd name="T16" fmla="*/ 0 h 635"/>
                <a:gd name="T17" fmla="*/ 312 w 312"/>
                <a:gd name="T18" fmla="*/ 635 h 635"/>
              </a:gdLst>
              <a:ahLst/>
              <a:cxnLst>
                <a:cxn ang="T10">
                  <a:pos x="T0" y="T1"/>
                </a:cxn>
                <a:cxn ang="T11">
                  <a:pos x="T2" y="T3"/>
                </a:cxn>
                <a:cxn ang="T12">
                  <a:pos x="T4" y="T5"/>
                </a:cxn>
                <a:cxn ang="T13">
                  <a:pos x="T6" y="T7"/>
                </a:cxn>
                <a:cxn ang="T14">
                  <a:pos x="T8" y="T9"/>
                </a:cxn>
              </a:cxnLst>
              <a:rect l="T15" t="T16" r="T17" b="T18"/>
              <a:pathLst>
                <a:path w="312" h="635">
                  <a:moveTo>
                    <a:pt x="104" y="635"/>
                  </a:moveTo>
                  <a:cubicBezTo>
                    <a:pt x="208" y="587"/>
                    <a:pt x="312" y="539"/>
                    <a:pt x="296" y="491"/>
                  </a:cubicBezTo>
                  <a:cubicBezTo>
                    <a:pt x="280" y="443"/>
                    <a:pt x="16" y="403"/>
                    <a:pt x="8" y="347"/>
                  </a:cubicBezTo>
                  <a:cubicBezTo>
                    <a:pt x="0" y="291"/>
                    <a:pt x="205" y="213"/>
                    <a:pt x="248" y="155"/>
                  </a:cubicBezTo>
                  <a:cubicBezTo>
                    <a:pt x="291" y="97"/>
                    <a:pt x="264" y="32"/>
                    <a:pt x="268" y="0"/>
                  </a:cubicBezTo>
                </a:path>
              </a:pathLst>
            </a:custGeom>
            <a:noFill/>
            <a:ln w="57150" cmpd="sng">
              <a:solidFill>
                <a:srgbClr val="FF3300"/>
              </a:solidFill>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3" name="Group 30"/>
          <p:cNvGrpSpPr>
            <a:grpSpLocks/>
          </p:cNvGrpSpPr>
          <p:nvPr/>
        </p:nvGrpSpPr>
        <p:grpSpPr bwMode="auto">
          <a:xfrm>
            <a:off x="1676400" y="1981200"/>
            <a:ext cx="5181600" cy="2667000"/>
            <a:chOff x="1056" y="1248"/>
            <a:chExt cx="3264" cy="1680"/>
          </a:xfrm>
        </p:grpSpPr>
        <p:sp>
          <p:nvSpPr>
            <p:cNvPr id="16396" name="Oval 6"/>
            <p:cNvSpPr>
              <a:spLocks noChangeArrowheads="1"/>
            </p:cNvSpPr>
            <p:nvPr/>
          </p:nvSpPr>
          <p:spPr bwMode="auto">
            <a:xfrm>
              <a:off x="1056" y="2640"/>
              <a:ext cx="96" cy="96"/>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6397" name="Oval 18"/>
            <p:cNvSpPr>
              <a:spLocks noChangeArrowheads="1"/>
            </p:cNvSpPr>
            <p:nvPr/>
          </p:nvSpPr>
          <p:spPr bwMode="auto">
            <a:xfrm>
              <a:off x="1776" y="2832"/>
              <a:ext cx="96" cy="96"/>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6398" name="Oval 19"/>
            <p:cNvSpPr>
              <a:spLocks noChangeArrowheads="1"/>
            </p:cNvSpPr>
            <p:nvPr/>
          </p:nvSpPr>
          <p:spPr bwMode="auto">
            <a:xfrm>
              <a:off x="1056" y="1248"/>
              <a:ext cx="96" cy="96"/>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6399" name="Oval 20"/>
            <p:cNvSpPr>
              <a:spLocks noChangeArrowheads="1"/>
            </p:cNvSpPr>
            <p:nvPr/>
          </p:nvSpPr>
          <p:spPr bwMode="auto">
            <a:xfrm>
              <a:off x="3888" y="1296"/>
              <a:ext cx="96" cy="96"/>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6400" name="Oval 21"/>
            <p:cNvSpPr>
              <a:spLocks noChangeArrowheads="1"/>
            </p:cNvSpPr>
            <p:nvPr/>
          </p:nvSpPr>
          <p:spPr bwMode="auto">
            <a:xfrm>
              <a:off x="3312" y="2448"/>
              <a:ext cx="96" cy="96"/>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6401" name="Oval 22"/>
            <p:cNvSpPr>
              <a:spLocks noChangeArrowheads="1"/>
            </p:cNvSpPr>
            <p:nvPr/>
          </p:nvSpPr>
          <p:spPr bwMode="auto">
            <a:xfrm>
              <a:off x="1824" y="1632"/>
              <a:ext cx="96" cy="96"/>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6402" name="Oval 23"/>
            <p:cNvSpPr>
              <a:spLocks noChangeArrowheads="1"/>
            </p:cNvSpPr>
            <p:nvPr/>
          </p:nvSpPr>
          <p:spPr bwMode="auto">
            <a:xfrm>
              <a:off x="1248" y="2064"/>
              <a:ext cx="96" cy="96"/>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6403" name="Oval 24"/>
            <p:cNvSpPr>
              <a:spLocks noChangeArrowheads="1"/>
            </p:cNvSpPr>
            <p:nvPr/>
          </p:nvSpPr>
          <p:spPr bwMode="auto">
            <a:xfrm>
              <a:off x="2496" y="2544"/>
              <a:ext cx="96" cy="96"/>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6404" name="Oval 25"/>
            <p:cNvSpPr>
              <a:spLocks noChangeArrowheads="1"/>
            </p:cNvSpPr>
            <p:nvPr/>
          </p:nvSpPr>
          <p:spPr bwMode="auto">
            <a:xfrm>
              <a:off x="4224" y="2592"/>
              <a:ext cx="96" cy="96"/>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6405" name="Oval 26"/>
            <p:cNvSpPr>
              <a:spLocks noChangeArrowheads="1"/>
            </p:cNvSpPr>
            <p:nvPr/>
          </p:nvSpPr>
          <p:spPr bwMode="auto">
            <a:xfrm>
              <a:off x="1968" y="2112"/>
              <a:ext cx="96" cy="96"/>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6406" name="Oval 27"/>
            <p:cNvSpPr>
              <a:spLocks noChangeArrowheads="1"/>
            </p:cNvSpPr>
            <p:nvPr/>
          </p:nvSpPr>
          <p:spPr bwMode="auto">
            <a:xfrm>
              <a:off x="2736" y="2112"/>
              <a:ext cx="96" cy="96"/>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6407" name="Oval 28"/>
            <p:cNvSpPr>
              <a:spLocks noChangeArrowheads="1"/>
            </p:cNvSpPr>
            <p:nvPr/>
          </p:nvSpPr>
          <p:spPr bwMode="auto">
            <a:xfrm>
              <a:off x="3168" y="1680"/>
              <a:ext cx="96" cy="96"/>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16408" name="Oval 29"/>
            <p:cNvSpPr>
              <a:spLocks noChangeArrowheads="1"/>
            </p:cNvSpPr>
            <p:nvPr/>
          </p:nvSpPr>
          <p:spPr bwMode="auto">
            <a:xfrm>
              <a:off x="3936" y="2304"/>
              <a:ext cx="96" cy="96"/>
            </a:xfrm>
            <a:prstGeom prst="ellipse">
              <a:avLst/>
            </a:prstGeom>
            <a:solidFill>
              <a:schemeClr val="accent1"/>
            </a:solidFill>
            <a:ln w="9525">
              <a:solidFill>
                <a:schemeClr val="tx1"/>
              </a:solidFill>
              <a:round/>
              <a:headEnd/>
              <a:tailEnd/>
            </a:ln>
          </p:spPr>
          <p:txBody>
            <a:bodyPr wrap="none" anchor="ctr"/>
            <a:lstStyle/>
            <a:p>
              <a:endParaRPr lang="en-US"/>
            </a:p>
          </p:txBody>
        </p:sp>
      </p:grpSp>
      <p:sp>
        <p:nvSpPr>
          <p:cNvPr id="16394" name="Text Box 31"/>
          <p:cNvSpPr txBox="1">
            <a:spLocks noChangeArrowheads="1"/>
          </p:cNvSpPr>
          <p:nvPr/>
        </p:nvSpPr>
        <p:spPr bwMode="auto">
          <a:xfrm>
            <a:off x="7772400" y="3048000"/>
            <a:ext cx="12192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spcBef>
                <a:spcPct val="50000"/>
              </a:spcBef>
            </a:pPr>
            <a:r>
              <a:rPr lang="en-GB" sz="2400">
                <a:latin typeface="Kristen ITC" pitchFamily="66" charset="0"/>
              </a:rPr>
              <a:t>The skin</a:t>
            </a:r>
            <a:endParaRPr lang="en-US" sz="2400">
              <a:latin typeface="Kristen ITC" pitchFamily="66" charset="0"/>
            </a:endParaRPr>
          </a:p>
        </p:txBody>
      </p:sp>
      <p:sp>
        <p:nvSpPr>
          <p:cNvPr id="4" name="Line 32"/>
          <p:cNvSpPr>
            <a:spLocks noChangeShapeType="1"/>
          </p:cNvSpPr>
          <p:nvPr/>
        </p:nvSpPr>
        <p:spPr bwMode="auto">
          <a:xfrm flipH="1">
            <a:off x="8001000" y="4038600"/>
            <a:ext cx="228600" cy="914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6395"/>
                                        </p:tgtEl>
                                        <p:attrNameLst>
                                          <p:attrName>style.visibility</p:attrName>
                                        </p:attrNameLst>
                                      </p:cBhvr>
                                      <p:to>
                                        <p:strVal val="visible"/>
                                      </p:to>
                                    </p:set>
                                    <p:animEffect transition="in" filter="wipe(down)">
                                      <p:cBhvr>
                                        <p:cTn id="7" dur="500"/>
                                        <p:tgtEl>
                                          <p:spTgt spid="1639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6392"/>
                                        </p:tgtEl>
                                        <p:attrNameLst>
                                          <p:attrName>style.visibility</p:attrName>
                                        </p:attrNameLst>
                                      </p:cBhvr>
                                      <p:to>
                                        <p:strVal val="visible"/>
                                      </p:to>
                                    </p:set>
                                    <p:animEffect transition="in" filter="slide(fromBottom)">
                                      <p:cBhvr>
                                        <p:cTn id="12" dur="500"/>
                                        <p:tgtEl>
                                          <p:spTgt spid="1639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down)">
                                      <p:cBhvr>
                                        <p:cTn id="17" dur="500"/>
                                        <p:tgtEl>
                                          <p:spTgt spid="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wipe(down)">
                                      <p:cBhvr>
                                        <p:cTn id="22" dur="2000"/>
                                        <p:tgtEl>
                                          <p:spTgt spid="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xit" presetSubtype="1" fill="hold" grpId="1" nodeType="clickEffect">
                                  <p:stCondLst>
                                    <p:cond delay="0"/>
                                  </p:stCondLst>
                                  <p:childTnLst>
                                    <p:animEffect transition="out" filter="wipe(up)">
                                      <p:cBhvr>
                                        <p:cTn id="26" dur="500"/>
                                        <p:tgtEl>
                                          <p:spTgt spid="16395"/>
                                        </p:tgtEl>
                                      </p:cBhvr>
                                    </p:animEffect>
                                    <p:set>
                                      <p:cBhvr>
                                        <p:cTn id="27" dur="1" fill="hold">
                                          <p:stCondLst>
                                            <p:cond delay="499"/>
                                          </p:stCondLst>
                                        </p:cTn>
                                        <p:tgtEl>
                                          <p:spTgt spid="16395"/>
                                        </p:tgtEl>
                                        <p:attrNameLst>
                                          <p:attrName>style.visibility</p:attrName>
                                        </p:attrNameLst>
                                      </p:cBhvr>
                                      <p:to>
                                        <p:strVal val="hidden"/>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xit" presetSubtype="0" fill="hold" nodeType="clickEffect">
                                  <p:stCondLst>
                                    <p:cond delay="0"/>
                                  </p:stCondLst>
                                  <p:childTnLst>
                                    <p:animEffect transition="out" filter="dissolve">
                                      <p:cBhvr>
                                        <p:cTn id="31" dur="500"/>
                                        <p:tgtEl>
                                          <p:spTgt spid="2"/>
                                        </p:tgtEl>
                                      </p:cBhvr>
                                    </p:animEffect>
                                    <p:set>
                                      <p:cBhvr>
                                        <p:cTn id="32" dur="1" fill="hold">
                                          <p:stCondLst>
                                            <p:cond delay="499"/>
                                          </p:stCondLst>
                                        </p:cTn>
                                        <p:tgtEl>
                                          <p:spTgt spid="2"/>
                                        </p:tgtEl>
                                        <p:attrNameLst>
                                          <p:attrName>style.visibility</p:attrName>
                                        </p:attrNameLst>
                                      </p:cBhvr>
                                      <p:to>
                                        <p:strVal val="hidden"/>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xit" presetSubtype="1" fill="hold" grpId="1" nodeType="clickEffect">
                                  <p:stCondLst>
                                    <p:cond delay="0"/>
                                  </p:stCondLst>
                                  <p:childTnLst>
                                    <p:animEffect transition="out" filter="wipe(up)">
                                      <p:cBhvr>
                                        <p:cTn id="36" dur="500"/>
                                        <p:tgtEl>
                                          <p:spTgt spid="16392"/>
                                        </p:tgtEl>
                                      </p:cBhvr>
                                    </p:animEffect>
                                    <p:set>
                                      <p:cBhvr>
                                        <p:cTn id="37" dur="1" fill="hold">
                                          <p:stCondLst>
                                            <p:cond delay="499"/>
                                          </p:stCondLst>
                                        </p:cTn>
                                        <p:tgtEl>
                                          <p:spTgt spid="1639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92" grpId="0" animBg="1"/>
      <p:bldP spid="16392" grpId="1" animBg="1"/>
      <p:bldP spid="16395" grpId="0" animBg="1"/>
      <p:bldP spid="16395"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4"/>
          <p:cNvSpPr>
            <a:spLocks noChangeArrowheads="1"/>
          </p:cNvSpPr>
          <p:nvPr/>
        </p:nvSpPr>
        <p:spPr bwMode="auto">
          <a:xfrm>
            <a:off x="609600" y="427038"/>
            <a:ext cx="8229600" cy="1143000"/>
          </a:xfrm>
          <a:prstGeom prst="rect">
            <a:avLst/>
          </a:prstGeom>
          <a:noFill/>
          <a:ln w="9525">
            <a:noFill/>
            <a:miter lim="800000"/>
            <a:headEnd/>
            <a:tailEnd/>
          </a:ln>
          <a:effectLst/>
        </p:spPr>
        <p:txBody>
          <a:bodyPr anchor="ctr"/>
          <a:lstStyle/>
          <a:p>
            <a:pPr algn="ctr">
              <a:defRPr/>
            </a:pPr>
            <a:r>
              <a:rPr lang="en-GB" sz="4000" b="1">
                <a:solidFill>
                  <a:schemeClr val="tx2"/>
                </a:solidFill>
                <a:effectLst>
                  <a:outerShdw blurRad="38100" dist="38100" dir="2700000" algn="tl">
                    <a:srgbClr val="000000"/>
                  </a:outerShdw>
                </a:effectLst>
                <a:cs typeface="Arial" charset="0"/>
              </a:rPr>
              <a:t>What mechanisms are there to </a:t>
            </a:r>
            <a:r>
              <a:rPr lang="en-GB" sz="4000" b="1">
                <a:solidFill>
                  <a:schemeClr val="accent1"/>
                </a:solidFill>
                <a:effectLst>
                  <a:outerShdw blurRad="38100" dist="38100" dir="2700000" algn="tl">
                    <a:srgbClr val="000000"/>
                  </a:outerShdw>
                </a:effectLst>
                <a:cs typeface="Arial" charset="0"/>
              </a:rPr>
              <a:t>cool</a:t>
            </a:r>
            <a:r>
              <a:rPr lang="en-GB" sz="4000" b="1">
                <a:solidFill>
                  <a:schemeClr val="tx2"/>
                </a:solidFill>
                <a:effectLst>
                  <a:outerShdw blurRad="38100" dist="38100" dir="2700000" algn="tl">
                    <a:srgbClr val="000000"/>
                  </a:outerShdw>
                </a:effectLst>
                <a:cs typeface="Arial" charset="0"/>
              </a:rPr>
              <a:t> the body down?</a:t>
            </a:r>
            <a:endParaRPr lang="en-US" sz="4000" b="1">
              <a:solidFill>
                <a:schemeClr val="tx2"/>
              </a:solidFill>
              <a:effectLst>
                <a:outerShdw blurRad="38100" dist="38100" dir="2700000" algn="tl">
                  <a:srgbClr val="000000"/>
                </a:outerShdw>
              </a:effectLst>
              <a:cs typeface="Arial" charset="0"/>
            </a:endParaRPr>
          </a:p>
        </p:txBody>
      </p:sp>
      <p:sp>
        <p:nvSpPr>
          <p:cNvPr id="21509" name="Rectangle 5"/>
          <p:cNvSpPr>
            <a:spLocks noChangeArrowheads="1"/>
          </p:cNvSpPr>
          <p:nvPr/>
        </p:nvSpPr>
        <p:spPr bwMode="auto">
          <a:xfrm>
            <a:off x="457200" y="1676400"/>
            <a:ext cx="8229600" cy="4525963"/>
          </a:xfrm>
          <a:prstGeom prst="rect">
            <a:avLst/>
          </a:prstGeom>
          <a:noFill/>
          <a:ln w="9525">
            <a:noFill/>
            <a:miter lim="800000"/>
            <a:headEnd/>
            <a:tailEnd/>
          </a:ln>
          <a:effectLst/>
        </p:spPr>
        <p:txBody>
          <a:bodyPr/>
          <a:lstStyle/>
          <a:p>
            <a:pPr marL="609600" indent="-609600">
              <a:spcBef>
                <a:spcPct val="20000"/>
              </a:spcBef>
              <a:buClr>
                <a:schemeClr val="hlink"/>
              </a:buClr>
              <a:buSzPct val="70000"/>
              <a:buFont typeface="Wingdings" pitchFamily="2" charset="2"/>
              <a:buAutoNum type="arabicPeriod" startAt="2"/>
              <a:defRPr/>
            </a:pPr>
            <a:r>
              <a:rPr lang="en-GB" sz="4000" u="sng">
                <a:effectLst>
                  <a:outerShdw blurRad="38100" dist="38100" dir="2700000" algn="tl">
                    <a:srgbClr val="000000"/>
                  </a:outerShdw>
                </a:effectLst>
                <a:cs typeface="Arial" charset="0"/>
              </a:rPr>
              <a:t>Vasodilation</a:t>
            </a:r>
          </a:p>
          <a:p>
            <a:pPr marL="609600" indent="-609600">
              <a:spcBef>
                <a:spcPct val="20000"/>
              </a:spcBef>
              <a:buClr>
                <a:schemeClr val="hlink"/>
              </a:buClr>
              <a:buSzPct val="70000"/>
              <a:buFont typeface="Wingdings" pitchFamily="2" charset="2"/>
              <a:buChar char="n"/>
              <a:defRPr/>
            </a:pPr>
            <a:r>
              <a:rPr lang="en-GB" sz="3200">
                <a:effectLst>
                  <a:outerShdw blurRad="38100" dist="38100" dir="2700000" algn="tl">
                    <a:srgbClr val="000000"/>
                  </a:outerShdw>
                </a:effectLst>
                <a:cs typeface="Arial" charset="0"/>
              </a:rPr>
              <a:t>Your blood carries most of the heat energy around your body.</a:t>
            </a:r>
          </a:p>
          <a:p>
            <a:pPr marL="609600" indent="-609600">
              <a:spcBef>
                <a:spcPct val="20000"/>
              </a:spcBef>
              <a:buClr>
                <a:schemeClr val="hlink"/>
              </a:buClr>
              <a:buSzPct val="70000"/>
              <a:buFont typeface="Wingdings" pitchFamily="2" charset="2"/>
              <a:buChar char="n"/>
              <a:defRPr/>
            </a:pPr>
            <a:r>
              <a:rPr lang="en-GB" sz="3200">
                <a:effectLst>
                  <a:outerShdw blurRad="38100" dist="38100" dir="2700000" algn="tl">
                    <a:srgbClr val="000000"/>
                  </a:outerShdw>
                </a:effectLst>
                <a:cs typeface="Arial" charset="0"/>
              </a:rPr>
              <a:t>There are capillaries underneath your skin that can be filled with blood if you get too hot.</a:t>
            </a:r>
          </a:p>
          <a:p>
            <a:pPr marL="609600" indent="-609600">
              <a:spcBef>
                <a:spcPct val="20000"/>
              </a:spcBef>
              <a:buClr>
                <a:schemeClr val="hlink"/>
              </a:buClr>
              <a:buSzPct val="70000"/>
              <a:buFont typeface="Wingdings" pitchFamily="2" charset="2"/>
              <a:buChar char="n"/>
              <a:defRPr/>
            </a:pPr>
            <a:r>
              <a:rPr lang="en-GB" sz="3200">
                <a:effectLst>
                  <a:outerShdw blurRad="38100" dist="38100" dir="2700000" algn="tl">
                    <a:srgbClr val="000000"/>
                  </a:outerShdw>
                </a:effectLst>
                <a:cs typeface="Arial" charset="0"/>
              </a:rPr>
              <a:t>This brings the blood closer to the surface of the skin so more heat can be lost.</a:t>
            </a:r>
          </a:p>
          <a:p>
            <a:pPr marL="990600" lvl="1" indent="-533400">
              <a:spcBef>
                <a:spcPct val="20000"/>
              </a:spcBef>
              <a:buClr>
                <a:schemeClr val="accent2"/>
              </a:buClr>
              <a:buSzPct val="70000"/>
              <a:buFont typeface="Wingdings" pitchFamily="2" charset="2"/>
              <a:buChar char="n"/>
              <a:defRPr/>
            </a:pPr>
            <a:r>
              <a:rPr lang="en-GB" sz="2800">
                <a:effectLst>
                  <a:outerShdw blurRad="38100" dist="38100" dir="2700000" algn="tl">
                    <a:srgbClr val="000000"/>
                  </a:outerShdw>
                </a:effectLst>
                <a:cs typeface="Arial" charset="0"/>
              </a:rPr>
              <a:t>This is why you look red when you are hot!</a:t>
            </a:r>
          </a:p>
          <a:p>
            <a:pPr marL="609600" indent="-609600">
              <a:spcBef>
                <a:spcPct val="20000"/>
              </a:spcBef>
              <a:buClr>
                <a:schemeClr val="hlink"/>
              </a:buClr>
              <a:buSzPct val="70000"/>
              <a:buFont typeface="Wingdings" pitchFamily="2" charset="2"/>
              <a:buNone/>
              <a:defRPr/>
            </a:pPr>
            <a:endParaRPr lang="en-GB" sz="3200">
              <a:effectLst>
                <a:outerShdw blurRad="38100" dist="38100" dir="2700000" algn="tl">
                  <a:srgbClr val="000000"/>
                </a:outerShdw>
              </a:effectLst>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1509">
                                            <p:txEl>
                                              <p:pRg st="0" end="0"/>
                                            </p:txEl>
                                          </p:spTgt>
                                        </p:tgtEl>
                                        <p:attrNameLst>
                                          <p:attrName>style.visibility</p:attrName>
                                        </p:attrNameLst>
                                      </p:cBhvr>
                                      <p:to>
                                        <p:strVal val="visible"/>
                                      </p:to>
                                    </p:set>
                                    <p:anim calcmode="lin" valueType="num">
                                      <p:cBhvr>
                                        <p:cTn id="7" dur="500" fill="hold"/>
                                        <p:tgtEl>
                                          <p:spTgt spid="21509">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1509">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1509">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21509">
                                            <p:txEl>
                                              <p:pRg st="1" end="1"/>
                                            </p:txEl>
                                          </p:spTgt>
                                        </p:tgtEl>
                                        <p:attrNameLst>
                                          <p:attrName>style.visibility</p:attrName>
                                        </p:attrNameLst>
                                      </p:cBhvr>
                                      <p:to>
                                        <p:strVal val="visible"/>
                                      </p:to>
                                    </p:set>
                                    <p:anim calcmode="lin" valueType="num">
                                      <p:cBhvr>
                                        <p:cTn id="14" dur="500" fill="hold"/>
                                        <p:tgtEl>
                                          <p:spTgt spid="21509">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21509">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21509">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21509">
                                            <p:txEl>
                                              <p:pRg st="2" end="2"/>
                                            </p:txEl>
                                          </p:spTgt>
                                        </p:tgtEl>
                                        <p:attrNameLst>
                                          <p:attrName>style.visibility</p:attrName>
                                        </p:attrNameLst>
                                      </p:cBhvr>
                                      <p:to>
                                        <p:strVal val="visible"/>
                                      </p:to>
                                    </p:set>
                                    <p:anim calcmode="lin" valueType="num">
                                      <p:cBhvr>
                                        <p:cTn id="21" dur="500" fill="hold"/>
                                        <p:tgtEl>
                                          <p:spTgt spid="21509">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21509">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21509">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21509">
                                            <p:txEl>
                                              <p:pRg st="3" end="3"/>
                                            </p:txEl>
                                          </p:spTgt>
                                        </p:tgtEl>
                                        <p:attrNameLst>
                                          <p:attrName>style.visibility</p:attrName>
                                        </p:attrNameLst>
                                      </p:cBhvr>
                                      <p:to>
                                        <p:strVal val="visible"/>
                                      </p:to>
                                    </p:set>
                                    <p:anim calcmode="lin" valueType="num">
                                      <p:cBhvr>
                                        <p:cTn id="28" dur="500" fill="hold"/>
                                        <p:tgtEl>
                                          <p:spTgt spid="21509">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21509">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21509">
                                            <p:txEl>
                                              <p:pRg st="3" end="3"/>
                                            </p:txEl>
                                          </p:spTgt>
                                        </p:tgtEl>
                                      </p:cBhvr>
                                    </p:animEffect>
                                  </p:childTnLst>
                                </p:cTn>
                              </p:par>
                              <p:par>
                                <p:cTn id="31" presetID="53" presetClass="entr" presetSubtype="0" fill="hold" grpId="0" nodeType="withEffect">
                                  <p:stCondLst>
                                    <p:cond delay="0"/>
                                  </p:stCondLst>
                                  <p:childTnLst>
                                    <p:set>
                                      <p:cBhvr>
                                        <p:cTn id="32" dur="1" fill="hold">
                                          <p:stCondLst>
                                            <p:cond delay="0"/>
                                          </p:stCondLst>
                                        </p:cTn>
                                        <p:tgtEl>
                                          <p:spTgt spid="21509">
                                            <p:txEl>
                                              <p:pRg st="4" end="4"/>
                                            </p:txEl>
                                          </p:spTgt>
                                        </p:tgtEl>
                                        <p:attrNameLst>
                                          <p:attrName>style.visibility</p:attrName>
                                        </p:attrNameLst>
                                      </p:cBhvr>
                                      <p:to>
                                        <p:strVal val="visible"/>
                                      </p:to>
                                    </p:set>
                                    <p:anim calcmode="lin" valueType="num">
                                      <p:cBhvr>
                                        <p:cTn id="33" dur="500" fill="hold"/>
                                        <p:tgtEl>
                                          <p:spTgt spid="21509">
                                            <p:txEl>
                                              <p:pRg st="4" end="4"/>
                                            </p:txEl>
                                          </p:spTgt>
                                        </p:tgtEl>
                                        <p:attrNameLst>
                                          <p:attrName>ppt_w</p:attrName>
                                        </p:attrNameLst>
                                      </p:cBhvr>
                                      <p:tavLst>
                                        <p:tav tm="0">
                                          <p:val>
                                            <p:fltVal val="0"/>
                                          </p:val>
                                        </p:tav>
                                        <p:tav tm="100000">
                                          <p:val>
                                            <p:strVal val="#ppt_w"/>
                                          </p:val>
                                        </p:tav>
                                      </p:tavLst>
                                    </p:anim>
                                    <p:anim calcmode="lin" valueType="num">
                                      <p:cBhvr>
                                        <p:cTn id="34" dur="500" fill="hold"/>
                                        <p:tgtEl>
                                          <p:spTgt spid="21509">
                                            <p:txEl>
                                              <p:pRg st="4" end="4"/>
                                            </p:txEl>
                                          </p:spTgt>
                                        </p:tgtEl>
                                        <p:attrNameLst>
                                          <p:attrName>ppt_h</p:attrName>
                                        </p:attrNameLst>
                                      </p:cBhvr>
                                      <p:tavLst>
                                        <p:tav tm="0">
                                          <p:val>
                                            <p:fltVal val="0"/>
                                          </p:val>
                                        </p:tav>
                                        <p:tav tm="100000">
                                          <p:val>
                                            <p:strVal val="#ppt_h"/>
                                          </p:val>
                                        </p:tav>
                                      </p:tavLst>
                                    </p:anim>
                                    <p:animEffect transition="in" filter="fade">
                                      <p:cBhvr>
                                        <p:cTn id="35" dur="500"/>
                                        <p:tgtEl>
                                          <p:spTgt spid="2150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9"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AutoShape 4"/>
          <p:cNvSpPr>
            <a:spLocks noChangeArrowheads="1"/>
          </p:cNvSpPr>
          <p:nvPr/>
        </p:nvSpPr>
        <p:spPr bwMode="auto">
          <a:xfrm rot="5400000">
            <a:off x="5145088" y="1873250"/>
            <a:ext cx="381000" cy="6553200"/>
          </a:xfrm>
          <a:prstGeom prst="can">
            <a:avLst>
              <a:gd name="adj" fmla="val 47380"/>
            </a:avLst>
          </a:prstGeom>
          <a:solidFill>
            <a:srgbClr val="FF3300"/>
          </a:solidFill>
          <a:ln w="9525">
            <a:solidFill>
              <a:schemeClr val="tx1"/>
            </a:solidFill>
            <a:round/>
            <a:headEnd/>
            <a:tailEnd/>
          </a:ln>
        </p:spPr>
        <p:txBody>
          <a:bodyPr wrap="none" anchor="ctr"/>
          <a:lstStyle/>
          <a:p>
            <a:endParaRPr lang="en-US"/>
          </a:p>
        </p:txBody>
      </p:sp>
      <p:sp>
        <p:nvSpPr>
          <p:cNvPr id="18435" name="Line 5"/>
          <p:cNvSpPr>
            <a:spLocks noChangeShapeType="1"/>
          </p:cNvSpPr>
          <p:nvPr/>
        </p:nvSpPr>
        <p:spPr bwMode="auto">
          <a:xfrm>
            <a:off x="1677988" y="2444750"/>
            <a:ext cx="7467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36" name="AutoShape 6"/>
          <p:cNvSpPr>
            <a:spLocks noChangeArrowheads="1"/>
          </p:cNvSpPr>
          <p:nvPr/>
        </p:nvSpPr>
        <p:spPr bwMode="auto">
          <a:xfrm>
            <a:off x="228600" y="0"/>
            <a:ext cx="152400" cy="31242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8437" name="Line 7"/>
          <p:cNvSpPr>
            <a:spLocks noChangeShapeType="1"/>
          </p:cNvSpPr>
          <p:nvPr/>
        </p:nvSpPr>
        <p:spPr bwMode="auto">
          <a:xfrm>
            <a:off x="304800" y="1981200"/>
            <a:ext cx="0" cy="1143000"/>
          </a:xfrm>
          <a:prstGeom prst="line">
            <a:avLst/>
          </a:prstGeom>
          <a:noFill/>
          <a:ln w="57150">
            <a:solidFill>
              <a:srgbClr val="FF33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3800" name="Line 8"/>
          <p:cNvSpPr>
            <a:spLocks noChangeShapeType="1"/>
          </p:cNvSpPr>
          <p:nvPr/>
        </p:nvSpPr>
        <p:spPr bwMode="auto">
          <a:xfrm flipH="1">
            <a:off x="303213" y="914400"/>
            <a:ext cx="1587" cy="1085850"/>
          </a:xfrm>
          <a:prstGeom prst="line">
            <a:avLst/>
          </a:prstGeom>
          <a:noFill/>
          <a:ln w="57150">
            <a:solidFill>
              <a:srgbClr val="FF33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39" name="Freeform 9"/>
          <p:cNvSpPr>
            <a:spLocks/>
          </p:cNvSpPr>
          <p:nvPr/>
        </p:nvSpPr>
        <p:spPr bwMode="auto">
          <a:xfrm>
            <a:off x="2819400" y="2438400"/>
            <a:ext cx="4832350" cy="2684463"/>
          </a:xfrm>
          <a:custGeom>
            <a:avLst/>
            <a:gdLst>
              <a:gd name="T0" fmla="*/ 20 w 3044"/>
              <a:gd name="T1" fmla="*/ 1567 h 1691"/>
              <a:gd name="T2" fmla="*/ 20 w 3044"/>
              <a:gd name="T3" fmla="*/ 1471 h 1691"/>
              <a:gd name="T4" fmla="*/ 95 w 3044"/>
              <a:gd name="T5" fmla="*/ 245 h 1691"/>
              <a:gd name="T6" fmla="*/ 590 w 3044"/>
              <a:gd name="T7" fmla="*/ 197 h 1691"/>
              <a:gd name="T8" fmla="*/ 692 w 3044"/>
              <a:gd name="T9" fmla="*/ 1279 h 1691"/>
              <a:gd name="T10" fmla="*/ 1231 w 3044"/>
              <a:gd name="T11" fmla="*/ 1219 h 1691"/>
              <a:gd name="T12" fmla="*/ 1328 w 3044"/>
              <a:gd name="T13" fmla="*/ 172 h 1691"/>
              <a:gd name="T14" fmla="*/ 1823 w 3044"/>
              <a:gd name="T15" fmla="*/ 189 h 1691"/>
              <a:gd name="T16" fmla="*/ 1920 w 3044"/>
              <a:gd name="T17" fmla="*/ 1284 h 1691"/>
              <a:gd name="T18" fmla="*/ 2324 w 3044"/>
              <a:gd name="T19" fmla="*/ 1279 h 1691"/>
              <a:gd name="T20" fmla="*/ 2372 w 3044"/>
              <a:gd name="T21" fmla="*/ 271 h 1691"/>
              <a:gd name="T22" fmla="*/ 2708 w 3044"/>
              <a:gd name="T23" fmla="*/ 31 h 1691"/>
              <a:gd name="T24" fmla="*/ 2996 w 3044"/>
              <a:gd name="T25" fmla="*/ 319 h 1691"/>
              <a:gd name="T26" fmla="*/ 2996 w 3044"/>
              <a:gd name="T27" fmla="*/ 1327 h 1691"/>
              <a:gd name="T28" fmla="*/ 2999 w 3044"/>
              <a:gd name="T29" fmla="*/ 1584 h 169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044"/>
              <a:gd name="T46" fmla="*/ 0 h 1691"/>
              <a:gd name="T47" fmla="*/ 3044 w 3044"/>
              <a:gd name="T48" fmla="*/ 1691 h 169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044" h="1691">
                <a:moveTo>
                  <a:pt x="20" y="1567"/>
                </a:moveTo>
                <a:cubicBezTo>
                  <a:pt x="8" y="1651"/>
                  <a:pt x="8" y="1691"/>
                  <a:pt x="20" y="1471"/>
                </a:cubicBezTo>
                <a:cubicBezTo>
                  <a:pt x="32" y="1251"/>
                  <a:pt x="0" y="457"/>
                  <a:pt x="95" y="245"/>
                </a:cubicBezTo>
                <a:cubicBezTo>
                  <a:pt x="190" y="33"/>
                  <a:pt x="490" y="25"/>
                  <a:pt x="590" y="197"/>
                </a:cubicBezTo>
                <a:cubicBezTo>
                  <a:pt x="690" y="369"/>
                  <a:pt x="585" y="1109"/>
                  <a:pt x="692" y="1279"/>
                </a:cubicBezTo>
                <a:cubicBezTo>
                  <a:pt x="799" y="1449"/>
                  <a:pt x="1125" y="1403"/>
                  <a:pt x="1231" y="1219"/>
                </a:cubicBezTo>
                <a:cubicBezTo>
                  <a:pt x="1337" y="1035"/>
                  <a:pt x="1229" y="344"/>
                  <a:pt x="1328" y="172"/>
                </a:cubicBezTo>
                <a:cubicBezTo>
                  <a:pt x="1427" y="0"/>
                  <a:pt x="1724" y="4"/>
                  <a:pt x="1823" y="189"/>
                </a:cubicBezTo>
                <a:cubicBezTo>
                  <a:pt x="1922" y="374"/>
                  <a:pt x="1837" y="1102"/>
                  <a:pt x="1920" y="1284"/>
                </a:cubicBezTo>
                <a:cubicBezTo>
                  <a:pt x="2003" y="1466"/>
                  <a:pt x="2249" y="1448"/>
                  <a:pt x="2324" y="1279"/>
                </a:cubicBezTo>
                <a:cubicBezTo>
                  <a:pt x="2399" y="1110"/>
                  <a:pt x="2308" y="479"/>
                  <a:pt x="2372" y="271"/>
                </a:cubicBezTo>
                <a:cubicBezTo>
                  <a:pt x="2436" y="63"/>
                  <a:pt x="2604" y="23"/>
                  <a:pt x="2708" y="31"/>
                </a:cubicBezTo>
                <a:cubicBezTo>
                  <a:pt x="2812" y="39"/>
                  <a:pt x="2948" y="103"/>
                  <a:pt x="2996" y="319"/>
                </a:cubicBezTo>
                <a:cubicBezTo>
                  <a:pt x="3044" y="535"/>
                  <a:pt x="2996" y="1116"/>
                  <a:pt x="2996" y="1327"/>
                </a:cubicBezTo>
                <a:cubicBezTo>
                  <a:pt x="2996" y="1538"/>
                  <a:pt x="2999" y="1531"/>
                  <a:pt x="2999" y="1584"/>
                </a:cubicBezTo>
              </a:path>
            </a:pathLst>
          </a:custGeom>
          <a:noFill/>
          <a:ln w="28575" cmpd="sng">
            <a:solidFill>
              <a:srgbClr val="FF33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3802" name="Freeform 10"/>
          <p:cNvSpPr>
            <a:spLocks/>
          </p:cNvSpPr>
          <p:nvPr/>
        </p:nvSpPr>
        <p:spPr bwMode="auto">
          <a:xfrm>
            <a:off x="2819400" y="2438400"/>
            <a:ext cx="4832350" cy="2684463"/>
          </a:xfrm>
          <a:custGeom>
            <a:avLst/>
            <a:gdLst>
              <a:gd name="T0" fmla="*/ 20 w 3044"/>
              <a:gd name="T1" fmla="*/ 1567 h 1691"/>
              <a:gd name="T2" fmla="*/ 20 w 3044"/>
              <a:gd name="T3" fmla="*/ 1471 h 1691"/>
              <a:gd name="T4" fmla="*/ 95 w 3044"/>
              <a:gd name="T5" fmla="*/ 245 h 1691"/>
              <a:gd name="T6" fmla="*/ 590 w 3044"/>
              <a:gd name="T7" fmla="*/ 197 h 1691"/>
              <a:gd name="T8" fmla="*/ 692 w 3044"/>
              <a:gd name="T9" fmla="*/ 1279 h 1691"/>
              <a:gd name="T10" fmla="*/ 1231 w 3044"/>
              <a:gd name="T11" fmla="*/ 1219 h 1691"/>
              <a:gd name="T12" fmla="*/ 1328 w 3044"/>
              <a:gd name="T13" fmla="*/ 172 h 1691"/>
              <a:gd name="T14" fmla="*/ 1823 w 3044"/>
              <a:gd name="T15" fmla="*/ 189 h 1691"/>
              <a:gd name="T16" fmla="*/ 1920 w 3044"/>
              <a:gd name="T17" fmla="*/ 1284 h 1691"/>
              <a:gd name="T18" fmla="*/ 2324 w 3044"/>
              <a:gd name="T19" fmla="*/ 1279 h 1691"/>
              <a:gd name="T20" fmla="*/ 2372 w 3044"/>
              <a:gd name="T21" fmla="*/ 271 h 1691"/>
              <a:gd name="T22" fmla="*/ 2708 w 3044"/>
              <a:gd name="T23" fmla="*/ 31 h 1691"/>
              <a:gd name="T24" fmla="*/ 2996 w 3044"/>
              <a:gd name="T25" fmla="*/ 319 h 1691"/>
              <a:gd name="T26" fmla="*/ 2996 w 3044"/>
              <a:gd name="T27" fmla="*/ 1327 h 1691"/>
              <a:gd name="T28" fmla="*/ 2999 w 3044"/>
              <a:gd name="T29" fmla="*/ 1584 h 169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044"/>
              <a:gd name="T46" fmla="*/ 0 h 1691"/>
              <a:gd name="T47" fmla="*/ 3044 w 3044"/>
              <a:gd name="T48" fmla="*/ 1691 h 169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044" h="1691">
                <a:moveTo>
                  <a:pt x="20" y="1567"/>
                </a:moveTo>
                <a:cubicBezTo>
                  <a:pt x="8" y="1651"/>
                  <a:pt x="8" y="1691"/>
                  <a:pt x="20" y="1471"/>
                </a:cubicBezTo>
                <a:cubicBezTo>
                  <a:pt x="32" y="1251"/>
                  <a:pt x="0" y="457"/>
                  <a:pt x="95" y="245"/>
                </a:cubicBezTo>
                <a:cubicBezTo>
                  <a:pt x="190" y="33"/>
                  <a:pt x="490" y="25"/>
                  <a:pt x="590" y="197"/>
                </a:cubicBezTo>
                <a:cubicBezTo>
                  <a:pt x="690" y="369"/>
                  <a:pt x="585" y="1109"/>
                  <a:pt x="692" y="1279"/>
                </a:cubicBezTo>
                <a:cubicBezTo>
                  <a:pt x="799" y="1449"/>
                  <a:pt x="1125" y="1403"/>
                  <a:pt x="1231" y="1219"/>
                </a:cubicBezTo>
                <a:cubicBezTo>
                  <a:pt x="1337" y="1035"/>
                  <a:pt x="1229" y="344"/>
                  <a:pt x="1328" y="172"/>
                </a:cubicBezTo>
                <a:cubicBezTo>
                  <a:pt x="1427" y="0"/>
                  <a:pt x="1724" y="4"/>
                  <a:pt x="1823" y="189"/>
                </a:cubicBezTo>
                <a:cubicBezTo>
                  <a:pt x="1922" y="374"/>
                  <a:pt x="1837" y="1102"/>
                  <a:pt x="1920" y="1284"/>
                </a:cubicBezTo>
                <a:cubicBezTo>
                  <a:pt x="2003" y="1466"/>
                  <a:pt x="2249" y="1448"/>
                  <a:pt x="2324" y="1279"/>
                </a:cubicBezTo>
                <a:cubicBezTo>
                  <a:pt x="2399" y="1110"/>
                  <a:pt x="2308" y="479"/>
                  <a:pt x="2372" y="271"/>
                </a:cubicBezTo>
                <a:cubicBezTo>
                  <a:pt x="2436" y="63"/>
                  <a:pt x="2604" y="23"/>
                  <a:pt x="2708" y="31"/>
                </a:cubicBezTo>
                <a:cubicBezTo>
                  <a:pt x="2812" y="39"/>
                  <a:pt x="2948" y="103"/>
                  <a:pt x="2996" y="319"/>
                </a:cubicBezTo>
                <a:cubicBezTo>
                  <a:pt x="3044" y="535"/>
                  <a:pt x="2996" y="1116"/>
                  <a:pt x="2996" y="1327"/>
                </a:cubicBezTo>
                <a:cubicBezTo>
                  <a:pt x="2996" y="1538"/>
                  <a:pt x="2999" y="1531"/>
                  <a:pt x="2999" y="1584"/>
                </a:cubicBezTo>
              </a:path>
            </a:pathLst>
          </a:custGeom>
          <a:noFill/>
          <a:ln w="114300" cmpd="sng">
            <a:solidFill>
              <a:srgbClr val="FF33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2" name="Group 11"/>
          <p:cNvGrpSpPr>
            <a:grpSpLocks/>
          </p:cNvGrpSpPr>
          <p:nvPr/>
        </p:nvGrpSpPr>
        <p:grpSpPr bwMode="auto">
          <a:xfrm>
            <a:off x="2286000" y="1295400"/>
            <a:ext cx="6527800" cy="1084263"/>
            <a:chOff x="568" y="3216"/>
            <a:chExt cx="4112" cy="683"/>
          </a:xfrm>
        </p:grpSpPr>
        <p:sp>
          <p:nvSpPr>
            <p:cNvPr id="18444" name="Freeform 12"/>
            <p:cNvSpPr>
              <a:spLocks/>
            </p:cNvSpPr>
            <p:nvPr/>
          </p:nvSpPr>
          <p:spPr bwMode="auto">
            <a:xfrm>
              <a:off x="568" y="3253"/>
              <a:ext cx="312" cy="635"/>
            </a:xfrm>
            <a:custGeom>
              <a:avLst/>
              <a:gdLst>
                <a:gd name="T0" fmla="*/ 104 w 312"/>
                <a:gd name="T1" fmla="*/ 635 h 635"/>
                <a:gd name="T2" fmla="*/ 296 w 312"/>
                <a:gd name="T3" fmla="*/ 491 h 635"/>
                <a:gd name="T4" fmla="*/ 8 w 312"/>
                <a:gd name="T5" fmla="*/ 347 h 635"/>
                <a:gd name="T6" fmla="*/ 248 w 312"/>
                <a:gd name="T7" fmla="*/ 155 h 635"/>
                <a:gd name="T8" fmla="*/ 268 w 312"/>
                <a:gd name="T9" fmla="*/ 0 h 635"/>
                <a:gd name="T10" fmla="*/ 0 60000 65536"/>
                <a:gd name="T11" fmla="*/ 0 60000 65536"/>
                <a:gd name="T12" fmla="*/ 0 60000 65536"/>
                <a:gd name="T13" fmla="*/ 0 60000 65536"/>
                <a:gd name="T14" fmla="*/ 0 60000 65536"/>
                <a:gd name="T15" fmla="*/ 0 w 312"/>
                <a:gd name="T16" fmla="*/ 0 h 635"/>
                <a:gd name="T17" fmla="*/ 312 w 312"/>
                <a:gd name="T18" fmla="*/ 635 h 635"/>
              </a:gdLst>
              <a:ahLst/>
              <a:cxnLst>
                <a:cxn ang="T10">
                  <a:pos x="T0" y="T1"/>
                </a:cxn>
                <a:cxn ang="T11">
                  <a:pos x="T2" y="T3"/>
                </a:cxn>
                <a:cxn ang="T12">
                  <a:pos x="T4" y="T5"/>
                </a:cxn>
                <a:cxn ang="T13">
                  <a:pos x="T6" y="T7"/>
                </a:cxn>
                <a:cxn ang="T14">
                  <a:pos x="T8" y="T9"/>
                </a:cxn>
              </a:cxnLst>
              <a:rect l="T15" t="T16" r="T17" b="T18"/>
              <a:pathLst>
                <a:path w="312" h="635">
                  <a:moveTo>
                    <a:pt x="104" y="635"/>
                  </a:moveTo>
                  <a:cubicBezTo>
                    <a:pt x="208" y="587"/>
                    <a:pt x="312" y="539"/>
                    <a:pt x="296" y="491"/>
                  </a:cubicBezTo>
                  <a:cubicBezTo>
                    <a:pt x="280" y="443"/>
                    <a:pt x="16" y="403"/>
                    <a:pt x="8" y="347"/>
                  </a:cubicBezTo>
                  <a:cubicBezTo>
                    <a:pt x="0" y="291"/>
                    <a:pt x="205" y="213"/>
                    <a:pt x="248" y="155"/>
                  </a:cubicBezTo>
                  <a:cubicBezTo>
                    <a:pt x="291" y="97"/>
                    <a:pt x="264" y="32"/>
                    <a:pt x="268" y="0"/>
                  </a:cubicBezTo>
                </a:path>
              </a:pathLst>
            </a:custGeom>
            <a:noFill/>
            <a:ln w="57150" cmpd="sng">
              <a:solidFill>
                <a:srgbClr val="FF3300"/>
              </a:solidFill>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445" name="Freeform 13"/>
            <p:cNvSpPr>
              <a:spLocks/>
            </p:cNvSpPr>
            <p:nvPr/>
          </p:nvSpPr>
          <p:spPr bwMode="auto">
            <a:xfrm>
              <a:off x="1296" y="3264"/>
              <a:ext cx="312" cy="635"/>
            </a:xfrm>
            <a:custGeom>
              <a:avLst/>
              <a:gdLst>
                <a:gd name="T0" fmla="*/ 104 w 312"/>
                <a:gd name="T1" fmla="*/ 635 h 635"/>
                <a:gd name="T2" fmla="*/ 296 w 312"/>
                <a:gd name="T3" fmla="*/ 491 h 635"/>
                <a:gd name="T4" fmla="*/ 8 w 312"/>
                <a:gd name="T5" fmla="*/ 347 h 635"/>
                <a:gd name="T6" fmla="*/ 248 w 312"/>
                <a:gd name="T7" fmla="*/ 155 h 635"/>
                <a:gd name="T8" fmla="*/ 268 w 312"/>
                <a:gd name="T9" fmla="*/ 0 h 635"/>
                <a:gd name="T10" fmla="*/ 0 60000 65536"/>
                <a:gd name="T11" fmla="*/ 0 60000 65536"/>
                <a:gd name="T12" fmla="*/ 0 60000 65536"/>
                <a:gd name="T13" fmla="*/ 0 60000 65536"/>
                <a:gd name="T14" fmla="*/ 0 60000 65536"/>
                <a:gd name="T15" fmla="*/ 0 w 312"/>
                <a:gd name="T16" fmla="*/ 0 h 635"/>
                <a:gd name="T17" fmla="*/ 312 w 312"/>
                <a:gd name="T18" fmla="*/ 635 h 635"/>
              </a:gdLst>
              <a:ahLst/>
              <a:cxnLst>
                <a:cxn ang="T10">
                  <a:pos x="T0" y="T1"/>
                </a:cxn>
                <a:cxn ang="T11">
                  <a:pos x="T2" y="T3"/>
                </a:cxn>
                <a:cxn ang="T12">
                  <a:pos x="T4" y="T5"/>
                </a:cxn>
                <a:cxn ang="T13">
                  <a:pos x="T6" y="T7"/>
                </a:cxn>
                <a:cxn ang="T14">
                  <a:pos x="T8" y="T9"/>
                </a:cxn>
              </a:cxnLst>
              <a:rect l="T15" t="T16" r="T17" b="T18"/>
              <a:pathLst>
                <a:path w="312" h="635">
                  <a:moveTo>
                    <a:pt x="104" y="635"/>
                  </a:moveTo>
                  <a:cubicBezTo>
                    <a:pt x="208" y="587"/>
                    <a:pt x="312" y="539"/>
                    <a:pt x="296" y="491"/>
                  </a:cubicBezTo>
                  <a:cubicBezTo>
                    <a:pt x="280" y="443"/>
                    <a:pt x="16" y="403"/>
                    <a:pt x="8" y="347"/>
                  </a:cubicBezTo>
                  <a:cubicBezTo>
                    <a:pt x="0" y="291"/>
                    <a:pt x="205" y="213"/>
                    <a:pt x="248" y="155"/>
                  </a:cubicBezTo>
                  <a:cubicBezTo>
                    <a:pt x="291" y="97"/>
                    <a:pt x="264" y="32"/>
                    <a:pt x="268" y="0"/>
                  </a:cubicBezTo>
                </a:path>
              </a:pathLst>
            </a:custGeom>
            <a:noFill/>
            <a:ln w="57150" cmpd="sng">
              <a:solidFill>
                <a:srgbClr val="FF3300"/>
              </a:solidFill>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446" name="Freeform 14"/>
            <p:cNvSpPr>
              <a:spLocks/>
            </p:cNvSpPr>
            <p:nvPr/>
          </p:nvSpPr>
          <p:spPr bwMode="auto">
            <a:xfrm>
              <a:off x="2304" y="3264"/>
              <a:ext cx="312" cy="635"/>
            </a:xfrm>
            <a:custGeom>
              <a:avLst/>
              <a:gdLst>
                <a:gd name="T0" fmla="*/ 104 w 312"/>
                <a:gd name="T1" fmla="*/ 635 h 635"/>
                <a:gd name="T2" fmla="*/ 296 w 312"/>
                <a:gd name="T3" fmla="*/ 491 h 635"/>
                <a:gd name="T4" fmla="*/ 8 w 312"/>
                <a:gd name="T5" fmla="*/ 347 h 635"/>
                <a:gd name="T6" fmla="*/ 248 w 312"/>
                <a:gd name="T7" fmla="*/ 155 h 635"/>
                <a:gd name="T8" fmla="*/ 268 w 312"/>
                <a:gd name="T9" fmla="*/ 0 h 635"/>
                <a:gd name="T10" fmla="*/ 0 60000 65536"/>
                <a:gd name="T11" fmla="*/ 0 60000 65536"/>
                <a:gd name="T12" fmla="*/ 0 60000 65536"/>
                <a:gd name="T13" fmla="*/ 0 60000 65536"/>
                <a:gd name="T14" fmla="*/ 0 60000 65536"/>
                <a:gd name="T15" fmla="*/ 0 w 312"/>
                <a:gd name="T16" fmla="*/ 0 h 635"/>
                <a:gd name="T17" fmla="*/ 312 w 312"/>
                <a:gd name="T18" fmla="*/ 635 h 635"/>
              </a:gdLst>
              <a:ahLst/>
              <a:cxnLst>
                <a:cxn ang="T10">
                  <a:pos x="T0" y="T1"/>
                </a:cxn>
                <a:cxn ang="T11">
                  <a:pos x="T2" y="T3"/>
                </a:cxn>
                <a:cxn ang="T12">
                  <a:pos x="T4" y="T5"/>
                </a:cxn>
                <a:cxn ang="T13">
                  <a:pos x="T6" y="T7"/>
                </a:cxn>
                <a:cxn ang="T14">
                  <a:pos x="T8" y="T9"/>
                </a:cxn>
              </a:cxnLst>
              <a:rect l="T15" t="T16" r="T17" b="T18"/>
              <a:pathLst>
                <a:path w="312" h="635">
                  <a:moveTo>
                    <a:pt x="104" y="635"/>
                  </a:moveTo>
                  <a:cubicBezTo>
                    <a:pt x="208" y="587"/>
                    <a:pt x="312" y="539"/>
                    <a:pt x="296" y="491"/>
                  </a:cubicBezTo>
                  <a:cubicBezTo>
                    <a:pt x="280" y="443"/>
                    <a:pt x="16" y="403"/>
                    <a:pt x="8" y="347"/>
                  </a:cubicBezTo>
                  <a:cubicBezTo>
                    <a:pt x="0" y="291"/>
                    <a:pt x="205" y="213"/>
                    <a:pt x="248" y="155"/>
                  </a:cubicBezTo>
                  <a:cubicBezTo>
                    <a:pt x="291" y="97"/>
                    <a:pt x="264" y="32"/>
                    <a:pt x="268" y="0"/>
                  </a:cubicBezTo>
                </a:path>
              </a:pathLst>
            </a:custGeom>
            <a:noFill/>
            <a:ln w="57150" cmpd="sng">
              <a:solidFill>
                <a:srgbClr val="FF3300"/>
              </a:solidFill>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447" name="Freeform 15"/>
            <p:cNvSpPr>
              <a:spLocks/>
            </p:cNvSpPr>
            <p:nvPr/>
          </p:nvSpPr>
          <p:spPr bwMode="auto">
            <a:xfrm>
              <a:off x="3264" y="3216"/>
              <a:ext cx="312" cy="635"/>
            </a:xfrm>
            <a:custGeom>
              <a:avLst/>
              <a:gdLst>
                <a:gd name="T0" fmla="*/ 104 w 312"/>
                <a:gd name="T1" fmla="*/ 635 h 635"/>
                <a:gd name="T2" fmla="*/ 296 w 312"/>
                <a:gd name="T3" fmla="*/ 491 h 635"/>
                <a:gd name="T4" fmla="*/ 8 w 312"/>
                <a:gd name="T5" fmla="*/ 347 h 635"/>
                <a:gd name="T6" fmla="*/ 248 w 312"/>
                <a:gd name="T7" fmla="*/ 155 h 635"/>
                <a:gd name="T8" fmla="*/ 268 w 312"/>
                <a:gd name="T9" fmla="*/ 0 h 635"/>
                <a:gd name="T10" fmla="*/ 0 60000 65536"/>
                <a:gd name="T11" fmla="*/ 0 60000 65536"/>
                <a:gd name="T12" fmla="*/ 0 60000 65536"/>
                <a:gd name="T13" fmla="*/ 0 60000 65536"/>
                <a:gd name="T14" fmla="*/ 0 60000 65536"/>
                <a:gd name="T15" fmla="*/ 0 w 312"/>
                <a:gd name="T16" fmla="*/ 0 h 635"/>
                <a:gd name="T17" fmla="*/ 312 w 312"/>
                <a:gd name="T18" fmla="*/ 635 h 635"/>
              </a:gdLst>
              <a:ahLst/>
              <a:cxnLst>
                <a:cxn ang="T10">
                  <a:pos x="T0" y="T1"/>
                </a:cxn>
                <a:cxn ang="T11">
                  <a:pos x="T2" y="T3"/>
                </a:cxn>
                <a:cxn ang="T12">
                  <a:pos x="T4" y="T5"/>
                </a:cxn>
                <a:cxn ang="T13">
                  <a:pos x="T6" y="T7"/>
                </a:cxn>
                <a:cxn ang="T14">
                  <a:pos x="T8" y="T9"/>
                </a:cxn>
              </a:cxnLst>
              <a:rect l="T15" t="T16" r="T17" b="T18"/>
              <a:pathLst>
                <a:path w="312" h="635">
                  <a:moveTo>
                    <a:pt x="104" y="635"/>
                  </a:moveTo>
                  <a:cubicBezTo>
                    <a:pt x="208" y="587"/>
                    <a:pt x="312" y="539"/>
                    <a:pt x="296" y="491"/>
                  </a:cubicBezTo>
                  <a:cubicBezTo>
                    <a:pt x="280" y="443"/>
                    <a:pt x="16" y="403"/>
                    <a:pt x="8" y="347"/>
                  </a:cubicBezTo>
                  <a:cubicBezTo>
                    <a:pt x="0" y="291"/>
                    <a:pt x="205" y="213"/>
                    <a:pt x="248" y="155"/>
                  </a:cubicBezTo>
                  <a:cubicBezTo>
                    <a:pt x="291" y="97"/>
                    <a:pt x="264" y="32"/>
                    <a:pt x="268" y="0"/>
                  </a:cubicBezTo>
                </a:path>
              </a:pathLst>
            </a:custGeom>
            <a:noFill/>
            <a:ln w="57150" cmpd="sng">
              <a:solidFill>
                <a:srgbClr val="FF3300"/>
              </a:solidFill>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8448" name="Freeform 16"/>
            <p:cNvSpPr>
              <a:spLocks/>
            </p:cNvSpPr>
            <p:nvPr/>
          </p:nvSpPr>
          <p:spPr bwMode="auto">
            <a:xfrm>
              <a:off x="4368" y="3264"/>
              <a:ext cx="312" cy="635"/>
            </a:xfrm>
            <a:custGeom>
              <a:avLst/>
              <a:gdLst>
                <a:gd name="T0" fmla="*/ 104 w 312"/>
                <a:gd name="T1" fmla="*/ 635 h 635"/>
                <a:gd name="T2" fmla="*/ 296 w 312"/>
                <a:gd name="T3" fmla="*/ 491 h 635"/>
                <a:gd name="T4" fmla="*/ 8 w 312"/>
                <a:gd name="T5" fmla="*/ 347 h 635"/>
                <a:gd name="T6" fmla="*/ 248 w 312"/>
                <a:gd name="T7" fmla="*/ 155 h 635"/>
                <a:gd name="T8" fmla="*/ 268 w 312"/>
                <a:gd name="T9" fmla="*/ 0 h 635"/>
                <a:gd name="T10" fmla="*/ 0 60000 65536"/>
                <a:gd name="T11" fmla="*/ 0 60000 65536"/>
                <a:gd name="T12" fmla="*/ 0 60000 65536"/>
                <a:gd name="T13" fmla="*/ 0 60000 65536"/>
                <a:gd name="T14" fmla="*/ 0 60000 65536"/>
                <a:gd name="T15" fmla="*/ 0 w 312"/>
                <a:gd name="T16" fmla="*/ 0 h 635"/>
                <a:gd name="T17" fmla="*/ 312 w 312"/>
                <a:gd name="T18" fmla="*/ 635 h 635"/>
              </a:gdLst>
              <a:ahLst/>
              <a:cxnLst>
                <a:cxn ang="T10">
                  <a:pos x="T0" y="T1"/>
                </a:cxn>
                <a:cxn ang="T11">
                  <a:pos x="T2" y="T3"/>
                </a:cxn>
                <a:cxn ang="T12">
                  <a:pos x="T4" y="T5"/>
                </a:cxn>
                <a:cxn ang="T13">
                  <a:pos x="T6" y="T7"/>
                </a:cxn>
                <a:cxn ang="T14">
                  <a:pos x="T8" y="T9"/>
                </a:cxn>
              </a:cxnLst>
              <a:rect l="T15" t="T16" r="T17" b="T18"/>
              <a:pathLst>
                <a:path w="312" h="635">
                  <a:moveTo>
                    <a:pt x="104" y="635"/>
                  </a:moveTo>
                  <a:cubicBezTo>
                    <a:pt x="208" y="587"/>
                    <a:pt x="312" y="539"/>
                    <a:pt x="296" y="491"/>
                  </a:cubicBezTo>
                  <a:cubicBezTo>
                    <a:pt x="280" y="443"/>
                    <a:pt x="16" y="403"/>
                    <a:pt x="8" y="347"/>
                  </a:cubicBezTo>
                  <a:cubicBezTo>
                    <a:pt x="0" y="291"/>
                    <a:pt x="205" y="213"/>
                    <a:pt x="248" y="155"/>
                  </a:cubicBezTo>
                  <a:cubicBezTo>
                    <a:pt x="291" y="97"/>
                    <a:pt x="264" y="32"/>
                    <a:pt x="268" y="0"/>
                  </a:cubicBezTo>
                </a:path>
              </a:pathLst>
            </a:custGeom>
            <a:noFill/>
            <a:ln w="57150" cmpd="sng">
              <a:solidFill>
                <a:srgbClr val="FF3300"/>
              </a:solidFill>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33809" name="Text Box 17"/>
          <p:cNvSpPr txBox="1">
            <a:spLocks noChangeArrowheads="1"/>
          </p:cNvSpPr>
          <p:nvPr/>
        </p:nvSpPr>
        <p:spPr bwMode="auto">
          <a:xfrm>
            <a:off x="228600" y="3200400"/>
            <a:ext cx="251460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spcBef>
                <a:spcPct val="50000"/>
              </a:spcBef>
            </a:pPr>
            <a:r>
              <a:rPr lang="en-GB" sz="2400"/>
              <a:t>If the temperature rises, the blood vessel dilates (gets bigger).</a:t>
            </a:r>
            <a:endParaRPr lang="en-US" sz="2400"/>
          </a:p>
        </p:txBody>
      </p:sp>
      <p:sp>
        <p:nvSpPr>
          <p:cNvPr id="33810" name="Text Box 18"/>
          <p:cNvSpPr txBox="1">
            <a:spLocks noChangeArrowheads="1"/>
          </p:cNvSpPr>
          <p:nvPr/>
        </p:nvSpPr>
        <p:spPr bwMode="auto">
          <a:xfrm>
            <a:off x="1524000" y="457200"/>
            <a:ext cx="7315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spcBef>
                <a:spcPct val="50000"/>
              </a:spcBef>
            </a:pPr>
            <a:r>
              <a:rPr lang="en-GB" sz="2400"/>
              <a:t>This means more heat is lost from the surface of the skin</a:t>
            </a:r>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3800"/>
                                        </p:tgtEl>
                                        <p:attrNameLst>
                                          <p:attrName>style.visibility</p:attrName>
                                        </p:attrNameLst>
                                      </p:cBhvr>
                                      <p:to>
                                        <p:strVal val="visible"/>
                                      </p:to>
                                    </p:set>
                                    <p:animEffect transition="in" filter="wipe(down)">
                                      <p:cBhvr>
                                        <p:cTn id="7" dur="500"/>
                                        <p:tgtEl>
                                          <p:spTgt spid="3380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nodeType="clickEffect">
                                  <p:stCondLst>
                                    <p:cond delay="0"/>
                                  </p:stCondLst>
                                  <p:childTnLst>
                                    <p:set>
                                      <p:cBhvr>
                                        <p:cTn id="11" dur="1" fill="hold">
                                          <p:stCondLst>
                                            <p:cond delay="0"/>
                                          </p:stCondLst>
                                        </p:cTn>
                                        <p:tgtEl>
                                          <p:spTgt spid="33809">
                                            <p:txEl>
                                              <p:pRg st="0" end="0"/>
                                            </p:txEl>
                                          </p:spTgt>
                                        </p:tgtEl>
                                        <p:attrNameLst>
                                          <p:attrName>style.visibility</p:attrName>
                                        </p:attrNameLst>
                                      </p:cBhvr>
                                      <p:to>
                                        <p:strVal val="visible"/>
                                      </p:to>
                                    </p:set>
                                    <p:anim calcmode="lin" valueType="num">
                                      <p:cBhvr>
                                        <p:cTn id="12" dur="500" fill="hold"/>
                                        <p:tgtEl>
                                          <p:spTgt spid="33809">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3809">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33809">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33802"/>
                                        </p:tgtEl>
                                        <p:attrNameLst>
                                          <p:attrName>style.visibility</p:attrName>
                                        </p:attrNameLst>
                                      </p:cBhvr>
                                      <p:to>
                                        <p:strVal val="visible"/>
                                      </p:to>
                                    </p:set>
                                    <p:animEffect transition="in" filter="wipe(left)">
                                      <p:cBhvr>
                                        <p:cTn id="19" dur="500"/>
                                        <p:tgtEl>
                                          <p:spTgt spid="33802"/>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53" presetClass="entr" presetSubtype="0" fill="hold" grpId="0" nodeType="clickEffect">
                                  <p:stCondLst>
                                    <p:cond delay="0"/>
                                  </p:stCondLst>
                                  <p:childTnLst>
                                    <p:set>
                                      <p:cBhvr>
                                        <p:cTn id="23" dur="1" fill="hold">
                                          <p:stCondLst>
                                            <p:cond delay="0"/>
                                          </p:stCondLst>
                                        </p:cTn>
                                        <p:tgtEl>
                                          <p:spTgt spid="33810"/>
                                        </p:tgtEl>
                                        <p:attrNameLst>
                                          <p:attrName>style.visibility</p:attrName>
                                        </p:attrNameLst>
                                      </p:cBhvr>
                                      <p:to>
                                        <p:strVal val="visible"/>
                                      </p:to>
                                    </p:set>
                                    <p:anim calcmode="lin" valueType="num">
                                      <p:cBhvr>
                                        <p:cTn id="24" dur="500" fill="hold"/>
                                        <p:tgtEl>
                                          <p:spTgt spid="33810"/>
                                        </p:tgtEl>
                                        <p:attrNameLst>
                                          <p:attrName>ppt_w</p:attrName>
                                        </p:attrNameLst>
                                      </p:cBhvr>
                                      <p:tavLst>
                                        <p:tav tm="0">
                                          <p:val>
                                            <p:fltVal val="0"/>
                                          </p:val>
                                        </p:tav>
                                        <p:tav tm="100000">
                                          <p:val>
                                            <p:strVal val="#ppt_w"/>
                                          </p:val>
                                        </p:tav>
                                      </p:tavLst>
                                    </p:anim>
                                    <p:anim calcmode="lin" valueType="num">
                                      <p:cBhvr>
                                        <p:cTn id="25" dur="500" fill="hold"/>
                                        <p:tgtEl>
                                          <p:spTgt spid="33810"/>
                                        </p:tgtEl>
                                        <p:attrNameLst>
                                          <p:attrName>ppt_h</p:attrName>
                                        </p:attrNameLst>
                                      </p:cBhvr>
                                      <p:tavLst>
                                        <p:tav tm="0">
                                          <p:val>
                                            <p:fltVal val="0"/>
                                          </p:val>
                                        </p:tav>
                                        <p:tav tm="100000">
                                          <p:val>
                                            <p:strVal val="#ppt_h"/>
                                          </p:val>
                                        </p:tav>
                                      </p:tavLst>
                                    </p:anim>
                                    <p:animEffect transition="in" filter="fade">
                                      <p:cBhvr>
                                        <p:cTn id="26" dur="500"/>
                                        <p:tgtEl>
                                          <p:spTgt spid="33810"/>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4" fill="hold" nodeType="click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wipe(down)">
                                      <p:cBhvr>
                                        <p:cTn id="31" dur="500"/>
                                        <p:tgtEl>
                                          <p:spTgt spid="2"/>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xit" presetSubtype="1" fill="hold" grpId="1" nodeType="clickEffect">
                                  <p:stCondLst>
                                    <p:cond delay="0"/>
                                  </p:stCondLst>
                                  <p:childTnLst>
                                    <p:animEffect transition="out" filter="wipe(up)">
                                      <p:cBhvr>
                                        <p:cTn id="35" dur="500"/>
                                        <p:tgtEl>
                                          <p:spTgt spid="33800"/>
                                        </p:tgtEl>
                                      </p:cBhvr>
                                    </p:animEffect>
                                    <p:set>
                                      <p:cBhvr>
                                        <p:cTn id="36" dur="1" fill="hold">
                                          <p:stCondLst>
                                            <p:cond delay="499"/>
                                          </p:stCondLst>
                                        </p:cTn>
                                        <p:tgtEl>
                                          <p:spTgt spid="3380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00" grpId="0" animBg="1"/>
      <p:bldP spid="33800" grpId="1" animBg="1"/>
      <p:bldP spid="33802" grpId="0" animBg="1"/>
      <p:bldP spid="338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rrowheads="1"/>
          </p:cNvSpPr>
          <p:nvPr>
            <p:ph type="title"/>
          </p:nvPr>
        </p:nvSpPr>
        <p:spPr/>
        <p:txBody>
          <a:bodyPr/>
          <a:lstStyle/>
          <a:p>
            <a:pPr eaLnBrk="1" hangingPunct="1">
              <a:defRPr/>
            </a:pPr>
            <a:r>
              <a:rPr lang="en-GB" sz="3600" smtClean="0"/>
              <a:t>What mechanisms are there to </a:t>
            </a:r>
            <a:r>
              <a:rPr lang="en-GB" sz="3600" smtClean="0">
                <a:solidFill>
                  <a:srgbClr val="FF3300"/>
                </a:solidFill>
              </a:rPr>
              <a:t>warm</a:t>
            </a:r>
            <a:r>
              <a:rPr lang="en-GB" sz="3600" smtClean="0"/>
              <a:t> the body up?</a:t>
            </a:r>
            <a:endParaRPr lang="en-US" sz="3600" smtClean="0"/>
          </a:p>
        </p:txBody>
      </p:sp>
      <p:sp>
        <p:nvSpPr>
          <p:cNvPr id="36868" name="Rectangle 4"/>
          <p:cNvSpPr>
            <a:spLocks noChangeArrowheads="1"/>
          </p:cNvSpPr>
          <p:nvPr/>
        </p:nvSpPr>
        <p:spPr bwMode="auto">
          <a:xfrm>
            <a:off x="457200" y="1676400"/>
            <a:ext cx="8229600" cy="4525963"/>
          </a:xfrm>
          <a:prstGeom prst="rect">
            <a:avLst/>
          </a:prstGeom>
          <a:noFill/>
          <a:ln w="9525">
            <a:noFill/>
            <a:miter lim="800000"/>
            <a:headEnd/>
            <a:tailEnd/>
          </a:ln>
          <a:effectLst/>
        </p:spPr>
        <p:txBody>
          <a:bodyPr/>
          <a:lstStyle/>
          <a:p>
            <a:pPr marL="609600" indent="-609600">
              <a:spcBef>
                <a:spcPct val="20000"/>
              </a:spcBef>
              <a:buClr>
                <a:schemeClr val="hlink"/>
              </a:buClr>
              <a:buSzPct val="70000"/>
              <a:buFont typeface="Wingdings" pitchFamily="2" charset="2"/>
              <a:buAutoNum type="arabicPeriod"/>
              <a:defRPr/>
            </a:pPr>
            <a:r>
              <a:rPr lang="en-GB" sz="4000" u="sng">
                <a:effectLst>
                  <a:outerShdw blurRad="38100" dist="38100" dir="2700000" algn="tl">
                    <a:srgbClr val="000000"/>
                  </a:outerShdw>
                </a:effectLst>
                <a:cs typeface="Arial" charset="0"/>
              </a:rPr>
              <a:t>Vasoconstriction</a:t>
            </a:r>
          </a:p>
          <a:p>
            <a:pPr marL="609600" indent="-609600">
              <a:spcBef>
                <a:spcPct val="20000"/>
              </a:spcBef>
              <a:buClr>
                <a:schemeClr val="hlink"/>
              </a:buClr>
              <a:buSzPct val="70000"/>
              <a:buFont typeface="Wingdings" pitchFamily="2" charset="2"/>
              <a:buChar char="n"/>
              <a:defRPr/>
            </a:pPr>
            <a:r>
              <a:rPr lang="en-GB" sz="3200">
                <a:effectLst>
                  <a:outerShdw blurRad="38100" dist="38100" dir="2700000" algn="tl">
                    <a:srgbClr val="000000"/>
                  </a:outerShdw>
                </a:effectLst>
                <a:cs typeface="Arial" charset="0"/>
              </a:rPr>
              <a:t>This is the opposite of vasodilation</a:t>
            </a:r>
          </a:p>
          <a:p>
            <a:pPr marL="609600" indent="-609600">
              <a:spcBef>
                <a:spcPct val="20000"/>
              </a:spcBef>
              <a:buClr>
                <a:schemeClr val="hlink"/>
              </a:buClr>
              <a:buSzPct val="70000"/>
              <a:buFont typeface="Wingdings" pitchFamily="2" charset="2"/>
              <a:buChar char="n"/>
              <a:defRPr/>
            </a:pPr>
            <a:r>
              <a:rPr lang="en-GB" sz="3200">
                <a:effectLst>
                  <a:outerShdw blurRad="38100" dist="38100" dir="2700000" algn="tl">
                    <a:srgbClr val="000000"/>
                  </a:outerShdw>
                </a:effectLst>
                <a:cs typeface="Arial" charset="0"/>
              </a:rPr>
              <a:t>The capillaries underneath your skin get constricted (shut off).</a:t>
            </a:r>
          </a:p>
          <a:p>
            <a:pPr marL="609600" indent="-609600">
              <a:spcBef>
                <a:spcPct val="20000"/>
              </a:spcBef>
              <a:buClr>
                <a:schemeClr val="hlink"/>
              </a:buClr>
              <a:buSzPct val="70000"/>
              <a:buFont typeface="Wingdings" pitchFamily="2" charset="2"/>
              <a:buChar char="n"/>
              <a:defRPr/>
            </a:pPr>
            <a:r>
              <a:rPr lang="en-GB" sz="3200">
                <a:effectLst>
                  <a:outerShdw blurRad="38100" dist="38100" dir="2700000" algn="tl">
                    <a:srgbClr val="000000"/>
                  </a:outerShdw>
                </a:effectLst>
                <a:cs typeface="Arial" charset="0"/>
              </a:rPr>
              <a:t>This takes the blood away from the surface of the skin so less heat can be lost.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6868">
                                            <p:txEl>
                                              <p:pRg st="0" end="0"/>
                                            </p:txEl>
                                          </p:spTgt>
                                        </p:tgtEl>
                                        <p:attrNameLst>
                                          <p:attrName>style.visibility</p:attrName>
                                        </p:attrNameLst>
                                      </p:cBhvr>
                                      <p:to>
                                        <p:strVal val="visible"/>
                                      </p:to>
                                    </p:set>
                                    <p:anim calcmode="lin" valueType="num">
                                      <p:cBhvr>
                                        <p:cTn id="7" dur="500" fill="hold"/>
                                        <p:tgtEl>
                                          <p:spTgt spid="36868">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6868">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6868">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6868">
                                            <p:txEl>
                                              <p:pRg st="1" end="1"/>
                                            </p:txEl>
                                          </p:spTgt>
                                        </p:tgtEl>
                                        <p:attrNameLst>
                                          <p:attrName>style.visibility</p:attrName>
                                        </p:attrNameLst>
                                      </p:cBhvr>
                                      <p:to>
                                        <p:strVal val="visible"/>
                                      </p:to>
                                    </p:set>
                                    <p:anim calcmode="lin" valueType="num">
                                      <p:cBhvr>
                                        <p:cTn id="14" dur="500" fill="hold"/>
                                        <p:tgtEl>
                                          <p:spTgt spid="36868">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6868">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6868">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36868">
                                            <p:txEl>
                                              <p:pRg st="2" end="2"/>
                                            </p:txEl>
                                          </p:spTgt>
                                        </p:tgtEl>
                                        <p:attrNameLst>
                                          <p:attrName>style.visibility</p:attrName>
                                        </p:attrNameLst>
                                      </p:cBhvr>
                                      <p:to>
                                        <p:strVal val="visible"/>
                                      </p:to>
                                    </p:set>
                                    <p:anim calcmode="lin" valueType="num">
                                      <p:cBhvr>
                                        <p:cTn id="21" dur="500" fill="hold"/>
                                        <p:tgtEl>
                                          <p:spTgt spid="36868">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6868">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6868">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36868">
                                            <p:txEl>
                                              <p:pRg st="3" end="3"/>
                                            </p:txEl>
                                          </p:spTgt>
                                        </p:tgtEl>
                                        <p:attrNameLst>
                                          <p:attrName>style.visibility</p:attrName>
                                        </p:attrNameLst>
                                      </p:cBhvr>
                                      <p:to>
                                        <p:strVal val="visible"/>
                                      </p:to>
                                    </p:set>
                                    <p:anim calcmode="lin" valueType="num">
                                      <p:cBhvr>
                                        <p:cTn id="28" dur="500" fill="hold"/>
                                        <p:tgtEl>
                                          <p:spTgt spid="36868">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6868">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686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8"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AutoShape 2"/>
          <p:cNvSpPr>
            <a:spLocks noChangeArrowheads="1"/>
          </p:cNvSpPr>
          <p:nvPr/>
        </p:nvSpPr>
        <p:spPr bwMode="auto">
          <a:xfrm rot="5400000">
            <a:off x="5145088" y="1873250"/>
            <a:ext cx="381000" cy="6553200"/>
          </a:xfrm>
          <a:prstGeom prst="can">
            <a:avLst>
              <a:gd name="adj" fmla="val 47380"/>
            </a:avLst>
          </a:prstGeom>
          <a:solidFill>
            <a:srgbClr val="FF3300"/>
          </a:solidFill>
          <a:ln w="9525">
            <a:solidFill>
              <a:schemeClr val="tx1"/>
            </a:solidFill>
            <a:round/>
            <a:headEnd/>
            <a:tailEnd/>
          </a:ln>
        </p:spPr>
        <p:txBody>
          <a:bodyPr wrap="none" anchor="ctr"/>
          <a:lstStyle/>
          <a:p>
            <a:endParaRPr lang="en-US"/>
          </a:p>
        </p:txBody>
      </p:sp>
      <p:sp>
        <p:nvSpPr>
          <p:cNvPr id="20483" name="Line 3"/>
          <p:cNvSpPr>
            <a:spLocks noChangeShapeType="1"/>
          </p:cNvSpPr>
          <p:nvPr/>
        </p:nvSpPr>
        <p:spPr bwMode="auto">
          <a:xfrm>
            <a:off x="1677988" y="2444750"/>
            <a:ext cx="7467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84" name="AutoShape 4"/>
          <p:cNvSpPr>
            <a:spLocks noChangeArrowheads="1"/>
          </p:cNvSpPr>
          <p:nvPr/>
        </p:nvSpPr>
        <p:spPr bwMode="auto">
          <a:xfrm>
            <a:off x="228600" y="0"/>
            <a:ext cx="152400" cy="31242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0485" name="Line 5"/>
          <p:cNvSpPr>
            <a:spLocks noChangeShapeType="1"/>
          </p:cNvSpPr>
          <p:nvPr/>
        </p:nvSpPr>
        <p:spPr bwMode="auto">
          <a:xfrm>
            <a:off x="304800" y="2362200"/>
            <a:ext cx="0" cy="762000"/>
          </a:xfrm>
          <a:prstGeom prst="line">
            <a:avLst/>
          </a:prstGeom>
          <a:noFill/>
          <a:ln w="57150">
            <a:solidFill>
              <a:srgbClr val="FF33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7894" name="Line 6"/>
          <p:cNvSpPr>
            <a:spLocks noChangeShapeType="1"/>
          </p:cNvSpPr>
          <p:nvPr/>
        </p:nvSpPr>
        <p:spPr bwMode="auto">
          <a:xfrm flipH="1">
            <a:off x="304800" y="1524000"/>
            <a:ext cx="0" cy="857250"/>
          </a:xfrm>
          <a:prstGeom prst="line">
            <a:avLst/>
          </a:prstGeom>
          <a:noFill/>
          <a:ln w="57150">
            <a:solidFill>
              <a:srgbClr val="FF33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87" name="Freeform 7"/>
          <p:cNvSpPr>
            <a:spLocks/>
          </p:cNvSpPr>
          <p:nvPr/>
        </p:nvSpPr>
        <p:spPr bwMode="auto">
          <a:xfrm>
            <a:off x="2819400" y="2438400"/>
            <a:ext cx="4832350" cy="2684463"/>
          </a:xfrm>
          <a:custGeom>
            <a:avLst/>
            <a:gdLst>
              <a:gd name="T0" fmla="*/ 20 w 3044"/>
              <a:gd name="T1" fmla="*/ 1567 h 1691"/>
              <a:gd name="T2" fmla="*/ 20 w 3044"/>
              <a:gd name="T3" fmla="*/ 1471 h 1691"/>
              <a:gd name="T4" fmla="*/ 95 w 3044"/>
              <a:gd name="T5" fmla="*/ 245 h 1691"/>
              <a:gd name="T6" fmla="*/ 590 w 3044"/>
              <a:gd name="T7" fmla="*/ 197 h 1691"/>
              <a:gd name="T8" fmla="*/ 692 w 3044"/>
              <a:gd name="T9" fmla="*/ 1279 h 1691"/>
              <a:gd name="T10" fmla="*/ 1231 w 3044"/>
              <a:gd name="T11" fmla="*/ 1219 h 1691"/>
              <a:gd name="T12" fmla="*/ 1328 w 3044"/>
              <a:gd name="T13" fmla="*/ 172 h 1691"/>
              <a:gd name="T14" fmla="*/ 1823 w 3044"/>
              <a:gd name="T15" fmla="*/ 189 h 1691"/>
              <a:gd name="T16" fmla="*/ 1920 w 3044"/>
              <a:gd name="T17" fmla="*/ 1284 h 1691"/>
              <a:gd name="T18" fmla="*/ 2324 w 3044"/>
              <a:gd name="T19" fmla="*/ 1279 h 1691"/>
              <a:gd name="T20" fmla="*/ 2372 w 3044"/>
              <a:gd name="T21" fmla="*/ 271 h 1691"/>
              <a:gd name="T22" fmla="*/ 2708 w 3044"/>
              <a:gd name="T23" fmla="*/ 31 h 1691"/>
              <a:gd name="T24" fmla="*/ 2996 w 3044"/>
              <a:gd name="T25" fmla="*/ 319 h 1691"/>
              <a:gd name="T26" fmla="*/ 2996 w 3044"/>
              <a:gd name="T27" fmla="*/ 1327 h 1691"/>
              <a:gd name="T28" fmla="*/ 2999 w 3044"/>
              <a:gd name="T29" fmla="*/ 1584 h 169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044"/>
              <a:gd name="T46" fmla="*/ 0 h 1691"/>
              <a:gd name="T47" fmla="*/ 3044 w 3044"/>
              <a:gd name="T48" fmla="*/ 1691 h 169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044" h="1691">
                <a:moveTo>
                  <a:pt x="20" y="1567"/>
                </a:moveTo>
                <a:cubicBezTo>
                  <a:pt x="8" y="1651"/>
                  <a:pt x="8" y="1691"/>
                  <a:pt x="20" y="1471"/>
                </a:cubicBezTo>
                <a:cubicBezTo>
                  <a:pt x="32" y="1251"/>
                  <a:pt x="0" y="457"/>
                  <a:pt x="95" y="245"/>
                </a:cubicBezTo>
                <a:cubicBezTo>
                  <a:pt x="190" y="33"/>
                  <a:pt x="490" y="25"/>
                  <a:pt x="590" y="197"/>
                </a:cubicBezTo>
                <a:cubicBezTo>
                  <a:pt x="690" y="369"/>
                  <a:pt x="585" y="1109"/>
                  <a:pt x="692" y="1279"/>
                </a:cubicBezTo>
                <a:cubicBezTo>
                  <a:pt x="799" y="1449"/>
                  <a:pt x="1125" y="1403"/>
                  <a:pt x="1231" y="1219"/>
                </a:cubicBezTo>
                <a:cubicBezTo>
                  <a:pt x="1337" y="1035"/>
                  <a:pt x="1229" y="344"/>
                  <a:pt x="1328" y="172"/>
                </a:cubicBezTo>
                <a:cubicBezTo>
                  <a:pt x="1427" y="0"/>
                  <a:pt x="1724" y="4"/>
                  <a:pt x="1823" y="189"/>
                </a:cubicBezTo>
                <a:cubicBezTo>
                  <a:pt x="1922" y="374"/>
                  <a:pt x="1837" y="1102"/>
                  <a:pt x="1920" y="1284"/>
                </a:cubicBezTo>
                <a:cubicBezTo>
                  <a:pt x="2003" y="1466"/>
                  <a:pt x="2249" y="1448"/>
                  <a:pt x="2324" y="1279"/>
                </a:cubicBezTo>
                <a:cubicBezTo>
                  <a:pt x="2399" y="1110"/>
                  <a:pt x="2308" y="479"/>
                  <a:pt x="2372" y="271"/>
                </a:cubicBezTo>
                <a:cubicBezTo>
                  <a:pt x="2436" y="63"/>
                  <a:pt x="2604" y="23"/>
                  <a:pt x="2708" y="31"/>
                </a:cubicBezTo>
                <a:cubicBezTo>
                  <a:pt x="2812" y="39"/>
                  <a:pt x="2948" y="103"/>
                  <a:pt x="2996" y="319"/>
                </a:cubicBezTo>
                <a:cubicBezTo>
                  <a:pt x="3044" y="535"/>
                  <a:pt x="2996" y="1116"/>
                  <a:pt x="2996" y="1327"/>
                </a:cubicBezTo>
                <a:cubicBezTo>
                  <a:pt x="2996" y="1538"/>
                  <a:pt x="2999" y="1531"/>
                  <a:pt x="2999" y="1584"/>
                </a:cubicBezTo>
              </a:path>
            </a:pathLst>
          </a:custGeom>
          <a:noFill/>
          <a:ln w="28575" cmpd="sng">
            <a:solidFill>
              <a:srgbClr val="FF33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7896" name="Freeform 8"/>
          <p:cNvSpPr>
            <a:spLocks/>
          </p:cNvSpPr>
          <p:nvPr/>
        </p:nvSpPr>
        <p:spPr bwMode="auto">
          <a:xfrm>
            <a:off x="2819400" y="2438400"/>
            <a:ext cx="4832350" cy="2684463"/>
          </a:xfrm>
          <a:custGeom>
            <a:avLst/>
            <a:gdLst>
              <a:gd name="T0" fmla="*/ 20 w 3044"/>
              <a:gd name="T1" fmla="*/ 1567 h 1691"/>
              <a:gd name="T2" fmla="*/ 20 w 3044"/>
              <a:gd name="T3" fmla="*/ 1471 h 1691"/>
              <a:gd name="T4" fmla="*/ 95 w 3044"/>
              <a:gd name="T5" fmla="*/ 245 h 1691"/>
              <a:gd name="T6" fmla="*/ 590 w 3044"/>
              <a:gd name="T7" fmla="*/ 197 h 1691"/>
              <a:gd name="T8" fmla="*/ 692 w 3044"/>
              <a:gd name="T9" fmla="*/ 1279 h 1691"/>
              <a:gd name="T10" fmla="*/ 1231 w 3044"/>
              <a:gd name="T11" fmla="*/ 1219 h 1691"/>
              <a:gd name="T12" fmla="*/ 1328 w 3044"/>
              <a:gd name="T13" fmla="*/ 172 h 1691"/>
              <a:gd name="T14" fmla="*/ 1823 w 3044"/>
              <a:gd name="T15" fmla="*/ 189 h 1691"/>
              <a:gd name="T16" fmla="*/ 1920 w 3044"/>
              <a:gd name="T17" fmla="*/ 1284 h 1691"/>
              <a:gd name="T18" fmla="*/ 2324 w 3044"/>
              <a:gd name="T19" fmla="*/ 1279 h 1691"/>
              <a:gd name="T20" fmla="*/ 2372 w 3044"/>
              <a:gd name="T21" fmla="*/ 271 h 1691"/>
              <a:gd name="T22" fmla="*/ 2708 w 3044"/>
              <a:gd name="T23" fmla="*/ 31 h 1691"/>
              <a:gd name="T24" fmla="*/ 2996 w 3044"/>
              <a:gd name="T25" fmla="*/ 319 h 1691"/>
              <a:gd name="T26" fmla="*/ 2996 w 3044"/>
              <a:gd name="T27" fmla="*/ 1327 h 1691"/>
              <a:gd name="T28" fmla="*/ 2999 w 3044"/>
              <a:gd name="T29" fmla="*/ 1584 h 169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044"/>
              <a:gd name="T46" fmla="*/ 0 h 1691"/>
              <a:gd name="T47" fmla="*/ 3044 w 3044"/>
              <a:gd name="T48" fmla="*/ 1691 h 169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044" h="1691">
                <a:moveTo>
                  <a:pt x="20" y="1567"/>
                </a:moveTo>
                <a:cubicBezTo>
                  <a:pt x="8" y="1651"/>
                  <a:pt x="8" y="1691"/>
                  <a:pt x="20" y="1471"/>
                </a:cubicBezTo>
                <a:cubicBezTo>
                  <a:pt x="32" y="1251"/>
                  <a:pt x="0" y="457"/>
                  <a:pt x="95" y="245"/>
                </a:cubicBezTo>
                <a:cubicBezTo>
                  <a:pt x="190" y="33"/>
                  <a:pt x="490" y="25"/>
                  <a:pt x="590" y="197"/>
                </a:cubicBezTo>
                <a:cubicBezTo>
                  <a:pt x="690" y="369"/>
                  <a:pt x="585" y="1109"/>
                  <a:pt x="692" y="1279"/>
                </a:cubicBezTo>
                <a:cubicBezTo>
                  <a:pt x="799" y="1449"/>
                  <a:pt x="1125" y="1403"/>
                  <a:pt x="1231" y="1219"/>
                </a:cubicBezTo>
                <a:cubicBezTo>
                  <a:pt x="1337" y="1035"/>
                  <a:pt x="1229" y="344"/>
                  <a:pt x="1328" y="172"/>
                </a:cubicBezTo>
                <a:cubicBezTo>
                  <a:pt x="1427" y="0"/>
                  <a:pt x="1724" y="4"/>
                  <a:pt x="1823" y="189"/>
                </a:cubicBezTo>
                <a:cubicBezTo>
                  <a:pt x="1922" y="374"/>
                  <a:pt x="1837" y="1102"/>
                  <a:pt x="1920" y="1284"/>
                </a:cubicBezTo>
                <a:cubicBezTo>
                  <a:pt x="2003" y="1466"/>
                  <a:pt x="2249" y="1448"/>
                  <a:pt x="2324" y="1279"/>
                </a:cubicBezTo>
                <a:cubicBezTo>
                  <a:pt x="2399" y="1110"/>
                  <a:pt x="2308" y="479"/>
                  <a:pt x="2372" y="271"/>
                </a:cubicBezTo>
                <a:cubicBezTo>
                  <a:pt x="2436" y="63"/>
                  <a:pt x="2604" y="23"/>
                  <a:pt x="2708" y="31"/>
                </a:cubicBezTo>
                <a:cubicBezTo>
                  <a:pt x="2812" y="39"/>
                  <a:pt x="2948" y="103"/>
                  <a:pt x="2996" y="319"/>
                </a:cubicBezTo>
                <a:cubicBezTo>
                  <a:pt x="3044" y="535"/>
                  <a:pt x="2996" y="1116"/>
                  <a:pt x="2996" y="1327"/>
                </a:cubicBezTo>
                <a:cubicBezTo>
                  <a:pt x="2996" y="1538"/>
                  <a:pt x="2999" y="1531"/>
                  <a:pt x="2999" y="1584"/>
                </a:cubicBezTo>
              </a:path>
            </a:pathLst>
          </a:custGeom>
          <a:noFill/>
          <a:ln w="114300" cmpd="sng">
            <a:solidFill>
              <a:srgbClr val="FF33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2" name="Group 9"/>
          <p:cNvGrpSpPr>
            <a:grpSpLocks/>
          </p:cNvGrpSpPr>
          <p:nvPr/>
        </p:nvGrpSpPr>
        <p:grpSpPr bwMode="auto">
          <a:xfrm>
            <a:off x="2286000" y="1295400"/>
            <a:ext cx="6527800" cy="1084263"/>
            <a:chOff x="568" y="3216"/>
            <a:chExt cx="4112" cy="683"/>
          </a:xfrm>
        </p:grpSpPr>
        <p:sp>
          <p:nvSpPr>
            <p:cNvPr id="20492" name="Freeform 10"/>
            <p:cNvSpPr>
              <a:spLocks/>
            </p:cNvSpPr>
            <p:nvPr/>
          </p:nvSpPr>
          <p:spPr bwMode="auto">
            <a:xfrm>
              <a:off x="568" y="3253"/>
              <a:ext cx="312" cy="635"/>
            </a:xfrm>
            <a:custGeom>
              <a:avLst/>
              <a:gdLst>
                <a:gd name="T0" fmla="*/ 104 w 312"/>
                <a:gd name="T1" fmla="*/ 635 h 635"/>
                <a:gd name="T2" fmla="*/ 296 w 312"/>
                <a:gd name="T3" fmla="*/ 491 h 635"/>
                <a:gd name="T4" fmla="*/ 8 w 312"/>
                <a:gd name="T5" fmla="*/ 347 h 635"/>
                <a:gd name="T6" fmla="*/ 248 w 312"/>
                <a:gd name="T7" fmla="*/ 155 h 635"/>
                <a:gd name="T8" fmla="*/ 268 w 312"/>
                <a:gd name="T9" fmla="*/ 0 h 635"/>
                <a:gd name="T10" fmla="*/ 0 60000 65536"/>
                <a:gd name="T11" fmla="*/ 0 60000 65536"/>
                <a:gd name="T12" fmla="*/ 0 60000 65536"/>
                <a:gd name="T13" fmla="*/ 0 60000 65536"/>
                <a:gd name="T14" fmla="*/ 0 60000 65536"/>
                <a:gd name="T15" fmla="*/ 0 w 312"/>
                <a:gd name="T16" fmla="*/ 0 h 635"/>
                <a:gd name="T17" fmla="*/ 312 w 312"/>
                <a:gd name="T18" fmla="*/ 635 h 635"/>
              </a:gdLst>
              <a:ahLst/>
              <a:cxnLst>
                <a:cxn ang="T10">
                  <a:pos x="T0" y="T1"/>
                </a:cxn>
                <a:cxn ang="T11">
                  <a:pos x="T2" y="T3"/>
                </a:cxn>
                <a:cxn ang="T12">
                  <a:pos x="T4" y="T5"/>
                </a:cxn>
                <a:cxn ang="T13">
                  <a:pos x="T6" y="T7"/>
                </a:cxn>
                <a:cxn ang="T14">
                  <a:pos x="T8" y="T9"/>
                </a:cxn>
              </a:cxnLst>
              <a:rect l="T15" t="T16" r="T17" b="T18"/>
              <a:pathLst>
                <a:path w="312" h="635">
                  <a:moveTo>
                    <a:pt x="104" y="635"/>
                  </a:moveTo>
                  <a:cubicBezTo>
                    <a:pt x="208" y="587"/>
                    <a:pt x="312" y="539"/>
                    <a:pt x="296" y="491"/>
                  </a:cubicBezTo>
                  <a:cubicBezTo>
                    <a:pt x="280" y="443"/>
                    <a:pt x="16" y="403"/>
                    <a:pt x="8" y="347"/>
                  </a:cubicBezTo>
                  <a:cubicBezTo>
                    <a:pt x="0" y="291"/>
                    <a:pt x="205" y="213"/>
                    <a:pt x="248" y="155"/>
                  </a:cubicBezTo>
                  <a:cubicBezTo>
                    <a:pt x="291" y="97"/>
                    <a:pt x="264" y="32"/>
                    <a:pt x="268" y="0"/>
                  </a:cubicBezTo>
                </a:path>
              </a:pathLst>
            </a:custGeom>
            <a:noFill/>
            <a:ln w="57150" cmpd="sng">
              <a:solidFill>
                <a:srgbClr val="FF3300"/>
              </a:solidFill>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493" name="Freeform 11"/>
            <p:cNvSpPr>
              <a:spLocks/>
            </p:cNvSpPr>
            <p:nvPr/>
          </p:nvSpPr>
          <p:spPr bwMode="auto">
            <a:xfrm>
              <a:off x="1296" y="3264"/>
              <a:ext cx="312" cy="635"/>
            </a:xfrm>
            <a:custGeom>
              <a:avLst/>
              <a:gdLst>
                <a:gd name="T0" fmla="*/ 104 w 312"/>
                <a:gd name="T1" fmla="*/ 635 h 635"/>
                <a:gd name="T2" fmla="*/ 296 w 312"/>
                <a:gd name="T3" fmla="*/ 491 h 635"/>
                <a:gd name="T4" fmla="*/ 8 w 312"/>
                <a:gd name="T5" fmla="*/ 347 h 635"/>
                <a:gd name="T6" fmla="*/ 248 w 312"/>
                <a:gd name="T7" fmla="*/ 155 h 635"/>
                <a:gd name="T8" fmla="*/ 268 w 312"/>
                <a:gd name="T9" fmla="*/ 0 h 635"/>
                <a:gd name="T10" fmla="*/ 0 60000 65536"/>
                <a:gd name="T11" fmla="*/ 0 60000 65536"/>
                <a:gd name="T12" fmla="*/ 0 60000 65536"/>
                <a:gd name="T13" fmla="*/ 0 60000 65536"/>
                <a:gd name="T14" fmla="*/ 0 60000 65536"/>
                <a:gd name="T15" fmla="*/ 0 w 312"/>
                <a:gd name="T16" fmla="*/ 0 h 635"/>
                <a:gd name="T17" fmla="*/ 312 w 312"/>
                <a:gd name="T18" fmla="*/ 635 h 635"/>
              </a:gdLst>
              <a:ahLst/>
              <a:cxnLst>
                <a:cxn ang="T10">
                  <a:pos x="T0" y="T1"/>
                </a:cxn>
                <a:cxn ang="T11">
                  <a:pos x="T2" y="T3"/>
                </a:cxn>
                <a:cxn ang="T12">
                  <a:pos x="T4" y="T5"/>
                </a:cxn>
                <a:cxn ang="T13">
                  <a:pos x="T6" y="T7"/>
                </a:cxn>
                <a:cxn ang="T14">
                  <a:pos x="T8" y="T9"/>
                </a:cxn>
              </a:cxnLst>
              <a:rect l="T15" t="T16" r="T17" b="T18"/>
              <a:pathLst>
                <a:path w="312" h="635">
                  <a:moveTo>
                    <a:pt x="104" y="635"/>
                  </a:moveTo>
                  <a:cubicBezTo>
                    <a:pt x="208" y="587"/>
                    <a:pt x="312" y="539"/>
                    <a:pt x="296" y="491"/>
                  </a:cubicBezTo>
                  <a:cubicBezTo>
                    <a:pt x="280" y="443"/>
                    <a:pt x="16" y="403"/>
                    <a:pt x="8" y="347"/>
                  </a:cubicBezTo>
                  <a:cubicBezTo>
                    <a:pt x="0" y="291"/>
                    <a:pt x="205" y="213"/>
                    <a:pt x="248" y="155"/>
                  </a:cubicBezTo>
                  <a:cubicBezTo>
                    <a:pt x="291" y="97"/>
                    <a:pt x="264" y="32"/>
                    <a:pt x="268" y="0"/>
                  </a:cubicBezTo>
                </a:path>
              </a:pathLst>
            </a:custGeom>
            <a:noFill/>
            <a:ln w="57150" cmpd="sng">
              <a:solidFill>
                <a:srgbClr val="FF3300"/>
              </a:solidFill>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494" name="Freeform 12"/>
            <p:cNvSpPr>
              <a:spLocks/>
            </p:cNvSpPr>
            <p:nvPr/>
          </p:nvSpPr>
          <p:spPr bwMode="auto">
            <a:xfrm>
              <a:off x="2304" y="3264"/>
              <a:ext cx="312" cy="635"/>
            </a:xfrm>
            <a:custGeom>
              <a:avLst/>
              <a:gdLst>
                <a:gd name="T0" fmla="*/ 104 w 312"/>
                <a:gd name="T1" fmla="*/ 635 h 635"/>
                <a:gd name="T2" fmla="*/ 296 w 312"/>
                <a:gd name="T3" fmla="*/ 491 h 635"/>
                <a:gd name="T4" fmla="*/ 8 w 312"/>
                <a:gd name="T5" fmla="*/ 347 h 635"/>
                <a:gd name="T6" fmla="*/ 248 w 312"/>
                <a:gd name="T7" fmla="*/ 155 h 635"/>
                <a:gd name="T8" fmla="*/ 268 w 312"/>
                <a:gd name="T9" fmla="*/ 0 h 635"/>
                <a:gd name="T10" fmla="*/ 0 60000 65536"/>
                <a:gd name="T11" fmla="*/ 0 60000 65536"/>
                <a:gd name="T12" fmla="*/ 0 60000 65536"/>
                <a:gd name="T13" fmla="*/ 0 60000 65536"/>
                <a:gd name="T14" fmla="*/ 0 60000 65536"/>
                <a:gd name="T15" fmla="*/ 0 w 312"/>
                <a:gd name="T16" fmla="*/ 0 h 635"/>
                <a:gd name="T17" fmla="*/ 312 w 312"/>
                <a:gd name="T18" fmla="*/ 635 h 635"/>
              </a:gdLst>
              <a:ahLst/>
              <a:cxnLst>
                <a:cxn ang="T10">
                  <a:pos x="T0" y="T1"/>
                </a:cxn>
                <a:cxn ang="T11">
                  <a:pos x="T2" y="T3"/>
                </a:cxn>
                <a:cxn ang="T12">
                  <a:pos x="T4" y="T5"/>
                </a:cxn>
                <a:cxn ang="T13">
                  <a:pos x="T6" y="T7"/>
                </a:cxn>
                <a:cxn ang="T14">
                  <a:pos x="T8" y="T9"/>
                </a:cxn>
              </a:cxnLst>
              <a:rect l="T15" t="T16" r="T17" b="T18"/>
              <a:pathLst>
                <a:path w="312" h="635">
                  <a:moveTo>
                    <a:pt x="104" y="635"/>
                  </a:moveTo>
                  <a:cubicBezTo>
                    <a:pt x="208" y="587"/>
                    <a:pt x="312" y="539"/>
                    <a:pt x="296" y="491"/>
                  </a:cubicBezTo>
                  <a:cubicBezTo>
                    <a:pt x="280" y="443"/>
                    <a:pt x="16" y="403"/>
                    <a:pt x="8" y="347"/>
                  </a:cubicBezTo>
                  <a:cubicBezTo>
                    <a:pt x="0" y="291"/>
                    <a:pt x="205" y="213"/>
                    <a:pt x="248" y="155"/>
                  </a:cubicBezTo>
                  <a:cubicBezTo>
                    <a:pt x="291" y="97"/>
                    <a:pt x="264" y="32"/>
                    <a:pt x="268" y="0"/>
                  </a:cubicBezTo>
                </a:path>
              </a:pathLst>
            </a:custGeom>
            <a:noFill/>
            <a:ln w="57150" cmpd="sng">
              <a:solidFill>
                <a:srgbClr val="FF3300"/>
              </a:solidFill>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495" name="Freeform 13"/>
            <p:cNvSpPr>
              <a:spLocks/>
            </p:cNvSpPr>
            <p:nvPr/>
          </p:nvSpPr>
          <p:spPr bwMode="auto">
            <a:xfrm>
              <a:off x="3264" y="3216"/>
              <a:ext cx="312" cy="635"/>
            </a:xfrm>
            <a:custGeom>
              <a:avLst/>
              <a:gdLst>
                <a:gd name="T0" fmla="*/ 104 w 312"/>
                <a:gd name="T1" fmla="*/ 635 h 635"/>
                <a:gd name="T2" fmla="*/ 296 w 312"/>
                <a:gd name="T3" fmla="*/ 491 h 635"/>
                <a:gd name="T4" fmla="*/ 8 w 312"/>
                <a:gd name="T5" fmla="*/ 347 h 635"/>
                <a:gd name="T6" fmla="*/ 248 w 312"/>
                <a:gd name="T7" fmla="*/ 155 h 635"/>
                <a:gd name="T8" fmla="*/ 268 w 312"/>
                <a:gd name="T9" fmla="*/ 0 h 635"/>
                <a:gd name="T10" fmla="*/ 0 60000 65536"/>
                <a:gd name="T11" fmla="*/ 0 60000 65536"/>
                <a:gd name="T12" fmla="*/ 0 60000 65536"/>
                <a:gd name="T13" fmla="*/ 0 60000 65536"/>
                <a:gd name="T14" fmla="*/ 0 60000 65536"/>
                <a:gd name="T15" fmla="*/ 0 w 312"/>
                <a:gd name="T16" fmla="*/ 0 h 635"/>
                <a:gd name="T17" fmla="*/ 312 w 312"/>
                <a:gd name="T18" fmla="*/ 635 h 635"/>
              </a:gdLst>
              <a:ahLst/>
              <a:cxnLst>
                <a:cxn ang="T10">
                  <a:pos x="T0" y="T1"/>
                </a:cxn>
                <a:cxn ang="T11">
                  <a:pos x="T2" y="T3"/>
                </a:cxn>
                <a:cxn ang="T12">
                  <a:pos x="T4" y="T5"/>
                </a:cxn>
                <a:cxn ang="T13">
                  <a:pos x="T6" y="T7"/>
                </a:cxn>
                <a:cxn ang="T14">
                  <a:pos x="T8" y="T9"/>
                </a:cxn>
              </a:cxnLst>
              <a:rect l="T15" t="T16" r="T17" b="T18"/>
              <a:pathLst>
                <a:path w="312" h="635">
                  <a:moveTo>
                    <a:pt x="104" y="635"/>
                  </a:moveTo>
                  <a:cubicBezTo>
                    <a:pt x="208" y="587"/>
                    <a:pt x="312" y="539"/>
                    <a:pt x="296" y="491"/>
                  </a:cubicBezTo>
                  <a:cubicBezTo>
                    <a:pt x="280" y="443"/>
                    <a:pt x="16" y="403"/>
                    <a:pt x="8" y="347"/>
                  </a:cubicBezTo>
                  <a:cubicBezTo>
                    <a:pt x="0" y="291"/>
                    <a:pt x="205" y="213"/>
                    <a:pt x="248" y="155"/>
                  </a:cubicBezTo>
                  <a:cubicBezTo>
                    <a:pt x="291" y="97"/>
                    <a:pt x="264" y="32"/>
                    <a:pt x="268" y="0"/>
                  </a:cubicBezTo>
                </a:path>
              </a:pathLst>
            </a:custGeom>
            <a:noFill/>
            <a:ln w="57150" cmpd="sng">
              <a:solidFill>
                <a:srgbClr val="FF3300"/>
              </a:solidFill>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496" name="Freeform 14"/>
            <p:cNvSpPr>
              <a:spLocks/>
            </p:cNvSpPr>
            <p:nvPr/>
          </p:nvSpPr>
          <p:spPr bwMode="auto">
            <a:xfrm>
              <a:off x="4368" y="3264"/>
              <a:ext cx="312" cy="635"/>
            </a:xfrm>
            <a:custGeom>
              <a:avLst/>
              <a:gdLst>
                <a:gd name="T0" fmla="*/ 104 w 312"/>
                <a:gd name="T1" fmla="*/ 635 h 635"/>
                <a:gd name="T2" fmla="*/ 296 w 312"/>
                <a:gd name="T3" fmla="*/ 491 h 635"/>
                <a:gd name="T4" fmla="*/ 8 w 312"/>
                <a:gd name="T5" fmla="*/ 347 h 635"/>
                <a:gd name="T6" fmla="*/ 248 w 312"/>
                <a:gd name="T7" fmla="*/ 155 h 635"/>
                <a:gd name="T8" fmla="*/ 268 w 312"/>
                <a:gd name="T9" fmla="*/ 0 h 635"/>
                <a:gd name="T10" fmla="*/ 0 60000 65536"/>
                <a:gd name="T11" fmla="*/ 0 60000 65536"/>
                <a:gd name="T12" fmla="*/ 0 60000 65536"/>
                <a:gd name="T13" fmla="*/ 0 60000 65536"/>
                <a:gd name="T14" fmla="*/ 0 60000 65536"/>
                <a:gd name="T15" fmla="*/ 0 w 312"/>
                <a:gd name="T16" fmla="*/ 0 h 635"/>
                <a:gd name="T17" fmla="*/ 312 w 312"/>
                <a:gd name="T18" fmla="*/ 635 h 635"/>
              </a:gdLst>
              <a:ahLst/>
              <a:cxnLst>
                <a:cxn ang="T10">
                  <a:pos x="T0" y="T1"/>
                </a:cxn>
                <a:cxn ang="T11">
                  <a:pos x="T2" y="T3"/>
                </a:cxn>
                <a:cxn ang="T12">
                  <a:pos x="T4" y="T5"/>
                </a:cxn>
                <a:cxn ang="T13">
                  <a:pos x="T6" y="T7"/>
                </a:cxn>
                <a:cxn ang="T14">
                  <a:pos x="T8" y="T9"/>
                </a:cxn>
              </a:cxnLst>
              <a:rect l="T15" t="T16" r="T17" b="T18"/>
              <a:pathLst>
                <a:path w="312" h="635">
                  <a:moveTo>
                    <a:pt x="104" y="635"/>
                  </a:moveTo>
                  <a:cubicBezTo>
                    <a:pt x="208" y="587"/>
                    <a:pt x="312" y="539"/>
                    <a:pt x="296" y="491"/>
                  </a:cubicBezTo>
                  <a:cubicBezTo>
                    <a:pt x="280" y="443"/>
                    <a:pt x="16" y="403"/>
                    <a:pt x="8" y="347"/>
                  </a:cubicBezTo>
                  <a:cubicBezTo>
                    <a:pt x="0" y="291"/>
                    <a:pt x="205" y="213"/>
                    <a:pt x="248" y="155"/>
                  </a:cubicBezTo>
                  <a:cubicBezTo>
                    <a:pt x="291" y="97"/>
                    <a:pt x="264" y="32"/>
                    <a:pt x="268" y="0"/>
                  </a:cubicBezTo>
                </a:path>
              </a:pathLst>
            </a:custGeom>
            <a:noFill/>
            <a:ln w="57150" cmpd="sng">
              <a:solidFill>
                <a:srgbClr val="FF3300"/>
              </a:solidFill>
              <a:round/>
              <a:headEnd type="non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37903" name="Text Box 15"/>
          <p:cNvSpPr txBox="1">
            <a:spLocks noChangeArrowheads="1"/>
          </p:cNvSpPr>
          <p:nvPr/>
        </p:nvSpPr>
        <p:spPr bwMode="auto">
          <a:xfrm>
            <a:off x="228600" y="3200400"/>
            <a:ext cx="251460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spcBef>
                <a:spcPct val="50000"/>
              </a:spcBef>
            </a:pPr>
            <a:r>
              <a:rPr lang="en-GB" sz="2400"/>
              <a:t>If the temperature falls, the blood vessel constricts (gets shut off).</a:t>
            </a:r>
            <a:endParaRPr lang="en-US" sz="2400"/>
          </a:p>
        </p:txBody>
      </p:sp>
      <p:sp>
        <p:nvSpPr>
          <p:cNvPr id="37904" name="Text Box 16"/>
          <p:cNvSpPr txBox="1">
            <a:spLocks noChangeArrowheads="1"/>
          </p:cNvSpPr>
          <p:nvPr/>
        </p:nvSpPr>
        <p:spPr bwMode="auto">
          <a:xfrm>
            <a:off x="1524000" y="457200"/>
            <a:ext cx="7315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spcBef>
                <a:spcPct val="50000"/>
              </a:spcBef>
            </a:pPr>
            <a:r>
              <a:rPr lang="en-GB" sz="2400"/>
              <a:t>This means less heat is lost from the surface of the skin</a:t>
            </a:r>
            <a:endParaRPr lang="en-US"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xit" presetSubtype="1" fill="hold" grpId="0" nodeType="clickEffect">
                                  <p:stCondLst>
                                    <p:cond delay="0"/>
                                  </p:stCondLst>
                                  <p:childTnLst>
                                    <p:animEffect transition="out" filter="wipe(up)">
                                      <p:cBhvr>
                                        <p:cTn id="6" dur="500"/>
                                        <p:tgtEl>
                                          <p:spTgt spid="37894"/>
                                        </p:tgtEl>
                                      </p:cBhvr>
                                    </p:animEffect>
                                    <p:set>
                                      <p:cBhvr>
                                        <p:cTn id="7" dur="1" fill="hold">
                                          <p:stCondLst>
                                            <p:cond delay="499"/>
                                          </p:stCondLst>
                                        </p:cTn>
                                        <p:tgtEl>
                                          <p:spTgt spid="37894"/>
                                        </p:tgtEl>
                                        <p:attrNameLst>
                                          <p:attrName>style.visibility</p:attrName>
                                        </p:attrNameLst>
                                      </p:cBhvr>
                                      <p:to>
                                        <p:strVal val="hidden"/>
                                      </p:to>
                                    </p:se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nodeType="clickEffect">
                                  <p:stCondLst>
                                    <p:cond delay="0"/>
                                  </p:stCondLst>
                                  <p:childTnLst>
                                    <p:set>
                                      <p:cBhvr>
                                        <p:cTn id="11" dur="1" fill="hold">
                                          <p:stCondLst>
                                            <p:cond delay="0"/>
                                          </p:stCondLst>
                                        </p:cTn>
                                        <p:tgtEl>
                                          <p:spTgt spid="37903">
                                            <p:txEl>
                                              <p:pRg st="0" end="0"/>
                                            </p:txEl>
                                          </p:spTgt>
                                        </p:tgtEl>
                                        <p:attrNameLst>
                                          <p:attrName>style.visibility</p:attrName>
                                        </p:attrNameLst>
                                      </p:cBhvr>
                                      <p:to>
                                        <p:strVal val="visible"/>
                                      </p:to>
                                    </p:set>
                                    <p:anim calcmode="lin" valueType="num">
                                      <p:cBhvr>
                                        <p:cTn id="12" dur="500" fill="hold"/>
                                        <p:tgtEl>
                                          <p:spTgt spid="3790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7903">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37903">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xit" presetSubtype="8" fill="hold" grpId="0" nodeType="clickEffect">
                                  <p:stCondLst>
                                    <p:cond delay="0"/>
                                  </p:stCondLst>
                                  <p:childTnLst>
                                    <p:animEffect transition="out" filter="wipe(left)">
                                      <p:cBhvr>
                                        <p:cTn id="18" dur="2000"/>
                                        <p:tgtEl>
                                          <p:spTgt spid="37896"/>
                                        </p:tgtEl>
                                      </p:cBhvr>
                                    </p:animEffect>
                                    <p:set>
                                      <p:cBhvr>
                                        <p:cTn id="19" dur="1" fill="hold">
                                          <p:stCondLst>
                                            <p:cond delay="1999"/>
                                          </p:stCondLst>
                                        </p:cTn>
                                        <p:tgtEl>
                                          <p:spTgt spid="37896"/>
                                        </p:tgtEl>
                                        <p:attrNameLst>
                                          <p:attrName>style.visibility</p:attrName>
                                        </p:attrNameLst>
                                      </p:cBhvr>
                                      <p:to>
                                        <p:strVal val="hidden"/>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53" presetClass="entr" presetSubtype="0" fill="hold" grpId="0" nodeType="clickEffect">
                                  <p:stCondLst>
                                    <p:cond delay="0"/>
                                  </p:stCondLst>
                                  <p:childTnLst>
                                    <p:set>
                                      <p:cBhvr>
                                        <p:cTn id="23" dur="1" fill="hold">
                                          <p:stCondLst>
                                            <p:cond delay="0"/>
                                          </p:stCondLst>
                                        </p:cTn>
                                        <p:tgtEl>
                                          <p:spTgt spid="37904"/>
                                        </p:tgtEl>
                                        <p:attrNameLst>
                                          <p:attrName>style.visibility</p:attrName>
                                        </p:attrNameLst>
                                      </p:cBhvr>
                                      <p:to>
                                        <p:strVal val="visible"/>
                                      </p:to>
                                    </p:set>
                                    <p:anim calcmode="lin" valueType="num">
                                      <p:cBhvr>
                                        <p:cTn id="24" dur="500" fill="hold"/>
                                        <p:tgtEl>
                                          <p:spTgt spid="37904"/>
                                        </p:tgtEl>
                                        <p:attrNameLst>
                                          <p:attrName>ppt_w</p:attrName>
                                        </p:attrNameLst>
                                      </p:cBhvr>
                                      <p:tavLst>
                                        <p:tav tm="0">
                                          <p:val>
                                            <p:fltVal val="0"/>
                                          </p:val>
                                        </p:tav>
                                        <p:tav tm="100000">
                                          <p:val>
                                            <p:strVal val="#ppt_w"/>
                                          </p:val>
                                        </p:tav>
                                      </p:tavLst>
                                    </p:anim>
                                    <p:anim calcmode="lin" valueType="num">
                                      <p:cBhvr>
                                        <p:cTn id="25" dur="500" fill="hold"/>
                                        <p:tgtEl>
                                          <p:spTgt spid="37904"/>
                                        </p:tgtEl>
                                        <p:attrNameLst>
                                          <p:attrName>ppt_h</p:attrName>
                                        </p:attrNameLst>
                                      </p:cBhvr>
                                      <p:tavLst>
                                        <p:tav tm="0">
                                          <p:val>
                                            <p:fltVal val="0"/>
                                          </p:val>
                                        </p:tav>
                                        <p:tav tm="100000">
                                          <p:val>
                                            <p:strVal val="#ppt_h"/>
                                          </p:val>
                                        </p:tav>
                                      </p:tavLst>
                                    </p:anim>
                                    <p:animEffect transition="in" filter="fade">
                                      <p:cBhvr>
                                        <p:cTn id="26" dur="500"/>
                                        <p:tgtEl>
                                          <p:spTgt spid="37904"/>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9" presetClass="exit" presetSubtype="0" fill="hold" nodeType="clickEffect">
                                  <p:stCondLst>
                                    <p:cond delay="0"/>
                                  </p:stCondLst>
                                  <p:childTnLst>
                                    <p:animEffect transition="out" filter="dissolve">
                                      <p:cBhvr>
                                        <p:cTn id="30" dur="500"/>
                                        <p:tgtEl>
                                          <p:spTgt spid="2"/>
                                        </p:tgtEl>
                                      </p:cBhvr>
                                    </p:animEffect>
                                    <p:set>
                                      <p:cBhvr>
                                        <p:cTn id="31"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4" grpId="0" animBg="1"/>
      <p:bldP spid="37896" grpId="0" animBg="1"/>
      <p:bldP spid="3790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rrowheads="1"/>
          </p:cNvSpPr>
          <p:nvPr>
            <p:ph type="title"/>
          </p:nvPr>
        </p:nvSpPr>
        <p:spPr/>
        <p:txBody>
          <a:bodyPr/>
          <a:lstStyle/>
          <a:p>
            <a:pPr eaLnBrk="1" hangingPunct="1">
              <a:defRPr/>
            </a:pPr>
            <a:r>
              <a:rPr lang="en-GB" sz="3600" smtClean="0"/>
              <a:t>What mechanisms are there to warm the body up?</a:t>
            </a:r>
            <a:endParaRPr lang="en-US" sz="3600" smtClean="0"/>
          </a:p>
        </p:txBody>
      </p:sp>
      <p:sp>
        <p:nvSpPr>
          <p:cNvPr id="39939" name="Rectangle 3"/>
          <p:cNvSpPr>
            <a:spLocks noChangeArrowheads="1"/>
          </p:cNvSpPr>
          <p:nvPr/>
        </p:nvSpPr>
        <p:spPr bwMode="auto">
          <a:xfrm>
            <a:off x="457200" y="1676400"/>
            <a:ext cx="8229600" cy="4525963"/>
          </a:xfrm>
          <a:prstGeom prst="rect">
            <a:avLst/>
          </a:prstGeom>
          <a:noFill/>
          <a:ln w="9525">
            <a:noFill/>
            <a:miter lim="800000"/>
            <a:headEnd/>
            <a:tailEnd/>
          </a:ln>
          <a:effectLst/>
        </p:spPr>
        <p:txBody>
          <a:bodyPr/>
          <a:lstStyle/>
          <a:p>
            <a:pPr marL="609600" indent="-609600">
              <a:spcBef>
                <a:spcPct val="20000"/>
              </a:spcBef>
              <a:buClr>
                <a:schemeClr val="hlink"/>
              </a:buClr>
              <a:buSzPct val="70000"/>
              <a:buFont typeface="Wingdings" pitchFamily="2" charset="2"/>
              <a:buAutoNum type="arabicPeriod" startAt="2"/>
              <a:defRPr/>
            </a:pPr>
            <a:r>
              <a:rPr lang="en-GB" sz="4000" u="sng">
                <a:effectLst>
                  <a:outerShdw blurRad="38100" dist="38100" dir="2700000" algn="tl">
                    <a:srgbClr val="000000"/>
                  </a:outerShdw>
                </a:effectLst>
                <a:cs typeface="Arial" charset="0"/>
              </a:rPr>
              <a:t>Piloerection</a:t>
            </a:r>
          </a:p>
          <a:p>
            <a:pPr marL="609600" indent="-609600">
              <a:spcBef>
                <a:spcPct val="20000"/>
              </a:spcBef>
              <a:buClr>
                <a:schemeClr val="hlink"/>
              </a:buClr>
              <a:buSzPct val="70000"/>
              <a:buFont typeface="Wingdings" pitchFamily="2" charset="2"/>
              <a:buChar char="n"/>
              <a:defRPr/>
            </a:pPr>
            <a:r>
              <a:rPr lang="en-GB" sz="3200">
                <a:effectLst>
                  <a:outerShdw blurRad="38100" dist="38100" dir="2700000" algn="tl">
                    <a:srgbClr val="000000"/>
                  </a:outerShdw>
                </a:effectLst>
                <a:cs typeface="Arial" charset="0"/>
              </a:rPr>
              <a:t>This is when the hairs on your skin “stand  up” .</a:t>
            </a:r>
          </a:p>
          <a:p>
            <a:pPr marL="609600" indent="-609600">
              <a:spcBef>
                <a:spcPct val="20000"/>
              </a:spcBef>
              <a:buClr>
                <a:schemeClr val="hlink"/>
              </a:buClr>
              <a:buSzPct val="70000"/>
              <a:buFont typeface="Wingdings" pitchFamily="2" charset="2"/>
              <a:buChar char="n"/>
              <a:defRPr/>
            </a:pPr>
            <a:r>
              <a:rPr lang="en-GB" sz="3200">
                <a:effectLst>
                  <a:outerShdw blurRad="38100" dist="38100" dir="2700000" algn="tl">
                    <a:srgbClr val="000000"/>
                  </a:outerShdw>
                </a:effectLst>
                <a:cs typeface="Arial" charset="0"/>
              </a:rPr>
              <a:t>It is sometimes called “goose bumps” or “chicken skin”!</a:t>
            </a:r>
          </a:p>
          <a:p>
            <a:pPr marL="609600" indent="-609600">
              <a:spcBef>
                <a:spcPct val="20000"/>
              </a:spcBef>
              <a:buClr>
                <a:schemeClr val="hlink"/>
              </a:buClr>
              <a:buSzPct val="70000"/>
              <a:buFont typeface="Wingdings" pitchFamily="2" charset="2"/>
              <a:buChar char="n"/>
              <a:defRPr/>
            </a:pPr>
            <a:r>
              <a:rPr lang="en-GB" sz="3200">
                <a:effectLst>
                  <a:outerShdw blurRad="38100" dist="38100" dir="2700000" algn="tl">
                    <a:srgbClr val="000000"/>
                  </a:outerShdw>
                </a:effectLst>
                <a:cs typeface="Arial" charset="0"/>
              </a:rPr>
              <a:t>The hairs trap a layer of air next to the skin which is then warmed by the body heat</a:t>
            </a:r>
          </a:p>
          <a:p>
            <a:pPr marL="609600" indent="-609600">
              <a:spcBef>
                <a:spcPct val="20000"/>
              </a:spcBef>
              <a:buClr>
                <a:schemeClr val="hlink"/>
              </a:buClr>
              <a:buSzPct val="70000"/>
              <a:buFont typeface="Wingdings" pitchFamily="2" charset="2"/>
              <a:buChar char="n"/>
              <a:defRPr/>
            </a:pPr>
            <a:r>
              <a:rPr lang="en-GB" sz="3200">
                <a:effectLst>
                  <a:outerShdw blurRad="38100" dist="38100" dir="2700000" algn="tl">
                    <a:srgbClr val="000000"/>
                  </a:outerShdw>
                </a:effectLst>
                <a:cs typeface="Arial" charset="0"/>
              </a:rPr>
              <a:t>The air becomes an insulating layer.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 calcmode="lin" valueType="num">
                                      <p:cBhvr>
                                        <p:cTn id="7" dur="500" fill="hold"/>
                                        <p:tgtEl>
                                          <p:spTgt spid="39939">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9939">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9939">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9939">
                                            <p:txEl>
                                              <p:pRg st="1" end="1"/>
                                            </p:txEl>
                                          </p:spTgt>
                                        </p:tgtEl>
                                        <p:attrNameLst>
                                          <p:attrName>style.visibility</p:attrName>
                                        </p:attrNameLst>
                                      </p:cBhvr>
                                      <p:to>
                                        <p:strVal val="visible"/>
                                      </p:to>
                                    </p:set>
                                    <p:anim calcmode="lin" valueType="num">
                                      <p:cBhvr>
                                        <p:cTn id="14" dur="500" fill="hold"/>
                                        <p:tgtEl>
                                          <p:spTgt spid="39939">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9939">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9939">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39939">
                                            <p:txEl>
                                              <p:pRg st="2" end="2"/>
                                            </p:txEl>
                                          </p:spTgt>
                                        </p:tgtEl>
                                        <p:attrNameLst>
                                          <p:attrName>style.visibility</p:attrName>
                                        </p:attrNameLst>
                                      </p:cBhvr>
                                      <p:to>
                                        <p:strVal val="visible"/>
                                      </p:to>
                                    </p:set>
                                    <p:anim calcmode="lin" valueType="num">
                                      <p:cBhvr>
                                        <p:cTn id="21" dur="500" fill="hold"/>
                                        <p:tgtEl>
                                          <p:spTgt spid="39939">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9939">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9939">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39939">
                                            <p:txEl>
                                              <p:pRg st="3" end="3"/>
                                            </p:txEl>
                                          </p:spTgt>
                                        </p:tgtEl>
                                        <p:attrNameLst>
                                          <p:attrName>style.visibility</p:attrName>
                                        </p:attrNameLst>
                                      </p:cBhvr>
                                      <p:to>
                                        <p:strVal val="visible"/>
                                      </p:to>
                                    </p:set>
                                    <p:anim calcmode="lin" valueType="num">
                                      <p:cBhvr>
                                        <p:cTn id="28" dur="500" fill="hold"/>
                                        <p:tgtEl>
                                          <p:spTgt spid="39939">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9939">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9939">
                                            <p:txEl>
                                              <p:pRg st="3" end="3"/>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39939">
                                            <p:txEl>
                                              <p:pRg st="4" end="4"/>
                                            </p:txEl>
                                          </p:spTgt>
                                        </p:tgtEl>
                                        <p:attrNameLst>
                                          <p:attrName>style.visibility</p:attrName>
                                        </p:attrNameLst>
                                      </p:cBhvr>
                                      <p:to>
                                        <p:strVal val="visible"/>
                                      </p:to>
                                    </p:set>
                                    <p:anim calcmode="lin" valueType="num">
                                      <p:cBhvr>
                                        <p:cTn id="35" dur="500" fill="hold"/>
                                        <p:tgtEl>
                                          <p:spTgt spid="39939">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9939">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993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Line 3"/>
          <p:cNvSpPr>
            <a:spLocks noChangeShapeType="1"/>
          </p:cNvSpPr>
          <p:nvPr/>
        </p:nvSpPr>
        <p:spPr bwMode="auto">
          <a:xfrm>
            <a:off x="1295400" y="4343400"/>
            <a:ext cx="7467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31" name="AutoShape 4"/>
          <p:cNvSpPr>
            <a:spLocks noChangeArrowheads="1"/>
          </p:cNvSpPr>
          <p:nvPr/>
        </p:nvSpPr>
        <p:spPr bwMode="auto">
          <a:xfrm>
            <a:off x="228600" y="0"/>
            <a:ext cx="152400" cy="31242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2532" name="Line 5"/>
          <p:cNvSpPr>
            <a:spLocks noChangeShapeType="1"/>
          </p:cNvSpPr>
          <p:nvPr/>
        </p:nvSpPr>
        <p:spPr bwMode="auto">
          <a:xfrm>
            <a:off x="304800" y="2362200"/>
            <a:ext cx="0" cy="762000"/>
          </a:xfrm>
          <a:prstGeom prst="line">
            <a:avLst/>
          </a:prstGeom>
          <a:noFill/>
          <a:ln w="57150">
            <a:solidFill>
              <a:srgbClr val="FF33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0966" name="Line 6"/>
          <p:cNvSpPr>
            <a:spLocks noChangeShapeType="1"/>
          </p:cNvSpPr>
          <p:nvPr/>
        </p:nvSpPr>
        <p:spPr bwMode="auto">
          <a:xfrm flipH="1">
            <a:off x="304800" y="1524000"/>
            <a:ext cx="0" cy="857250"/>
          </a:xfrm>
          <a:prstGeom prst="line">
            <a:avLst/>
          </a:prstGeom>
          <a:noFill/>
          <a:ln w="57150">
            <a:solidFill>
              <a:srgbClr val="FF33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0977" name="Freeform 17"/>
          <p:cNvSpPr>
            <a:spLocks/>
          </p:cNvSpPr>
          <p:nvPr/>
        </p:nvSpPr>
        <p:spPr bwMode="auto">
          <a:xfrm>
            <a:off x="1549400" y="3937000"/>
            <a:ext cx="2082800" cy="406400"/>
          </a:xfrm>
          <a:custGeom>
            <a:avLst/>
            <a:gdLst>
              <a:gd name="T0" fmla="*/ 80 w 1312"/>
              <a:gd name="T1" fmla="*/ 256 h 256"/>
              <a:gd name="T2" fmla="*/ 176 w 1312"/>
              <a:gd name="T3" fmla="*/ 112 h 256"/>
              <a:gd name="T4" fmla="*/ 1136 w 1312"/>
              <a:gd name="T5" fmla="*/ 16 h 256"/>
              <a:gd name="T6" fmla="*/ 1232 w 1312"/>
              <a:gd name="T7" fmla="*/ 16 h 256"/>
              <a:gd name="T8" fmla="*/ 0 60000 65536"/>
              <a:gd name="T9" fmla="*/ 0 60000 65536"/>
              <a:gd name="T10" fmla="*/ 0 60000 65536"/>
              <a:gd name="T11" fmla="*/ 0 60000 65536"/>
              <a:gd name="T12" fmla="*/ 0 w 1312"/>
              <a:gd name="T13" fmla="*/ 0 h 256"/>
              <a:gd name="T14" fmla="*/ 1312 w 1312"/>
              <a:gd name="T15" fmla="*/ 256 h 256"/>
            </a:gdLst>
            <a:ahLst/>
            <a:cxnLst>
              <a:cxn ang="T8">
                <a:pos x="T0" y="T1"/>
              </a:cxn>
              <a:cxn ang="T9">
                <a:pos x="T2" y="T3"/>
              </a:cxn>
              <a:cxn ang="T10">
                <a:pos x="T4" y="T5"/>
              </a:cxn>
              <a:cxn ang="T11">
                <a:pos x="T6" y="T7"/>
              </a:cxn>
            </a:cxnLst>
            <a:rect l="T12" t="T13" r="T14" b="T15"/>
            <a:pathLst>
              <a:path w="1312" h="256">
                <a:moveTo>
                  <a:pt x="80" y="256"/>
                </a:moveTo>
                <a:cubicBezTo>
                  <a:pt x="40" y="204"/>
                  <a:pt x="0" y="152"/>
                  <a:pt x="176" y="112"/>
                </a:cubicBezTo>
                <a:cubicBezTo>
                  <a:pt x="352" y="72"/>
                  <a:pt x="960" y="32"/>
                  <a:pt x="1136" y="16"/>
                </a:cubicBezTo>
                <a:cubicBezTo>
                  <a:pt x="1312" y="0"/>
                  <a:pt x="1272" y="8"/>
                  <a:pt x="1232" y="16"/>
                </a:cubicBezTo>
              </a:path>
            </a:pathLst>
          </a:custGeom>
          <a:noFill/>
          <a:ln w="38100" cmpd="sng">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0978" name="Freeform 18"/>
          <p:cNvSpPr>
            <a:spLocks/>
          </p:cNvSpPr>
          <p:nvPr/>
        </p:nvSpPr>
        <p:spPr bwMode="auto">
          <a:xfrm>
            <a:off x="3043238" y="3911600"/>
            <a:ext cx="2082800" cy="406400"/>
          </a:xfrm>
          <a:custGeom>
            <a:avLst/>
            <a:gdLst>
              <a:gd name="T0" fmla="*/ 80 w 1312"/>
              <a:gd name="T1" fmla="*/ 256 h 256"/>
              <a:gd name="T2" fmla="*/ 176 w 1312"/>
              <a:gd name="T3" fmla="*/ 112 h 256"/>
              <a:gd name="T4" fmla="*/ 1136 w 1312"/>
              <a:gd name="T5" fmla="*/ 16 h 256"/>
              <a:gd name="T6" fmla="*/ 1232 w 1312"/>
              <a:gd name="T7" fmla="*/ 16 h 256"/>
              <a:gd name="T8" fmla="*/ 0 60000 65536"/>
              <a:gd name="T9" fmla="*/ 0 60000 65536"/>
              <a:gd name="T10" fmla="*/ 0 60000 65536"/>
              <a:gd name="T11" fmla="*/ 0 60000 65536"/>
              <a:gd name="T12" fmla="*/ 0 w 1312"/>
              <a:gd name="T13" fmla="*/ 0 h 256"/>
              <a:gd name="T14" fmla="*/ 1312 w 1312"/>
              <a:gd name="T15" fmla="*/ 256 h 256"/>
            </a:gdLst>
            <a:ahLst/>
            <a:cxnLst>
              <a:cxn ang="T8">
                <a:pos x="T0" y="T1"/>
              </a:cxn>
              <a:cxn ang="T9">
                <a:pos x="T2" y="T3"/>
              </a:cxn>
              <a:cxn ang="T10">
                <a:pos x="T4" y="T5"/>
              </a:cxn>
              <a:cxn ang="T11">
                <a:pos x="T6" y="T7"/>
              </a:cxn>
            </a:cxnLst>
            <a:rect l="T12" t="T13" r="T14" b="T15"/>
            <a:pathLst>
              <a:path w="1312" h="256">
                <a:moveTo>
                  <a:pt x="80" y="256"/>
                </a:moveTo>
                <a:cubicBezTo>
                  <a:pt x="40" y="204"/>
                  <a:pt x="0" y="152"/>
                  <a:pt x="176" y="112"/>
                </a:cubicBezTo>
                <a:cubicBezTo>
                  <a:pt x="352" y="72"/>
                  <a:pt x="960" y="32"/>
                  <a:pt x="1136" y="16"/>
                </a:cubicBezTo>
                <a:cubicBezTo>
                  <a:pt x="1312" y="0"/>
                  <a:pt x="1272" y="8"/>
                  <a:pt x="1232" y="16"/>
                </a:cubicBezTo>
              </a:path>
            </a:pathLst>
          </a:custGeom>
          <a:noFill/>
          <a:ln w="38100" cmpd="sng">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0979" name="Freeform 19"/>
          <p:cNvSpPr>
            <a:spLocks/>
          </p:cNvSpPr>
          <p:nvPr/>
        </p:nvSpPr>
        <p:spPr bwMode="auto">
          <a:xfrm>
            <a:off x="4457700" y="3937000"/>
            <a:ext cx="2082800" cy="406400"/>
          </a:xfrm>
          <a:custGeom>
            <a:avLst/>
            <a:gdLst>
              <a:gd name="T0" fmla="*/ 80 w 1312"/>
              <a:gd name="T1" fmla="*/ 256 h 256"/>
              <a:gd name="T2" fmla="*/ 176 w 1312"/>
              <a:gd name="T3" fmla="*/ 112 h 256"/>
              <a:gd name="T4" fmla="*/ 1136 w 1312"/>
              <a:gd name="T5" fmla="*/ 16 h 256"/>
              <a:gd name="T6" fmla="*/ 1232 w 1312"/>
              <a:gd name="T7" fmla="*/ 16 h 256"/>
              <a:gd name="T8" fmla="*/ 0 60000 65536"/>
              <a:gd name="T9" fmla="*/ 0 60000 65536"/>
              <a:gd name="T10" fmla="*/ 0 60000 65536"/>
              <a:gd name="T11" fmla="*/ 0 60000 65536"/>
              <a:gd name="T12" fmla="*/ 0 w 1312"/>
              <a:gd name="T13" fmla="*/ 0 h 256"/>
              <a:gd name="T14" fmla="*/ 1312 w 1312"/>
              <a:gd name="T15" fmla="*/ 256 h 256"/>
            </a:gdLst>
            <a:ahLst/>
            <a:cxnLst>
              <a:cxn ang="T8">
                <a:pos x="T0" y="T1"/>
              </a:cxn>
              <a:cxn ang="T9">
                <a:pos x="T2" y="T3"/>
              </a:cxn>
              <a:cxn ang="T10">
                <a:pos x="T4" y="T5"/>
              </a:cxn>
              <a:cxn ang="T11">
                <a:pos x="T6" y="T7"/>
              </a:cxn>
            </a:cxnLst>
            <a:rect l="T12" t="T13" r="T14" b="T15"/>
            <a:pathLst>
              <a:path w="1312" h="256">
                <a:moveTo>
                  <a:pt x="80" y="256"/>
                </a:moveTo>
                <a:cubicBezTo>
                  <a:pt x="40" y="204"/>
                  <a:pt x="0" y="152"/>
                  <a:pt x="176" y="112"/>
                </a:cubicBezTo>
                <a:cubicBezTo>
                  <a:pt x="352" y="72"/>
                  <a:pt x="960" y="32"/>
                  <a:pt x="1136" y="16"/>
                </a:cubicBezTo>
                <a:cubicBezTo>
                  <a:pt x="1312" y="0"/>
                  <a:pt x="1272" y="8"/>
                  <a:pt x="1232" y="16"/>
                </a:cubicBezTo>
              </a:path>
            </a:pathLst>
          </a:custGeom>
          <a:noFill/>
          <a:ln w="38100" cmpd="sng">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0980" name="Freeform 20"/>
          <p:cNvSpPr>
            <a:spLocks/>
          </p:cNvSpPr>
          <p:nvPr/>
        </p:nvSpPr>
        <p:spPr bwMode="auto">
          <a:xfrm>
            <a:off x="5967413" y="3930650"/>
            <a:ext cx="2082800" cy="406400"/>
          </a:xfrm>
          <a:custGeom>
            <a:avLst/>
            <a:gdLst>
              <a:gd name="T0" fmla="*/ 80 w 1312"/>
              <a:gd name="T1" fmla="*/ 256 h 256"/>
              <a:gd name="T2" fmla="*/ 176 w 1312"/>
              <a:gd name="T3" fmla="*/ 112 h 256"/>
              <a:gd name="T4" fmla="*/ 1136 w 1312"/>
              <a:gd name="T5" fmla="*/ 16 h 256"/>
              <a:gd name="T6" fmla="*/ 1232 w 1312"/>
              <a:gd name="T7" fmla="*/ 16 h 256"/>
              <a:gd name="T8" fmla="*/ 0 60000 65536"/>
              <a:gd name="T9" fmla="*/ 0 60000 65536"/>
              <a:gd name="T10" fmla="*/ 0 60000 65536"/>
              <a:gd name="T11" fmla="*/ 0 60000 65536"/>
              <a:gd name="T12" fmla="*/ 0 w 1312"/>
              <a:gd name="T13" fmla="*/ 0 h 256"/>
              <a:gd name="T14" fmla="*/ 1312 w 1312"/>
              <a:gd name="T15" fmla="*/ 256 h 256"/>
            </a:gdLst>
            <a:ahLst/>
            <a:cxnLst>
              <a:cxn ang="T8">
                <a:pos x="T0" y="T1"/>
              </a:cxn>
              <a:cxn ang="T9">
                <a:pos x="T2" y="T3"/>
              </a:cxn>
              <a:cxn ang="T10">
                <a:pos x="T4" y="T5"/>
              </a:cxn>
              <a:cxn ang="T11">
                <a:pos x="T6" y="T7"/>
              </a:cxn>
            </a:cxnLst>
            <a:rect l="T12" t="T13" r="T14" b="T15"/>
            <a:pathLst>
              <a:path w="1312" h="256">
                <a:moveTo>
                  <a:pt x="80" y="256"/>
                </a:moveTo>
                <a:cubicBezTo>
                  <a:pt x="40" y="204"/>
                  <a:pt x="0" y="152"/>
                  <a:pt x="176" y="112"/>
                </a:cubicBezTo>
                <a:cubicBezTo>
                  <a:pt x="352" y="72"/>
                  <a:pt x="960" y="32"/>
                  <a:pt x="1136" y="16"/>
                </a:cubicBezTo>
                <a:cubicBezTo>
                  <a:pt x="1312" y="0"/>
                  <a:pt x="1272" y="8"/>
                  <a:pt x="1232" y="16"/>
                </a:cubicBezTo>
              </a:path>
            </a:pathLst>
          </a:custGeom>
          <a:noFill/>
          <a:ln w="38100" cmpd="sng">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0983" name="Freeform 23"/>
          <p:cNvSpPr>
            <a:spLocks/>
          </p:cNvSpPr>
          <p:nvPr/>
        </p:nvSpPr>
        <p:spPr bwMode="auto">
          <a:xfrm rot="-1831783">
            <a:off x="1317625" y="3489325"/>
            <a:ext cx="2082800" cy="406400"/>
          </a:xfrm>
          <a:custGeom>
            <a:avLst/>
            <a:gdLst>
              <a:gd name="T0" fmla="*/ 80 w 1312"/>
              <a:gd name="T1" fmla="*/ 256 h 256"/>
              <a:gd name="T2" fmla="*/ 176 w 1312"/>
              <a:gd name="T3" fmla="*/ 112 h 256"/>
              <a:gd name="T4" fmla="*/ 1136 w 1312"/>
              <a:gd name="T5" fmla="*/ 16 h 256"/>
              <a:gd name="T6" fmla="*/ 1232 w 1312"/>
              <a:gd name="T7" fmla="*/ 16 h 256"/>
              <a:gd name="T8" fmla="*/ 0 60000 65536"/>
              <a:gd name="T9" fmla="*/ 0 60000 65536"/>
              <a:gd name="T10" fmla="*/ 0 60000 65536"/>
              <a:gd name="T11" fmla="*/ 0 60000 65536"/>
              <a:gd name="T12" fmla="*/ 0 w 1312"/>
              <a:gd name="T13" fmla="*/ 0 h 256"/>
              <a:gd name="T14" fmla="*/ 1312 w 1312"/>
              <a:gd name="T15" fmla="*/ 256 h 256"/>
            </a:gdLst>
            <a:ahLst/>
            <a:cxnLst>
              <a:cxn ang="T8">
                <a:pos x="T0" y="T1"/>
              </a:cxn>
              <a:cxn ang="T9">
                <a:pos x="T2" y="T3"/>
              </a:cxn>
              <a:cxn ang="T10">
                <a:pos x="T4" y="T5"/>
              </a:cxn>
              <a:cxn ang="T11">
                <a:pos x="T6" y="T7"/>
              </a:cxn>
            </a:cxnLst>
            <a:rect l="T12" t="T13" r="T14" b="T15"/>
            <a:pathLst>
              <a:path w="1312" h="256">
                <a:moveTo>
                  <a:pt x="80" y="256"/>
                </a:moveTo>
                <a:cubicBezTo>
                  <a:pt x="40" y="204"/>
                  <a:pt x="0" y="152"/>
                  <a:pt x="176" y="112"/>
                </a:cubicBezTo>
                <a:cubicBezTo>
                  <a:pt x="352" y="72"/>
                  <a:pt x="960" y="32"/>
                  <a:pt x="1136" y="16"/>
                </a:cubicBezTo>
                <a:cubicBezTo>
                  <a:pt x="1312" y="0"/>
                  <a:pt x="1272" y="8"/>
                  <a:pt x="1232" y="16"/>
                </a:cubicBezTo>
              </a:path>
            </a:pathLst>
          </a:custGeom>
          <a:noFill/>
          <a:ln w="38100" cmpd="sng">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0984" name="Freeform 24"/>
          <p:cNvSpPr>
            <a:spLocks/>
          </p:cNvSpPr>
          <p:nvPr/>
        </p:nvSpPr>
        <p:spPr bwMode="auto">
          <a:xfrm rot="-1831783">
            <a:off x="2811463" y="3463925"/>
            <a:ext cx="2082800" cy="406400"/>
          </a:xfrm>
          <a:custGeom>
            <a:avLst/>
            <a:gdLst>
              <a:gd name="T0" fmla="*/ 80 w 1312"/>
              <a:gd name="T1" fmla="*/ 256 h 256"/>
              <a:gd name="T2" fmla="*/ 176 w 1312"/>
              <a:gd name="T3" fmla="*/ 112 h 256"/>
              <a:gd name="T4" fmla="*/ 1136 w 1312"/>
              <a:gd name="T5" fmla="*/ 16 h 256"/>
              <a:gd name="T6" fmla="*/ 1232 w 1312"/>
              <a:gd name="T7" fmla="*/ 16 h 256"/>
              <a:gd name="T8" fmla="*/ 0 60000 65536"/>
              <a:gd name="T9" fmla="*/ 0 60000 65536"/>
              <a:gd name="T10" fmla="*/ 0 60000 65536"/>
              <a:gd name="T11" fmla="*/ 0 60000 65536"/>
              <a:gd name="T12" fmla="*/ 0 w 1312"/>
              <a:gd name="T13" fmla="*/ 0 h 256"/>
              <a:gd name="T14" fmla="*/ 1312 w 1312"/>
              <a:gd name="T15" fmla="*/ 256 h 256"/>
            </a:gdLst>
            <a:ahLst/>
            <a:cxnLst>
              <a:cxn ang="T8">
                <a:pos x="T0" y="T1"/>
              </a:cxn>
              <a:cxn ang="T9">
                <a:pos x="T2" y="T3"/>
              </a:cxn>
              <a:cxn ang="T10">
                <a:pos x="T4" y="T5"/>
              </a:cxn>
              <a:cxn ang="T11">
                <a:pos x="T6" y="T7"/>
              </a:cxn>
            </a:cxnLst>
            <a:rect l="T12" t="T13" r="T14" b="T15"/>
            <a:pathLst>
              <a:path w="1312" h="256">
                <a:moveTo>
                  <a:pt x="80" y="256"/>
                </a:moveTo>
                <a:cubicBezTo>
                  <a:pt x="40" y="204"/>
                  <a:pt x="0" y="152"/>
                  <a:pt x="176" y="112"/>
                </a:cubicBezTo>
                <a:cubicBezTo>
                  <a:pt x="352" y="72"/>
                  <a:pt x="960" y="32"/>
                  <a:pt x="1136" y="16"/>
                </a:cubicBezTo>
                <a:cubicBezTo>
                  <a:pt x="1312" y="0"/>
                  <a:pt x="1272" y="8"/>
                  <a:pt x="1232" y="16"/>
                </a:cubicBezTo>
              </a:path>
            </a:pathLst>
          </a:custGeom>
          <a:noFill/>
          <a:ln w="38100" cmpd="sng">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0985" name="Freeform 25"/>
          <p:cNvSpPr>
            <a:spLocks/>
          </p:cNvSpPr>
          <p:nvPr/>
        </p:nvSpPr>
        <p:spPr bwMode="auto">
          <a:xfrm rot="-1831783">
            <a:off x="4225925" y="3489325"/>
            <a:ext cx="2082800" cy="406400"/>
          </a:xfrm>
          <a:custGeom>
            <a:avLst/>
            <a:gdLst>
              <a:gd name="T0" fmla="*/ 80 w 1312"/>
              <a:gd name="T1" fmla="*/ 256 h 256"/>
              <a:gd name="T2" fmla="*/ 176 w 1312"/>
              <a:gd name="T3" fmla="*/ 112 h 256"/>
              <a:gd name="T4" fmla="*/ 1136 w 1312"/>
              <a:gd name="T5" fmla="*/ 16 h 256"/>
              <a:gd name="T6" fmla="*/ 1232 w 1312"/>
              <a:gd name="T7" fmla="*/ 16 h 256"/>
              <a:gd name="T8" fmla="*/ 0 60000 65536"/>
              <a:gd name="T9" fmla="*/ 0 60000 65536"/>
              <a:gd name="T10" fmla="*/ 0 60000 65536"/>
              <a:gd name="T11" fmla="*/ 0 60000 65536"/>
              <a:gd name="T12" fmla="*/ 0 w 1312"/>
              <a:gd name="T13" fmla="*/ 0 h 256"/>
              <a:gd name="T14" fmla="*/ 1312 w 1312"/>
              <a:gd name="T15" fmla="*/ 256 h 256"/>
            </a:gdLst>
            <a:ahLst/>
            <a:cxnLst>
              <a:cxn ang="T8">
                <a:pos x="T0" y="T1"/>
              </a:cxn>
              <a:cxn ang="T9">
                <a:pos x="T2" y="T3"/>
              </a:cxn>
              <a:cxn ang="T10">
                <a:pos x="T4" y="T5"/>
              </a:cxn>
              <a:cxn ang="T11">
                <a:pos x="T6" y="T7"/>
              </a:cxn>
            </a:cxnLst>
            <a:rect l="T12" t="T13" r="T14" b="T15"/>
            <a:pathLst>
              <a:path w="1312" h="256">
                <a:moveTo>
                  <a:pt x="80" y="256"/>
                </a:moveTo>
                <a:cubicBezTo>
                  <a:pt x="40" y="204"/>
                  <a:pt x="0" y="152"/>
                  <a:pt x="176" y="112"/>
                </a:cubicBezTo>
                <a:cubicBezTo>
                  <a:pt x="352" y="72"/>
                  <a:pt x="960" y="32"/>
                  <a:pt x="1136" y="16"/>
                </a:cubicBezTo>
                <a:cubicBezTo>
                  <a:pt x="1312" y="0"/>
                  <a:pt x="1272" y="8"/>
                  <a:pt x="1232" y="16"/>
                </a:cubicBezTo>
              </a:path>
            </a:pathLst>
          </a:custGeom>
          <a:noFill/>
          <a:ln w="38100" cmpd="sng">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0986" name="Freeform 26"/>
          <p:cNvSpPr>
            <a:spLocks/>
          </p:cNvSpPr>
          <p:nvPr/>
        </p:nvSpPr>
        <p:spPr bwMode="auto">
          <a:xfrm rot="-1831783">
            <a:off x="5735638" y="3482975"/>
            <a:ext cx="2082800" cy="406400"/>
          </a:xfrm>
          <a:custGeom>
            <a:avLst/>
            <a:gdLst>
              <a:gd name="T0" fmla="*/ 80 w 1312"/>
              <a:gd name="T1" fmla="*/ 256 h 256"/>
              <a:gd name="T2" fmla="*/ 176 w 1312"/>
              <a:gd name="T3" fmla="*/ 112 h 256"/>
              <a:gd name="T4" fmla="*/ 1136 w 1312"/>
              <a:gd name="T5" fmla="*/ 16 h 256"/>
              <a:gd name="T6" fmla="*/ 1232 w 1312"/>
              <a:gd name="T7" fmla="*/ 16 h 256"/>
              <a:gd name="T8" fmla="*/ 0 60000 65536"/>
              <a:gd name="T9" fmla="*/ 0 60000 65536"/>
              <a:gd name="T10" fmla="*/ 0 60000 65536"/>
              <a:gd name="T11" fmla="*/ 0 60000 65536"/>
              <a:gd name="T12" fmla="*/ 0 w 1312"/>
              <a:gd name="T13" fmla="*/ 0 h 256"/>
              <a:gd name="T14" fmla="*/ 1312 w 1312"/>
              <a:gd name="T15" fmla="*/ 256 h 256"/>
            </a:gdLst>
            <a:ahLst/>
            <a:cxnLst>
              <a:cxn ang="T8">
                <a:pos x="T0" y="T1"/>
              </a:cxn>
              <a:cxn ang="T9">
                <a:pos x="T2" y="T3"/>
              </a:cxn>
              <a:cxn ang="T10">
                <a:pos x="T4" y="T5"/>
              </a:cxn>
              <a:cxn ang="T11">
                <a:pos x="T6" y="T7"/>
              </a:cxn>
            </a:cxnLst>
            <a:rect l="T12" t="T13" r="T14" b="T15"/>
            <a:pathLst>
              <a:path w="1312" h="256">
                <a:moveTo>
                  <a:pt x="80" y="256"/>
                </a:moveTo>
                <a:cubicBezTo>
                  <a:pt x="40" y="204"/>
                  <a:pt x="0" y="152"/>
                  <a:pt x="176" y="112"/>
                </a:cubicBezTo>
                <a:cubicBezTo>
                  <a:pt x="352" y="72"/>
                  <a:pt x="960" y="32"/>
                  <a:pt x="1136" y="16"/>
                </a:cubicBezTo>
                <a:cubicBezTo>
                  <a:pt x="1312" y="0"/>
                  <a:pt x="1272" y="8"/>
                  <a:pt x="1232" y="16"/>
                </a:cubicBezTo>
              </a:path>
            </a:pathLst>
          </a:custGeom>
          <a:noFill/>
          <a:ln w="38100" cmpd="sng">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0988" name="AutoShape 28"/>
          <p:cNvSpPr>
            <a:spLocks noChangeArrowheads="1"/>
          </p:cNvSpPr>
          <p:nvPr/>
        </p:nvSpPr>
        <p:spPr bwMode="auto">
          <a:xfrm>
            <a:off x="1676400" y="3429000"/>
            <a:ext cx="5867400" cy="914400"/>
          </a:xfrm>
          <a:prstGeom prst="roundRect">
            <a:avLst>
              <a:gd name="adj" fmla="val 16667"/>
            </a:avLst>
          </a:prstGeom>
          <a:gradFill rotWithShape="1">
            <a:gsLst>
              <a:gs pos="0">
                <a:schemeClr val="tx2">
                  <a:alpha val="17000"/>
                </a:schemeClr>
              </a:gs>
              <a:gs pos="100000">
                <a:schemeClr val="tx2">
                  <a:gamma/>
                  <a:shade val="46275"/>
                  <a:invGamma/>
                </a:schemeClr>
              </a:gs>
            </a:gsLst>
            <a:lin ang="5400000" scaled="1"/>
          </a:gradFill>
          <a:ln w="9525">
            <a:noFill/>
            <a:round/>
            <a:headEnd/>
            <a:tailEnd/>
          </a:ln>
          <a:effectLst/>
        </p:spPr>
        <p:txBody>
          <a:bodyPr wrap="none" anchor="ctr"/>
          <a:lstStyle/>
          <a:p>
            <a:pPr>
              <a:defRPr/>
            </a:pPr>
            <a:endParaRPr lang="en-US">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xit" presetSubtype="1" fill="hold" grpId="0" nodeType="clickEffect">
                                  <p:stCondLst>
                                    <p:cond delay="0"/>
                                  </p:stCondLst>
                                  <p:childTnLst>
                                    <p:animEffect transition="out" filter="wipe(up)">
                                      <p:cBhvr>
                                        <p:cTn id="6" dur="500"/>
                                        <p:tgtEl>
                                          <p:spTgt spid="40966"/>
                                        </p:tgtEl>
                                      </p:cBhvr>
                                    </p:animEffect>
                                    <p:set>
                                      <p:cBhvr>
                                        <p:cTn id="7" dur="1" fill="hold">
                                          <p:stCondLst>
                                            <p:cond delay="499"/>
                                          </p:stCondLst>
                                        </p:cTn>
                                        <p:tgtEl>
                                          <p:spTgt spid="40966"/>
                                        </p:tgtEl>
                                        <p:attrNameLst>
                                          <p:attrName>style.visibility</p:attrName>
                                        </p:attrNameLst>
                                      </p:cBhvr>
                                      <p:to>
                                        <p:strVal val="hidden"/>
                                      </p:to>
                                    </p:se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xit" presetSubtype="1" fill="hold" grpId="0" nodeType="clickEffect">
                                  <p:stCondLst>
                                    <p:cond delay="0"/>
                                  </p:stCondLst>
                                  <p:childTnLst>
                                    <p:animEffect transition="out" filter="wipe(up)">
                                      <p:cBhvr>
                                        <p:cTn id="11" dur="500"/>
                                        <p:tgtEl>
                                          <p:spTgt spid="40980"/>
                                        </p:tgtEl>
                                      </p:cBhvr>
                                    </p:animEffect>
                                    <p:set>
                                      <p:cBhvr>
                                        <p:cTn id="12" dur="1" fill="hold">
                                          <p:stCondLst>
                                            <p:cond delay="499"/>
                                          </p:stCondLst>
                                        </p:cTn>
                                        <p:tgtEl>
                                          <p:spTgt spid="40980"/>
                                        </p:tgtEl>
                                        <p:attrNameLst>
                                          <p:attrName>style.visibility</p:attrName>
                                        </p:attrNameLst>
                                      </p:cBhvr>
                                      <p:to>
                                        <p:strVal val="hidden"/>
                                      </p:to>
                                    </p:set>
                                  </p:childTnLst>
                                </p:cTn>
                              </p:par>
                              <p:par>
                                <p:cTn id="13" presetID="22" presetClass="exit" presetSubtype="1" fill="hold" grpId="0" nodeType="withEffect">
                                  <p:stCondLst>
                                    <p:cond delay="0"/>
                                  </p:stCondLst>
                                  <p:childTnLst>
                                    <p:animEffect transition="out" filter="wipe(up)">
                                      <p:cBhvr>
                                        <p:cTn id="14" dur="500"/>
                                        <p:tgtEl>
                                          <p:spTgt spid="40979"/>
                                        </p:tgtEl>
                                      </p:cBhvr>
                                    </p:animEffect>
                                    <p:set>
                                      <p:cBhvr>
                                        <p:cTn id="15" dur="1" fill="hold">
                                          <p:stCondLst>
                                            <p:cond delay="499"/>
                                          </p:stCondLst>
                                        </p:cTn>
                                        <p:tgtEl>
                                          <p:spTgt spid="40979"/>
                                        </p:tgtEl>
                                        <p:attrNameLst>
                                          <p:attrName>style.visibility</p:attrName>
                                        </p:attrNameLst>
                                      </p:cBhvr>
                                      <p:to>
                                        <p:strVal val="hidden"/>
                                      </p:to>
                                    </p:set>
                                  </p:childTnLst>
                                </p:cTn>
                              </p:par>
                              <p:par>
                                <p:cTn id="16" presetID="22" presetClass="exit" presetSubtype="1" fill="hold" grpId="0" nodeType="withEffect">
                                  <p:stCondLst>
                                    <p:cond delay="0"/>
                                  </p:stCondLst>
                                  <p:childTnLst>
                                    <p:animEffect transition="out" filter="wipe(up)">
                                      <p:cBhvr>
                                        <p:cTn id="17" dur="500"/>
                                        <p:tgtEl>
                                          <p:spTgt spid="40978"/>
                                        </p:tgtEl>
                                      </p:cBhvr>
                                    </p:animEffect>
                                    <p:set>
                                      <p:cBhvr>
                                        <p:cTn id="18" dur="1" fill="hold">
                                          <p:stCondLst>
                                            <p:cond delay="499"/>
                                          </p:stCondLst>
                                        </p:cTn>
                                        <p:tgtEl>
                                          <p:spTgt spid="40978"/>
                                        </p:tgtEl>
                                        <p:attrNameLst>
                                          <p:attrName>style.visibility</p:attrName>
                                        </p:attrNameLst>
                                      </p:cBhvr>
                                      <p:to>
                                        <p:strVal val="hidden"/>
                                      </p:to>
                                    </p:set>
                                  </p:childTnLst>
                                </p:cTn>
                              </p:par>
                              <p:par>
                                <p:cTn id="19" presetID="22" presetClass="exit" presetSubtype="1" fill="hold" grpId="0" nodeType="withEffect">
                                  <p:stCondLst>
                                    <p:cond delay="0"/>
                                  </p:stCondLst>
                                  <p:childTnLst>
                                    <p:animEffect transition="out" filter="wipe(up)">
                                      <p:cBhvr>
                                        <p:cTn id="20" dur="500"/>
                                        <p:tgtEl>
                                          <p:spTgt spid="40977"/>
                                        </p:tgtEl>
                                      </p:cBhvr>
                                    </p:animEffect>
                                    <p:set>
                                      <p:cBhvr>
                                        <p:cTn id="21" dur="1" fill="hold">
                                          <p:stCondLst>
                                            <p:cond delay="499"/>
                                          </p:stCondLst>
                                        </p:cTn>
                                        <p:tgtEl>
                                          <p:spTgt spid="40977"/>
                                        </p:tgtEl>
                                        <p:attrNameLst>
                                          <p:attrName>style.visibility</p:attrName>
                                        </p:attrNameLst>
                                      </p:cBhvr>
                                      <p:to>
                                        <p:strVal val="hidden"/>
                                      </p:to>
                                    </p:set>
                                  </p:childTnLst>
                                </p:cTn>
                              </p:par>
                              <p:par>
                                <p:cTn id="22" presetID="22" presetClass="entr" presetSubtype="4" fill="hold" grpId="0" nodeType="withEffect">
                                  <p:stCondLst>
                                    <p:cond delay="0"/>
                                  </p:stCondLst>
                                  <p:childTnLst>
                                    <p:set>
                                      <p:cBhvr>
                                        <p:cTn id="23" dur="1" fill="hold">
                                          <p:stCondLst>
                                            <p:cond delay="0"/>
                                          </p:stCondLst>
                                        </p:cTn>
                                        <p:tgtEl>
                                          <p:spTgt spid="40986"/>
                                        </p:tgtEl>
                                        <p:attrNameLst>
                                          <p:attrName>style.visibility</p:attrName>
                                        </p:attrNameLst>
                                      </p:cBhvr>
                                      <p:to>
                                        <p:strVal val="visible"/>
                                      </p:to>
                                    </p:set>
                                    <p:animEffect transition="in" filter="wipe(down)">
                                      <p:cBhvr>
                                        <p:cTn id="24" dur="500"/>
                                        <p:tgtEl>
                                          <p:spTgt spid="40986"/>
                                        </p:tgtEl>
                                      </p:cBhvr>
                                    </p:animEffect>
                                  </p:childTnLst>
                                </p:cTn>
                              </p:par>
                              <p:par>
                                <p:cTn id="25" presetID="22" presetClass="entr" presetSubtype="4" fill="hold" grpId="0" nodeType="withEffect">
                                  <p:stCondLst>
                                    <p:cond delay="0"/>
                                  </p:stCondLst>
                                  <p:childTnLst>
                                    <p:set>
                                      <p:cBhvr>
                                        <p:cTn id="26" dur="1" fill="hold">
                                          <p:stCondLst>
                                            <p:cond delay="0"/>
                                          </p:stCondLst>
                                        </p:cTn>
                                        <p:tgtEl>
                                          <p:spTgt spid="40985"/>
                                        </p:tgtEl>
                                        <p:attrNameLst>
                                          <p:attrName>style.visibility</p:attrName>
                                        </p:attrNameLst>
                                      </p:cBhvr>
                                      <p:to>
                                        <p:strVal val="visible"/>
                                      </p:to>
                                    </p:set>
                                    <p:animEffect transition="in" filter="wipe(down)">
                                      <p:cBhvr>
                                        <p:cTn id="27" dur="500"/>
                                        <p:tgtEl>
                                          <p:spTgt spid="40985"/>
                                        </p:tgtEl>
                                      </p:cBhvr>
                                    </p:animEffect>
                                  </p:childTnLst>
                                </p:cTn>
                              </p:par>
                              <p:par>
                                <p:cTn id="28" presetID="22" presetClass="entr" presetSubtype="4" fill="hold" grpId="0" nodeType="withEffect">
                                  <p:stCondLst>
                                    <p:cond delay="0"/>
                                  </p:stCondLst>
                                  <p:childTnLst>
                                    <p:set>
                                      <p:cBhvr>
                                        <p:cTn id="29" dur="1" fill="hold">
                                          <p:stCondLst>
                                            <p:cond delay="0"/>
                                          </p:stCondLst>
                                        </p:cTn>
                                        <p:tgtEl>
                                          <p:spTgt spid="40984"/>
                                        </p:tgtEl>
                                        <p:attrNameLst>
                                          <p:attrName>style.visibility</p:attrName>
                                        </p:attrNameLst>
                                      </p:cBhvr>
                                      <p:to>
                                        <p:strVal val="visible"/>
                                      </p:to>
                                    </p:set>
                                    <p:animEffect transition="in" filter="wipe(down)">
                                      <p:cBhvr>
                                        <p:cTn id="30" dur="500"/>
                                        <p:tgtEl>
                                          <p:spTgt spid="40984"/>
                                        </p:tgtEl>
                                      </p:cBhvr>
                                    </p:animEffect>
                                  </p:childTnLst>
                                </p:cTn>
                              </p:par>
                              <p:par>
                                <p:cTn id="31" presetID="22" presetClass="entr" presetSubtype="4" fill="hold" grpId="0" nodeType="withEffect">
                                  <p:stCondLst>
                                    <p:cond delay="0"/>
                                  </p:stCondLst>
                                  <p:childTnLst>
                                    <p:set>
                                      <p:cBhvr>
                                        <p:cTn id="32" dur="1" fill="hold">
                                          <p:stCondLst>
                                            <p:cond delay="0"/>
                                          </p:stCondLst>
                                        </p:cTn>
                                        <p:tgtEl>
                                          <p:spTgt spid="40983"/>
                                        </p:tgtEl>
                                        <p:attrNameLst>
                                          <p:attrName>style.visibility</p:attrName>
                                        </p:attrNameLst>
                                      </p:cBhvr>
                                      <p:to>
                                        <p:strVal val="visible"/>
                                      </p:to>
                                    </p:set>
                                    <p:animEffect transition="in" filter="wipe(down)">
                                      <p:cBhvr>
                                        <p:cTn id="33" dur="500"/>
                                        <p:tgtEl>
                                          <p:spTgt spid="40983"/>
                                        </p:tgtEl>
                                      </p:cBhvr>
                                    </p:animEffect>
                                  </p:childTnLst>
                                </p:cTn>
                              </p:par>
                            </p:childTnLst>
                          </p:cTn>
                        </p:par>
                        <p:par>
                          <p:cTn id="34" fill="hold" nodeType="afterGroup">
                            <p:stCondLst>
                              <p:cond delay="500"/>
                            </p:stCondLst>
                            <p:childTnLst>
                              <p:par>
                                <p:cTn id="35" presetID="12" presetClass="entr" presetSubtype="4" fill="hold" grpId="0" nodeType="afterEffect">
                                  <p:stCondLst>
                                    <p:cond delay="0"/>
                                  </p:stCondLst>
                                  <p:childTnLst>
                                    <p:set>
                                      <p:cBhvr>
                                        <p:cTn id="36" dur="1" fill="hold">
                                          <p:stCondLst>
                                            <p:cond delay="0"/>
                                          </p:stCondLst>
                                        </p:cTn>
                                        <p:tgtEl>
                                          <p:spTgt spid="40988"/>
                                        </p:tgtEl>
                                        <p:attrNameLst>
                                          <p:attrName>style.visibility</p:attrName>
                                        </p:attrNameLst>
                                      </p:cBhvr>
                                      <p:to>
                                        <p:strVal val="visible"/>
                                      </p:to>
                                    </p:set>
                                    <p:animEffect transition="in" filter="slide(fromBottom)">
                                      <p:cBhvr>
                                        <p:cTn id="37" dur="500"/>
                                        <p:tgtEl>
                                          <p:spTgt spid="409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6" grpId="0" animBg="1"/>
      <p:bldP spid="40977" grpId="0" animBg="1"/>
      <p:bldP spid="40978" grpId="0" animBg="1"/>
      <p:bldP spid="40979" grpId="0" animBg="1"/>
      <p:bldP spid="40980" grpId="0" animBg="1"/>
      <p:bldP spid="40983" grpId="0" animBg="1"/>
      <p:bldP spid="40984" grpId="0" animBg="1"/>
      <p:bldP spid="40985" grpId="0" animBg="1"/>
      <p:bldP spid="40986" grpId="0" animBg="1"/>
      <p:bldP spid="4098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rrowheads="1"/>
          </p:cNvSpPr>
          <p:nvPr>
            <p:ph type="title"/>
          </p:nvPr>
        </p:nvSpPr>
        <p:spPr/>
        <p:txBody>
          <a:bodyPr/>
          <a:lstStyle/>
          <a:p>
            <a:pPr eaLnBrk="1" hangingPunct="1">
              <a:defRPr/>
            </a:pPr>
            <a:r>
              <a:rPr lang="en-GB" smtClean="0"/>
              <a:t>Controlling Glucose levels</a:t>
            </a:r>
            <a:endParaRPr lang="en-US" smtClean="0"/>
          </a:p>
        </p:txBody>
      </p:sp>
      <p:sp>
        <p:nvSpPr>
          <p:cNvPr id="38915" name="Rectangle 3"/>
          <p:cNvSpPr>
            <a:spLocks noGrp="1" noChangeArrowheads="1"/>
          </p:cNvSpPr>
          <p:nvPr>
            <p:ph type="body" idx="1"/>
          </p:nvPr>
        </p:nvSpPr>
        <p:spPr/>
        <p:txBody>
          <a:bodyPr/>
          <a:lstStyle/>
          <a:p>
            <a:pPr eaLnBrk="1" hangingPunct="1">
              <a:lnSpc>
                <a:spcPct val="90000"/>
              </a:lnSpc>
              <a:defRPr/>
            </a:pPr>
            <a:r>
              <a:rPr lang="en-GB" smtClean="0"/>
              <a:t>Your cells also need an exact level of glucose in the blood.  </a:t>
            </a:r>
          </a:p>
          <a:p>
            <a:pPr eaLnBrk="1" hangingPunct="1">
              <a:lnSpc>
                <a:spcPct val="90000"/>
              </a:lnSpc>
              <a:defRPr/>
            </a:pPr>
            <a:r>
              <a:rPr lang="en-GB" smtClean="0"/>
              <a:t>Excess glucose gets turned into glycogen in the liver</a:t>
            </a:r>
          </a:p>
          <a:p>
            <a:pPr eaLnBrk="1" hangingPunct="1">
              <a:lnSpc>
                <a:spcPct val="90000"/>
              </a:lnSpc>
              <a:defRPr/>
            </a:pPr>
            <a:r>
              <a:rPr lang="en-GB" smtClean="0"/>
              <a:t>This is regulated by 2 hormones (chemicals) from the </a:t>
            </a:r>
            <a:r>
              <a:rPr lang="en-GB" b="1" u="sng" smtClean="0"/>
              <a:t>pancreas</a:t>
            </a:r>
            <a:r>
              <a:rPr lang="en-GB" smtClean="0"/>
              <a:t> called:</a:t>
            </a:r>
          </a:p>
          <a:p>
            <a:pPr algn="ctr" eaLnBrk="1" hangingPunct="1">
              <a:lnSpc>
                <a:spcPct val="90000"/>
              </a:lnSpc>
              <a:buFont typeface="Wingdings" pitchFamily="2" charset="2"/>
              <a:buNone/>
              <a:defRPr/>
            </a:pPr>
            <a:r>
              <a:rPr lang="en-GB" sz="4800" b="1" smtClean="0">
                <a:solidFill>
                  <a:schemeClr val="hlink"/>
                </a:solidFill>
              </a:rPr>
              <a:t>Insulin</a:t>
            </a:r>
          </a:p>
          <a:p>
            <a:pPr algn="ctr" eaLnBrk="1" hangingPunct="1">
              <a:lnSpc>
                <a:spcPct val="90000"/>
              </a:lnSpc>
              <a:buFont typeface="Wingdings" pitchFamily="2" charset="2"/>
              <a:buNone/>
              <a:defRPr/>
            </a:pPr>
            <a:r>
              <a:rPr lang="en-GB" sz="4800" b="1" smtClean="0">
                <a:solidFill>
                  <a:schemeClr val="hlink"/>
                </a:solidFill>
              </a:rPr>
              <a:t>Glucagon</a:t>
            </a:r>
            <a:endParaRPr lang="en-US" sz="4800" b="1" smtClean="0">
              <a:solidFill>
                <a:schemeClr val="hlink"/>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 calcmode="lin" valueType="num">
                                      <p:cBhvr>
                                        <p:cTn id="7" dur="500" fill="hold"/>
                                        <p:tgtEl>
                                          <p:spTgt spid="3891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891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8915">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8915">
                                            <p:txEl>
                                              <p:pRg st="0" end="0"/>
                                            </p:txEl>
                                          </p:spTgt>
                                        </p:tgtEl>
                                        <p:attrNameLst>
                                          <p:attrName>style.visibility</p:attrName>
                                        </p:attrNameLst>
                                      </p:cBhvr>
                                      <p:to>
                                        <p:strVal val="visible"/>
                                      </p:to>
                                    </p:set>
                                    <p:anim calcmode="lin" valueType="num">
                                      <p:cBhvr>
                                        <p:cTn id="14" dur="500" fill="hold"/>
                                        <p:tgtEl>
                                          <p:spTgt spid="38915">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8915">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38915">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38915">
                                            <p:txEl>
                                              <p:pRg st="1" end="1"/>
                                            </p:txEl>
                                          </p:spTgt>
                                        </p:tgtEl>
                                        <p:attrNameLst>
                                          <p:attrName>style.visibility</p:attrName>
                                        </p:attrNameLst>
                                      </p:cBhvr>
                                      <p:to>
                                        <p:strVal val="visible"/>
                                      </p:to>
                                    </p:set>
                                    <p:anim calcmode="lin" valueType="num">
                                      <p:cBhvr>
                                        <p:cTn id="21" dur="500" fill="hold"/>
                                        <p:tgtEl>
                                          <p:spTgt spid="38915">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38915">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38915">
                                            <p:txEl>
                                              <p:pRg st="1" end="1"/>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38915">
                                            <p:txEl>
                                              <p:pRg st="2" end="2"/>
                                            </p:txEl>
                                          </p:spTgt>
                                        </p:tgtEl>
                                        <p:attrNameLst>
                                          <p:attrName>style.visibility</p:attrName>
                                        </p:attrNameLst>
                                      </p:cBhvr>
                                      <p:to>
                                        <p:strVal val="visible"/>
                                      </p:to>
                                    </p:set>
                                    <p:anim calcmode="lin" valueType="num">
                                      <p:cBhvr>
                                        <p:cTn id="28" dur="500" fill="hold"/>
                                        <p:tgtEl>
                                          <p:spTgt spid="38915">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38915">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38915">
                                            <p:txEl>
                                              <p:pRg st="2" end="2"/>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38915">
                                            <p:txEl>
                                              <p:pRg st="3" end="3"/>
                                            </p:txEl>
                                          </p:spTgt>
                                        </p:tgtEl>
                                        <p:attrNameLst>
                                          <p:attrName>style.visibility</p:attrName>
                                        </p:attrNameLst>
                                      </p:cBhvr>
                                      <p:to>
                                        <p:strVal val="visible"/>
                                      </p:to>
                                    </p:set>
                                    <p:anim calcmode="lin" valueType="num">
                                      <p:cBhvr>
                                        <p:cTn id="35" dur="500" fill="hold"/>
                                        <p:tgtEl>
                                          <p:spTgt spid="38915">
                                            <p:txEl>
                                              <p:pRg st="3" end="3"/>
                                            </p:txEl>
                                          </p:spTgt>
                                        </p:tgtEl>
                                        <p:attrNameLst>
                                          <p:attrName>ppt_w</p:attrName>
                                        </p:attrNameLst>
                                      </p:cBhvr>
                                      <p:tavLst>
                                        <p:tav tm="0">
                                          <p:val>
                                            <p:fltVal val="0"/>
                                          </p:val>
                                        </p:tav>
                                        <p:tav tm="100000">
                                          <p:val>
                                            <p:strVal val="#ppt_w"/>
                                          </p:val>
                                        </p:tav>
                                      </p:tavLst>
                                    </p:anim>
                                    <p:anim calcmode="lin" valueType="num">
                                      <p:cBhvr>
                                        <p:cTn id="36" dur="500" fill="hold"/>
                                        <p:tgtEl>
                                          <p:spTgt spid="38915">
                                            <p:txEl>
                                              <p:pRg st="3" end="3"/>
                                            </p:txEl>
                                          </p:spTgt>
                                        </p:tgtEl>
                                        <p:attrNameLst>
                                          <p:attrName>ppt_h</p:attrName>
                                        </p:attrNameLst>
                                      </p:cBhvr>
                                      <p:tavLst>
                                        <p:tav tm="0">
                                          <p:val>
                                            <p:fltVal val="0"/>
                                          </p:val>
                                        </p:tav>
                                        <p:tav tm="100000">
                                          <p:val>
                                            <p:strVal val="#ppt_h"/>
                                          </p:val>
                                        </p:tav>
                                      </p:tavLst>
                                    </p:anim>
                                    <p:animEffect transition="in" filter="fade">
                                      <p:cBhvr>
                                        <p:cTn id="37" dur="500"/>
                                        <p:tgtEl>
                                          <p:spTgt spid="38915">
                                            <p:txEl>
                                              <p:pRg st="3" end="3"/>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3" presetClass="entr" presetSubtype="0" fill="hold" grpId="0" nodeType="clickEffect">
                                  <p:stCondLst>
                                    <p:cond delay="0"/>
                                  </p:stCondLst>
                                  <p:childTnLst>
                                    <p:set>
                                      <p:cBhvr>
                                        <p:cTn id="41" dur="1" fill="hold">
                                          <p:stCondLst>
                                            <p:cond delay="0"/>
                                          </p:stCondLst>
                                        </p:cTn>
                                        <p:tgtEl>
                                          <p:spTgt spid="38915">
                                            <p:txEl>
                                              <p:pRg st="4" end="4"/>
                                            </p:txEl>
                                          </p:spTgt>
                                        </p:tgtEl>
                                        <p:attrNameLst>
                                          <p:attrName>style.visibility</p:attrName>
                                        </p:attrNameLst>
                                      </p:cBhvr>
                                      <p:to>
                                        <p:strVal val="visible"/>
                                      </p:to>
                                    </p:set>
                                    <p:anim calcmode="lin" valueType="num">
                                      <p:cBhvr>
                                        <p:cTn id="42" dur="500" fill="hold"/>
                                        <p:tgtEl>
                                          <p:spTgt spid="38915">
                                            <p:txEl>
                                              <p:pRg st="4" end="4"/>
                                            </p:txEl>
                                          </p:spTgt>
                                        </p:tgtEl>
                                        <p:attrNameLst>
                                          <p:attrName>ppt_w</p:attrName>
                                        </p:attrNameLst>
                                      </p:cBhvr>
                                      <p:tavLst>
                                        <p:tav tm="0">
                                          <p:val>
                                            <p:fltVal val="0"/>
                                          </p:val>
                                        </p:tav>
                                        <p:tav tm="100000">
                                          <p:val>
                                            <p:strVal val="#ppt_w"/>
                                          </p:val>
                                        </p:tav>
                                      </p:tavLst>
                                    </p:anim>
                                    <p:anim calcmode="lin" valueType="num">
                                      <p:cBhvr>
                                        <p:cTn id="43" dur="500" fill="hold"/>
                                        <p:tgtEl>
                                          <p:spTgt spid="38915">
                                            <p:txEl>
                                              <p:pRg st="4" end="4"/>
                                            </p:txEl>
                                          </p:spTgt>
                                        </p:tgtEl>
                                        <p:attrNameLst>
                                          <p:attrName>ppt_h</p:attrName>
                                        </p:attrNameLst>
                                      </p:cBhvr>
                                      <p:tavLst>
                                        <p:tav tm="0">
                                          <p:val>
                                            <p:fltVal val="0"/>
                                          </p:val>
                                        </p:tav>
                                        <p:tav tm="100000">
                                          <p:val>
                                            <p:strVal val="#ppt_h"/>
                                          </p:val>
                                        </p:tav>
                                      </p:tavLst>
                                    </p:anim>
                                    <p:animEffect transition="in" filter="fade">
                                      <p:cBhvr>
                                        <p:cTn id="44" dur="500"/>
                                        <p:tgtEl>
                                          <p:spTgt spid="3891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Freeform 5"/>
          <p:cNvSpPr>
            <a:spLocks/>
          </p:cNvSpPr>
          <p:nvPr/>
        </p:nvSpPr>
        <p:spPr bwMode="auto">
          <a:xfrm>
            <a:off x="571500" y="736600"/>
            <a:ext cx="6261100" cy="2717800"/>
          </a:xfrm>
          <a:custGeom>
            <a:avLst/>
            <a:gdLst>
              <a:gd name="T0" fmla="*/ 72 w 3944"/>
              <a:gd name="T1" fmla="*/ 784 h 1712"/>
              <a:gd name="T2" fmla="*/ 120 w 3944"/>
              <a:gd name="T3" fmla="*/ 256 h 1712"/>
              <a:gd name="T4" fmla="*/ 504 w 3944"/>
              <a:gd name="T5" fmla="*/ 64 h 1712"/>
              <a:gd name="T6" fmla="*/ 1368 w 3944"/>
              <a:gd name="T7" fmla="*/ 16 h 1712"/>
              <a:gd name="T8" fmla="*/ 2712 w 3944"/>
              <a:gd name="T9" fmla="*/ 64 h 1712"/>
              <a:gd name="T10" fmla="*/ 3720 w 3944"/>
              <a:gd name="T11" fmla="*/ 400 h 1712"/>
              <a:gd name="T12" fmla="*/ 3816 w 3944"/>
              <a:gd name="T13" fmla="*/ 1168 h 1712"/>
              <a:gd name="T14" fmla="*/ 2952 w 3944"/>
              <a:gd name="T15" fmla="*/ 1264 h 1712"/>
              <a:gd name="T16" fmla="*/ 1752 w 3944"/>
              <a:gd name="T17" fmla="*/ 1024 h 1712"/>
              <a:gd name="T18" fmla="*/ 792 w 3944"/>
              <a:gd name="T19" fmla="*/ 1456 h 1712"/>
              <a:gd name="T20" fmla="*/ 120 w 3944"/>
              <a:gd name="T21" fmla="*/ 1600 h 1712"/>
              <a:gd name="T22" fmla="*/ 72 w 3944"/>
              <a:gd name="T23" fmla="*/ 784 h 171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944"/>
              <a:gd name="T37" fmla="*/ 0 h 1712"/>
              <a:gd name="T38" fmla="*/ 3944 w 3944"/>
              <a:gd name="T39" fmla="*/ 1712 h 171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944" h="1712">
                <a:moveTo>
                  <a:pt x="72" y="784"/>
                </a:moveTo>
                <a:cubicBezTo>
                  <a:pt x="72" y="560"/>
                  <a:pt x="48" y="376"/>
                  <a:pt x="120" y="256"/>
                </a:cubicBezTo>
                <a:cubicBezTo>
                  <a:pt x="192" y="136"/>
                  <a:pt x="296" y="104"/>
                  <a:pt x="504" y="64"/>
                </a:cubicBezTo>
                <a:cubicBezTo>
                  <a:pt x="712" y="24"/>
                  <a:pt x="1000" y="16"/>
                  <a:pt x="1368" y="16"/>
                </a:cubicBezTo>
                <a:cubicBezTo>
                  <a:pt x="1736" y="16"/>
                  <a:pt x="2320" y="0"/>
                  <a:pt x="2712" y="64"/>
                </a:cubicBezTo>
                <a:cubicBezTo>
                  <a:pt x="3104" y="128"/>
                  <a:pt x="3536" y="216"/>
                  <a:pt x="3720" y="400"/>
                </a:cubicBezTo>
                <a:cubicBezTo>
                  <a:pt x="3904" y="584"/>
                  <a:pt x="3944" y="1024"/>
                  <a:pt x="3816" y="1168"/>
                </a:cubicBezTo>
                <a:cubicBezTo>
                  <a:pt x="3688" y="1312"/>
                  <a:pt x="3296" y="1288"/>
                  <a:pt x="2952" y="1264"/>
                </a:cubicBezTo>
                <a:cubicBezTo>
                  <a:pt x="2608" y="1240"/>
                  <a:pt x="2112" y="992"/>
                  <a:pt x="1752" y="1024"/>
                </a:cubicBezTo>
                <a:cubicBezTo>
                  <a:pt x="1392" y="1056"/>
                  <a:pt x="1064" y="1360"/>
                  <a:pt x="792" y="1456"/>
                </a:cubicBezTo>
                <a:cubicBezTo>
                  <a:pt x="520" y="1552"/>
                  <a:pt x="240" y="1712"/>
                  <a:pt x="120" y="1600"/>
                </a:cubicBezTo>
                <a:cubicBezTo>
                  <a:pt x="0" y="1488"/>
                  <a:pt x="72" y="1008"/>
                  <a:pt x="72" y="784"/>
                </a:cubicBezTo>
                <a:close/>
              </a:path>
            </a:pathLst>
          </a:custGeom>
          <a:solidFill>
            <a:srgbClr val="800000"/>
          </a:solidFill>
          <a:ln w="9525">
            <a:solidFill>
              <a:srgbClr val="800000"/>
            </a:solidFill>
            <a:round/>
            <a:headEnd/>
            <a:tailEnd/>
          </a:ln>
        </p:spPr>
        <p:txBody>
          <a:bodyPr/>
          <a:lstStyle/>
          <a:p>
            <a:endParaRPr lang="en-US"/>
          </a:p>
        </p:txBody>
      </p:sp>
      <p:sp>
        <p:nvSpPr>
          <p:cNvPr id="24579" name="Line 13"/>
          <p:cNvSpPr>
            <a:spLocks noChangeShapeType="1"/>
          </p:cNvSpPr>
          <p:nvPr/>
        </p:nvSpPr>
        <p:spPr bwMode="auto">
          <a:xfrm>
            <a:off x="1828800" y="1524000"/>
            <a:ext cx="914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80" name="Oval 6"/>
          <p:cNvSpPr>
            <a:spLocks noChangeArrowheads="1"/>
          </p:cNvSpPr>
          <p:nvPr/>
        </p:nvSpPr>
        <p:spPr bwMode="auto">
          <a:xfrm>
            <a:off x="1600200" y="1371600"/>
            <a:ext cx="2286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24581" name="Oval 7"/>
          <p:cNvSpPr>
            <a:spLocks noChangeArrowheads="1"/>
          </p:cNvSpPr>
          <p:nvPr/>
        </p:nvSpPr>
        <p:spPr bwMode="auto">
          <a:xfrm>
            <a:off x="1981200" y="1371600"/>
            <a:ext cx="2286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24582" name="Oval 8"/>
          <p:cNvSpPr>
            <a:spLocks noChangeArrowheads="1"/>
          </p:cNvSpPr>
          <p:nvPr/>
        </p:nvSpPr>
        <p:spPr bwMode="auto">
          <a:xfrm>
            <a:off x="2362200" y="1371600"/>
            <a:ext cx="2286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24583" name="Oval 9"/>
          <p:cNvSpPr>
            <a:spLocks noChangeArrowheads="1"/>
          </p:cNvSpPr>
          <p:nvPr/>
        </p:nvSpPr>
        <p:spPr bwMode="auto">
          <a:xfrm>
            <a:off x="2743200" y="1371600"/>
            <a:ext cx="2286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24584" name="AutoShape 14"/>
          <p:cNvSpPr>
            <a:spLocks noChangeArrowheads="1"/>
          </p:cNvSpPr>
          <p:nvPr/>
        </p:nvSpPr>
        <p:spPr bwMode="auto">
          <a:xfrm rot="5400000">
            <a:off x="4229100" y="1866900"/>
            <a:ext cx="685800" cy="6858000"/>
          </a:xfrm>
          <a:prstGeom prst="can">
            <a:avLst>
              <a:gd name="adj" fmla="val 70833"/>
            </a:avLst>
          </a:prstGeom>
          <a:solidFill>
            <a:srgbClr val="FF0000"/>
          </a:solidFill>
          <a:ln w="9525">
            <a:solidFill>
              <a:schemeClr val="tx1"/>
            </a:solidFill>
            <a:round/>
            <a:headEnd/>
            <a:tailEnd/>
          </a:ln>
        </p:spPr>
        <p:txBody>
          <a:bodyPr wrap="none" anchor="ctr"/>
          <a:lstStyle/>
          <a:p>
            <a:endParaRPr lang="en-US"/>
          </a:p>
        </p:txBody>
      </p:sp>
      <p:sp>
        <p:nvSpPr>
          <p:cNvPr id="24585" name="Oval 15"/>
          <p:cNvSpPr>
            <a:spLocks noChangeArrowheads="1"/>
          </p:cNvSpPr>
          <p:nvPr/>
        </p:nvSpPr>
        <p:spPr bwMode="auto">
          <a:xfrm>
            <a:off x="5181600" y="5181600"/>
            <a:ext cx="2286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24586" name="Oval 16"/>
          <p:cNvSpPr>
            <a:spLocks noChangeArrowheads="1"/>
          </p:cNvSpPr>
          <p:nvPr/>
        </p:nvSpPr>
        <p:spPr bwMode="auto">
          <a:xfrm>
            <a:off x="3810000" y="5029200"/>
            <a:ext cx="2286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24587" name="Oval 17"/>
          <p:cNvSpPr>
            <a:spLocks noChangeArrowheads="1"/>
          </p:cNvSpPr>
          <p:nvPr/>
        </p:nvSpPr>
        <p:spPr bwMode="auto">
          <a:xfrm>
            <a:off x="2743200" y="5257800"/>
            <a:ext cx="2286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24588" name="Oval 20"/>
          <p:cNvSpPr>
            <a:spLocks noChangeArrowheads="1"/>
          </p:cNvSpPr>
          <p:nvPr/>
        </p:nvSpPr>
        <p:spPr bwMode="auto">
          <a:xfrm>
            <a:off x="6324600" y="5029200"/>
            <a:ext cx="2286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24589" name="Text Box 21"/>
          <p:cNvSpPr txBox="1">
            <a:spLocks noChangeArrowheads="1"/>
          </p:cNvSpPr>
          <p:nvPr/>
        </p:nvSpPr>
        <p:spPr bwMode="auto">
          <a:xfrm>
            <a:off x="6400800" y="1295400"/>
            <a:ext cx="2590800" cy="265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spcBef>
                <a:spcPct val="50000"/>
              </a:spcBef>
            </a:pPr>
            <a:r>
              <a:rPr lang="en-GB" sz="2800"/>
              <a:t>If there is too much glucose in the blood, Insulin converts some of it to glycogen</a:t>
            </a:r>
            <a:endParaRPr lang="en-US" sz="2800"/>
          </a:p>
        </p:txBody>
      </p:sp>
      <p:grpSp>
        <p:nvGrpSpPr>
          <p:cNvPr id="2" name="Group 36"/>
          <p:cNvGrpSpPr>
            <a:grpSpLocks/>
          </p:cNvGrpSpPr>
          <p:nvPr/>
        </p:nvGrpSpPr>
        <p:grpSpPr bwMode="auto">
          <a:xfrm>
            <a:off x="1905000" y="5029200"/>
            <a:ext cx="4038600" cy="533400"/>
            <a:chOff x="1200" y="3168"/>
            <a:chExt cx="2544" cy="336"/>
          </a:xfrm>
        </p:grpSpPr>
        <p:sp>
          <p:nvSpPr>
            <p:cNvPr id="24600" name="Oval 18"/>
            <p:cNvSpPr>
              <a:spLocks noChangeArrowheads="1"/>
            </p:cNvSpPr>
            <p:nvPr/>
          </p:nvSpPr>
          <p:spPr bwMode="auto">
            <a:xfrm>
              <a:off x="1200" y="3168"/>
              <a:ext cx="144" cy="192"/>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24601" name="Oval 19"/>
            <p:cNvSpPr>
              <a:spLocks noChangeArrowheads="1"/>
            </p:cNvSpPr>
            <p:nvPr/>
          </p:nvSpPr>
          <p:spPr bwMode="auto">
            <a:xfrm>
              <a:off x="3600" y="3264"/>
              <a:ext cx="144" cy="192"/>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24602" name="Oval 22"/>
            <p:cNvSpPr>
              <a:spLocks noChangeArrowheads="1"/>
            </p:cNvSpPr>
            <p:nvPr/>
          </p:nvSpPr>
          <p:spPr bwMode="auto">
            <a:xfrm>
              <a:off x="2736" y="3264"/>
              <a:ext cx="144" cy="192"/>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24603" name="Oval 23"/>
            <p:cNvSpPr>
              <a:spLocks noChangeArrowheads="1"/>
            </p:cNvSpPr>
            <p:nvPr/>
          </p:nvSpPr>
          <p:spPr bwMode="auto">
            <a:xfrm>
              <a:off x="2064" y="3312"/>
              <a:ext cx="144" cy="192"/>
            </a:xfrm>
            <a:prstGeom prst="ellipse">
              <a:avLst/>
            </a:prstGeom>
            <a:solidFill>
              <a:schemeClr val="accent1"/>
            </a:solidFill>
            <a:ln w="9525">
              <a:solidFill>
                <a:schemeClr val="tx1"/>
              </a:solidFill>
              <a:round/>
              <a:headEnd/>
              <a:tailEnd/>
            </a:ln>
          </p:spPr>
          <p:txBody>
            <a:bodyPr wrap="none" anchor="ctr"/>
            <a:lstStyle/>
            <a:p>
              <a:endParaRPr lang="en-US"/>
            </a:p>
          </p:txBody>
        </p:sp>
      </p:grpSp>
      <p:sp>
        <p:nvSpPr>
          <p:cNvPr id="24591" name="Text Box 24"/>
          <p:cNvSpPr txBox="1">
            <a:spLocks noChangeArrowheads="1"/>
          </p:cNvSpPr>
          <p:nvPr/>
        </p:nvSpPr>
        <p:spPr bwMode="auto">
          <a:xfrm>
            <a:off x="1524000" y="838200"/>
            <a:ext cx="1981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spcBef>
                <a:spcPct val="50000"/>
              </a:spcBef>
            </a:pPr>
            <a:r>
              <a:rPr lang="en-GB" sz="2400" b="1">
                <a:solidFill>
                  <a:schemeClr val="folHlink"/>
                </a:solidFill>
              </a:rPr>
              <a:t>Glycogen</a:t>
            </a:r>
            <a:endParaRPr lang="en-US" sz="2400" b="1">
              <a:solidFill>
                <a:schemeClr val="folHlink"/>
              </a:solidFill>
            </a:endParaRPr>
          </a:p>
        </p:txBody>
      </p:sp>
      <p:sp>
        <p:nvSpPr>
          <p:cNvPr id="42009" name="AutoShape 25"/>
          <p:cNvSpPr>
            <a:spLocks noChangeArrowheads="1"/>
          </p:cNvSpPr>
          <p:nvPr/>
        </p:nvSpPr>
        <p:spPr bwMode="auto">
          <a:xfrm rot="-5976834">
            <a:off x="2497931" y="2653507"/>
            <a:ext cx="3179763" cy="1219200"/>
          </a:xfrm>
          <a:prstGeom prst="curvedUpArrow">
            <a:avLst>
              <a:gd name="adj1" fmla="val 52161"/>
              <a:gd name="adj2" fmla="val 104323"/>
              <a:gd name="adj3" fmla="val 33333"/>
            </a:avLst>
          </a:prstGeom>
          <a:solidFill>
            <a:schemeClr val="hlink"/>
          </a:solidFill>
          <a:ln w="9525">
            <a:solidFill>
              <a:schemeClr val="tx1"/>
            </a:solidFill>
            <a:miter lim="800000"/>
            <a:headEnd/>
            <a:tailEnd/>
          </a:ln>
        </p:spPr>
        <p:txBody>
          <a:bodyPr vert="eaVert" wrap="none" anchor="ctr"/>
          <a:lstStyle/>
          <a:p>
            <a:pPr algn="ctr"/>
            <a:r>
              <a:rPr lang="en-GB" sz="3200">
                <a:solidFill>
                  <a:schemeClr val="hlink"/>
                </a:solidFill>
              </a:rPr>
              <a:t>Insulin</a:t>
            </a:r>
            <a:endParaRPr lang="en-US" sz="3200">
              <a:solidFill>
                <a:schemeClr val="hlink"/>
              </a:solidFill>
            </a:endParaRPr>
          </a:p>
        </p:txBody>
      </p:sp>
      <p:grpSp>
        <p:nvGrpSpPr>
          <p:cNvPr id="3" name="Group 35"/>
          <p:cNvGrpSpPr>
            <a:grpSpLocks/>
          </p:cNvGrpSpPr>
          <p:nvPr/>
        </p:nvGrpSpPr>
        <p:grpSpPr bwMode="auto">
          <a:xfrm>
            <a:off x="2971800" y="1371600"/>
            <a:ext cx="1447800" cy="304800"/>
            <a:chOff x="1872" y="864"/>
            <a:chExt cx="912" cy="192"/>
          </a:xfrm>
        </p:grpSpPr>
        <p:sp>
          <p:nvSpPr>
            <p:cNvPr id="24595" name="Line 30"/>
            <p:cNvSpPr>
              <a:spLocks noChangeShapeType="1"/>
            </p:cNvSpPr>
            <p:nvPr/>
          </p:nvSpPr>
          <p:spPr bwMode="auto">
            <a:xfrm>
              <a:off x="1872" y="960"/>
              <a:ext cx="76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96" name="Oval 31"/>
            <p:cNvSpPr>
              <a:spLocks noChangeArrowheads="1"/>
            </p:cNvSpPr>
            <p:nvPr/>
          </p:nvSpPr>
          <p:spPr bwMode="auto">
            <a:xfrm>
              <a:off x="1920" y="864"/>
              <a:ext cx="144" cy="192"/>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24597" name="Oval 32"/>
            <p:cNvSpPr>
              <a:spLocks noChangeArrowheads="1"/>
            </p:cNvSpPr>
            <p:nvPr/>
          </p:nvSpPr>
          <p:spPr bwMode="auto">
            <a:xfrm>
              <a:off x="2160" y="864"/>
              <a:ext cx="144" cy="192"/>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24598" name="Oval 33"/>
            <p:cNvSpPr>
              <a:spLocks noChangeArrowheads="1"/>
            </p:cNvSpPr>
            <p:nvPr/>
          </p:nvSpPr>
          <p:spPr bwMode="auto">
            <a:xfrm>
              <a:off x="2400" y="864"/>
              <a:ext cx="144" cy="192"/>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24599" name="Oval 34"/>
            <p:cNvSpPr>
              <a:spLocks noChangeArrowheads="1"/>
            </p:cNvSpPr>
            <p:nvPr/>
          </p:nvSpPr>
          <p:spPr bwMode="auto">
            <a:xfrm>
              <a:off x="2640" y="864"/>
              <a:ext cx="144" cy="192"/>
            </a:xfrm>
            <a:prstGeom prst="ellipse">
              <a:avLst/>
            </a:prstGeom>
            <a:solidFill>
              <a:schemeClr val="accent1"/>
            </a:solidFill>
            <a:ln w="9525">
              <a:solidFill>
                <a:schemeClr val="tx1"/>
              </a:solidFill>
              <a:round/>
              <a:headEnd/>
              <a:tailEnd/>
            </a:ln>
          </p:spPr>
          <p:txBody>
            <a:bodyPr wrap="none" anchor="ctr"/>
            <a:lstStyle/>
            <a:p>
              <a:endParaRPr lang="en-US"/>
            </a:p>
          </p:txBody>
        </p:sp>
      </p:grpSp>
      <p:sp>
        <p:nvSpPr>
          <p:cNvPr id="24594" name="Text Box 37"/>
          <p:cNvSpPr txBox="1">
            <a:spLocks noChangeArrowheads="1"/>
          </p:cNvSpPr>
          <p:nvPr/>
        </p:nvSpPr>
        <p:spPr bwMode="auto">
          <a:xfrm>
            <a:off x="2895600" y="5867400"/>
            <a:ext cx="3657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spcBef>
                <a:spcPct val="50000"/>
              </a:spcBef>
            </a:pPr>
            <a:r>
              <a:rPr lang="en-GB" sz="2400" b="1">
                <a:solidFill>
                  <a:schemeClr val="folHlink"/>
                </a:solidFill>
              </a:rPr>
              <a:t>Glucose in the blood</a:t>
            </a:r>
            <a:endParaRPr lang="en-US" sz="2400" b="1">
              <a:solidFill>
                <a:schemeClr val="folHlink"/>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xit" presetSubtype="0" fill="hold" nodeType="clickEffect">
                                  <p:stCondLst>
                                    <p:cond delay="0"/>
                                  </p:stCondLst>
                                  <p:childTnLst>
                                    <p:animEffect transition="out" filter="dissolve">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2009"/>
                                        </p:tgtEl>
                                        <p:attrNameLst>
                                          <p:attrName>style.visibility</p:attrName>
                                        </p:attrNameLst>
                                      </p:cBhvr>
                                      <p:to>
                                        <p:strVal val="visible"/>
                                      </p:to>
                                    </p:set>
                                    <p:animEffect transition="in" filter="wipe(down)">
                                      <p:cBhvr>
                                        <p:cTn id="12" dur="500"/>
                                        <p:tgtEl>
                                          <p:spTgt spid="4200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left)">
                                      <p:cBhvr>
                                        <p:cTn id="17"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00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rrowheads="1"/>
          </p:cNvSpPr>
          <p:nvPr>
            <p:ph type="title"/>
          </p:nvPr>
        </p:nvSpPr>
        <p:spPr/>
        <p:txBody>
          <a:bodyPr/>
          <a:lstStyle/>
          <a:p>
            <a:pPr eaLnBrk="1" hangingPunct="1">
              <a:defRPr/>
            </a:pPr>
            <a:r>
              <a:rPr lang="en-GB" smtClean="0"/>
              <a:t>Glossary</a:t>
            </a:r>
            <a:endParaRPr lang="en-US" smtClean="0"/>
          </a:p>
        </p:txBody>
      </p:sp>
      <p:sp>
        <p:nvSpPr>
          <p:cNvPr id="10243" name="Rectangle 3"/>
          <p:cNvSpPr>
            <a:spLocks noGrp="1" noChangeArrowheads="1"/>
          </p:cNvSpPr>
          <p:nvPr>
            <p:ph type="body" idx="1"/>
          </p:nvPr>
        </p:nvSpPr>
        <p:spPr/>
        <p:txBody>
          <a:bodyPr/>
          <a:lstStyle/>
          <a:p>
            <a:pPr eaLnBrk="1" hangingPunct="1">
              <a:defRPr/>
            </a:pPr>
            <a:r>
              <a:rPr lang="en-GB" smtClean="0"/>
              <a:t>Maintain – keep up.</a:t>
            </a:r>
          </a:p>
          <a:p>
            <a:pPr eaLnBrk="1" hangingPunct="1">
              <a:defRPr/>
            </a:pPr>
            <a:r>
              <a:rPr lang="en-GB" smtClean="0"/>
              <a:t>Constant – the same.</a:t>
            </a:r>
          </a:p>
          <a:p>
            <a:pPr eaLnBrk="1" hangingPunct="1">
              <a:defRPr/>
            </a:pPr>
            <a:r>
              <a:rPr lang="en-GB" smtClean="0"/>
              <a:t>Internal – inside the body.</a:t>
            </a:r>
          </a:p>
          <a:p>
            <a:pPr eaLnBrk="1" hangingPunct="1">
              <a:defRPr/>
            </a:pPr>
            <a:r>
              <a:rPr lang="en-GB" smtClean="0"/>
              <a:t>Environment – surroundings of the body.</a:t>
            </a:r>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reeform 2"/>
          <p:cNvSpPr>
            <a:spLocks/>
          </p:cNvSpPr>
          <p:nvPr/>
        </p:nvSpPr>
        <p:spPr bwMode="auto">
          <a:xfrm>
            <a:off x="571500" y="736600"/>
            <a:ext cx="6261100" cy="2717800"/>
          </a:xfrm>
          <a:custGeom>
            <a:avLst/>
            <a:gdLst>
              <a:gd name="T0" fmla="*/ 72 w 3944"/>
              <a:gd name="T1" fmla="*/ 784 h 1712"/>
              <a:gd name="T2" fmla="*/ 120 w 3944"/>
              <a:gd name="T3" fmla="*/ 256 h 1712"/>
              <a:gd name="T4" fmla="*/ 504 w 3944"/>
              <a:gd name="T5" fmla="*/ 64 h 1712"/>
              <a:gd name="T6" fmla="*/ 1368 w 3944"/>
              <a:gd name="T7" fmla="*/ 16 h 1712"/>
              <a:gd name="T8" fmla="*/ 2712 w 3944"/>
              <a:gd name="T9" fmla="*/ 64 h 1712"/>
              <a:gd name="T10" fmla="*/ 3720 w 3944"/>
              <a:gd name="T11" fmla="*/ 400 h 1712"/>
              <a:gd name="T12" fmla="*/ 3816 w 3944"/>
              <a:gd name="T13" fmla="*/ 1168 h 1712"/>
              <a:gd name="T14" fmla="*/ 2952 w 3944"/>
              <a:gd name="T15" fmla="*/ 1264 h 1712"/>
              <a:gd name="T16" fmla="*/ 1752 w 3944"/>
              <a:gd name="T17" fmla="*/ 1024 h 1712"/>
              <a:gd name="T18" fmla="*/ 792 w 3944"/>
              <a:gd name="T19" fmla="*/ 1456 h 1712"/>
              <a:gd name="T20" fmla="*/ 120 w 3944"/>
              <a:gd name="T21" fmla="*/ 1600 h 1712"/>
              <a:gd name="T22" fmla="*/ 72 w 3944"/>
              <a:gd name="T23" fmla="*/ 784 h 171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944"/>
              <a:gd name="T37" fmla="*/ 0 h 1712"/>
              <a:gd name="T38" fmla="*/ 3944 w 3944"/>
              <a:gd name="T39" fmla="*/ 1712 h 171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944" h="1712">
                <a:moveTo>
                  <a:pt x="72" y="784"/>
                </a:moveTo>
                <a:cubicBezTo>
                  <a:pt x="72" y="560"/>
                  <a:pt x="48" y="376"/>
                  <a:pt x="120" y="256"/>
                </a:cubicBezTo>
                <a:cubicBezTo>
                  <a:pt x="192" y="136"/>
                  <a:pt x="296" y="104"/>
                  <a:pt x="504" y="64"/>
                </a:cubicBezTo>
                <a:cubicBezTo>
                  <a:pt x="712" y="24"/>
                  <a:pt x="1000" y="16"/>
                  <a:pt x="1368" y="16"/>
                </a:cubicBezTo>
                <a:cubicBezTo>
                  <a:pt x="1736" y="16"/>
                  <a:pt x="2320" y="0"/>
                  <a:pt x="2712" y="64"/>
                </a:cubicBezTo>
                <a:cubicBezTo>
                  <a:pt x="3104" y="128"/>
                  <a:pt x="3536" y="216"/>
                  <a:pt x="3720" y="400"/>
                </a:cubicBezTo>
                <a:cubicBezTo>
                  <a:pt x="3904" y="584"/>
                  <a:pt x="3944" y="1024"/>
                  <a:pt x="3816" y="1168"/>
                </a:cubicBezTo>
                <a:cubicBezTo>
                  <a:pt x="3688" y="1312"/>
                  <a:pt x="3296" y="1288"/>
                  <a:pt x="2952" y="1264"/>
                </a:cubicBezTo>
                <a:cubicBezTo>
                  <a:pt x="2608" y="1240"/>
                  <a:pt x="2112" y="992"/>
                  <a:pt x="1752" y="1024"/>
                </a:cubicBezTo>
                <a:cubicBezTo>
                  <a:pt x="1392" y="1056"/>
                  <a:pt x="1064" y="1360"/>
                  <a:pt x="792" y="1456"/>
                </a:cubicBezTo>
                <a:cubicBezTo>
                  <a:pt x="520" y="1552"/>
                  <a:pt x="240" y="1712"/>
                  <a:pt x="120" y="1600"/>
                </a:cubicBezTo>
                <a:cubicBezTo>
                  <a:pt x="0" y="1488"/>
                  <a:pt x="72" y="1008"/>
                  <a:pt x="72" y="784"/>
                </a:cubicBezTo>
                <a:close/>
              </a:path>
            </a:pathLst>
          </a:custGeom>
          <a:solidFill>
            <a:srgbClr val="800000"/>
          </a:solidFill>
          <a:ln w="9525">
            <a:solidFill>
              <a:srgbClr val="800000"/>
            </a:solidFill>
            <a:round/>
            <a:headEnd/>
            <a:tailEnd/>
          </a:ln>
        </p:spPr>
        <p:txBody>
          <a:bodyPr/>
          <a:lstStyle/>
          <a:p>
            <a:endParaRPr lang="en-US"/>
          </a:p>
        </p:txBody>
      </p:sp>
      <p:sp>
        <p:nvSpPr>
          <p:cNvPr id="25603" name="Line 3"/>
          <p:cNvSpPr>
            <a:spLocks noChangeShapeType="1"/>
          </p:cNvSpPr>
          <p:nvPr/>
        </p:nvSpPr>
        <p:spPr bwMode="auto">
          <a:xfrm>
            <a:off x="1828800" y="1524000"/>
            <a:ext cx="914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04" name="Oval 4"/>
          <p:cNvSpPr>
            <a:spLocks noChangeArrowheads="1"/>
          </p:cNvSpPr>
          <p:nvPr/>
        </p:nvSpPr>
        <p:spPr bwMode="auto">
          <a:xfrm>
            <a:off x="1600200" y="1371600"/>
            <a:ext cx="2286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25605" name="Oval 5"/>
          <p:cNvSpPr>
            <a:spLocks noChangeArrowheads="1"/>
          </p:cNvSpPr>
          <p:nvPr/>
        </p:nvSpPr>
        <p:spPr bwMode="auto">
          <a:xfrm>
            <a:off x="1981200" y="1371600"/>
            <a:ext cx="2286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25606" name="Oval 6"/>
          <p:cNvSpPr>
            <a:spLocks noChangeArrowheads="1"/>
          </p:cNvSpPr>
          <p:nvPr/>
        </p:nvSpPr>
        <p:spPr bwMode="auto">
          <a:xfrm>
            <a:off x="2362200" y="1371600"/>
            <a:ext cx="2286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25607" name="Oval 7"/>
          <p:cNvSpPr>
            <a:spLocks noChangeArrowheads="1"/>
          </p:cNvSpPr>
          <p:nvPr/>
        </p:nvSpPr>
        <p:spPr bwMode="auto">
          <a:xfrm>
            <a:off x="2743200" y="1371600"/>
            <a:ext cx="2286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25608" name="AutoShape 8"/>
          <p:cNvSpPr>
            <a:spLocks noChangeArrowheads="1"/>
          </p:cNvSpPr>
          <p:nvPr/>
        </p:nvSpPr>
        <p:spPr bwMode="auto">
          <a:xfrm rot="5400000">
            <a:off x="4229100" y="1866900"/>
            <a:ext cx="685800" cy="6858000"/>
          </a:xfrm>
          <a:prstGeom prst="can">
            <a:avLst>
              <a:gd name="adj" fmla="val 70833"/>
            </a:avLst>
          </a:prstGeom>
          <a:solidFill>
            <a:srgbClr val="FF0000"/>
          </a:solidFill>
          <a:ln w="9525">
            <a:solidFill>
              <a:schemeClr val="tx1"/>
            </a:solidFill>
            <a:round/>
            <a:headEnd/>
            <a:tailEnd/>
          </a:ln>
        </p:spPr>
        <p:txBody>
          <a:bodyPr wrap="none" anchor="ctr"/>
          <a:lstStyle/>
          <a:p>
            <a:endParaRPr lang="en-US"/>
          </a:p>
        </p:txBody>
      </p:sp>
      <p:sp>
        <p:nvSpPr>
          <p:cNvPr id="25609" name="Oval 12"/>
          <p:cNvSpPr>
            <a:spLocks noChangeArrowheads="1"/>
          </p:cNvSpPr>
          <p:nvPr/>
        </p:nvSpPr>
        <p:spPr bwMode="auto">
          <a:xfrm>
            <a:off x="6324600" y="5029200"/>
            <a:ext cx="2286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25610" name="Text Box 13"/>
          <p:cNvSpPr txBox="1">
            <a:spLocks noChangeArrowheads="1"/>
          </p:cNvSpPr>
          <p:nvPr/>
        </p:nvSpPr>
        <p:spPr bwMode="auto">
          <a:xfrm>
            <a:off x="6553200" y="1295400"/>
            <a:ext cx="2590800" cy="308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spcBef>
                <a:spcPct val="50000"/>
              </a:spcBef>
            </a:pPr>
            <a:r>
              <a:rPr lang="en-GB" sz="2800"/>
              <a:t>If there is not enough glucose in the blood, Glucagon converts some glycogen into glucose.</a:t>
            </a:r>
            <a:endParaRPr lang="en-US" sz="2800"/>
          </a:p>
        </p:txBody>
      </p:sp>
      <p:sp>
        <p:nvSpPr>
          <p:cNvPr id="25611" name="Text Box 19"/>
          <p:cNvSpPr txBox="1">
            <a:spLocks noChangeArrowheads="1"/>
          </p:cNvSpPr>
          <p:nvPr/>
        </p:nvSpPr>
        <p:spPr bwMode="auto">
          <a:xfrm>
            <a:off x="1524000" y="838200"/>
            <a:ext cx="1981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spcBef>
                <a:spcPct val="50000"/>
              </a:spcBef>
            </a:pPr>
            <a:r>
              <a:rPr lang="en-GB" sz="2400" b="1">
                <a:solidFill>
                  <a:schemeClr val="folHlink"/>
                </a:solidFill>
              </a:rPr>
              <a:t>Glycogen</a:t>
            </a:r>
            <a:endParaRPr lang="en-US" sz="2400" b="1">
              <a:solidFill>
                <a:schemeClr val="folHlink"/>
              </a:solidFill>
            </a:endParaRPr>
          </a:p>
        </p:txBody>
      </p:sp>
      <p:grpSp>
        <p:nvGrpSpPr>
          <p:cNvPr id="2" name="Group 21"/>
          <p:cNvGrpSpPr>
            <a:grpSpLocks/>
          </p:cNvGrpSpPr>
          <p:nvPr/>
        </p:nvGrpSpPr>
        <p:grpSpPr bwMode="auto">
          <a:xfrm>
            <a:off x="2971800" y="1371600"/>
            <a:ext cx="1447800" cy="304800"/>
            <a:chOff x="1872" y="864"/>
            <a:chExt cx="912" cy="192"/>
          </a:xfrm>
        </p:grpSpPr>
        <p:sp>
          <p:nvSpPr>
            <p:cNvPr id="25619" name="Line 22"/>
            <p:cNvSpPr>
              <a:spLocks noChangeShapeType="1"/>
            </p:cNvSpPr>
            <p:nvPr/>
          </p:nvSpPr>
          <p:spPr bwMode="auto">
            <a:xfrm>
              <a:off x="1872" y="960"/>
              <a:ext cx="76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20" name="Oval 23"/>
            <p:cNvSpPr>
              <a:spLocks noChangeArrowheads="1"/>
            </p:cNvSpPr>
            <p:nvPr/>
          </p:nvSpPr>
          <p:spPr bwMode="auto">
            <a:xfrm>
              <a:off x="1920" y="864"/>
              <a:ext cx="144" cy="192"/>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25621" name="Oval 24"/>
            <p:cNvSpPr>
              <a:spLocks noChangeArrowheads="1"/>
            </p:cNvSpPr>
            <p:nvPr/>
          </p:nvSpPr>
          <p:spPr bwMode="auto">
            <a:xfrm>
              <a:off x="2160" y="864"/>
              <a:ext cx="144" cy="192"/>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25622" name="Oval 25"/>
            <p:cNvSpPr>
              <a:spLocks noChangeArrowheads="1"/>
            </p:cNvSpPr>
            <p:nvPr/>
          </p:nvSpPr>
          <p:spPr bwMode="auto">
            <a:xfrm>
              <a:off x="2400" y="864"/>
              <a:ext cx="144" cy="192"/>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25623" name="Oval 26"/>
            <p:cNvSpPr>
              <a:spLocks noChangeArrowheads="1"/>
            </p:cNvSpPr>
            <p:nvPr/>
          </p:nvSpPr>
          <p:spPr bwMode="auto">
            <a:xfrm>
              <a:off x="2640" y="864"/>
              <a:ext cx="144" cy="192"/>
            </a:xfrm>
            <a:prstGeom prst="ellipse">
              <a:avLst/>
            </a:prstGeom>
            <a:solidFill>
              <a:schemeClr val="accent1"/>
            </a:solidFill>
            <a:ln w="9525">
              <a:solidFill>
                <a:schemeClr val="tx1"/>
              </a:solidFill>
              <a:round/>
              <a:headEnd/>
              <a:tailEnd/>
            </a:ln>
          </p:spPr>
          <p:txBody>
            <a:bodyPr wrap="none" anchor="ctr"/>
            <a:lstStyle/>
            <a:p>
              <a:endParaRPr lang="en-US"/>
            </a:p>
          </p:txBody>
        </p:sp>
      </p:grpSp>
      <p:sp>
        <p:nvSpPr>
          <p:cNvPr id="43036" name="AutoShape 28"/>
          <p:cNvSpPr>
            <a:spLocks noChangeArrowheads="1"/>
          </p:cNvSpPr>
          <p:nvPr/>
        </p:nvSpPr>
        <p:spPr bwMode="auto">
          <a:xfrm rot="5254234">
            <a:off x="1236663" y="3121025"/>
            <a:ext cx="3200400" cy="1219200"/>
          </a:xfrm>
          <a:prstGeom prst="curvedUpArrow">
            <a:avLst>
              <a:gd name="adj1" fmla="val 52500"/>
              <a:gd name="adj2" fmla="val 105000"/>
              <a:gd name="adj3" fmla="val 33333"/>
            </a:avLst>
          </a:prstGeom>
          <a:solidFill>
            <a:schemeClr val="folHlink"/>
          </a:solidFill>
          <a:ln w="9525">
            <a:solidFill>
              <a:schemeClr val="tx1"/>
            </a:solidFill>
            <a:miter lim="800000"/>
            <a:headEnd/>
            <a:tailEnd/>
          </a:ln>
        </p:spPr>
        <p:txBody>
          <a:bodyPr rot="10800000" vert="eaVert" wrap="none" anchor="ctr"/>
          <a:lstStyle/>
          <a:p>
            <a:pPr algn="ctr"/>
            <a:r>
              <a:rPr lang="en-GB" sz="3200" b="1">
                <a:solidFill>
                  <a:schemeClr val="accent2"/>
                </a:solidFill>
              </a:rPr>
              <a:t>     </a:t>
            </a:r>
            <a:r>
              <a:rPr lang="en-GB" sz="3200" b="1">
                <a:solidFill>
                  <a:schemeClr val="folHlink"/>
                </a:solidFill>
              </a:rPr>
              <a:t>Glucagon</a:t>
            </a:r>
            <a:endParaRPr lang="en-US" sz="3200" b="1">
              <a:solidFill>
                <a:schemeClr val="folHlink"/>
              </a:solidFill>
            </a:endParaRPr>
          </a:p>
        </p:txBody>
      </p:sp>
      <p:sp>
        <p:nvSpPr>
          <p:cNvPr id="43037" name="Oval 29"/>
          <p:cNvSpPr>
            <a:spLocks noChangeArrowheads="1"/>
          </p:cNvSpPr>
          <p:nvPr/>
        </p:nvSpPr>
        <p:spPr bwMode="auto">
          <a:xfrm>
            <a:off x="3886200" y="5181600"/>
            <a:ext cx="2286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43038" name="Oval 30"/>
          <p:cNvSpPr>
            <a:spLocks noChangeArrowheads="1"/>
          </p:cNvSpPr>
          <p:nvPr/>
        </p:nvSpPr>
        <p:spPr bwMode="auto">
          <a:xfrm>
            <a:off x="6934200" y="5181600"/>
            <a:ext cx="2286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43039" name="Oval 31"/>
          <p:cNvSpPr>
            <a:spLocks noChangeArrowheads="1"/>
          </p:cNvSpPr>
          <p:nvPr/>
        </p:nvSpPr>
        <p:spPr bwMode="auto">
          <a:xfrm>
            <a:off x="5181600" y="5105400"/>
            <a:ext cx="2286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43040" name="Oval 32"/>
          <p:cNvSpPr>
            <a:spLocks noChangeArrowheads="1"/>
          </p:cNvSpPr>
          <p:nvPr/>
        </p:nvSpPr>
        <p:spPr bwMode="auto">
          <a:xfrm>
            <a:off x="2133600" y="5105400"/>
            <a:ext cx="2286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25618" name="Text Box 33"/>
          <p:cNvSpPr txBox="1">
            <a:spLocks noChangeArrowheads="1"/>
          </p:cNvSpPr>
          <p:nvPr/>
        </p:nvSpPr>
        <p:spPr bwMode="auto">
          <a:xfrm>
            <a:off x="2895600" y="5867400"/>
            <a:ext cx="3657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spcBef>
                <a:spcPct val="50000"/>
              </a:spcBef>
            </a:pPr>
            <a:r>
              <a:rPr lang="en-GB" sz="2400" b="1">
                <a:solidFill>
                  <a:schemeClr val="folHlink"/>
                </a:solidFill>
              </a:rPr>
              <a:t>Glucose in the blood</a:t>
            </a:r>
            <a:endParaRPr lang="en-US" sz="2400" b="1">
              <a:solidFill>
                <a:schemeClr val="folHlink"/>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xit" presetSubtype="0" fill="hold" nodeType="clickEffect">
                                  <p:stCondLst>
                                    <p:cond delay="0"/>
                                  </p:stCondLst>
                                  <p:childTnLst>
                                    <p:animEffect transition="out" filter="dissolve">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43036"/>
                                        </p:tgtEl>
                                        <p:attrNameLst>
                                          <p:attrName>style.visibility</p:attrName>
                                        </p:attrNameLst>
                                      </p:cBhvr>
                                      <p:to>
                                        <p:strVal val="visible"/>
                                      </p:to>
                                    </p:set>
                                    <p:animEffect transition="in" filter="wipe(up)">
                                      <p:cBhvr>
                                        <p:cTn id="12" dur="500"/>
                                        <p:tgtEl>
                                          <p:spTgt spid="4303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3038"/>
                                        </p:tgtEl>
                                        <p:attrNameLst>
                                          <p:attrName>style.visibility</p:attrName>
                                        </p:attrNameLst>
                                      </p:cBhvr>
                                      <p:to>
                                        <p:strVal val="visible"/>
                                      </p:to>
                                    </p:set>
                                    <p:animEffect transition="in" filter="dissolve">
                                      <p:cBhvr>
                                        <p:cTn id="17" dur="500"/>
                                        <p:tgtEl>
                                          <p:spTgt spid="43038"/>
                                        </p:tgtEl>
                                      </p:cBhvr>
                                    </p:animEffect>
                                  </p:childTnLst>
                                </p:cTn>
                              </p:par>
                              <p:par>
                                <p:cTn id="18" presetID="9" presetClass="entr" presetSubtype="0" fill="hold" grpId="0" nodeType="withEffect">
                                  <p:stCondLst>
                                    <p:cond delay="0"/>
                                  </p:stCondLst>
                                  <p:childTnLst>
                                    <p:set>
                                      <p:cBhvr>
                                        <p:cTn id="19" dur="1" fill="hold">
                                          <p:stCondLst>
                                            <p:cond delay="0"/>
                                          </p:stCondLst>
                                        </p:cTn>
                                        <p:tgtEl>
                                          <p:spTgt spid="43039"/>
                                        </p:tgtEl>
                                        <p:attrNameLst>
                                          <p:attrName>style.visibility</p:attrName>
                                        </p:attrNameLst>
                                      </p:cBhvr>
                                      <p:to>
                                        <p:strVal val="visible"/>
                                      </p:to>
                                    </p:set>
                                    <p:animEffect transition="in" filter="dissolve">
                                      <p:cBhvr>
                                        <p:cTn id="20" dur="500"/>
                                        <p:tgtEl>
                                          <p:spTgt spid="43039"/>
                                        </p:tgtEl>
                                      </p:cBhvr>
                                    </p:animEffect>
                                  </p:childTnLst>
                                </p:cTn>
                              </p:par>
                              <p:par>
                                <p:cTn id="21" presetID="9" presetClass="entr" presetSubtype="0" fill="hold" grpId="0" nodeType="withEffect">
                                  <p:stCondLst>
                                    <p:cond delay="0"/>
                                  </p:stCondLst>
                                  <p:childTnLst>
                                    <p:set>
                                      <p:cBhvr>
                                        <p:cTn id="22" dur="1" fill="hold">
                                          <p:stCondLst>
                                            <p:cond delay="0"/>
                                          </p:stCondLst>
                                        </p:cTn>
                                        <p:tgtEl>
                                          <p:spTgt spid="43037"/>
                                        </p:tgtEl>
                                        <p:attrNameLst>
                                          <p:attrName>style.visibility</p:attrName>
                                        </p:attrNameLst>
                                      </p:cBhvr>
                                      <p:to>
                                        <p:strVal val="visible"/>
                                      </p:to>
                                    </p:set>
                                    <p:animEffect transition="in" filter="dissolve">
                                      <p:cBhvr>
                                        <p:cTn id="23" dur="500"/>
                                        <p:tgtEl>
                                          <p:spTgt spid="43037"/>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43040"/>
                                        </p:tgtEl>
                                        <p:attrNameLst>
                                          <p:attrName>style.visibility</p:attrName>
                                        </p:attrNameLst>
                                      </p:cBhvr>
                                      <p:to>
                                        <p:strVal val="visible"/>
                                      </p:to>
                                    </p:set>
                                    <p:animEffect transition="in" filter="dissolve">
                                      <p:cBhvr>
                                        <p:cTn id="26" dur="500"/>
                                        <p:tgtEl>
                                          <p:spTgt spid="430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36" grpId="0" animBg="1"/>
      <p:bldP spid="43037" grpId="0" animBg="1"/>
      <p:bldP spid="43038" grpId="0" animBg="1"/>
      <p:bldP spid="43039" grpId="0" animBg="1"/>
      <p:bldP spid="43040"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rrowheads="1"/>
          </p:cNvSpPr>
          <p:nvPr>
            <p:ph type="title"/>
          </p:nvPr>
        </p:nvSpPr>
        <p:spPr/>
        <p:txBody>
          <a:bodyPr/>
          <a:lstStyle/>
          <a:p>
            <a:pPr eaLnBrk="1" hangingPunct="1">
              <a:defRPr/>
            </a:pPr>
            <a:r>
              <a:rPr lang="en-GB" smtClean="0"/>
              <a:t>Diabetes</a:t>
            </a:r>
            <a:endParaRPr lang="en-US" smtClean="0"/>
          </a:p>
        </p:txBody>
      </p:sp>
      <p:sp>
        <p:nvSpPr>
          <p:cNvPr id="44035" name="Rectangle 3"/>
          <p:cNvSpPr>
            <a:spLocks noGrp="1" noChangeArrowheads="1"/>
          </p:cNvSpPr>
          <p:nvPr>
            <p:ph type="body" idx="1"/>
          </p:nvPr>
        </p:nvSpPr>
        <p:spPr/>
        <p:txBody>
          <a:bodyPr/>
          <a:lstStyle/>
          <a:p>
            <a:pPr eaLnBrk="1" hangingPunct="1">
              <a:defRPr/>
            </a:pPr>
            <a:r>
              <a:rPr lang="en-GB" smtClean="0"/>
              <a:t>Some people do not produce enough insulin.</a:t>
            </a:r>
          </a:p>
          <a:p>
            <a:pPr eaLnBrk="1" hangingPunct="1">
              <a:defRPr/>
            </a:pPr>
            <a:r>
              <a:rPr lang="en-GB" smtClean="0"/>
              <a:t>When they eat food, the glucose levels in their blood cannot be reduced.</a:t>
            </a:r>
          </a:p>
          <a:p>
            <a:pPr eaLnBrk="1" hangingPunct="1">
              <a:defRPr/>
            </a:pPr>
            <a:r>
              <a:rPr lang="en-GB" smtClean="0"/>
              <a:t>This condition is known as DIABETES.</a:t>
            </a:r>
          </a:p>
          <a:p>
            <a:pPr eaLnBrk="1" hangingPunct="1">
              <a:defRPr/>
            </a:pPr>
            <a:r>
              <a:rPr lang="en-GB" smtClean="0"/>
              <a:t>Diabetics sometimes have to inject insulin into their blood.  They have to be careful of their diet.</a:t>
            </a: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 calcmode="lin" valueType="num">
                                      <p:cBhvr>
                                        <p:cTn id="7" dur="500" fill="hold"/>
                                        <p:tgtEl>
                                          <p:spTgt spid="4403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403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4035">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44035">
                                            <p:txEl>
                                              <p:pRg st="1" end="1"/>
                                            </p:txEl>
                                          </p:spTgt>
                                        </p:tgtEl>
                                        <p:attrNameLst>
                                          <p:attrName>style.visibility</p:attrName>
                                        </p:attrNameLst>
                                      </p:cBhvr>
                                      <p:to>
                                        <p:strVal val="visible"/>
                                      </p:to>
                                    </p:set>
                                    <p:anim calcmode="lin" valueType="num">
                                      <p:cBhvr>
                                        <p:cTn id="14" dur="500" fill="hold"/>
                                        <p:tgtEl>
                                          <p:spTgt spid="44035">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44035">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44035">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44035">
                                            <p:txEl>
                                              <p:pRg st="2" end="2"/>
                                            </p:txEl>
                                          </p:spTgt>
                                        </p:tgtEl>
                                        <p:attrNameLst>
                                          <p:attrName>style.visibility</p:attrName>
                                        </p:attrNameLst>
                                      </p:cBhvr>
                                      <p:to>
                                        <p:strVal val="visible"/>
                                      </p:to>
                                    </p:set>
                                    <p:anim calcmode="lin" valueType="num">
                                      <p:cBhvr>
                                        <p:cTn id="21" dur="500" fill="hold"/>
                                        <p:tgtEl>
                                          <p:spTgt spid="44035">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44035">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44035">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44035">
                                            <p:txEl>
                                              <p:pRg st="3" end="3"/>
                                            </p:txEl>
                                          </p:spTgt>
                                        </p:tgtEl>
                                        <p:attrNameLst>
                                          <p:attrName>style.visibility</p:attrName>
                                        </p:attrNameLst>
                                      </p:cBhvr>
                                      <p:to>
                                        <p:strVal val="visible"/>
                                      </p:to>
                                    </p:set>
                                    <p:anim calcmode="lin" valueType="num">
                                      <p:cBhvr>
                                        <p:cTn id="28" dur="500" fill="hold"/>
                                        <p:tgtEl>
                                          <p:spTgt spid="44035">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44035">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4403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Line 4"/>
          <p:cNvSpPr>
            <a:spLocks noChangeShapeType="1"/>
          </p:cNvSpPr>
          <p:nvPr/>
        </p:nvSpPr>
        <p:spPr bwMode="auto">
          <a:xfrm>
            <a:off x="2133600" y="476250"/>
            <a:ext cx="0" cy="41148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51" name="Line 5"/>
          <p:cNvSpPr>
            <a:spLocks noChangeShapeType="1"/>
          </p:cNvSpPr>
          <p:nvPr/>
        </p:nvSpPr>
        <p:spPr bwMode="auto">
          <a:xfrm>
            <a:off x="2133600" y="4591050"/>
            <a:ext cx="6324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52" name="Text Box 6"/>
          <p:cNvSpPr txBox="1">
            <a:spLocks noChangeArrowheads="1"/>
          </p:cNvSpPr>
          <p:nvPr/>
        </p:nvSpPr>
        <p:spPr bwMode="auto">
          <a:xfrm>
            <a:off x="7620000" y="4675188"/>
            <a:ext cx="9144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r>
              <a:rPr lang="en-US" sz="2800">
                <a:latin typeface="Berlin Sans FB" pitchFamily="34" charset="0"/>
              </a:rPr>
              <a:t>Time</a:t>
            </a:r>
            <a:endParaRPr lang="en-GB" sz="2800">
              <a:latin typeface="Berlin Sans FB" pitchFamily="34" charset="0"/>
            </a:endParaRPr>
          </a:p>
        </p:txBody>
      </p:sp>
      <p:sp>
        <p:nvSpPr>
          <p:cNvPr id="27653" name="Text Box 7"/>
          <p:cNvSpPr txBox="1">
            <a:spLocks noChangeArrowheads="1"/>
          </p:cNvSpPr>
          <p:nvPr/>
        </p:nvSpPr>
        <p:spPr bwMode="auto">
          <a:xfrm>
            <a:off x="0" y="1143000"/>
            <a:ext cx="2270125"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r>
              <a:rPr lang="en-US" sz="2800">
                <a:latin typeface="Berlin Sans FB" pitchFamily="34" charset="0"/>
              </a:rPr>
              <a:t>Glucose </a:t>
            </a:r>
          </a:p>
          <a:p>
            <a:pPr eaLnBrk="1" hangingPunct="1"/>
            <a:r>
              <a:rPr lang="en-US" sz="2800">
                <a:latin typeface="Berlin Sans FB" pitchFamily="34" charset="0"/>
              </a:rPr>
              <a:t>Concentration</a:t>
            </a:r>
            <a:endParaRPr lang="en-GB" sz="2800">
              <a:latin typeface="Berlin Sans FB" pitchFamily="34" charset="0"/>
            </a:endParaRPr>
          </a:p>
        </p:txBody>
      </p:sp>
      <p:sp>
        <p:nvSpPr>
          <p:cNvPr id="118793" name="Freeform 9"/>
          <p:cNvSpPr>
            <a:spLocks/>
          </p:cNvSpPr>
          <p:nvPr/>
        </p:nvSpPr>
        <p:spPr bwMode="auto">
          <a:xfrm>
            <a:off x="2133600" y="2444750"/>
            <a:ext cx="6477000" cy="1460500"/>
          </a:xfrm>
          <a:custGeom>
            <a:avLst/>
            <a:gdLst>
              <a:gd name="T0" fmla="*/ 0 w 4080"/>
              <a:gd name="T1" fmla="*/ 920 h 920"/>
              <a:gd name="T2" fmla="*/ 432 w 4080"/>
              <a:gd name="T3" fmla="*/ 728 h 920"/>
              <a:gd name="T4" fmla="*/ 912 w 4080"/>
              <a:gd name="T5" fmla="*/ 200 h 920"/>
              <a:gd name="T6" fmla="*/ 1344 w 4080"/>
              <a:gd name="T7" fmla="*/ 56 h 920"/>
              <a:gd name="T8" fmla="*/ 1872 w 4080"/>
              <a:gd name="T9" fmla="*/ 56 h 920"/>
              <a:gd name="T10" fmla="*/ 2304 w 4080"/>
              <a:gd name="T11" fmla="*/ 392 h 920"/>
              <a:gd name="T12" fmla="*/ 2784 w 4080"/>
              <a:gd name="T13" fmla="*/ 728 h 920"/>
              <a:gd name="T14" fmla="*/ 3120 w 4080"/>
              <a:gd name="T15" fmla="*/ 824 h 920"/>
              <a:gd name="T16" fmla="*/ 4080 w 4080"/>
              <a:gd name="T17" fmla="*/ 872 h 9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080"/>
              <a:gd name="T28" fmla="*/ 0 h 920"/>
              <a:gd name="T29" fmla="*/ 4080 w 4080"/>
              <a:gd name="T30" fmla="*/ 920 h 9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080" h="920">
                <a:moveTo>
                  <a:pt x="0" y="920"/>
                </a:moveTo>
                <a:cubicBezTo>
                  <a:pt x="140" y="884"/>
                  <a:pt x="280" y="848"/>
                  <a:pt x="432" y="728"/>
                </a:cubicBezTo>
                <a:cubicBezTo>
                  <a:pt x="584" y="608"/>
                  <a:pt x="760" y="312"/>
                  <a:pt x="912" y="200"/>
                </a:cubicBezTo>
                <a:cubicBezTo>
                  <a:pt x="1064" y="88"/>
                  <a:pt x="1184" y="80"/>
                  <a:pt x="1344" y="56"/>
                </a:cubicBezTo>
                <a:cubicBezTo>
                  <a:pt x="1504" y="32"/>
                  <a:pt x="1712" y="0"/>
                  <a:pt x="1872" y="56"/>
                </a:cubicBezTo>
                <a:cubicBezTo>
                  <a:pt x="2032" y="112"/>
                  <a:pt x="2152" y="280"/>
                  <a:pt x="2304" y="392"/>
                </a:cubicBezTo>
                <a:cubicBezTo>
                  <a:pt x="2456" y="504"/>
                  <a:pt x="2648" y="656"/>
                  <a:pt x="2784" y="728"/>
                </a:cubicBezTo>
                <a:cubicBezTo>
                  <a:pt x="2920" y="800"/>
                  <a:pt x="2904" y="800"/>
                  <a:pt x="3120" y="824"/>
                </a:cubicBezTo>
                <a:cubicBezTo>
                  <a:pt x="3336" y="848"/>
                  <a:pt x="3920" y="864"/>
                  <a:pt x="4080" y="872"/>
                </a:cubicBezTo>
              </a:path>
            </a:pathLst>
          </a:custGeom>
          <a:noFill/>
          <a:ln w="38100"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7655" name="Line 10"/>
          <p:cNvSpPr>
            <a:spLocks noChangeShapeType="1"/>
          </p:cNvSpPr>
          <p:nvPr/>
        </p:nvSpPr>
        <p:spPr bwMode="auto">
          <a:xfrm>
            <a:off x="2819400" y="4667250"/>
            <a:ext cx="0" cy="45720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sp>
        <p:nvSpPr>
          <p:cNvPr id="27656" name="Text Box 11"/>
          <p:cNvSpPr txBox="1">
            <a:spLocks noChangeArrowheads="1"/>
          </p:cNvSpPr>
          <p:nvPr/>
        </p:nvSpPr>
        <p:spPr bwMode="auto">
          <a:xfrm>
            <a:off x="2514600" y="5056188"/>
            <a:ext cx="18478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r>
              <a:rPr lang="en-US" sz="2800">
                <a:solidFill>
                  <a:schemeClr val="hlink"/>
                </a:solidFill>
                <a:latin typeface="Berlin Sans FB" pitchFamily="34" charset="0"/>
              </a:rPr>
              <a:t>Meal eaten</a:t>
            </a:r>
            <a:endParaRPr lang="en-GB" sz="2800">
              <a:solidFill>
                <a:schemeClr val="hlink"/>
              </a:solidFill>
              <a:latin typeface="Berlin Sans FB" pitchFamily="34" charset="0"/>
            </a:endParaRPr>
          </a:p>
        </p:txBody>
      </p:sp>
      <p:sp>
        <p:nvSpPr>
          <p:cNvPr id="118796" name="Text Box 12"/>
          <p:cNvSpPr txBox="1">
            <a:spLocks noChangeArrowheads="1"/>
          </p:cNvSpPr>
          <p:nvPr/>
        </p:nvSpPr>
        <p:spPr bwMode="auto">
          <a:xfrm>
            <a:off x="5943600" y="990600"/>
            <a:ext cx="2971800"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r>
              <a:rPr lang="en-US" sz="2800">
                <a:solidFill>
                  <a:schemeClr val="hlink"/>
                </a:solidFill>
                <a:latin typeface="Berlin Sans FB" pitchFamily="34" charset="0"/>
              </a:rPr>
              <a:t>Insulin is produced and glucose levels fall to normal again.</a:t>
            </a:r>
            <a:endParaRPr lang="en-GB" sz="2800">
              <a:solidFill>
                <a:schemeClr val="hlink"/>
              </a:solidFill>
              <a:latin typeface="Berlin Sans FB" pitchFamily="34" charset="0"/>
            </a:endParaRPr>
          </a:p>
        </p:txBody>
      </p:sp>
      <p:sp>
        <p:nvSpPr>
          <p:cNvPr id="118797" name="Text Box 13"/>
          <p:cNvSpPr txBox="1">
            <a:spLocks noChangeArrowheads="1"/>
          </p:cNvSpPr>
          <p:nvPr/>
        </p:nvSpPr>
        <p:spPr bwMode="auto">
          <a:xfrm>
            <a:off x="2286000" y="533400"/>
            <a:ext cx="29718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r>
              <a:rPr lang="en-US" sz="2800">
                <a:solidFill>
                  <a:schemeClr val="hlink"/>
                </a:solidFill>
                <a:latin typeface="Berlin Sans FB" pitchFamily="34" charset="0"/>
              </a:rPr>
              <a:t>Glucose levels rise after a meal.</a:t>
            </a:r>
            <a:endParaRPr lang="en-GB" sz="2800">
              <a:solidFill>
                <a:schemeClr val="hlink"/>
              </a:solidFill>
              <a:latin typeface="Berlin Sans FB" pitchFamily="34" charset="0"/>
            </a:endParaRPr>
          </a:p>
        </p:txBody>
      </p:sp>
      <p:sp>
        <p:nvSpPr>
          <p:cNvPr id="27659" name="Text Box 15"/>
          <p:cNvSpPr txBox="1">
            <a:spLocks noChangeArrowheads="1"/>
          </p:cNvSpPr>
          <p:nvPr/>
        </p:nvSpPr>
        <p:spPr bwMode="auto">
          <a:xfrm>
            <a:off x="7848600" y="3124200"/>
            <a:ext cx="13144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r>
              <a:rPr lang="en-US" sz="2800">
                <a:latin typeface="Berlin Sans FB" pitchFamily="34" charset="0"/>
              </a:rPr>
              <a:t>Normal</a:t>
            </a:r>
            <a:endParaRPr lang="en-GB" sz="2800">
              <a:latin typeface="Berlin Sans FB"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8793"/>
                                        </p:tgtEl>
                                        <p:attrNameLst>
                                          <p:attrName>style.visibility</p:attrName>
                                        </p:attrNameLst>
                                      </p:cBhvr>
                                      <p:to>
                                        <p:strVal val="visible"/>
                                      </p:to>
                                    </p:set>
                                    <p:animEffect transition="in" filter="wipe(left)">
                                      <p:cBhvr>
                                        <p:cTn id="7" dur="2000"/>
                                        <p:tgtEl>
                                          <p:spTgt spid="118793"/>
                                        </p:tgtEl>
                                      </p:cBhvr>
                                    </p:animEffect>
                                  </p:childTnLst>
                                </p:cTn>
                              </p:par>
                            </p:childTnLst>
                          </p:cTn>
                        </p:par>
                        <p:par>
                          <p:cTn id="8" fill="hold" nodeType="afterGroup">
                            <p:stCondLst>
                              <p:cond delay="2000"/>
                            </p:stCondLst>
                            <p:childTnLst>
                              <p:par>
                                <p:cTn id="9" presetID="53" presetClass="entr" presetSubtype="0" fill="hold" grpId="0" nodeType="afterEffect">
                                  <p:stCondLst>
                                    <p:cond delay="0"/>
                                  </p:stCondLst>
                                  <p:childTnLst>
                                    <p:set>
                                      <p:cBhvr>
                                        <p:cTn id="10" dur="1" fill="hold">
                                          <p:stCondLst>
                                            <p:cond delay="0"/>
                                          </p:stCondLst>
                                        </p:cTn>
                                        <p:tgtEl>
                                          <p:spTgt spid="118797"/>
                                        </p:tgtEl>
                                        <p:attrNameLst>
                                          <p:attrName>style.visibility</p:attrName>
                                        </p:attrNameLst>
                                      </p:cBhvr>
                                      <p:to>
                                        <p:strVal val="visible"/>
                                      </p:to>
                                    </p:set>
                                    <p:anim calcmode="lin" valueType="num">
                                      <p:cBhvr>
                                        <p:cTn id="11" dur="500" fill="hold"/>
                                        <p:tgtEl>
                                          <p:spTgt spid="118797"/>
                                        </p:tgtEl>
                                        <p:attrNameLst>
                                          <p:attrName>ppt_w</p:attrName>
                                        </p:attrNameLst>
                                      </p:cBhvr>
                                      <p:tavLst>
                                        <p:tav tm="0">
                                          <p:val>
                                            <p:fltVal val="0"/>
                                          </p:val>
                                        </p:tav>
                                        <p:tav tm="100000">
                                          <p:val>
                                            <p:strVal val="#ppt_w"/>
                                          </p:val>
                                        </p:tav>
                                      </p:tavLst>
                                    </p:anim>
                                    <p:anim calcmode="lin" valueType="num">
                                      <p:cBhvr>
                                        <p:cTn id="12" dur="500" fill="hold"/>
                                        <p:tgtEl>
                                          <p:spTgt spid="118797"/>
                                        </p:tgtEl>
                                        <p:attrNameLst>
                                          <p:attrName>ppt_h</p:attrName>
                                        </p:attrNameLst>
                                      </p:cBhvr>
                                      <p:tavLst>
                                        <p:tav tm="0">
                                          <p:val>
                                            <p:fltVal val="0"/>
                                          </p:val>
                                        </p:tav>
                                        <p:tav tm="100000">
                                          <p:val>
                                            <p:strVal val="#ppt_h"/>
                                          </p:val>
                                        </p:tav>
                                      </p:tavLst>
                                    </p:anim>
                                    <p:animEffect transition="in" filter="fade">
                                      <p:cBhvr>
                                        <p:cTn id="13" dur="500"/>
                                        <p:tgtEl>
                                          <p:spTgt spid="118797"/>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118796"/>
                                        </p:tgtEl>
                                        <p:attrNameLst>
                                          <p:attrName>style.visibility</p:attrName>
                                        </p:attrNameLst>
                                      </p:cBhvr>
                                      <p:to>
                                        <p:strVal val="visible"/>
                                      </p:to>
                                    </p:set>
                                    <p:anim calcmode="lin" valueType="num">
                                      <p:cBhvr>
                                        <p:cTn id="18" dur="500" fill="hold"/>
                                        <p:tgtEl>
                                          <p:spTgt spid="118796"/>
                                        </p:tgtEl>
                                        <p:attrNameLst>
                                          <p:attrName>ppt_w</p:attrName>
                                        </p:attrNameLst>
                                      </p:cBhvr>
                                      <p:tavLst>
                                        <p:tav tm="0">
                                          <p:val>
                                            <p:fltVal val="0"/>
                                          </p:val>
                                        </p:tav>
                                        <p:tav tm="100000">
                                          <p:val>
                                            <p:strVal val="#ppt_w"/>
                                          </p:val>
                                        </p:tav>
                                      </p:tavLst>
                                    </p:anim>
                                    <p:anim calcmode="lin" valueType="num">
                                      <p:cBhvr>
                                        <p:cTn id="19" dur="500" fill="hold"/>
                                        <p:tgtEl>
                                          <p:spTgt spid="118796"/>
                                        </p:tgtEl>
                                        <p:attrNameLst>
                                          <p:attrName>ppt_h</p:attrName>
                                        </p:attrNameLst>
                                      </p:cBhvr>
                                      <p:tavLst>
                                        <p:tav tm="0">
                                          <p:val>
                                            <p:fltVal val="0"/>
                                          </p:val>
                                        </p:tav>
                                        <p:tav tm="100000">
                                          <p:val>
                                            <p:strVal val="#ppt_h"/>
                                          </p:val>
                                        </p:tav>
                                      </p:tavLst>
                                    </p:anim>
                                    <p:animEffect transition="in" filter="fade">
                                      <p:cBhvr>
                                        <p:cTn id="20" dur="500"/>
                                        <p:tgtEl>
                                          <p:spTgt spid="1187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93" grpId="0" animBg="1"/>
      <p:bldP spid="118796" grpId="0"/>
      <p:bldP spid="11879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Line 2"/>
          <p:cNvSpPr>
            <a:spLocks noChangeShapeType="1"/>
          </p:cNvSpPr>
          <p:nvPr/>
        </p:nvSpPr>
        <p:spPr bwMode="auto">
          <a:xfrm>
            <a:off x="2133600" y="476250"/>
            <a:ext cx="0" cy="41148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75" name="Line 3"/>
          <p:cNvSpPr>
            <a:spLocks noChangeShapeType="1"/>
          </p:cNvSpPr>
          <p:nvPr/>
        </p:nvSpPr>
        <p:spPr bwMode="auto">
          <a:xfrm>
            <a:off x="2133600" y="4591050"/>
            <a:ext cx="6324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76" name="Text Box 4"/>
          <p:cNvSpPr txBox="1">
            <a:spLocks noChangeArrowheads="1"/>
          </p:cNvSpPr>
          <p:nvPr/>
        </p:nvSpPr>
        <p:spPr bwMode="auto">
          <a:xfrm>
            <a:off x="7620000" y="4725988"/>
            <a:ext cx="8112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r>
              <a:rPr lang="en-US" sz="2400">
                <a:latin typeface="Berlin Sans FB" pitchFamily="34" charset="0"/>
              </a:rPr>
              <a:t>Time</a:t>
            </a:r>
            <a:endParaRPr lang="en-GB" sz="2400">
              <a:latin typeface="Berlin Sans FB" pitchFamily="34" charset="0"/>
            </a:endParaRPr>
          </a:p>
        </p:txBody>
      </p:sp>
      <p:sp>
        <p:nvSpPr>
          <p:cNvPr id="28677" name="Text Box 5"/>
          <p:cNvSpPr txBox="1">
            <a:spLocks noChangeArrowheads="1"/>
          </p:cNvSpPr>
          <p:nvPr/>
        </p:nvSpPr>
        <p:spPr bwMode="auto">
          <a:xfrm>
            <a:off x="228600" y="1144588"/>
            <a:ext cx="19685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r>
              <a:rPr lang="en-US" sz="2400">
                <a:latin typeface="Berlin Sans FB" pitchFamily="34" charset="0"/>
              </a:rPr>
              <a:t>Glucose </a:t>
            </a:r>
          </a:p>
          <a:p>
            <a:pPr eaLnBrk="1" hangingPunct="1"/>
            <a:r>
              <a:rPr lang="en-US" sz="2400">
                <a:latin typeface="Berlin Sans FB" pitchFamily="34" charset="0"/>
              </a:rPr>
              <a:t>Concentration</a:t>
            </a:r>
            <a:endParaRPr lang="en-GB" sz="2400">
              <a:latin typeface="Berlin Sans FB" pitchFamily="34" charset="0"/>
            </a:endParaRPr>
          </a:p>
        </p:txBody>
      </p:sp>
      <p:sp>
        <p:nvSpPr>
          <p:cNvPr id="120838" name="Freeform 6"/>
          <p:cNvSpPr>
            <a:spLocks/>
          </p:cNvSpPr>
          <p:nvPr/>
        </p:nvSpPr>
        <p:spPr bwMode="auto">
          <a:xfrm>
            <a:off x="2133600" y="2305050"/>
            <a:ext cx="6559550" cy="1600200"/>
          </a:xfrm>
          <a:custGeom>
            <a:avLst/>
            <a:gdLst>
              <a:gd name="T0" fmla="*/ 0 w 4132"/>
              <a:gd name="T1" fmla="*/ 1008 h 1008"/>
              <a:gd name="T2" fmla="*/ 432 w 4132"/>
              <a:gd name="T3" fmla="*/ 816 h 1008"/>
              <a:gd name="T4" fmla="*/ 900 w 4132"/>
              <a:gd name="T5" fmla="*/ 345 h 1008"/>
              <a:gd name="T6" fmla="*/ 1344 w 4132"/>
              <a:gd name="T7" fmla="*/ 144 h 1008"/>
              <a:gd name="T8" fmla="*/ 1888 w 4132"/>
              <a:gd name="T9" fmla="*/ 61 h 1008"/>
              <a:gd name="T10" fmla="*/ 2636 w 4132"/>
              <a:gd name="T11" fmla="*/ 9 h 1008"/>
              <a:gd name="T12" fmla="*/ 3281 w 4132"/>
              <a:gd name="T13" fmla="*/ 9 h 1008"/>
              <a:gd name="T14" fmla="*/ 3780 w 4132"/>
              <a:gd name="T15" fmla="*/ 35 h 1008"/>
              <a:gd name="T16" fmla="*/ 4132 w 4132"/>
              <a:gd name="T17" fmla="*/ 9 h 100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132"/>
              <a:gd name="T28" fmla="*/ 0 h 1008"/>
              <a:gd name="T29" fmla="*/ 4132 w 4132"/>
              <a:gd name="T30" fmla="*/ 1008 h 100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132" h="1008">
                <a:moveTo>
                  <a:pt x="0" y="1008"/>
                </a:moveTo>
                <a:cubicBezTo>
                  <a:pt x="140" y="972"/>
                  <a:pt x="282" y="926"/>
                  <a:pt x="432" y="816"/>
                </a:cubicBezTo>
                <a:cubicBezTo>
                  <a:pt x="582" y="706"/>
                  <a:pt x="748" y="457"/>
                  <a:pt x="900" y="345"/>
                </a:cubicBezTo>
                <a:cubicBezTo>
                  <a:pt x="1052" y="233"/>
                  <a:pt x="1179" y="191"/>
                  <a:pt x="1344" y="144"/>
                </a:cubicBezTo>
                <a:cubicBezTo>
                  <a:pt x="1509" y="97"/>
                  <a:pt x="1673" y="83"/>
                  <a:pt x="1888" y="61"/>
                </a:cubicBezTo>
                <a:cubicBezTo>
                  <a:pt x="2103" y="39"/>
                  <a:pt x="2404" y="18"/>
                  <a:pt x="2636" y="9"/>
                </a:cubicBezTo>
                <a:cubicBezTo>
                  <a:pt x="2868" y="0"/>
                  <a:pt x="3090" y="5"/>
                  <a:pt x="3281" y="9"/>
                </a:cubicBezTo>
                <a:cubicBezTo>
                  <a:pt x="3472" y="13"/>
                  <a:pt x="3638" y="35"/>
                  <a:pt x="3780" y="35"/>
                </a:cubicBezTo>
                <a:cubicBezTo>
                  <a:pt x="3922" y="35"/>
                  <a:pt x="4059" y="14"/>
                  <a:pt x="4132" y="9"/>
                </a:cubicBezTo>
              </a:path>
            </a:pathLst>
          </a:custGeom>
          <a:noFill/>
          <a:ln w="38100"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8679" name="Line 7"/>
          <p:cNvSpPr>
            <a:spLocks noChangeShapeType="1"/>
          </p:cNvSpPr>
          <p:nvPr/>
        </p:nvSpPr>
        <p:spPr bwMode="auto">
          <a:xfrm>
            <a:off x="2819400" y="4667250"/>
            <a:ext cx="0" cy="457200"/>
          </a:xfrm>
          <a:prstGeom prst="line">
            <a:avLst/>
          </a:prstGeom>
          <a:noFill/>
          <a:ln w="9525">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sp>
        <p:nvSpPr>
          <p:cNvPr id="28680" name="Text Box 8"/>
          <p:cNvSpPr txBox="1">
            <a:spLocks noChangeArrowheads="1"/>
          </p:cNvSpPr>
          <p:nvPr/>
        </p:nvSpPr>
        <p:spPr bwMode="auto">
          <a:xfrm>
            <a:off x="2514600" y="5006975"/>
            <a:ext cx="2084388"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r>
              <a:rPr lang="en-US" sz="3200">
                <a:solidFill>
                  <a:schemeClr val="hlink"/>
                </a:solidFill>
                <a:latin typeface="Berlin Sans FB" pitchFamily="34" charset="0"/>
              </a:rPr>
              <a:t>Meal eaten</a:t>
            </a:r>
            <a:endParaRPr lang="en-GB" sz="3200">
              <a:solidFill>
                <a:schemeClr val="hlink"/>
              </a:solidFill>
              <a:latin typeface="Berlin Sans FB" pitchFamily="34" charset="0"/>
            </a:endParaRPr>
          </a:p>
        </p:txBody>
      </p:sp>
      <p:sp>
        <p:nvSpPr>
          <p:cNvPr id="120841" name="Text Box 9"/>
          <p:cNvSpPr txBox="1">
            <a:spLocks noChangeArrowheads="1"/>
          </p:cNvSpPr>
          <p:nvPr/>
        </p:nvSpPr>
        <p:spPr bwMode="auto">
          <a:xfrm>
            <a:off x="5638800" y="2667000"/>
            <a:ext cx="2971800"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r>
              <a:rPr lang="en-US" sz="2800">
                <a:solidFill>
                  <a:schemeClr val="hlink"/>
                </a:solidFill>
                <a:latin typeface="Berlin Sans FB" pitchFamily="34" charset="0"/>
              </a:rPr>
              <a:t>Insulin is not produced so glucose levels stay high</a:t>
            </a:r>
            <a:endParaRPr lang="en-GB" sz="2800">
              <a:solidFill>
                <a:schemeClr val="hlink"/>
              </a:solidFill>
              <a:latin typeface="Berlin Sans FB" pitchFamily="34" charset="0"/>
            </a:endParaRPr>
          </a:p>
        </p:txBody>
      </p:sp>
      <p:sp>
        <p:nvSpPr>
          <p:cNvPr id="120842" name="Text Box 10"/>
          <p:cNvSpPr txBox="1">
            <a:spLocks noChangeArrowheads="1"/>
          </p:cNvSpPr>
          <p:nvPr/>
        </p:nvSpPr>
        <p:spPr bwMode="auto">
          <a:xfrm>
            <a:off x="2286000" y="533400"/>
            <a:ext cx="29718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r>
              <a:rPr lang="en-US" sz="2800">
                <a:solidFill>
                  <a:schemeClr val="hlink"/>
                </a:solidFill>
                <a:latin typeface="Berlin Sans FB" pitchFamily="34" charset="0"/>
              </a:rPr>
              <a:t>Glucose levels rise after a meal.</a:t>
            </a:r>
            <a:endParaRPr lang="en-GB" sz="2800">
              <a:solidFill>
                <a:schemeClr val="hlink"/>
              </a:solidFill>
              <a:latin typeface="Berlin Sans FB" pitchFamily="34" charset="0"/>
            </a:endParaRPr>
          </a:p>
        </p:txBody>
      </p:sp>
      <p:sp>
        <p:nvSpPr>
          <p:cNvPr id="28683" name="Text Box 11"/>
          <p:cNvSpPr txBox="1">
            <a:spLocks noChangeArrowheads="1"/>
          </p:cNvSpPr>
          <p:nvPr/>
        </p:nvSpPr>
        <p:spPr bwMode="auto">
          <a:xfrm>
            <a:off x="7391400" y="1600200"/>
            <a:ext cx="14112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r>
              <a:rPr lang="en-US" sz="2800">
                <a:latin typeface="Berlin Sans FB" pitchFamily="34" charset="0"/>
              </a:rPr>
              <a:t>Diabetic</a:t>
            </a:r>
            <a:endParaRPr lang="en-GB" sz="2800">
              <a:latin typeface="Berlin Sans FB"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0838"/>
                                        </p:tgtEl>
                                        <p:attrNameLst>
                                          <p:attrName>style.visibility</p:attrName>
                                        </p:attrNameLst>
                                      </p:cBhvr>
                                      <p:to>
                                        <p:strVal val="visible"/>
                                      </p:to>
                                    </p:set>
                                    <p:animEffect transition="in" filter="wipe(left)">
                                      <p:cBhvr>
                                        <p:cTn id="7" dur="2000"/>
                                        <p:tgtEl>
                                          <p:spTgt spid="120838"/>
                                        </p:tgtEl>
                                      </p:cBhvr>
                                    </p:animEffect>
                                  </p:childTnLst>
                                </p:cTn>
                              </p:par>
                            </p:childTnLst>
                          </p:cTn>
                        </p:par>
                        <p:par>
                          <p:cTn id="8" fill="hold" nodeType="afterGroup">
                            <p:stCondLst>
                              <p:cond delay="2000"/>
                            </p:stCondLst>
                            <p:childTnLst>
                              <p:par>
                                <p:cTn id="9" presetID="53" presetClass="entr" presetSubtype="0" fill="hold" grpId="0" nodeType="afterEffect">
                                  <p:stCondLst>
                                    <p:cond delay="0"/>
                                  </p:stCondLst>
                                  <p:childTnLst>
                                    <p:set>
                                      <p:cBhvr>
                                        <p:cTn id="10" dur="1" fill="hold">
                                          <p:stCondLst>
                                            <p:cond delay="0"/>
                                          </p:stCondLst>
                                        </p:cTn>
                                        <p:tgtEl>
                                          <p:spTgt spid="120842"/>
                                        </p:tgtEl>
                                        <p:attrNameLst>
                                          <p:attrName>style.visibility</p:attrName>
                                        </p:attrNameLst>
                                      </p:cBhvr>
                                      <p:to>
                                        <p:strVal val="visible"/>
                                      </p:to>
                                    </p:set>
                                    <p:anim calcmode="lin" valueType="num">
                                      <p:cBhvr>
                                        <p:cTn id="11" dur="500" fill="hold"/>
                                        <p:tgtEl>
                                          <p:spTgt spid="120842"/>
                                        </p:tgtEl>
                                        <p:attrNameLst>
                                          <p:attrName>ppt_w</p:attrName>
                                        </p:attrNameLst>
                                      </p:cBhvr>
                                      <p:tavLst>
                                        <p:tav tm="0">
                                          <p:val>
                                            <p:fltVal val="0"/>
                                          </p:val>
                                        </p:tav>
                                        <p:tav tm="100000">
                                          <p:val>
                                            <p:strVal val="#ppt_w"/>
                                          </p:val>
                                        </p:tav>
                                      </p:tavLst>
                                    </p:anim>
                                    <p:anim calcmode="lin" valueType="num">
                                      <p:cBhvr>
                                        <p:cTn id="12" dur="500" fill="hold"/>
                                        <p:tgtEl>
                                          <p:spTgt spid="120842"/>
                                        </p:tgtEl>
                                        <p:attrNameLst>
                                          <p:attrName>ppt_h</p:attrName>
                                        </p:attrNameLst>
                                      </p:cBhvr>
                                      <p:tavLst>
                                        <p:tav tm="0">
                                          <p:val>
                                            <p:fltVal val="0"/>
                                          </p:val>
                                        </p:tav>
                                        <p:tav tm="100000">
                                          <p:val>
                                            <p:strVal val="#ppt_h"/>
                                          </p:val>
                                        </p:tav>
                                      </p:tavLst>
                                    </p:anim>
                                    <p:animEffect transition="in" filter="fade">
                                      <p:cBhvr>
                                        <p:cTn id="13" dur="500"/>
                                        <p:tgtEl>
                                          <p:spTgt spid="120842"/>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120841"/>
                                        </p:tgtEl>
                                        <p:attrNameLst>
                                          <p:attrName>style.visibility</p:attrName>
                                        </p:attrNameLst>
                                      </p:cBhvr>
                                      <p:to>
                                        <p:strVal val="visible"/>
                                      </p:to>
                                    </p:set>
                                    <p:anim calcmode="lin" valueType="num">
                                      <p:cBhvr>
                                        <p:cTn id="18" dur="500" fill="hold"/>
                                        <p:tgtEl>
                                          <p:spTgt spid="120841"/>
                                        </p:tgtEl>
                                        <p:attrNameLst>
                                          <p:attrName>ppt_w</p:attrName>
                                        </p:attrNameLst>
                                      </p:cBhvr>
                                      <p:tavLst>
                                        <p:tav tm="0">
                                          <p:val>
                                            <p:fltVal val="0"/>
                                          </p:val>
                                        </p:tav>
                                        <p:tav tm="100000">
                                          <p:val>
                                            <p:strVal val="#ppt_w"/>
                                          </p:val>
                                        </p:tav>
                                      </p:tavLst>
                                    </p:anim>
                                    <p:anim calcmode="lin" valueType="num">
                                      <p:cBhvr>
                                        <p:cTn id="19" dur="500" fill="hold"/>
                                        <p:tgtEl>
                                          <p:spTgt spid="120841"/>
                                        </p:tgtEl>
                                        <p:attrNameLst>
                                          <p:attrName>ppt_h</p:attrName>
                                        </p:attrNameLst>
                                      </p:cBhvr>
                                      <p:tavLst>
                                        <p:tav tm="0">
                                          <p:val>
                                            <p:fltVal val="0"/>
                                          </p:val>
                                        </p:tav>
                                        <p:tav tm="100000">
                                          <p:val>
                                            <p:strVal val="#ppt_h"/>
                                          </p:val>
                                        </p:tav>
                                      </p:tavLst>
                                    </p:anim>
                                    <p:animEffect transition="in" filter="fade">
                                      <p:cBhvr>
                                        <p:cTn id="20" dur="500"/>
                                        <p:tgtEl>
                                          <p:spTgt spid="1208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8" grpId="0" animBg="1"/>
      <p:bldP spid="120841" grpId="0"/>
      <p:bldP spid="12084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Freeform 4"/>
          <p:cNvSpPr>
            <a:spLocks/>
          </p:cNvSpPr>
          <p:nvPr/>
        </p:nvSpPr>
        <p:spPr bwMode="auto">
          <a:xfrm>
            <a:off x="571500" y="736600"/>
            <a:ext cx="6261100" cy="2717800"/>
          </a:xfrm>
          <a:custGeom>
            <a:avLst/>
            <a:gdLst>
              <a:gd name="T0" fmla="*/ 72 w 3944"/>
              <a:gd name="T1" fmla="*/ 784 h 1712"/>
              <a:gd name="T2" fmla="*/ 120 w 3944"/>
              <a:gd name="T3" fmla="*/ 256 h 1712"/>
              <a:gd name="T4" fmla="*/ 504 w 3944"/>
              <a:gd name="T5" fmla="*/ 64 h 1712"/>
              <a:gd name="T6" fmla="*/ 1368 w 3944"/>
              <a:gd name="T7" fmla="*/ 16 h 1712"/>
              <a:gd name="T8" fmla="*/ 2712 w 3944"/>
              <a:gd name="T9" fmla="*/ 64 h 1712"/>
              <a:gd name="T10" fmla="*/ 3720 w 3944"/>
              <a:gd name="T11" fmla="*/ 400 h 1712"/>
              <a:gd name="T12" fmla="*/ 3816 w 3944"/>
              <a:gd name="T13" fmla="*/ 1168 h 1712"/>
              <a:gd name="T14" fmla="*/ 2952 w 3944"/>
              <a:gd name="T15" fmla="*/ 1264 h 1712"/>
              <a:gd name="T16" fmla="*/ 1752 w 3944"/>
              <a:gd name="T17" fmla="*/ 1024 h 1712"/>
              <a:gd name="T18" fmla="*/ 792 w 3944"/>
              <a:gd name="T19" fmla="*/ 1456 h 1712"/>
              <a:gd name="T20" fmla="*/ 120 w 3944"/>
              <a:gd name="T21" fmla="*/ 1600 h 1712"/>
              <a:gd name="T22" fmla="*/ 72 w 3944"/>
              <a:gd name="T23" fmla="*/ 784 h 171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944"/>
              <a:gd name="T37" fmla="*/ 0 h 1712"/>
              <a:gd name="T38" fmla="*/ 3944 w 3944"/>
              <a:gd name="T39" fmla="*/ 1712 h 171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944" h="1712">
                <a:moveTo>
                  <a:pt x="72" y="784"/>
                </a:moveTo>
                <a:cubicBezTo>
                  <a:pt x="72" y="560"/>
                  <a:pt x="48" y="376"/>
                  <a:pt x="120" y="256"/>
                </a:cubicBezTo>
                <a:cubicBezTo>
                  <a:pt x="192" y="136"/>
                  <a:pt x="296" y="104"/>
                  <a:pt x="504" y="64"/>
                </a:cubicBezTo>
                <a:cubicBezTo>
                  <a:pt x="712" y="24"/>
                  <a:pt x="1000" y="16"/>
                  <a:pt x="1368" y="16"/>
                </a:cubicBezTo>
                <a:cubicBezTo>
                  <a:pt x="1736" y="16"/>
                  <a:pt x="2320" y="0"/>
                  <a:pt x="2712" y="64"/>
                </a:cubicBezTo>
                <a:cubicBezTo>
                  <a:pt x="3104" y="128"/>
                  <a:pt x="3536" y="216"/>
                  <a:pt x="3720" y="400"/>
                </a:cubicBezTo>
                <a:cubicBezTo>
                  <a:pt x="3904" y="584"/>
                  <a:pt x="3944" y="1024"/>
                  <a:pt x="3816" y="1168"/>
                </a:cubicBezTo>
                <a:cubicBezTo>
                  <a:pt x="3688" y="1312"/>
                  <a:pt x="3296" y="1288"/>
                  <a:pt x="2952" y="1264"/>
                </a:cubicBezTo>
                <a:cubicBezTo>
                  <a:pt x="2608" y="1240"/>
                  <a:pt x="2112" y="992"/>
                  <a:pt x="1752" y="1024"/>
                </a:cubicBezTo>
                <a:cubicBezTo>
                  <a:pt x="1392" y="1056"/>
                  <a:pt x="1064" y="1360"/>
                  <a:pt x="792" y="1456"/>
                </a:cubicBezTo>
                <a:cubicBezTo>
                  <a:pt x="520" y="1552"/>
                  <a:pt x="240" y="1712"/>
                  <a:pt x="120" y="1600"/>
                </a:cubicBezTo>
                <a:cubicBezTo>
                  <a:pt x="0" y="1488"/>
                  <a:pt x="72" y="1008"/>
                  <a:pt x="72" y="784"/>
                </a:cubicBezTo>
                <a:close/>
              </a:path>
            </a:pathLst>
          </a:custGeom>
          <a:solidFill>
            <a:srgbClr val="800000"/>
          </a:solidFill>
          <a:ln w="9525">
            <a:solidFill>
              <a:srgbClr val="800000"/>
            </a:solidFill>
            <a:round/>
            <a:headEnd/>
            <a:tailEnd/>
          </a:ln>
        </p:spPr>
        <p:txBody>
          <a:bodyPr/>
          <a:lstStyle/>
          <a:p>
            <a:endParaRPr lang="en-US"/>
          </a:p>
        </p:txBody>
      </p:sp>
      <p:sp>
        <p:nvSpPr>
          <p:cNvPr id="29699" name="Line 5"/>
          <p:cNvSpPr>
            <a:spLocks noChangeShapeType="1"/>
          </p:cNvSpPr>
          <p:nvPr/>
        </p:nvSpPr>
        <p:spPr bwMode="auto">
          <a:xfrm>
            <a:off x="1828800" y="1524000"/>
            <a:ext cx="914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00" name="Oval 6"/>
          <p:cNvSpPr>
            <a:spLocks noChangeArrowheads="1"/>
          </p:cNvSpPr>
          <p:nvPr/>
        </p:nvSpPr>
        <p:spPr bwMode="auto">
          <a:xfrm>
            <a:off x="1600200" y="1371600"/>
            <a:ext cx="2286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29701" name="Oval 7"/>
          <p:cNvSpPr>
            <a:spLocks noChangeArrowheads="1"/>
          </p:cNvSpPr>
          <p:nvPr/>
        </p:nvSpPr>
        <p:spPr bwMode="auto">
          <a:xfrm>
            <a:off x="1981200" y="1371600"/>
            <a:ext cx="2286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29702" name="Oval 8"/>
          <p:cNvSpPr>
            <a:spLocks noChangeArrowheads="1"/>
          </p:cNvSpPr>
          <p:nvPr/>
        </p:nvSpPr>
        <p:spPr bwMode="auto">
          <a:xfrm>
            <a:off x="2362200" y="1371600"/>
            <a:ext cx="2286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29703" name="Oval 9"/>
          <p:cNvSpPr>
            <a:spLocks noChangeArrowheads="1"/>
          </p:cNvSpPr>
          <p:nvPr/>
        </p:nvSpPr>
        <p:spPr bwMode="auto">
          <a:xfrm>
            <a:off x="2743200" y="1371600"/>
            <a:ext cx="2286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29704" name="AutoShape 10"/>
          <p:cNvSpPr>
            <a:spLocks noChangeArrowheads="1"/>
          </p:cNvSpPr>
          <p:nvPr/>
        </p:nvSpPr>
        <p:spPr bwMode="auto">
          <a:xfrm rot="5400000">
            <a:off x="4229100" y="1866900"/>
            <a:ext cx="685800" cy="6858000"/>
          </a:xfrm>
          <a:prstGeom prst="can">
            <a:avLst>
              <a:gd name="adj" fmla="val 70833"/>
            </a:avLst>
          </a:prstGeom>
          <a:solidFill>
            <a:srgbClr val="FF0000"/>
          </a:solidFill>
          <a:ln w="9525">
            <a:solidFill>
              <a:schemeClr val="tx1"/>
            </a:solidFill>
            <a:round/>
            <a:headEnd/>
            <a:tailEnd/>
          </a:ln>
        </p:spPr>
        <p:txBody>
          <a:bodyPr wrap="none" anchor="ctr"/>
          <a:lstStyle/>
          <a:p>
            <a:endParaRPr lang="en-US"/>
          </a:p>
        </p:txBody>
      </p:sp>
      <p:sp>
        <p:nvSpPr>
          <p:cNvPr id="29705" name="Oval 11"/>
          <p:cNvSpPr>
            <a:spLocks noChangeArrowheads="1"/>
          </p:cNvSpPr>
          <p:nvPr/>
        </p:nvSpPr>
        <p:spPr bwMode="auto">
          <a:xfrm>
            <a:off x="5181600" y="5181600"/>
            <a:ext cx="2286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29706" name="Oval 12"/>
          <p:cNvSpPr>
            <a:spLocks noChangeArrowheads="1"/>
          </p:cNvSpPr>
          <p:nvPr/>
        </p:nvSpPr>
        <p:spPr bwMode="auto">
          <a:xfrm>
            <a:off x="3657600" y="5029200"/>
            <a:ext cx="2286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29707" name="Oval 13"/>
          <p:cNvSpPr>
            <a:spLocks noChangeArrowheads="1"/>
          </p:cNvSpPr>
          <p:nvPr/>
        </p:nvSpPr>
        <p:spPr bwMode="auto">
          <a:xfrm>
            <a:off x="2743200" y="5257800"/>
            <a:ext cx="2286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45070" name="Oval 14"/>
          <p:cNvSpPr>
            <a:spLocks noChangeArrowheads="1"/>
          </p:cNvSpPr>
          <p:nvPr/>
        </p:nvSpPr>
        <p:spPr bwMode="auto">
          <a:xfrm>
            <a:off x="6324600" y="5029200"/>
            <a:ext cx="2286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45071" name="Text Box 15"/>
          <p:cNvSpPr txBox="1">
            <a:spLocks noChangeArrowheads="1"/>
          </p:cNvSpPr>
          <p:nvPr/>
        </p:nvSpPr>
        <p:spPr bwMode="auto">
          <a:xfrm>
            <a:off x="6324600" y="1295400"/>
            <a:ext cx="28194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spcBef>
                <a:spcPct val="50000"/>
              </a:spcBef>
            </a:pPr>
            <a:r>
              <a:rPr lang="en-GB" sz="2800"/>
              <a:t>The glucose in the blood increases.</a:t>
            </a:r>
            <a:endParaRPr lang="en-US" sz="2800"/>
          </a:p>
        </p:txBody>
      </p:sp>
      <p:sp>
        <p:nvSpPr>
          <p:cNvPr id="29710" name="Oval 17"/>
          <p:cNvSpPr>
            <a:spLocks noChangeArrowheads="1"/>
          </p:cNvSpPr>
          <p:nvPr/>
        </p:nvSpPr>
        <p:spPr bwMode="auto">
          <a:xfrm>
            <a:off x="1981200" y="5029200"/>
            <a:ext cx="2286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45074" name="Oval 18"/>
          <p:cNvSpPr>
            <a:spLocks noChangeArrowheads="1"/>
          </p:cNvSpPr>
          <p:nvPr/>
        </p:nvSpPr>
        <p:spPr bwMode="auto">
          <a:xfrm>
            <a:off x="5715000" y="5105400"/>
            <a:ext cx="2286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29712" name="Oval 19"/>
          <p:cNvSpPr>
            <a:spLocks noChangeArrowheads="1"/>
          </p:cNvSpPr>
          <p:nvPr/>
        </p:nvSpPr>
        <p:spPr bwMode="auto">
          <a:xfrm>
            <a:off x="4267200" y="5029200"/>
            <a:ext cx="2286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45076" name="Oval 20"/>
          <p:cNvSpPr>
            <a:spLocks noChangeArrowheads="1"/>
          </p:cNvSpPr>
          <p:nvPr/>
        </p:nvSpPr>
        <p:spPr bwMode="auto">
          <a:xfrm>
            <a:off x="3276600" y="5181600"/>
            <a:ext cx="2286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29714" name="Text Box 21"/>
          <p:cNvSpPr txBox="1">
            <a:spLocks noChangeArrowheads="1"/>
          </p:cNvSpPr>
          <p:nvPr/>
        </p:nvSpPr>
        <p:spPr bwMode="auto">
          <a:xfrm>
            <a:off x="1524000" y="838200"/>
            <a:ext cx="1981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spcBef>
                <a:spcPct val="50000"/>
              </a:spcBef>
            </a:pPr>
            <a:r>
              <a:rPr lang="en-GB" sz="2400" b="1">
                <a:solidFill>
                  <a:schemeClr val="folHlink"/>
                </a:solidFill>
              </a:rPr>
              <a:t>Glycogen</a:t>
            </a:r>
            <a:endParaRPr lang="en-US" sz="2400" b="1">
              <a:solidFill>
                <a:schemeClr val="folHlink"/>
              </a:solidFill>
            </a:endParaRPr>
          </a:p>
        </p:txBody>
      </p:sp>
      <p:sp>
        <p:nvSpPr>
          <p:cNvPr id="45078" name="AutoShape 22"/>
          <p:cNvSpPr>
            <a:spLocks noChangeArrowheads="1"/>
          </p:cNvSpPr>
          <p:nvPr/>
        </p:nvSpPr>
        <p:spPr bwMode="auto">
          <a:xfrm rot="-5976834">
            <a:off x="2497931" y="2653507"/>
            <a:ext cx="3179763" cy="1219200"/>
          </a:xfrm>
          <a:prstGeom prst="curvedUpArrow">
            <a:avLst>
              <a:gd name="adj1" fmla="val 52161"/>
              <a:gd name="adj2" fmla="val 104323"/>
              <a:gd name="adj3" fmla="val 33333"/>
            </a:avLst>
          </a:prstGeom>
          <a:solidFill>
            <a:schemeClr val="hlink"/>
          </a:solidFill>
          <a:ln w="9525">
            <a:solidFill>
              <a:schemeClr val="tx1"/>
            </a:solidFill>
            <a:miter lim="800000"/>
            <a:headEnd/>
            <a:tailEnd/>
          </a:ln>
        </p:spPr>
        <p:txBody>
          <a:bodyPr vert="eaVert" wrap="none" anchor="ctr"/>
          <a:lstStyle/>
          <a:p>
            <a:pPr algn="ctr"/>
            <a:r>
              <a:rPr lang="en-GB" sz="3200">
                <a:solidFill>
                  <a:schemeClr val="hlink"/>
                </a:solidFill>
              </a:rPr>
              <a:t>Insulin</a:t>
            </a:r>
            <a:endParaRPr lang="en-US" sz="3200">
              <a:solidFill>
                <a:schemeClr val="hlink"/>
              </a:solidFill>
            </a:endParaRPr>
          </a:p>
        </p:txBody>
      </p:sp>
      <p:sp>
        <p:nvSpPr>
          <p:cNvPr id="29716" name="Text Box 29"/>
          <p:cNvSpPr txBox="1">
            <a:spLocks noChangeArrowheads="1"/>
          </p:cNvSpPr>
          <p:nvPr/>
        </p:nvSpPr>
        <p:spPr bwMode="auto">
          <a:xfrm>
            <a:off x="2895600" y="5867400"/>
            <a:ext cx="3657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spcBef>
                <a:spcPct val="50000"/>
              </a:spcBef>
            </a:pPr>
            <a:r>
              <a:rPr lang="en-GB" sz="2400" b="1">
                <a:solidFill>
                  <a:schemeClr val="folHlink"/>
                </a:solidFill>
              </a:rPr>
              <a:t>Glucose in the blood</a:t>
            </a:r>
            <a:endParaRPr lang="en-US" sz="2400" b="1">
              <a:solidFill>
                <a:schemeClr val="folHlink"/>
              </a:solidFill>
            </a:endParaRPr>
          </a:p>
        </p:txBody>
      </p:sp>
      <p:sp>
        <p:nvSpPr>
          <p:cNvPr id="45086" name="AutoShape 30"/>
          <p:cNvSpPr>
            <a:spLocks noChangeArrowheads="1"/>
          </p:cNvSpPr>
          <p:nvPr/>
        </p:nvSpPr>
        <p:spPr bwMode="auto">
          <a:xfrm>
            <a:off x="2667000" y="2133600"/>
            <a:ext cx="3124200" cy="2362200"/>
          </a:xfrm>
          <a:custGeom>
            <a:avLst/>
            <a:gdLst>
              <a:gd name="T0" fmla="*/ 1562100 w 21600"/>
              <a:gd name="T1" fmla="*/ 0 h 21600"/>
              <a:gd name="T2" fmla="*/ 457493 w 21600"/>
              <a:gd name="T3" fmla="*/ 345909 h 21600"/>
              <a:gd name="T4" fmla="*/ 0 w 21600"/>
              <a:gd name="T5" fmla="*/ 1181100 h 21600"/>
              <a:gd name="T6" fmla="*/ 457493 w 21600"/>
              <a:gd name="T7" fmla="*/ 2016291 h 21600"/>
              <a:gd name="T8" fmla="*/ 1562100 w 21600"/>
              <a:gd name="T9" fmla="*/ 2362200 h 21600"/>
              <a:gd name="T10" fmla="*/ 2666707 w 21600"/>
              <a:gd name="T11" fmla="*/ 2016291 h 21600"/>
              <a:gd name="T12" fmla="*/ 3124200 w 21600"/>
              <a:gd name="T13" fmla="*/ 1181100 h 21600"/>
              <a:gd name="T14" fmla="*/ 2666707 w 21600"/>
              <a:gd name="T15" fmla="*/ 345909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solidFill>
            <a:schemeClr val="folHlink"/>
          </a:solidFill>
          <a:ln w="9525">
            <a:solidFill>
              <a:schemeClr val="tx1"/>
            </a:solidFill>
            <a:miter lim="800000"/>
            <a:headEnd/>
            <a:tailEnd/>
          </a:ln>
        </p:spPr>
        <p:txBody>
          <a:bodyPr wrap="none" anchor="ctr"/>
          <a:lstStyle/>
          <a:p>
            <a:endParaRPr lang="en-US"/>
          </a:p>
        </p:txBody>
      </p:sp>
      <p:sp>
        <p:nvSpPr>
          <p:cNvPr id="45087" name="Oval 31"/>
          <p:cNvSpPr>
            <a:spLocks noChangeArrowheads="1"/>
          </p:cNvSpPr>
          <p:nvPr/>
        </p:nvSpPr>
        <p:spPr bwMode="auto">
          <a:xfrm>
            <a:off x="4800600" y="5029200"/>
            <a:ext cx="2286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45088" name="Oval 32"/>
          <p:cNvSpPr>
            <a:spLocks noChangeArrowheads="1"/>
          </p:cNvSpPr>
          <p:nvPr/>
        </p:nvSpPr>
        <p:spPr bwMode="auto">
          <a:xfrm>
            <a:off x="2971800" y="5029200"/>
            <a:ext cx="2286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45089" name="Oval 33"/>
          <p:cNvSpPr>
            <a:spLocks noChangeArrowheads="1"/>
          </p:cNvSpPr>
          <p:nvPr/>
        </p:nvSpPr>
        <p:spPr bwMode="auto">
          <a:xfrm>
            <a:off x="2286000" y="5181600"/>
            <a:ext cx="2286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29721" name="Oval 34"/>
          <p:cNvSpPr>
            <a:spLocks noChangeArrowheads="1"/>
          </p:cNvSpPr>
          <p:nvPr/>
        </p:nvSpPr>
        <p:spPr bwMode="auto">
          <a:xfrm>
            <a:off x="6019800" y="5257800"/>
            <a:ext cx="2286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45091" name="Oval 35"/>
          <p:cNvSpPr>
            <a:spLocks noChangeArrowheads="1"/>
          </p:cNvSpPr>
          <p:nvPr/>
        </p:nvSpPr>
        <p:spPr bwMode="auto">
          <a:xfrm>
            <a:off x="4572000" y="5257800"/>
            <a:ext cx="2286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45092" name="Oval 36"/>
          <p:cNvSpPr>
            <a:spLocks noChangeArrowheads="1"/>
          </p:cNvSpPr>
          <p:nvPr/>
        </p:nvSpPr>
        <p:spPr bwMode="auto">
          <a:xfrm>
            <a:off x="6553200" y="5257800"/>
            <a:ext cx="2286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29724" name="Oval 37"/>
          <p:cNvSpPr>
            <a:spLocks noChangeArrowheads="1"/>
          </p:cNvSpPr>
          <p:nvPr/>
        </p:nvSpPr>
        <p:spPr bwMode="auto">
          <a:xfrm>
            <a:off x="6858000" y="5029200"/>
            <a:ext cx="2286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45094" name="Oval 38"/>
          <p:cNvSpPr>
            <a:spLocks noChangeArrowheads="1"/>
          </p:cNvSpPr>
          <p:nvPr/>
        </p:nvSpPr>
        <p:spPr bwMode="auto">
          <a:xfrm>
            <a:off x="4038600" y="5257800"/>
            <a:ext cx="2286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45095" name="Oval 39"/>
          <p:cNvSpPr>
            <a:spLocks noChangeArrowheads="1"/>
          </p:cNvSpPr>
          <p:nvPr/>
        </p:nvSpPr>
        <p:spPr bwMode="auto">
          <a:xfrm>
            <a:off x="1676400" y="5257800"/>
            <a:ext cx="2286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29727" name="Oval 40"/>
          <p:cNvSpPr>
            <a:spLocks noChangeArrowheads="1"/>
          </p:cNvSpPr>
          <p:nvPr/>
        </p:nvSpPr>
        <p:spPr bwMode="auto">
          <a:xfrm>
            <a:off x="1371600" y="5029200"/>
            <a:ext cx="2286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45097" name="Oval 41"/>
          <p:cNvSpPr>
            <a:spLocks noChangeArrowheads="1"/>
          </p:cNvSpPr>
          <p:nvPr/>
        </p:nvSpPr>
        <p:spPr bwMode="auto">
          <a:xfrm>
            <a:off x="7239000" y="5257800"/>
            <a:ext cx="228600" cy="3048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45098" name="Text Box 42"/>
          <p:cNvSpPr txBox="1">
            <a:spLocks noChangeArrowheads="1"/>
          </p:cNvSpPr>
          <p:nvPr/>
        </p:nvSpPr>
        <p:spPr bwMode="auto">
          <a:xfrm>
            <a:off x="6324600" y="1447800"/>
            <a:ext cx="2819400" cy="137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spcBef>
                <a:spcPct val="50000"/>
              </a:spcBef>
            </a:pPr>
            <a:r>
              <a:rPr lang="en-GB" sz="2800"/>
              <a:t>But there is no insulin to convert it into glycogen.</a:t>
            </a:r>
            <a:endParaRPr lang="en-US" sz="2800"/>
          </a:p>
        </p:txBody>
      </p:sp>
      <p:sp>
        <p:nvSpPr>
          <p:cNvPr id="45099" name="Text Box 43"/>
          <p:cNvSpPr txBox="1">
            <a:spLocks noChangeArrowheads="1"/>
          </p:cNvSpPr>
          <p:nvPr/>
        </p:nvSpPr>
        <p:spPr bwMode="auto">
          <a:xfrm>
            <a:off x="6324600" y="1676400"/>
            <a:ext cx="2819400"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spcBef>
                <a:spcPct val="50000"/>
              </a:spcBef>
            </a:pPr>
            <a:r>
              <a:rPr lang="en-GB" sz="2800"/>
              <a:t>Glucose concentration rises to dangerous levels.</a:t>
            </a:r>
            <a:endParaRPr lang="en-US" sz="2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xit" presetSubtype="0" fill="hold" grpId="0" nodeType="clickEffect">
                                  <p:stCondLst>
                                    <p:cond delay="0"/>
                                  </p:stCondLst>
                                  <p:childTnLst>
                                    <p:animEffect transition="out" filter="dissolve">
                                      <p:cBhvr>
                                        <p:cTn id="6" dur="500"/>
                                        <p:tgtEl>
                                          <p:spTgt spid="45071"/>
                                        </p:tgtEl>
                                      </p:cBhvr>
                                    </p:animEffect>
                                    <p:set>
                                      <p:cBhvr>
                                        <p:cTn id="7" dur="1" fill="hold">
                                          <p:stCondLst>
                                            <p:cond delay="499"/>
                                          </p:stCondLst>
                                        </p:cTn>
                                        <p:tgtEl>
                                          <p:spTgt spid="45071"/>
                                        </p:tgtEl>
                                        <p:attrNameLst>
                                          <p:attrName>style.visibility</p:attrName>
                                        </p:attrNameLst>
                                      </p:cBhvr>
                                      <p:to>
                                        <p:strVal val="hidden"/>
                                      </p:to>
                                    </p:se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5078"/>
                                        </p:tgtEl>
                                        <p:attrNameLst>
                                          <p:attrName>style.visibility</p:attrName>
                                        </p:attrNameLst>
                                      </p:cBhvr>
                                      <p:to>
                                        <p:strVal val="visible"/>
                                      </p:to>
                                    </p:set>
                                    <p:animEffect transition="in" filter="wipe(down)">
                                      <p:cBhvr>
                                        <p:cTn id="12" dur="500"/>
                                        <p:tgtEl>
                                          <p:spTgt spid="45078"/>
                                        </p:tgtEl>
                                      </p:cBhvr>
                                    </p:animEffect>
                                  </p:childTnLst>
                                </p:cTn>
                              </p:par>
                              <p:par>
                                <p:cTn id="13" presetID="35" presetClass="entr" presetSubtype="0" fill="hold" grpId="0" nodeType="withEffect">
                                  <p:stCondLst>
                                    <p:cond delay="0"/>
                                  </p:stCondLst>
                                  <p:childTnLst>
                                    <p:set>
                                      <p:cBhvr>
                                        <p:cTn id="14" dur="1" fill="hold">
                                          <p:stCondLst>
                                            <p:cond delay="0"/>
                                          </p:stCondLst>
                                        </p:cTn>
                                        <p:tgtEl>
                                          <p:spTgt spid="45086"/>
                                        </p:tgtEl>
                                        <p:attrNameLst>
                                          <p:attrName>style.visibility</p:attrName>
                                        </p:attrNameLst>
                                      </p:cBhvr>
                                      <p:to>
                                        <p:strVal val="visible"/>
                                      </p:to>
                                    </p:set>
                                    <p:animEffect transition="in" filter="fade">
                                      <p:cBhvr>
                                        <p:cTn id="15" dur="2000"/>
                                        <p:tgtEl>
                                          <p:spTgt spid="45086"/>
                                        </p:tgtEl>
                                      </p:cBhvr>
                                    </p:animEffect>
                                    <p:anim calcmode="lin" valueType="num">
                                      <p:cBhvr>
                                        <p:cTn id="16" dur="2000" fill="hold"/>
                                        <p:tgtEl>
                                          <p:spTgt spid="45086"/>
                                        </p:tgtEl>
                                        <p:attrNameLst>
                                          <p:attrName>style.rotation</p:attrName>
                                        </p:attrNameLst>
                                      </p:cBhvr>
                                      <p:tavLst>
                                        <p:tav tm="0">
                                          <p:val>
                                            <p:fltVal val="720"/>
                                          </p:val>
                                        </p:tav>
                                        <p:tav tm="100000">
                                          <p:val>
                                            <p:fltVal val="0"/>
                                          </p:val>
                                        </p:tav>
                                      </p:tavLst>
                                    </p:anim>
                                    <p:anim calcmode="lin" valueType="num">
                                      <p:cBhvr>
                                        <p:cTn id="17" dur="2000" fill="hold"/>
                                        <p:tgtEl>
                                          <p:spTgt spid="45086"/>
                                        </p:tgtEl>
                                        <p:attrNameLst>
                                          <p:attrName>ppt_h</p:attrName>
                                        </p:attrNameLst>
                                      </p:cBhvr>
                                      <p:tavLst>
                                        <p:tav tm="0">
                                          <p:val>
                                            <p:fltVal val="0"/>
                                          </p:val>
                                        </p:tav>
                                        <p:tav tm="100000">
                                          <p:val>
                                            <p:strVal val="#ppt_h"/>
                                          </p:val>
                                        </p:tav>
                                      </p:tavLst>
                                    </p:anim>
                                    <p:anim calcmode="lin" valueType="num">
                                      <p:cBhvr>
                                        <p:cTn id="18" dur="2000" fill="hold"/>
                                        <p:tgtEl>
                                          <p:spTgt spid="45086"/>
                                        </p:tgtEl>
                                        <p:attrNameLst>
                                          <p:attrName>ppt_w</p:attrName>
                                        </p:attrNameLst>
                                      </p:cBhvr>
                                      <p:tavLst>
                                        <p:tav tm="0">
                                          <p:val>
                                            <p:fltVal val="0"/>
                                          </p:val>
                                        </p:tav>
                                        <p:tav tm="100000">
                                          <p:val>
                                            <p:strVal val="#ppt_w"/>
                                          </p:val>
                                        </p:tav>
                                      </p:tavLst>
                                    </p:anim>
                                  </p:childTnLst>
                                </p:cTn>
                              </p:par>
                              <p:par>
                                <p:cTn id="19" presetID="53" presetClass="entr" presetSubtype="0" fill="hold" grpId="0" nodeType="withEffect">
                                  <p:stCondLst>
                                    <p:cond delay="0"/>
                                  </p:stCondLst>
                                  <p:childTnLst>
                                    <p:set>
                                      <p:cBhvr>
                                        <p:cTn id="20" dur="1" fill="hold">
                                          <p:stCondLst>
                                            <p:cond delay="0"/>
                                          </p:stCondLst>
                                        </p:cTn>
                                        <p:tgtEl>
                                          <p:spTgt spid="45098"/>
                                        </p:tgtEl>
                                        <p:attrNameLst>
                                          <p:attrName>style.visibility</p:attrName>
                                        </p:attrNameLst>
                                      </p:cBhvr>
                                      <p:to>
                                        <p:strVal val="visible"/>
                                      </p:to>
                                    </p:set>
                                    <p:anim calcmode="lin" valueType="num">
                                      <p:cBhvr>
                                        <p:cTn id="21" dur="500" fill="hold"/>
                                        <p:tgtEl>
                                          <p:spTgt spid="45098"/>
                                        </p:tgtEl>
                                        <p:attrNameLst>
                                          <p:attrName>ppt_w</p:attrName>
                                        </p:attrNameLst>
                                      </p:cBhvr>
                                      <p:tavLst>
                                        <p:tav tm="0">
                                          <p:val>
                                            <p:fltVal val="0"/>
                                          </p:val>
                                        </p:tav>
                                        <p:tav tm="100000">
                                          <p:val>
                                            <p:strVal val="#ppt_w"/>
                                          </p:val>
                                        </p:tav>
                                      </p:tavLst>
                                    </p:anim>
                                    <p:anim calcmode="lin" valueType="num">
                                      <p:cBhvr>
                                        <p:cTn id="22" dur="500" fill="hold"/>
                                        <p:tgtEl>
                                          <p:spTgt spid="45098"/>
                                        </p:tgtEl>
                                        <p:attrNameLst>
                                          <p:attrName>ppt_h</p:attrName>
                                        </p:attrNameLst>
                                      </p:cBhvr>
                                      <p:tavLst>
                                        <p:tav tm="0">
                                          <p:val>
                                            <p:fltVal val="0"/>
                                          </p:val>
                                        </p:tav>
                                        <p:tav tm="100000">
                                          <p:val>
                                            <p:strVal val="#ppt_h"/>
                                          </p:val>
                                        </p:tav>
                                      </p:tavLst>
                                    </p:anim>
                                    <p:animEffect transition="in" filter="fade">
                                      <p:cBhvr>
                                        <p:cTn id="23" dur="500"/>
                                        <p:tgtEl>
                                          <p:spTgt spid="45098"/>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9" presetClass="exit" presetSubtype="0" fill="hold" grpId="1" nodeType="clickEffect">
                                  <p:stCondLst>
                                    <p:cond delay="0"/>
                                  </p:stCondLst>
                                  <p:childTnLst>
                                    <p:animEffect transition="out" filter="dissolve">
                                      <p:cBhvr>
                                        <p:cTn id="27" dur="500"/>
                                        <p:tgtEl>
                                          <p:spTgt spid="45098"/>
                                        </p:tgtEl>
                                      </p:cBhvr>
                                    </p:animEffect>
                                    <p:set>
                                      <p:cBhvr>
                                        <p:cTn id="28" dur="1" fill="hold">
                                          <p:stCondLst>
                                            <p:cond delay="499"/>
                                          </p:stCondLst>
                                        </p:cTn>
                                        <p:tgtEl>
                                          <p:spTgt spid="45098"/>
                                        </p:tgtEl>
                                        <p:attrNameLst>
                                          <p:attrName>style.visibility</p:attrName>
                                        </p:attrNameLst>
                                      </p:cBhvr>
                                      <p:to>
                                        <p:strVal val="hidden"/>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53" presetClass="entr" presetSubtype="0" fill="hold" grpId="0" nodeType="clickEffect">
                                  <p:stCondLst>
                                    <p:cond delay="0"/>
                                  </p:stCondLst>
                                  <p:childTnLst>
                                    <p:set>
                                      <p:cBhvr>
                                        <p:cTn id="32" dur="1" fill="hold">
                                          <p:stCondLst>
                                            <p:cond delay="0"/>
                                          </p:stCondLst>
                                        </p:cTn>
                                        <p:tgtEl>
                                          <p:spTgt spid="45099"/>
                                        </p:tgtEl>
                                        <p:attrNameLst>
                                          <p:attrName>style.visibility</p:attrName>
                                        </p:attrNameLst>
                                      </p:cBhvr>
                                      <p:to>
                                        <p:strVal val="visible"/>
                                      </p:to>
                                    </p:set>
                                    <p:anim calcmode="lin" valueType="num">
                                      <p:cBhvr>
                                        <p:cTn id="33" dur="500" fill="hold"/>
                                        <p:tgtEl>
                                          <p:spTgt spid="45099"/>
                                        </p:tgtEl>
                                        <p:attrNameLst>
                                          <p:attrName>ppt_w</p:attrName>
                                        </p:attrNameLst>
                                      </p:cBhvr>
                                      <p:tavLst>
                                        <p:tav tm="0">
                                          <p:val>
                                            <p:fltVal val="0"/>
                                          </p:val>
                                        </p:tav>
                                        <p:tav tm="100000">
                                          <p:val>
                                            <p:strVal val="#ppt_w"/>
                                          </p:val>
                                        </p:tav>
                                      </p:tavLst>
                                    </p:anim>
                                    <p:anim calcmode="lin" valueType="num">
                                      <p:cBhvr>
                                        <p:cTn id="34" dur="500" fill="hold"/>
                                        <p:tgtEl>
                                          <p:spTgt spid="45099"/>
                                        </p:tgtEl>
                                        <p:attrNameLst>
                                          <p:attrName>ppt_h</p:attrName>
                                        </p:attrNameLst>
                                      </p:cBhvr>
                                      <p:tavLst>
                                        <p:tav tm="0">
                                          <p:val>
                                            <p:fltVal val="0"/>
                                          </p:val>
                                        </p:tav>
                                        <p:tav tm="100000">
                                          <p:val>
                                            <p:strVal val="#ppt_h"/>
                                          </p:val>
                                        </p:tav>
                                      </p:tavLst>
                                    </p:anim>
                                    <p:animEffect transition="in" filter="fade">
                                      <p:cBhvr>
                                        <p:cTn id="35" dur="500"/>
                                        <p:tgtEl>
                                          <p:spTgt spid="45099"/>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8" fill="hold" grpId="0" nodeType="clickEffect">
                                  <p:stCondLst>
                                    <p:cond delay="0"/>
                                  </p:stCondLst>
                                  <p:childTnLst>
                                    <p:set>
                                      <p:cBhvr>
                                        <p:cTn id="39" dur="1" fill="hold">
                                          <p:stCondLst>
                                            <p:cond delay="0"/>
                                          </p:stCondLst>
                                        </p:cTn>
                                        <p:tgtEl>
                                          <p:spTgt spid="45095"/>
                                        </p:tgtEl>
                                        <p:attrNameLst>
                                          <p:attrName>style.visibility</p:attrName>
                                        </p:attrNameLst>
                                      </p:cBhvr>
                                      <p:to>
                                        <p:strVal val="visible"/>
                                      </p:to>
                                    </p:set>
                                    <p:animEffect transition="in" filter="wipe(left)">
                                      <p:cBhvr>
                                        <p:cTn id="40" dur="500"/>
                                        <p:tgtEl>
                                          <p:spTgt spid="45095"/>
                                        </p:tgtEl>
                                      </p:cBhvr>
                                    </p:animEffect>
                                  </p:childTnLst>
                                </p:cTn>
                              </p:par>
                              <p:par>
                                <p:cTn id="41" presetID="22" presetClass="entr" presetSubtype="8" fill="hold" grpId="0" nodeType="withEffect">
                                  <p:stCondLst>
                                    <p:cond delay="0"/>
                                  </p:stCondLst>
                                  <p:childTnLst>
                                    <p:set>
                                      <p:cBhvr>
                                        <p:cTn id="42" dur="1" fill="hold">
                                          <p:stCondLst>
                                            <p:cond delay="0"/>
                                          </p:stCondLst>
                                        </p:cTn>
                                        <p:tgtEl>
                                          <p:spTgt spid="45089"/>
                                        </p:tgtEl>
                                        <p:attrNameLst>
                                          <p:attrName>style.visibility</p:attrName>
                                        </p:attrNameLst>
                                      </p:cBhvr>
                                      <p:to>
                                        <p:strVal val="visible"/>
                                      </p:to>
                                    </p:set>
                                    <p:animEffect transition="in" filter="wipe(left)">
                                      <p:cBhvr>
                                        <p:cTn id="43" dur="500"/>
                                        <p:tgtEl>
                                          <p:spTgt spid="45089"/>
                                        </p:tgtEl>
                                      </p:cBhvr>
                                    </p:animEffect>
                                  </p:childTnLst>
                                </p:cTn>
                              </p:par>
                              <p:par>
                                <p:cTn id="44" presetID="22" presetClass="entr" presetSubtype="8" fill="hold" grpId="0" nodeType="withEffect">
                                  <p:stCondLst>
                                    <p:cond delay="0"/>
                                  </p:stCondLst>
                                  <p:childTnLst>
                                    <p:set>
                                      <p:cBhvr>
                                        <p:cTn id="45" dur="1" fill="hold">
                                          <p:stCondLst>
                                            <p:cond delay="0"/>
                                          </p:stCondLst>
                                        </p:cTn>
                                        <p:tgtEl>
                                          <p:spTgt spid="45088"/>
                                        </p:tgtEl>
                                        <p:attrNameLst>
                                          <p:attrName>style.visibility</p:attrName>
                                        </p:attrNameLst>
                                      </p:cBhvr>
                                      <p:to>
                                        <p:strVal val="visible"/>
                                      </p:to>
                                    </p:set>
                                    <p:animEffect transition="in" filter="wipe(left)">
                                      <p:cBhvr>
                                        <p:cTn id="46" dur="500"/>
                                        <p:tgtEl>
                                          <p:spTgt spid="45088"/>
                                        </p:tgtEl>
                                      </p:cBhvr>
                                    </p:animEffect>
                                  </p:childTnLst>
                                </p:cTn>
                              </p:par>
                              <p:par>
                                <p:cTn id="47" presetID="22" presetClass="entr" presetSubtype="8" fill="hold" grpId="0" nodeType="withEffect">
                                  <p:stCondLst>
                                    <p:cond delay="0"/>
                                  </p:stCondLst>
                                  <p:childTnLst>
                                    <p:set>
                                      <p:cBhvr>
                                        <p:cTn id="48" dur="1" fill="hold">
                                          <p:stCondLst>
                                            <p:cond delay="0"/>
                                          </p:stCondLst>
                                        </p:cTn>
                                        <p:tgtEl>
                                          <p:spTgt spid="45076"/>
                                        </p:tgtEl>
                                        <p:attrNameLst>
                                          <p:attrName>style.visibility</p:attrName>
                                        </p:attrNameLst>
                                      </p:cBhvr>
                                      <p:to>
                                        <p:strVal val="visible"/>
                                      </p:to>
                                    </p:set>
                                    <p:animEffect transition="in" filter="wipe(left)">
                                      <p:cBhvr>
                                        <p:cTn id="49" dur="500"/>
                                        <p:tgtEl>
                                          <p:spTgt spid="45076"/>
                                        </p:tgtEl>
                                      </p:cBhvr>
                                    </p:animEffect>
                                  </p:childTnLst>
                                </p:cTn>
                              </p:par>
                              <p:par>
                                <p:cTn id="50" presetID="22" presetClass="entr" presetSubtype="8" fill="hold" grpId="0" nodeType="withEffect">
                                  <p:stCondLst>
                                    <p:cond delay="0"/>
                                  </p:stCondLst>
                                  <p:childTnLst>
                                    <p:set>
                                      <p:cBhvr>
                                        <p:cTn id="51" dur="1" fill="hold">
                                          <p:stCondLst>
                                            <p:cond delay="0"/>
                                          </p:stCondLst>
                                        </p:cTn>
                                        <p:tgtEl>
                                          <p:spTgt spid="45094"/>
                                        </p:tgtEl>
                                        <p:attrNameLst>
                                          <p:attrName>style.visibility</p:attrName>
                                        </p:attrNameLst>
                                      </p:cBhvr>
                                      <p:to>
                                        <p:strVal val="visible"/>
                                      </p:to>
                                    </p:set>
                                    <p:animEffect transition="in" filter="wipe(left)">
                                      <p:cBhvr>
                                        <p:cTn id="52" dur="500"/>
                                        <p:tgtEl>
                                          <p:spTgt spid="45094"/>
                                        </p:tgtEl>
                                      </p:cBhvr>
                                    </p:animEffect>
                                  </p:childTnLst>
                                </p:cTn>
                              </p:par>
                              <p:par>
                                <p:cTn id="53" presetID="22" presetClass="entr" presetSubtype="8" fill="hold" grpId="0" nodeType="withEffect">
                                  <p:stCondLst>
                                    <p:cond delay="0"/>
                                  </p:stCondLst>
                                  <p:childTnLst>
                                    <p:set>
                                      <p:cBhvr>
                                        <p:cTn id="54" dur="1" fill="hold">
                                          <p:stCondLst>
                                            <p:cond delay="0"/>
                                          </p:stCondLst>
                                        </p:cTn>
                                        <p:tgtEl>
                                          <p:spTgt spid="45091"/>
                                        </p:tgtEl>
                                        <p:attrNameLst>
                                          <p:attrName>style.visibility</p:attrName>
                                        </p:attrNameLst>
                                      </p:cBhvr>
                                      <p:to>
                                        <p:strVal val="visible"/>
                                      </p:to>
                                    </p:set>
                                    <p:animEffect transition="in" filter="wipe(left)">
                                      <p:cBhvr>
                                        <p:cTn id="55" dur="500"/>
                                        <p:tgtEl>
                                          <p:spTgt spid="45091"/>
                                        </p:tgtEl>
                                      </p:cBhvr>
                                    </p:animEffect>
                                  </p:childTnLst>
                                </p:cTn>
                              </p:par>
                              <p:par>
                                <p:cTn id="56" presetID="22" presetClass="entr" presetSubtype="8" fill="hold" grpId="0" nodeType="withEffect">
                                  <p:stCondLst>
                                    <p:cond delay="0"/>
                                  </p:stCondLst>
                                  <p:childTnLst>
                                    <p:set>
                                      <p:cBhvr>
                                        <p:cTn id="57" dur="1" fill="hold">
                                          <p:stCondLst>
                                            <p:cond delay="0"/>
                                          </p:stCondLst>
                                        </p:cTn>
                                        <p:tgtEl>
                                          <p:spTgt spid="45087"/>
                                        </p:tgtEl>
                                        <p:attrNameLst>
                                          <p:attrName>style.visibility</p:attrName>
                                        </p:attrNameLst>
                                      </p:cBhvr>
                                      <p:to>
                                        <p:strVal val="visible"/>
                                      </p:to>
                                    </p:set>
                                    <p:animEffect transition="in" filter="wipe(left)">
                                      <p:cBhvr>
                                        <p:cTn id="58" dur="500"/>
                                        <p:tgtEl>
                                          <p:spTgt spid="45087"/>
                                        </p:tgtEl>
                                      </p:cBhvr>
                                    </p:animEffect>
                                  </p:childTnLst>
                                </p:cTn>
                              </p:par>
                              <p:par>
                                <p:cTn id="59" presetID="22" presetClass="entr" presetSubtype="8" fill="hold" grpId="0" nodeType="withEffect">
                                  <p:stCondLst>
                                    <p:cond delay="0"/>
                                  </p:stCondLst>
                                  <p:childTnLst>
                                    <p:set>
                                      <p:cBhvr>
                                        <p:cTn id="60" dur="1" fill="hold">
                                          <p:stCondLst>
                                            <p:cond delay="0"/>
                                          </p:stCondLst>
                                        </p:cTn>
                                        <p:tgtEl>
                                          <p:spTgt spid="45074"/>
                                        </p:tgtEl>
                                        <p:attrNameLst>
                                          <p:attrName>style.visibility</p:attrName>
                                        </p:attrNameLst>
                                      </p:cBhvr>
                                      <p:to>
                                        <p:strVal val="visible"/>
                                      </p:to>
                                    </p:set>
                                    <p:animEffect transition="in" filter="wipe(left)">
                                      <p:cBhvr>
                                        <p:cTn id="61" dur="500"/>
                                        <p:tgtEl>
                                          <p:spTgt spid="45074"/>
                                        </p:tgtEl>
                                      </p:cBhvr>
                                    </p:animEffect>
                                  </p:childTnLst>
                                </p:cTn>
                              </p:par>
                              <p:par>
                                <p:cTn id="62" presetID="22" presetClass="entr" presetSubtype="8" fill="hold" grpId="0" nodeType="withEffect">
                                  <p:stCondLst>
                                    <p:cond delay="0"/>
                                  </p:stCondLst>
                                  <p:childTnLst>
                                    <p:set>
                                      <p:cBhvr>
                                        <p:cTn id="63" dur="1" fill="hold">
                                          <p:stCondLst>
                                            <p:cond delay="0"/>
                                          </p:stCondLst>
                                        </p:cTn>
                                        <p:tgtEl>
                                          <p:spTgt spid="45070"/>
                                        </p:tgtEl>
                                        <p:attrNameLst>
                                          <p:attrName>style.visibility</p:attrName>
                                        </p:attrNameLst>
                                      </p:cBhvr>
                                      <p:to>
                                        <p:strVal val="visible"/>
                                      </p:to>
                                    </p:set>
                                    <p:animEffect transition="in" filter="wipe(left)">
                                      <p:cBhvr>
                                        <p:cTn id="64" dur="500"/>
                                        <p:tgtEl>
                                          <p:spTgt spid="45070"/>
                                        </p:tgtEl>
                                      </p:cBhvr>
                                    </p:animEffect>
                                  </p:childTnLst>
                                </p:cTn>
                              </p:par>
                              <p:par>
                                <p:cTn id="65" presetID="22" presetClass="entr" presetSubtype="8" fill="hold" grpId="0" nodeType="withEffect">
                                  <p:stCondLst>
                                    <p:cond delay="0"/>
                                  </p:stCondLst>
                                  <p:childTnLst>
                                    <p:set>
                                      <p:cBhvr>
                                        <p:cTn id="66" dur="1" fill="hold">
                                          <p:stCondLst>
                                            <p:cond delay="0"/>
                                          </p:stCondLst>
                                        </p:cTn>
                                        <p:tgtEl>
                                          <p:spTgt spid="45092"/>
                                        </p:tgtEl>
                                        <p:attrNameLst>
                                          <p:attrName>style.visibility</p:attrName>
                                        </p:attrNameLst>
                                      </p:cBhvr>
                                      <p:to>
                                        <p:strVal val="visible"/>
                                      </p:to>
                                    </p:set>
                                    <p:animEffect transition="in" filter="wipe(left)">
                                      <p:cBhvr>
                                        <p:cTn id="67" dur="500"/>
                                        <p:tgtEl>
                                          <p:spTgt spid="45092"/>
                                        </p:tgtEl>
                                      </p:cBhvr>
                                    </p:animEffect>
                                  </p:childTnLst>
                                </p:cTn>
                              </p:par>
                              <p:par>
                                <p:cTn id="68" presetID="22" presetClass="entr" presetSubtype="8" fill="hold" grpId="0" nodeType="withEffect">
                                  <p:stCondLst>
                                    <p:cond delay="0"/>
                                  </p:stCondLst>
                                  <p:childTnLst>
                                    <p:set>
                                      <p:cBhvr>
                                        <p:cTn id="69" dur="1" fill="hold">
                                          <p:stCondLst>
                                            <p:cond delay="0"/>
                                          </p:stCondLst>
                                        </p:cTn>
                                        <p:tgtEl>
                                          <p:spTgt spid="45097"/>
                                        </p:tgtEl>
                                        <p:attrNameLst>
                                          <p:attrName>style.visibility</p:attrName>
                                        </p:attrNameLst>
                                      </p:cBhvr>
                                      <p:to>
                                        <p:strVal val="visible"/>
                                      </p:to>
                                    </p:set>
                                    <p:animEffect transition="in" filter="wipe(left)">
                                      <p:cBhvr>
                                        <p:cTn id="70" dur="500"/>
                                        <p:tgtEl>
                                          <p:spTgt spid="450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70" grpId="0" animBg="1"/>
      <p:bldP spid="45071" grpId="0"/>
      <p:bldP spid="45074" grpId="0" animBg="1"/>
      <p:bldP spid="45076" grpId="0" animBg="1"/>
      <p:bldP spid="45078" grpId="0" animBg="1"/>
      <p:bldP spid="45086" grpId="0" animBg="1"/>
      <p:bldP spid="45087" grpId="0" animBg="1"/>
      <p:bldP spid="45088" grpId="0" animBg="1"/>
      <p:bldP spid="45089" grpId="0" animBg="1"/>
      <p:bldP spid="45091" grpId="0" animBg="1"/>
      <p:bldP spid="45092" grpId="0" animBg="1"/>
      <p:bldP spid="45094" grpId="0" animBg="1"/>
      <p:bldP spid="45095" grpId="0" animBg="1"/>
      <p:bldP spid="45097" grpId="0" animBg="1"/>
      <p:bldP spid="45098" grpId="0"/>
      <p:bldP spid="45098" grpId="1"/>
      <p:bldP spid="45099"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4" name="Rectangle 4"/>
          <p:cNvSpPr>
            <a:spLocks noGrp="1" noRot="1" noChangeArrowheads="1"/>
          </p:cNvSpPr>
          <p:nvPr>
            <p:ph type="title"/>
          </p:nvPr>
        </p:nvSpPr>
        <p:spPr/>
        <p:txBody>
          <a:bodyPr/>
          <a:lstStyle/>
          <a:p>
            <a:pPr eaLnBrk="1" hangingPunct="1">
              <a:defRPr/>
            </a:pPr>
            <a:r>
              <a:rPr lang="en-GB" smtClean="0"/>
              <a:t>Controlling water levels</a:t>
            </a:r>
            <a:endParaRPr lang="en-US" smtClean="0"/>
          </a:p>
        </p:txBody>
      </p:sp>
      <p:sp>
        <p:nvSpPr>
          <p:cNvPr id="46085" name="Rectangle 5"/>
          <p:cNvSpPr>
            <a:spLocks noGrp="1" noChangeArrowheads="1"/>
          </p:cNvSpPr>
          <p:nvPr>
            <p:ph type="body" idx="1"/>
          </p:nvPr>
        </p:nvSpPr>
        <p:spPr/>
        <p:txBody>
          <a:bodyPr/>
          <a:lstStyle/>
          <a:p>
            <a:pPr eaLnBrk="1" hangingPunct="1">
              <a:defRPr/>
            </a:pPr>
            <a:r>
              <a:rPr lang="en-GB" smtClean="0"/>
              <a:t>The control of water levels is carried out by the KIDNEYS.</a:t>
            </a:r>
          </a:p>
          <a:p>
            <a:pPr eaLnBrk="1" hangingPunct="1">
              <a:defRPr/>
            </a:pPr>
            <a:r>
              <a:rPr lang="en-GB" smtClean="0"/>
              <a:t>It is closely linked to the excretion of urea.</a:t>
            </a:r>
          </a:p>
          <a:p>
            <a:pPr eaLnBrk="1" hangingPunct="1">
              <a:defRPr/>
            </a:pPr>
            <a:r>
              <a:rPr lang="en-GB" smtClean="0"/>
              <a:t>Urea is a waste product that is made when the LIVER breaks down proteins that are not needed by the body.</a:t>
            </a:r>
          </a:p>
          <a:p>
            <a:pPr eaLnBrk="1" hangingPunct="1">
              <a:defRPr/>
            </a:pPr>
            <a:r>
              <a:rPr lang="en-GB" smtClean="0"/>
              <a:t>Urea contains the element Nitrogen.</a:t>
            </a: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6085">
                                            <p:txEl>
                                              <p:pRg st="0" end="0"/>
                                            </p:txEl>
                                          </p:spTgt>
                                        </p:tgtEl>
                                        <p:attrNameLst>
                                          <p:attrName>style.visibility</p:attrName>
                                        </p:attrNameLst>
                                      </p:cBhvr>
                                      <p:to>
                                        <p:strVal val="visible"/>
                                      </p:to>
                                    </p:set>
                                    <p:anim calcmode="lin" valueType="num">
                                      <p:cBhvr>
                                        <p:cTn id="7" dur="500" fill="hold"/>
                                        <p:tgtEl>
                                          <p:spTgt spid="4608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608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6085">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46085">
                                            <p:txEl>
                                              <p:pRg st="1" end="1"/>
                                            </p:txEl>
                                          </p:spTgt>
                                        </p:tgtEl>
                                        <p:attrNameLst>
                                          <p:attrName>style.visibility</p:attrName>
                                        </p:attrNameLst>
                                      </p:cBhvr>
                                      <p:to>
                                        <p:strVal val="visible"/>
                                      </p:to>
                                    </p:set>
                                    <p:anim calcmode="lin" valueType="num">
                                      <p:cBhvr>
                                        <p:cTn id="14" dur="500" fill="hold"/>
                                        <p:tgtEl>
                                          <p:spTgt spid="46085">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46085">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46085">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46085">
                                            <p:txEl>
                                              <p:pRg st="2" end="2"/>
                                            </p:txEl>
                                          </p:spTgt>
                                        </p:tgtEl>
                                        <p:attrNameLst>
                                          <p:attrName>style.visibility</p:attrName>
                                        </p:attrNameLst>
                                      </p:cBhvr>
                                      <p:to>
                                        <p:strVal val="visible"/>
                                      </p:to>
                                    </p:set>
                                    <p:anim calcmode="lin" valueType="num">
                                      <p:cBhvr>
                                        <p:cTn id="21" dur="500" fill="hold"/>
                                        <p:tgtEl>
                                          <p:spTgt spid="46085">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46085">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46085">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46085">
                                            <p:txEl>
                                              <p:pRg st="3" end="3"/>
                                            </p:txEl>
                                          </p:spTgt>
                                        </p:tgtEl>
                                        <p:attrNameLst>
                                          <p:attrName>style.visibility</p:attrName>
                                        </p:attrNameLst>
                                      </p:cBhvr>
                                      <p:to>
                                        <p:strVal val="visible"/>
                                      </p:to>
                                    </p:set>
                                    <p:anim calcmode="lin" valueType="num">
                                      <p:cBhvr>
                                        <p:cTn id="28" dur="500" fill="hold"/>
                                        <p:tgtEl>
                                          <p:spTgt spid="46085">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46085">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4608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5"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rrowheads="1"/>
          </p:cNvSpPr>
          <p:nvPr>
            <p:ph type="title"/>
          </p:nvPr>
        </p:nvSpPr>
        <p:spPr/>
        <p:txBody>
          <a:bodyPr/>
          <a:lstStyle/>
          <a:p>
            <a:pPr eaLnBrk="1" hangingPunct="1">
              <a:defRPr/>
            </a:pPr>
            <a:r>
              <a:rPr lang="en-GB" smtClean="0"/>
              <a:t>The kidneys</a:t>
            </a:r>
            <a:endParaRPr lang="en-US" smtClean="0"/>
          </a:p>
        </p:txBody>
      </p:sp>
      <p:sp>
        <p:nvSpPr>
          <p:cNvPr id="66564" name="Text Box 4"/>
          <p:cNvSpPr txBox="1">
            <a:spLocks noChangeArrowheads="1"/>
          </p:cNvSpPr>
          <p:nvPr/>
        </p:nvSpPr>
        <p:spPr bwMode="auto">
          <a:xfrm>
            <a:off x="381000" y="1600200"/>
            <a:ext cx="5730875" cy="19272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r>
              <a:rPr lang="en-US" sz="2400">
                <a:latin typeface="Comic Sans MS" pitchFamily="66" charset="0"/>
              </a:rPr>
              <a:t>The kidneys “clean” the blood of waste products and control how much water is kept in the body. The waste products and water make up urine which is excreted via the ureter.</a:t>
            </a:r>
          </a:p>
        </p:txBody>
      </p:sp>
      <p:sp>
        <p:nvSpPr>
          <p:cNvPr id="66565" name="Text Box 5"/>
          <p:cNvSpPr txBox="1">
            <a:spLocks noChangeArrowheads="1"/>
          </p:cNvSpPr>
          <p:nvPr/>
        </p:nvSpPr>
        <p:spPr bwMode="auto">
          <a:xfrm>
            <a:off x="3276600" y="4648200"/>
            <a:ext cx="5730875" cy="15621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r>
              <a:rPr lang="en-US" sz="2400">
                <a:latin typeface="Comic Sans MS" pitchFamily="66" charset="0"/>
              </a:rPr>
              <a:t>“Dirty” blood enters the kidney through the renal artery.  Then, several things happen to clean the blood...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66564"/>
                                        </p:tgtEl>
                                        <p:attrNameLst>
                                          <p:attrName>style.visibility</p:attrName>
                                        </p:attrNameLst>
                                      </p:cBhvr>
                                      <p:to>
                                        <p:strVal val="visible"/>
                                      </p:to>
                                    </p:set>
                                    <p:animEffect transition="in" filter="box(out)">
                                      <p:cBhvr>
                                        <p:cTn id="7" dur="500"/>
                                        <p:tgtEl>
                                          <p:spTgt spid="66564"/>
                                        </p:tgtEl>
                                      </p:cBhvr>
                                    </p:animEffect>
                                  </p:childTnLst>
                                  <p:subTnLst>
                                    <p:audio>
                                      <p:cMediaNode>
                                        <p:cTn display="0" masterRel="sameClick">
                                          <p:stCondLst>
                                            <p:cond evt="begin" delay="0">
                                              <p:tn val="5"/>
                                            </p:cond>
                                          </p:stCondLst>
                                          <p:endCondLst>
                                            <p:cond evt="onStopAudio" delay="0">
                                              <p:tgtEl>
                                                <p:sldTgt/>
                                              </p:tgtEl>
                                            </p:cond>
                                          </p:endCondLst>
                                        </p:cTn>
                                        <p:tgtEl>
                                          <p:sndTgt r:embed="rId3"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66565"/>
                                        </p:tgtEl>
                                        <p:attrNameLst>
                                          <p:attrName>style.visibility</p:attrName>
                                        </p:attrNameLst>
                                      </p:cBhvr>
                                      <p:to>
                                        <p:strVal val="visible"/>
                                      </p:to>
                                    </p:set>
                                    <p:animEffect transition="in" filter="box(out)">
                                      <p:cBhvr>
                                        <p:cTn id="12" dur="500"/>
                                        <p:tgtEl>
                                          <p:spTgt spid="66565"/>
                                        </p:tgtEl>
                                      </p:cBhvr>
                                    </p:animEffect>
                                  </p:childTnLst>
                                  <p:subTnLst>
                                    <p:audio>
                                      <p:cMediaNode>
                                        <p:cTn display="0" masterRel="sameClick">
                                          <p:stCondLst>
                                            <p:cond evt="begin" delay="0">
                                              <p:tn val="10"/>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4" grpId="0" animBg="1" autoUpdateAnimBg="0"/>
      <p:bldP spid="66565" grpId="0" animBg="1"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 Box 2"/>
          <p:cNvSpPr txBox="1">
            <a:spLocks noChangeArrowheads="1"/>
          </p:cNvSpPr>
          <p:nvPr/>
        </p:nvSpPr>
        <p:spPr bwMode="auto">
          <a:xfrm>
            <a:off x="3962400" y="1295400"/>
            <a:ext cx="46482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r>
              <a:rPr lang="en-US" sz="2400">
                <a:latin typeface="Comic Sans MS" pitchFamily="66" charset="0"/>
              </a:rPr>
              <a:t>Blood enters the tubule area in a capillary.</a:t>
            </a:r>
          </a:p>
        </p:txBody>
      </p:sp>
      <p:sp>
        <p:nvSpPr>
          <p:cNvPr id="47107" name="Text Box 3"/>
          <p:cNvSpPr txBox="1">
            <a:spLocks noChangeArrowheads="1"/>
          </p:cNvSpPr>
          <p:nvPr/>
        </p:nvSpPr>
        <p:spPr bwMode="auto">
          <a:xfrm>
            <a:off x="3886200" y="2209800"/>
            <a:ext cx="46482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r>
              <a:rPr lang="en-US" sz="2400">
                <a:latin typeface="Comic Sans MS" pitchFamily="66" charset="0"/>
              </a:rPr>
              <a:t>The capillary forms a small “knot” near the kidney tubule.</a:t>
            </a:r>
          </a:p>
        </p:txBody>
      </p:sp>
      <p:sp>
        <p:nvSpPr>
          <p:cNvPr id="47108" name="Text Box 4"/>
          <p:cNvSpPr txBox="1">
            <a:spLocks noChangeArrowheads="1"/>
          </p:cNvSpPr>
          <p:nvPr/>
        </p:nvSpPr>
        <p:spPr bwMode="auto">
          <a:xfrm>
            <a:off x="3886200" y="3276600"/>
            <a:ext cx="46482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r>
              <a:rPr lang="en-US" sz="2400">
                <a:latin typeface="Comic Sans MS" pitchFamily="66" charset="0"/>
              </a:rPr>
              <a:t>The blood is filtered so all the small particles go into the tubule.</a:t>
            </a:r>
          </a:p>
        </p:txBody>
      </p:sp>
      <p:sp>
        <p:nvSpPr>
          <p:cNvPr id="47109" name="Text Box 5"/>
          <p:cNvSpPr txBox="1">
            <a:spLocks noChangeArrowheads="1"/>
          </p:cNvSpPr>
          <p:nvPr/>
        </p:nvSpPr>
        <p:spPr bwMode="auto">
          <a:xfrm>
            <a:off x="3886200" y="4724400"/>
            <a:ext cx="46482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r>
              <a:rPr lang="en-US" sz="2400">
                <a:latin typeface="Comic Sans MS" pitchFamily="66" charset="0"/>
              </a:rPr>
              <a:t>The capillary then carries on to run next to the tubule. </a:t>
            </a:r>
          </a:p>
        </p:txBody>
      </p:sp>
      <p:sp>
        <p:nvSpPr>
          <p:cNvPr id="32774" name="Text Box 6"/>
          <p:cNvSpPr txBox="1">
            <a:spLocks noChangeArrowheads="1"/>
          </p:cNvSpPr>
          <p:nvPr/>
        </p:nvSpPr>
        <p:spPr bwMode="auto">
          <a:xfrm>
            <a:off x="3962400" y="685800"/>
            <a:ext cx="464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r>
              <a:rPr lang="en-US" sz="2400" b="1" u="sng">
                <a:latin typeface="Comic Sans MS" pitchFamily="66" charset="0"/>
              </a:rPr>
              <a:t>1. Filtration</a:t>
            </a:r>
          </a:p>
        </p:txBody>
      </p:sp>
      <p:grpSp>
        <p:nvGrpSpPr>
          <p:cNvPr id="32775" name="Group 7"/>
          <p:cNvGrpSpPr>
            <a:grpSpLocks/>
          </p:cNvGrpSpPr>
          <p:nvPr/>
        </p:nvGrpSpPr>
        <p:grpSpPr bwMode="auto">
          <a:xfrm>
            <a:off x="598488" y="1143000"/>
            <a:ext cx="1143000" cy="4038600"/>
            <a:chOff x="384" y="1152"/>
            <a:chExt cx="720" cy="2544"/>
          </a:xfrm>
        </p:grpSpPr>
        <p:sp>
          <p:nvSpPr>
            <p:cNvPr id="32782" name="AutoShape 8"/>
            <p:cNvSpPr>
              <a:spLocks noChangeArrowheads="1"/>
            </p:cNvSpPr>
            <p:nvPr/>
          </p:nvSpPr>
          <p:spPr bwMode="auto">
            <a:xfrm>
              <a:off x="528" y="1872"/>
              <a:ext cx="384" cy="1824"/>
            </a:xfrm>
            <a:prstGeom prst="can">
              <a:avLst>
                <a:gd name="adj" fmla="val 39583"/>
              </a:avLst>
            </a:prstGeom>
            <a:solidFill>
              <a:schemeClr val="bg1"/>
            </a:solidFill>
            <a:ln w="9525">
              <a:solidFill>
                <a:schemeClr val="tx1"/>
              </a:solidFill>
              <a:round/>
              <a:headEnd/>
              <a:tailEnd/>
            </a:ln>
          </p:spPr>
          <p:txBody>
            <a:bodyPr wrap="none" anchor="ctr"/>
            <a:lstStyle/>
            <a:p>
              <a:endParaRPr lang="en-US"/>
            </a:p>
          </p:txBody>
        </p:sp>
        <p:sp>
          <p:nvSpPr>
            <p:cNvPr id="32783" name="AutoShape 9"/>
            <p:cNvSpPr>
              <a:spLocks noChangeArrowheads="1"/>
            </p:cNvSpPr>
            <p:nvPr/>
          </p:nvSpPr>
          <p:spPr bwMode="auto">
            <a:xfrm rot="-10050304">
              <a:off x="384" y="1152"/>
              <a:ext cx="720" cy="913"/>
            </a:xfrm>
            <a:custGeom>
              <a:avLst/>
              <a:gdLst>
                <a:gd name="T0" fmla="*/ 360 w 21600"/>
                <a:gd name="T1" fmla="*/ 0 h 21600"/>
                <a:gd name="T2" fmla="*/ 79 w 21600"/>
                <a:gd name="T3" fmla="*/ 497 h 21600"/>
                <a:gd name="T4" fmla="*/ 360 w 21600"/>
                <a:gd name="T5" fmla="*/ 195 h 21600"/>
                <a:gd name="T6" fmla="*/ 641 w 21600"/>
                <a:gd name="T7" fmla="*/ 497 h 21600"/>
                <a:gd name="T8" fmla="*/ 0 60000 65536"/>
                <a:gd name="T9" fmla="*/ 0 60000 65536"/>
                <a:gd name="T10" fmla="*/ 0 60000 65536"/>
                <a:gd name="T11" fmla="*/ 0 60000 65536"/>
                <a:gd name="T12" fmla="*/ 0 w 21600"/>
                <a:gd name="T13" fmla="*/ 0 h 21600"/>
                <a:gd name="T14" fmla="*/ 21600 w 21600"/>
                <a:gd name="T15" fmla="*/ 9014 h 21600"/>
              </a:gdLst>
              <a:ahLst/>
              <a:cxnLst>
                <a:cxn ang="T8">
                  <a:pos x="T0" y="T1"/>
                </a:cxn>
                <a:cxn ang="T9">
                  <a:pos x="T2" y="T3"/>
                </a:cxn>
                <a:cxn ang="T10">
                  <a:pos x="T4" y="T5"/>
                </a:cxn>
                <a:cxn ang="T11">
                  <a:pos x="T6" y="T7"/>
                </a:cxn>
              </a:cxnLst>
              <a:rect l="T12" t="T13" r="T14" b="T15"/>
              <a:pathLst>
                <a:path w="21600" h="21600">
                  <a:moveTo>
                    <a:pt x="4655" y="11498"/>
                  </a:moveTo>
                  <a:cubicBezTo>
                    <a:pt x="4629" y="11266"/>
                    <a:pt x="4616" y="11033"/>
                    <a:pt x="4616" y="10800"/>
                  </a:cubicBezTo>
                  <a:cubicBezTo>
                    <a:pt x="4616" y="7384"/>
                    <a:pt x="7384" y="4616"/>
                    <a:pt x="10800" y="4616"/>
                  </a:cubicBezTo>
                  <a:cubicBezTo>
                    <a:pt x="14215" y="4616"/>
                    <a:pt x="16984" y="7384"/>
                    <a:pt x="16984" y="10800"/>
                  </a:cubicBezTo>
                  <a:cubicBezTo>
                    <a:pt x="16984" y="11033"/>
                    <a:pt x="16970" y="11266"/>
                    <a:pt x="16944" y="11498"/>
                  </a:cubicBezTo>
                  <a:lnTo>
                    <a:pt x="21530" y="12020"/>
                  </a:lnTo>
                  <a:cubicBezTo>
                    <a:pt x="21576" y="11615"/>
                    <a:pt x="21600" y="11207"/>
                    <a:pt x="21600" y="10800"/>
                  </a:cubicBezTo>
                  <a:cubicBezTo>
                    <a:pt x="21600" y="4835"/>
                    <a:pt x="16764" y="0"/>
                    <a:pt x="10800" y="0"/>
                  </a:cubicBezTo>
                  <a:cubicBezTo>
                    <a:pt x="4835" y="0"/>
                    <a:pt x="0" y="4835"/>
                    <a:pt x="0" y="10800"/>
                  </a:cubicBezTo>
                  <a:cubicBezTo>
                    <a:pt x="-1" y="11207"/>
                    <a:pt x="23" y="11615"/>
                    <a:pt x="69" y="12020"/>
                  </a:cubicBezTo>
                  <a:close/>
                </a:path>
              </a:pathLst>
            </a:custGeom>
            <a:solidFill>
              <a:schemeClr val="bg1"/>
            </a:solidFill>
            <a:ln w="9525">
              <a:solidFill>
                <a:schemeClr val="tx1"/>
              </a:solidFill>
              <a:miter lim="800000"/>
              <a:headEnd/>
              <a:tailEnd/>
            </a:ln>
          </p:spPr>
          <p:txBody>
            <a:bodyPr wrap="none" anchor="ctr"/>
            <a:lstStyle/>
            <a:p>
              <a:endParaRPr lang="en-US"/>
            </a:p>
          </p:txBody>
        </p:sp>
        <p:sp>
          <p:nvSpPr>
            <p:cNvPr id="32784" name="Oval 10"/>
            <p:cNvSpPr>
              <a:spLocks noChangeArrowheads="1"/>
            </p:cNvSpPr>
            <p:nvPr/>
          </p:nvSpPr>
          <p:spPr bwMode="auto">
            <a:xfrm>
              <a:off x="528" y="1872"/>
              <a:ext cx="384" cy="240"/>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sp>
        <p:nvSpPr>
          <p:cNvPr id="47115" name="Freeform 11"/>
          <p:cNvSpPr>
            <a:spLocks/>
          </p:cNvSpPr>
          <p:nvPr/>
        </p:nvSpPr>
        <p:spPr bwMode="auto">
          <a:xfrm rot="1524676">
            <a:off x="827088" y="1752600"/>
            <a:ext cx="609600" cy="457200"/>
          </a:xfrm>
          <a:custGeom>
            <a:avLst/>
            <a:gdLst>
              <a:gd name="T0" fmla="*/ 249 w 512"/>
              <a:gd name="T1" fmla="*/ 133 h 314"/>
              <a:gd name="T2" fmla="*/ 148 w 512"/>
              <a:gd name="T3" fmla="*/ 86 h 314"/>
              <a:gd name="T4" fmla="*/ 194 w 512"/>
              <a:gd name="T5" fmla="*/ 117 h 314"/>
              <a:gd name="T6" fmla="*/ 280 w 512"/>
              <a:gd name="T7" fmla="*/ 63 h 314"/>
              <a:gd name="T8" fmla="*/ 249 w 512"/>
              <a:gd name="T9" fmla="*/ 109 h 314"/>
              <a:gd name="T10" fmla="*/ 210 w 512"/>
              <a:gd name="T11" fmla="*/ 47 h 314"/>
              <a:gd name="T12" fmla="*/ 179 w 512"/>
              <a:gd name="T13" fmla="*/ 109 h 314"/>
              <a:gd name="T14" fmla="*/ 413 w 512"/>
              <a:gd name="T15" fmla="*/ 47 h 314"/>
              <a:gd name="T16" fmla="*/ 218 w 512"/>
              <a:gd name="T17" fmla="*/ 203 h 314"/>
              <a:gd name="T18" fmla="*/ 218 w 512"/>
              <a:gd name="T19" fmla="*/ 211 h 314"/>
              <a:gd name="T20" fmla="*/ 358 w 512"/>
              <a:gd name="T21" fmla="*/ 148 h 314"/>
              <a:gd name="T22" fmla="*/ 327 w 512"/>
              <a:gd name="T23" fmla="*/ 141 h 314"/>
              <a:gd name="T24" fmla="*/ 171 w 512"/>
              <a:gd name="T25" fmla="*/ 141 h 314"/>
              <a:gd name="T26" fmla="*/ 218 w 512"/>
              <a:gd name="T27" fmla="*/ 109 h 314"/>
              <a:gd name="T28" fmla="*/ 163 w 512"/>
              <a:gd name="T29" fmla="*/ 203 h 314"/>
              <a:gd name="T30" fmla="*/ 288 w 512"/>
              <a:gd name="T31" fmla="*/ 187 h 314"/>
              <a:gd name="T32" fmla="*/ 335 w 512"/>
              <a:gd name="T33" fmla="*/ 187 h 314"/>
              <a:gd name="T34" fmla="*/ 288 w 512"/>
              <a:gd name="T35" fmla="*/ 265 h 314"/>
              <a:gd name="T36" fmla="*/ 257 w 512"/>
              <a:gd name="T37" fmla="*/ 312 h 314"/>
              <a:gd name="T38" fmla="*/ 343 w 512"/>
              <a:gd name="T39" fmla="*/ 164 h 314"/>
              <a:gd name="T40" fmla="*/ 202 w 512"/>
              <a:gd name="T41" fmla="*/ 234 h 314"/>
              <a:gd name="T42" fmla="*/ 265 w 512"/>
              <a:gd name="T43" fmla="*/ 148 h 314"/>
              <a:gd name="T44" fmla="*/ 101 w 512"/>
              <a:gd name="T45" fmla="*/ 133 h 314"/>
              <a:gd name="T46" fmla="*/ 46 w 512"/>
              <a:gd name="T47" fmla="*/ 226 h 314"/>
              <a:gd name="T48" fmla="*/ 85 w 512"/>
              <a:gd name="T49" fmla="*/ 211 h 314"/>
              <a:gd name="T50" fmla="*/ 194 w 512"/>
              <a:gd name="T51" fmla="*/ 78 h 314"/>
              <a:gd name="T52" fmla="*/ 93 w 512"/>
              <a:gd name="T53" fmla="*/ 94 h 314"/>
              <a:gd name="T54" fmla="*/ 194 w 512"/>
              <a:gd name="T55" fmla="*/ 133 h 314"/>
              <a:gd name="T56" fmla="*/ 148 w 512"/>
              <a:gd name="T57" fmla="*/ 242 h 314"/>
              <a:gd name="T58" fmla="*/ 233 w 512"/>
              <a:gd name="T59" fmla="*/ 187 h 314"/>
              <a:gd name="T60" fmla="*/ 358 w 512"/>
              <a:gd name="T61" fmla="*/ 226 h 314"/>
              <a:gd name="T62" fmla="*/ 389 w 512"/>
              <a:gd name="T63" fmla="*/ 156 h 314"/>
              <a:gd name="T64" fmla="*/ 374 w 512"/>
              <a:gd name="T65" fmla="*/ 141 h 314"/>
              <a:gd name="T66" fmla="*/ 319 w 512"/>
              <a:gd name="T67" fmla="*/ 141 h 314"/>
              <a:gd name="T68" fmla="*/ 428 w 512"/>
              <a:gd name="T69" fmla="*/ 94 h 314"/>
              <a:gd name="T70" fmla="*/ 272 w 512"/>
              <a:gd name="T71" fmla="*/ 133 h 314"/>
              <a:gd name="T72" fmla="*/ 288 w 512"/>
              <a:gd name="T73" fmla="*/ 133 h 314"/>
              <a:gd name="T74" fmla="*/ 288 w 512"/>
              <a:gd name="T75" fmla="*/ 71 h 314"/>
              <a:gd name="T76" fmla="*/ 124 w 512"/>
              <a:gd name="T77" fmla="*/ 78 h 314"/>
              <a:gd name="T78" fmla="*/ 109 w 512"/>
              <a:gd name="T79" fmla="*/ 156 h 314"/>
              <a:gd name="T80" fmla="*/ 70 w 512"/>
              <a:gd name="T81" fmla="*/ 219 h 314"/>
              <a:gd name="T82" fmla="*/ 31 w 512"/>
              <a:gd name="T83" fmla="*/ 187 h 314"/>
              <a:gd name="T84" fmla="*/ 93 w 512"/>
              <a:gd name="T85" fmla="*/ 133 h 314"/>
              <a:gd name="T86" fmla="*/ 78 w 512"/>
              <a:gd name="T87" fmla="*/ 172 h 314"/>
              <a:gd name="T88" fmla="*/ 156 w 512"/>
              <a:gd name="T89" fmla="*/ 141 h 314"/>
              <a:gd name="T90" fmla="*/ 374 w 512"/>
              <a:gd name="T91" fmla="*/ 86 h 314"/>
              <a:gd name="T92" fmla="*/ 327 w 512"/>
              <a:gd name="T93" fmla="*/ 125 h 314"/>
              <a:gd name="T94" fmla="*/ 397 w 512"/>
              <a:gd name="T95" fmla="*/ 141 h 314"/>
              <a:gd name="T96" fmla="*/ 241 w 512"/>
              <a:gd name="T97" fmla="*/ 203 h 314"/>
              <a:gd name="T98" fmla="*/ 218 w 512"/>
              <a:gd name="T99" fmla="*/ 250 h 314"/>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512"/>
              <a:gd name="T151" fmla="*/ 0 h 314"/>
              <a:gd name="T152" fmla="*/ 512 w 512"/>
              <a:gd name="T153" fmla="*/ 314 h 314"/>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512" h="314">
                <a:moveTo>
                  <a:pt x="194" y="0"/>
                </a:moveTo>
                <a:cubicBezTo>
                  <a:pt x="206" y="47"/>
                  <a:pt x="208" y="105"/>
                  <a:pt x="249" y="133"/>
                </a:cubicBezTo>
                <a:cubicBezTo>
                  <a:pt x="294" y="121"/>
                  <a:pt x="299" y="118"/>
                  <a:pt x="272" y="78"/>
                </a:cubicBezTo>
                <a:cubicBezTo>
                  <a:pt x="231" y="81"/>
                  <a:pt x="188" y="77"/>
                  <a:pt x="148" y="86"/>
                </a:cubicBezTo>
                <a:cubicBezTo>
                  <a:pt x="139" y="88"/>
                  <a:pt x="124" y="104"/>
                  <a:pt x="132" y="109"/>
                </a:cubicBezTo>
                <a:cubicBezTo>
                  <a:pt x="149" y="121"/>
                  <a:pt x="173" y="114"/>
                  <a:pt x="194" y="117"/>
                </a:cubicBezTo>
                <a:cubicBezTo>
                  <a:pt x="206" y="113"/>
                  <a:pt x="259" y="99"/>
                  <a:pt x="272" y="86"/>
                </a:cubicBezTo>
                <a:cubicBezTo>
                  <a:pt x="278" y="80"/>
                  <a:pt x="287" y="67"/>
                  <a:pt x="280" y="63"/>
                </a:cubicBezTo>
                <a:cubicBezTo>
                  <a:pt x="272" y="59"/>
                  <a:pt x="265" y="73"/>
                  <a:pt x="257" y="78"/>
                </a:cubicBezTo>
                <a:cubicBezTo>
                  <a:pt x="254" y="88"/>
                  <a:pt x="249" y="98"/>
                  <a:pt x="249" y="109"/>
                </a:cubicBezTo>
                <a:cubicBezTo>
                  <a:pt x="249" y="117"/>
                  <a:pt x="257" y="141"/>
                  <a:pt x="257" y="133"/>
                </a:cubicBezTo>
                <a:cubicBezTo>
                  <a:pt x="257" y="94"/>
                  <a:pt x="240" y="68"/>
                  <a:pt x="210" y="47"/>
                </a:cubicBezTo>
                <a:cubicBezTo>
                  <a:pt x="200" y="50"/>
                  <a:pt x="187" y="48"/>
                  <a:pt x="179" y="55"/>
                </a:cubicBezTo>
                <a:cubicBezTo>
                  <a:pt x="168" y="64"/>
                  <a:pt x="169" y="102"/>
                  <a:pt x="179" y="109"/>
                </a:cubicBezTo>
                <a:cubicBezTo>
                  <a:pt x="192" y="118"/>
                  <a:pt x="210" y="114"/>
                  <a:pt x="226" y="117"/>
                </a:cubicBezTo>
                <a:cubicBezTo>
                  <a:pt x="343" y="106"/>
                  <a:pt x="382" y="139"/>
                  <a:pt x="413" y="47"/>
                </a:cubicBezTo>
                <a:cubicBezTo>
                  <a:pt x="314" y="33"/>
                  <a:pt x="304" y="56"/>
                  <a:pt x="233" y="125"/>
                </a:cubicBezTo>
                <a:cubicBezTo>
                  <a:pt x="228" y="151"/>
                  <a:pt x="223" y="177"/>
                  <a:pt x="218" y="203"/>
                </a:cubicBezTo>
                <a:cubicBezTo>
                  <a:pt x="199" y="307"/>
                  <a:pt x="176" y="314"/>
                  <a:pt x="226" y="281"/>
                </a:cubicBezTo>
                <a:cubicBezTo>
                  <a:pt x="223" y="258"/>
                  <a:pt x="209" y="233"/>
                  <a:pt x="218" y="211"/>
                </a:cubicBezTo>
                <a:cubicBezTo>
                  <a:pt x="231" y="180"/>
                  <a:pt x="333" y="181"/>
                  <a:pt x="343" y="180"/>
                </a:cubicBezTo>
                <a:cubicBezTo>
                  <a:pt x="348" y="169"/>
                  <a:pt x="367" y="155"/>
                  <a:pt x="358" y="148"/>
                </a:cubicBezTo>
                <a:cubicBezTo>
                  <a:pt x="348" y="140"/>
                  <a:pt x="235" y="186"/>
                  <a:pt x="319" y="164"/>
                </a:cubicBezTo>
                <a:cubicBezTo>
                  <a:pt x="322" y="156"/>
                  <a:pt x="331" y="148"/>
                  <a:pt x="327" y="141"/>
                </a:cubicBezTo>
                <a:cubicBezTo>
                  <a:pt x="323" y="134"/>
                  <a:pt x="312" y="133"/>
                  <a:pt x="304" y="133"/>
                </a:cubicBezTo>
                <a:cubicBezTo>
                  <a:pt x="260" y="133"/>
                  <a:pt x="215" y="138"/>
                  <a:pt x="171" y="141"/>
                </a:cubicBezTo>
                <a:cubicBezTo>
                  <a:pt x="153" y="194"/>
                  <a:pt x="161" y="191"/>
                  <a:pt x="210" y="172"/>
                </a:cubicBezTo>
                <a:cubicBezTo>
                  <a:pt x="215" y="165"/>
                  <a:pt x="261" y="122"/>
                  <a:pt x="218" y="109"/>
                </a:cubicBezTo>
                <a:cubicBezTo>
                  <a:pt x="205" y="105"/>
                  <a:pt x="192" y="120"/>
                  <a:pt x="179" y="125"/>
                </a:cubicBezTo>
                <a:cubicBezTo>
                  <a:pt x="163" y="156"/>
                  <a:pt x="153" y="169"/>
                  <a:pt x="163" y="203"/>
                </a:cubicBezTo>
                <a:cubicBezTo>
                  <a:pt x="322" y="178"/>
                  <a:pt x="276" y="215"/>
                  <a:pt x="335" y="156"/>
                </a:cubicBezTo>
                <a:cubicBezTo>
                  <a:pt x="297" y="138"/>
                  <a:pt x="270" y="134"/>
                  <a:pt x="288" y="187"/>
                </a:cubicBezTo>
                <a:cubicBezTo>
                  <a:pt x="311" y="185"/>
                  <a:pt x="335" y="180"/>
                  <a:pt x="358" y="180"/>
                </a:cubicBezTo>
                <a:cubicBezTo>
                  <a:pt x="366" y="180"/>
                  <a:pt x="338" y="180"/>
                  <a:pt x="335" y="187"/>
                </a:cubicBezTo>
                <a:cubicBezTo>
                  <a:pt x="331" y="197"/>
                  <a:pt x="340" y="208"/>
                  <a:pt x="343" y="219"/>
                </a:cubicBezTo>
                <a:cubicBezTo>
                  <a:pt x="332" y="250"/>
                  <a:pt x="319" y="256"/>
                  <a:pt x="288" y="265"/>
                </a:cubicBezTo>
                <a:cubicBezTo>
                  <a:pt x="235" y="249"/>
                  <a:pt x="238" y="216"/>
                  <a:pt x="280" y="187"/>
                </a:cubicBezTo>
                <a:cubicBezTo>
                  <a:pt x="296" y="250"/>
                  <a:pt x="302" y="267"/>
                  <a:pt x="257" y="312"/>
                </a:cubicBezTo>
                <a:cubicBezTo>
                  <a:pt x="247" y="307"/>
                  <a:pt x="229" y="308"/>
                  <a:pt x="226" y="297"/>
                </a:cubicBezTo>
                <a:cubicBezTo>
                  <a:pt x="198" y="206"/>
                  <a:pt x="293" y="197"/>
                  <a:pt x="343" y="164"/>
                </a:cubicBezTo>
                <a:cubicBezTo>
                  <a:pt x="424" y="192"/>
                  <a:pt x="262" y="239"/>
                  <a:pt x="241" y="250"/>
                </a:cubicBezTo>
                <a:cubicBezTo>
                  <a:pt x="228" y="245"/>
                  <a:pt x="208" y="247"/>
                  <a:pt x="202" y="234"/>
                </a:cubicBezTo>
                <a:cubicBezTo>
                  <a:pt x="193" y="215"/>
                  <a:pt x="243" y="184"/>
                  <a:pt x="249" y="180"/>
                </a:cubicBezTo>
                <a:cubicBezTo>
                  <a:pt x="254" y="169"/>
                  <a:pt x="271" y="158"/>
                  <a:pt x="265" y="148"/>
                </a:cubicBezTo>
                <a:cubicBezTo>
                  <a:pt x="258" y="137"/>
                  <a:pt x="239" y="142"/>
                  <a:pt x="226" y="141"/>
                </a:cubicBezTo>
                <a:cubicBezTo>
                  <a:pt x="184" y="137"/>
                  <a:pt x="143" y="136"/>
                  <a:pt x="101" y="133"/>
                </a:cubicBezTo>
                <a:cubicBezTo>
                  <a:pt x="56" y="125"/>
                  <a:pt x="27" y="115"/>
                  <a:pt x="0" y="156"/>
                </a:cubicBezTo>
                <a:cubicBezTo>
                  <a:pt x="7" y="195"/>
                  <a:pt x="7" y="214"/>
                  <a:pt x="46" y="226"/>
                </a:cubicBezTo>
                <a:cubicBezTo>
                  <a:pt x="109" y="221"/>
                  <a:pt x="151" y="238"/>
                  <a:pt x="171" y="180"/>
                </a:cubicBezTo>
                <a:cubicBezTo>
                  <a:pt x="122" y="163"/>
                  <a:pt x="108" y="166"/>
                  <a:pt x="85" y="211"/>
                </a:cubicBezTo>
                <a:cubicBezTo>
                  <a:pt x="73" y="294"/>
                  <a:pt x="75" y="286"/>
                  <a:pt x="156" y="265"/>
                </a:cubicBezTo>
                <a:cubicBezTo>
                  <a:pt x="192" y="121"/>
                  <a:pt x="182" y="183"/>
                  <a:pt x="194" y="78"/>
                </a:cubicBezTo>
                <a:cubicBezTo>
                  <a:pt x="189" y="68"/>
                  <a:pt x="190" y="49"/>
                  <a:pt x="179" y="47"/>
                </a:cubicBezTo>
                <a:cubicBezTo>
                  <a:pt x="127" y="37"/>
                  <a:pt x="116" y="64"/>
                  <a:pt x="93" y="94"/>
                </a:cubicBezTo>
                <a:cubicBezTo>
                  <a:pt x="98" y="110"/>
                  <a:pt x="96" y="130"/>
                  <a:pt x="109" y="141"/>
                </a:cubicBezTo>
                <a:cubicBezTo>
                  <a:pt x="135" y="164"/>
                  <a:pt x="171" y="142"/>
                  <a:pt x="194" y="133"/>
                </a:cubicBezTo>
                <a:cubicBezTo>
                  <a:pt x="210" y="85"/>
                  <a:pt x="229" y="54"/>
                  <a:pt x="163" y="71"/>
                </a:cubicBezTo>
                <a:cubicBezTo>
                  <a:pt x="124" y="110"/>
                  <a:pt x="113" y="194"/>
                  <a:pt x="148" y="242"/>
                </a:cubicBezTo>
                <a:cubicBezTo>
                  <a:pt x="160" y="259"/>
                  <a:pt x="189" y="247"/>
                  <a:pt x="210" y="250"/>
                </a:cubicBezTo>
                <a:cubicBezTo>
                  <a:pt x="218" y="229"/>
                  <a:pt x="217" y="203"/>
                  <a:pt x="233" y="187"/>
                </a:cubicBezTo>
                <a:cubicBezTo>
                  <a:pt x="240" y="180"/>
                  <a:pt x="240" y="207"/>
                  <a:pt x="249" y="211"/>
                </a:cubicBezTo>
                <a:cubicBezTo>
                  <a:pt x="259" y="216"/>
                  <a:pt x="356" y="226"/>
                  <a:pt x="358" y="226"/>
                </a:cubicBezTo>
                <a:cubicBezTo>
                  <a:pt x="420" y="219"/>
                  <a:pt x="432" y="221"/>
                  <a:pt x="452" y="164"/>
                </a:cubicBezTo>
                <a:cubicBezTo>
                  <a:pt x="431" y="161"/>
                  <a:pt x="410" y="155"/>
                  <a:pt x="389" y="156"/>
                </a:cubicBezTo>
                <a:cubicBezTo>
                  <a:pt x="301" y="161"/>
                  <a:pt x="255" y="176"/>
                  <a:pt x="335" y="203"/>
                </a:cubicBezTo>
                <a:cubicBezTo>
                  <a:pt x="343" y="195"/>
                  <a:pt x="385" y="163"/>
                  <a:pt x="374" y="141"/>
                </a:cubicBezTo>
                <a:cubicBezTo>
                  <a:pt x="369" y="131"/>
                  <a:pt x="353" y="130"/>
                  <a:pt x="343" y="125"/>
                </a:cubicBezTo>
                <a:cubicBezTo>
                  <a:pt x="335" y="130"/>
                  <a:pt x="314" y="133"/>
                  <a:pt x="319" y="141"/>
                </a:cubicBezTo>
                <a:cubicBezTo>
                  <a:pt x="347" y="188"/>
                  <a:pt x="459" y="150"/>
                  <a:pt x="475" y="148"/>
                </a:cubicBezTo>
                <a:cubicBezTo>
                  <a:pt x="512" y="94"/>
                  <a:pt x="480" y="102"/>
                  <a:pt x="428" y="94"/>
                </a:cubicBezTo>
                <a:cubicBezTo>
                  <a:pt x="392" y="99"/>
                  <a:pt x="354" y="98"/>
                  <a:pt x="319" y="109"/>
                </a:cubicBezTo>
                <a:cubicBezTo>
                  <a:pt x="302" y="114"/>
                  <a:pt x="289" y="127"/>
                  <a:pt x="272" y="133"/>
                </a:cubicBezTo>
                <a:cubicBezTo>
                  <a:pt x="270" y="141"/>
                  <a:pt x="257" y="156"/>
                  <a:pt x="265" y="156"/>
                </a:cubicBezTo>
                <a:cubicBezTo>
                  <a:pt x="276" y="156"/>
                  <a:pt x="283" y="142"/>
                  <a:pt x="288" y="133"/>
                </a:cubicBezTo>
                <a:cubicBezTo>
                  <a:pt x="293" y="124"/>
                  <a:pt x="293" y="112"/>
                  <a:pt x="296" y="102"/>
                </a:cubicBezTo>
                <a:cubicBezTo>
                  <a:pt x="293" y="92"/>
                  <a:pt x="298" y="74"/>
                  <a:pt x="288" y="71"/>
                </a:cubicBezTo>
                <a:cubicBezTo>
                  <a:pt x="265" y="63"/>
                  <a:pt x="226" y="78"/>
                  <a:pt x="202" y="86"/>
                </a:cubicBezTo>
                <a:cubicBezTo>
                  <a:pt x="169" y="75"/>
                  <a:pt x="159" y="70"/>
                  <a:pt x="124" y="78"/>
                </a:cubicBezTo>
                <a:cubicBezTo>
                  <a:pt x="133" y="115"/>
                  <a:pt x="143" y="128"/>
                  <a:pt x="179" y="141"/>
                </a:cubicBezTo>
                <a:cubicBezTo>
                  <a:pt x="156" y="148"/>
                  <a:pt x="129" y="143"/>
                  <a:pt x="109" y="156"/>
                </a:cubicBezTo>
                <a:cubicBezTo>
                  <a:pt x="99" y="162"/>
                  <a:pt x="99" y="177"/>
                  <a:pt x="93" y="187"/>
                </a:cubicBezTo>
                <a:cubicBezTo>
                  <a:pt x="86" y="198"/>
                  <a:pt x="78" y="208"/>
                  <a:pt x="70" y="219"/>
                </a:cubicBezTo>
                <a:cubicBezTo>
                  <a:pt x="69" y="216"/>
                  <a:pt x="60" y="164"/>
                  <a:pt x="46" y="164"/>
                </a:cubicBezTo>
                <a:cubicBezTo>
                  <a:pt x="37" y="164"/>
                  <a:pt x="36" y="179"/>
                  <a:pt x="31" y="187"/>
                </a:cubicBezTo>
                <a:cubicBezTo>
                  <a:pt x="36" y="195"/>
                  <a:pt x="38" y="215"/>
                  <a:pt x="46" y="211"/>
                </a:cubicBezTo>
                <a:cubicBezTo>
                  <a:pt x="61" y="204"/>
                  <a:pt x="84" y="151"/>
                  <a:pt x="93" y="133"/>
                </a:cubicBezTo>
                <a:cubicBezTo>
                  <a:pt x="78" y="128"/>
                  <a:pt x="46" y="108"/>
                  <a:pt x="54" y="156"/>
                </a:cubicBezTo>
                <a:cubicBezTo>
                  <a:pt x="56" y="165"/>
                  <a:pt x="70" y="167"/>
                  <a:pt x="78" y="172"/>
                </a:cubicBezTo>
                <a:cubicBezTo>
                  <a:pt x="96" y="169"/>
                  <a:pt x="115" y="171"/>
                  <a:pt x="132" y="164"/>
                </a:cubicBezTo>
                <a:cubicBezTo>
                  <a:pt x="142" y="160"/>
                  <a:pt x="147" y="147"/>
                  <a:pt x="156" y="141"/>
                </a:cubicBezTo>
                <a:cubicBezTo>
                  <a:pt x="163" y="137"/>
                  <a:pt x="171" y="136"/>
                  <a:pt x="179" y="133"/>
                </a:cubicBezTo>
                <a:cubicBezTo>
                  <a:pt x="246" y="200"/>
                  <a:pt x="330" y="149"/>
                  <a:pt x="374" y="86"/>
                </a:cubicBezTo>
                <a:cubicBezTo>
                  <a:pt x="340" y="64"/>
                  <a:pt x="325" y="59"/>
                  <a:pt x="311" y="102"/>
                </a:cubicBezTo>
                <a:cubicBezTo>
                  <a:pt x="316" y="110"/>
                  <a:pt x="319" y="121"/>
                  <a:pt x="327" y="125"/>
                </a:cubicBezTo>
                <a:cubicBezTo>
                  <a:pt x="341" y="132"/>
                  <a:pt x="359" y="129"/>
                  <a:pt x="374" y="133"/>
                </a:cubicBezTo>
                <a:cubicBezTo>
                  <a:pt x="382" y="135"/>
                  <a:pt x="405" y="141"/>
                  <a:pt x="397" y="141"/>
                </a:cubicBezTo>
                <a:cubicBezTo>
                  <a:pt x="384" y="141"/>
                  <a:pt x="371" y="136"/>
                  <a:pt x="358" y="133"/>
                </a:cubicBezTo>
                <a:cubicBezTo>
                  <a:pt x="314" y="155"/>
                  <a:pt x="281" y="176"/>
                  <a:pt x="241" y="203"/>
                </a:cubicBezTo>
                <a:cubicBezTo>
                  <a:pt x="251" y="206"/>
                  <a:pt x="265" y="203"/>
                  <a:pt x="272" y="211"/>
                </a:cubicBezTo>
                <a:cubicBezTo>
                  <a:pt x="292" y="237"/>
                  <a:pt x="231" y="250"/>
                  <a:pt x="218" y="250"/>
                </a:cubicBezTo>
              </a:path>
            </a:pathLst>
          </a:cu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7116" name="AutoShape 12"/>
          <p:cNvSpPr>
            <a:spLocks noChangeArrowheads="1"/>
          </p:cNvSpPr>
          <p:nvPr/>
        </p:nvSpPr>
        <p:spPr bwMode="auto">
          <a:xfrm rot="-1389574">
            <a:off x="600075" y="471488"/>
            <a:ext cx="152400" cy="1447800"/>
          </a:xfrm>
          <a:prstGeom prst="can">
            <a:avLst>
              <a:gd name="adj" fmla="val 147910"/>
            </a:avLst>
          </a:pr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7117" name="AutoShape 13"/>
          <p:cNvSpPr>
            <a:spLocks noChangeArrowheads="1"/>
          </p:cNvSpPr>
          <p:nvPr/>
        </p:nvSpPr>
        <p:spPr bwMode="auto">
          <a:xfrm>
            <a:off x="979488" y="2133600"/>
            <a:ext cx="228600" cy="1143000"/>
          </a:xfrm>
          <a:prstGeom prst="downArrow">
            <a:avLst>
              <a:gd name="adj1" fmla="val 50000"/>
              <a:gd name="adj2" fmla="val 125000"/>
            </a:avLst>
          </a:prstGeom>
          <a:solidFill>
            <a:srgbClr val="33CC33"/>
          </a:solidFill>
          <a:ln w="9525">
            <a:solidFill>
              <a:schemeClr val="tx1"/>
            </a:solidFill>
            <a:miter lim="800000"/>
            <a:headEnd/>
            <a:tailEnd/>
          </a:ln>
        </p:spPr>
        <p:txBody>
          <a:bodyPr wrap="none" anchor="ctr"/>
          <a:lstStyle/>
          <a:p>
            <a:endParaRPr lang="en-US"/>
          </a:p>
        </p:txBody>
      </p:sp>
      <p:grpSp>
        <p:nvGrpSpPr>
          <p:cNvPr id="3" name="Group 14"/>
          <p:cNvGrpSpPr>
            <a:grpSpLocks/>
          </p:cNvGrpSpPr>
          <p:nvPr/>
        </p:nvGrpSpPr>
        <p:grpSpPr bwMode="auto">
          <a:xfrm>
            <a:off x="1284288" y="2133600"/>
            <a:ext cx="793750" cy="2973388"/>
            <a:chOff x="809" y="1344"/>
            <a:chExt cx="500" cy="1873"/>
          </a:xfrm>
        </p:grpSpPr>
        <p:sp>
          <p:nvSpPr>
            <p:cNvPr id="32780" name="AutoShape 15"/>
            <p:cNvSpPr>
              <a:spLocks noChangeArrowheads="1"/>
            </p:cNvSpPr>
            <p:nvPr/>
          </p:nvSpPr>
          <p:spPr bwMode="auto">
            <a:xfrm rot="-3964620">
              <a:off x="1001" y="1152"/>
              <a:ext cx="96" cy="480"/>
            </a:xfrm>
            <a:prstGeom prst="can">
              <a:avLst>
                <a:gd name="adj" fmla="val 77847"/>
              </a:avLst>
            </a:pr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32781" name="AutoShape 16"/>
            <p:cNvSpPr>
              <a:spLocks noChangeArrowheads="1"/>
            </p:cNvSpPr>
            <p:nvPr/>
          </p:nvSpPr>
          <p:spPr bwMode="auto">
            <a:xfrm rot="27779">
              <a:off x="1104" y="1440"/>
              <a:ext cx="205" cy="1777"/>
            </a:xfrm>
            <a:prstGeom prst="can">
              <a:avLst>
                <a:gd name="adj" fmla="val 134961"/>
              </a:avLst>
            </a:pr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7106"/>
                                        </p:tgtEl>
                                        <p:attrNameLst>
                                          <p:attrName>style.visibility</p:attrName>
                                        </p:attrNameLst>
                                      </p:cBhvr>
                                      <p:to>
                                        <p:strVal val="visible"/>
                                      </p:to>
                                    </p:set>
                                  </p:childTnLst>
                                </p:cTn>
                              </p:par>
                            </p:childTnLst>
                          </p:cTn>
                        </p:par>
                        <p:par>
                          <p:cTn id="7" fill="hold" nodeType="afterGroup">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47116"/>
                                        </p:tgtEl>
                                        <p:attrNameLst>
                                          <p:attrName>style.visibility</p:attrName>
                                        </p:attrNameLst>
                                      </p:cBhvr>
                                      <p:to>
                                        <p:strVal val="visible"/>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grpId="0" nodeType="clickEffect">
                                  <p:stCondLst>
                                    <p:cond delay="0"/>
                                  </p:stCondLst>
                                  <p:childTnLst>
                                    <p:set>
                                      <p:cBhvr>
                                        <p:cTn id="13" dur="1" fill="hold">
                                          <p:stCondLst>
                                            <p:cond delay="499"/>
                                          </p:stCondLst>
                                        </p:cTn>
                                        <p:tgtEl>
                                          <p:spTgt spid="47107"/>
                                        </p:tgtEl>
                                        <p:attrNameLst>
                                          <p:attrName>style.visibility</p:attrName>
                                        </p:attrNameLst>
                                      </p:cBhvr>
                                      <p:to>
                                        <p:strVal val="visible"/>
                                      </p:to>
                                    </p:set>
                                  </p:childTnLst>
                                </p:cTn>
                              </p:par>
                            </p:childTnLst>
                          </p:cTn>
                        </p:par>
                        <p:par>
                          <p:cTn id="14" fill="hold" nodeType="afterGroup">
                            <p:stCondLst>
                              <p:cond delay="500"/>
                            </p:stCondLst>
                            <p:childTnLst>
                              <p:par>
                                <p:cTn id="15" presetID="1" presetClass="entr" presetSubtype="0" fill="hold" grpId="0" nodeType="afterEffect">
                                  <p:stCondLst>
                                    <p:cond delay="0"/>
                                  </p:stCondLst>
                                  <p:childTnLst>
                                    <p:set>
                                      <p:cBhvr>
                                        <p:cTn id="16" dur="1" fill="hold">
                                          <p:stCondLst>
                                            <p:cond delay="499"/>
                                          </p:stCondLst>
                                        </p:cTn>
                                        <p:tgtEl>
                                          <p:spTgt spid="47115"/>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47108"/>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1" fill="hold" grpId="0" nodeType="clickEffect">
                                  <p:stCondLst>
                                    <p:cond delay="0"/>
                                  </p:stCondLst>
                                  <p:childTnLst>
                                    <p:set>
                                      <p:cBhvr>
                                        <p:cTn id="24" dur="1" fill="hold">
                                          <p:stCondLst>
                                            <p:cond delay="0"/>
                                          </p:stCondLst>
                                        </p:cTn>
                                        <p:tgtEl>
                                          <p:spTgt spid="47117"/>
                                        </p:tgtEl>
                                        <p:attrNameLst>
                                          <p:attrName>style.visibility</p:attrName>
                                        </p:attrNameLst>
                                      </p:cBhvr>
                                      <p:to>
                                        <p:strVal val="visible"/>
                                      </p:to>
                                    </p:set>
                                    <p:animEffect transition="in" filter="wipe(up)">
                                      <p:cBhvr>
                                        <p:cTn id="25" dur="500"/>
                                        <p:tgtEl>
                                          <p:spTgt spid="47117"/>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 presetClass="entr" presetSubtype="0" fill="hold" grpId="0" nodeType="clickEffect">
                                  <p:stCondLst>
                                    <p:cond delay="0"/>
                                  </p:stCondLst>
                                  <p:childTnLst>
                                    <p:set>
                                      <p:cBhvr>
                                        <p:cTn id="29" dur="1" fill="hold">
                                          <p:stCondLst>
                                            <p:cond delay="499"/>
                                          </p:stCondLst>
                                        </p:cTn>
                                        <p:tgtEl>
                                          <p:spTgt spid="47109"/>
                                        </p:tgtEl>
                                        <p:attrNameLst>
                                          <p:attrName>style.visibility</p:attrName>
                                        </p:attrNameLst>
                                      </p:cBhvr>
                                      <p:to>
                                        <p:strVal val="visible"/>
                                      </p:to>
                                    </p:set>
                                  </p:childTnLst>
                                </p:cTn>
                              </p:par>
                            </p:childTnLst>
                          </p:cTn>
                        </p:par>
                        <p:par>
                          <p:cTn id="30" fill="hold" nodeType="afterGroup">
                            <p:stCondLst>
                              <p:cond delay="500"/>
                            </p:stCondLst>
                            <p:childTnLst>
                              <p:par>
                                <p:cTn id="31" presetID="18" presetClass="entr" presetSubtype="6" fill="hold" nodeType="after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strips(downRight)">
                                      <p:cBhvr>
                                        <p:cTn id="3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6" grpId="0" autoUpdateAnimBg="0"/>
      <p:bldP spid="47107" grpId="0" autoUpdateAnimBg="0"/>
      <p:bldP spid="47108" grpId="0" autoUpdateAnimBg="0"/>
      <p:bldP spid="47109" grpId="0" autoUpdateAnimBg="0"/>
      <p:bldP spid="47115" grpId="0" animBg="1"/>
      <p:bldP spid="47116" grpId="0" animBg="1"/>
      <p:bldP spid="47117"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AutoShape 2"/>
          <p:cNvSpPr>
            <a:spLocks noChangeArrowheads="1"/>
          </p:cNvSpPr>
          <p:nvPr/>
        </p:nvSpPr>
        <p:spPr bwMode="auto">
          <a:xfrm>
            <a:off x="762000" y="2209800"/>
            <a:ext cx="696913" cy="3200400"/>
          </a:xfrm>
          <a:prstGeom prst="can">
            <a:avLst>
              <a:gd name="adj" fmla="val 38269"/>
            </a:avLst>
          </a:prstGeom>
          <a:solidFill>
            <a:schemeClr val="bg1"/>
          </a:solidFill>
          <a:ln w="9525">
            <a:solidFill>
              <a:schemeClr val="tx1"/>
            </a:solidFill>
            <a:round/>
            <a:headEnd/>
            <a:tailEnd/>
          </a:ln>
        </p:spPr>
        <p:txBody>
          <a:bodyPr wrap="none" anchor="ctr"/>
          <a:lstStyle/>
          <a:p>
            <a:endParaRPr lang="en-US"/>
          </a:p>
        </p:txBody>
      </p:sp>
      <p:sp>
        <p:nvSpPr>
          <p:cNvPr id="33795" name="AutoShape 3"/>
          <p:cNvSpPr>
            <a:spLocks noChangeArrowheads="1"/>
          </p:cNvSpPr>
          <p:nvPr/>
        </p:nvSpPr>
        <p:spPr bwMode="auto">
          <a:xfrm rot="27779">
            <a:off x="1827213" y="2287588"/>
            <a:ext cx="762000" cy="3048000"/>
          </a:xfrm>
          <a:prstGeom prst="can">
            <a:avLst>
              <a:gd name="adj" fmla="val 62278"/>
            </a:avLst>
          </a:prstGeom>
          <a:solidFill>
            <a:srgbClr val="FF0000">
              <a:alpha val="50195"/>
            </a:srgbClr>
          </a:solidFill>
          <a:ln w="9525">
            <a:solidFill>
              <a:schemeClr val="tx1"/>
            </a:solidFill>
            <a:round/>
            <a:headEnd/>
            <a:tailEnd/>
          </a:ln>
        </p:spPr>
        <p:txBody>
          <a:bodyPr wrap="none" anchor="ctr"/>
          <a:lstStyle/>
          <a:p>
            <a:endParaRPr lang="en-US"/>
          </a:p>
        </p:txBody>
      </p:sp>
      <p:sp>
        <p:nvSpPr>
          <p:cNvPr id="48132" name="Text Box 4"/>
          <p:cNvSpPr txBox="1">
            <a:spLocks noChangeArrowheads="1"/>
          </p:cNvSpPr>
          <p:nvPr/>
        </p:nvSpPr>
        <p:spPr bwMode="auto">
          <a:xfrm>
            <a:off x="3962400" y="1295400"/>
            <a:ext cx="4648200" cy="301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r>
              <a:rPr lang="en-US" sz="2400">
                <a:latin typeface="Comic Sans MS" pitchFamily="66" charset="0"/>
              </a:rPr>
              <a:t>The kidney tubule now contains lots of blood components including: </a:t>
            </a:r>
          </a:p>
          <a:p>
            <a:endParaRPr lang="en-US" sz="2400">
              <a:latin typeface="Comic Sans MS" pitchFamily="66" charset="0"/>
            </a:endParaRPr>
          </a:p>
          <a:p>
            <a:r>
              <a:rPr lang="en-US" sz="2400">
                <a:latin typeface="Comic Sans MS" pitchFamily="66" charset="0"/>
              </a:rPr>
              <a:t>Glucose:		</a:t>
            </a:r>
          </a:p>
          <a:p>
            <a:r>
              <a:rPr lang="en-US" sz="2400">
                <a:latin typeface="Comic Sans MS" pitchFamily="66" charset="0"/>
              </a:rPr>
              <a:t>Ions:</a:t>
            </a:r>
          </a:p>
          <a:p>
            <a:r>
              <a:rPr lang="en-US" sz="2400">
                <a:latin typeface="Comic Sans MS" pitchFamily="66" charset="0"/>
              </a:rPr>
              <a:t>Water:</a:t>
            </a:r>
          </a:p>
          <a:p>
            <a:r>
              <a:rPr lang="en-US" sz="2400">
                <a:latin typeface="Comic Sans MS" pitchFamily="66" charset="0"/>
              </a:rPr>
              <a:t>Urea:</a:t>
            </a:r>
          </a:p>
        </p:txBody>
      </p:sp>
      <p:sp>
        <p:nvSpPr>
          <p:cNvPr id="48133" name="AutoShape 5"/>
          <p:cNvSpPr>
            <a:spLocks noChangeArrowheads="1"/>
          </p:cNvSpPr>
          <p:nvPr/>
        </p:nvSpPr>
        <p:spPr bwMode="auto">
          <a:xfrm>
            <a:off x="5486400" y="2895600"/>
            <a:ext cx="228600" cy="228600"/>
          </a:xfrm>
          <a:prstGeom prst="sun">
            <a:avLst>
              <a:gd name="adj" fmla="val 25000"/>
            </a:avLst>
          </a:prstGeom>
          <a:solidFill>
            <a:schemeClr val="accent1"/>
          </a:solidFill>
          <a:ln w="9525">
            <a:solidFill>
              <a:schemeClr val="tx1"/>
            </a:solidFill>
            <a:miter lim="800000"/>
            <a:headEnd/>
            <a:tailEnd/>
          </a:ln>
        </p:spPr>
        <p:txBody>
          <a:bodyPr wrap="none" anchor="ctr"/>
          <a:lstStyle/>
          <a:p>
            <a:endParaRPr lang="en-US"/>
          </a:p>
        </p:txBody>
      </p:sp>
      <p:sp>
        <p:nvSpPr>
          <p:cNvPr id="48134" name="AutoShape 6"/>
          <p:cNvSpPr>
            <a:spLocks noChangeArrowheads="1"/>
          </p:cNvSpPr>
          <p:nvPr/>
        </p:nvSpPr>
        <p:spPr bwMode="auto">
          <a:xfrm>
            <a:off x="5486400" y="3200400"/>
            <a:ext cx="228600" cy="228600"/>
          </a:xfrm>
          <a:prstGeom prst="star4">
            <a:avLst>
              <a:gd name="adj" fmla="val 12500"/>
            </a:avLst>
          </a:prstGeom>
          <a:solidFill>
            <a:srgbClr val="FFFF00"/>
          </a:solidFill>
          <a:ln w="9525">
            <a:solidFill>
              <a:schemeClr val="tx1"/>
            </a:solidFill>
            <a:miter lim="800000"/>
            <a:headEnd/>
            <a:tailEnd/>
          </a:ln>
        </p:spPr>
        <p:txBody>
          <a:bodyPr wrap="none" anchor="ctr"/>
          <a:lstStyle/>
          <a:p>
            <a:endParaRPr lang="en-US"/>
          </a:p>
        </p:txBody>
      </p:sp>
      <p:sp>
        <p:nvSpPr>
          <p:cNvPr id="48135" name="AutoShape 7"/>
          <p:cNvSpPr>
            <a:spLocks noChangeArrowheads="1"/>
          </p:cNvSpPr>
          <p:nvPr/>
        </p:nvSpPr>
        <p:spPr bwMode="auto">
          <a:xfrm>
            <a:off x="5410200" y="3657600"/>
            <a:ext cx="304800" cy="152400"/>
          </a:xfrm>
          <a:prstGeom prst="doubleWave">
            <a:avLst>
              <a:gd name="adj1" fmla="val 10319"/>
              <a:gd name="adj2" fmla="val -3644"/>
            </a:avLst>
          </a:prstGeom>
          <a:solidFill>
            <a:schemeClr val="accent2"/>
          </a:solidFill>
          <a:ln w="9525">
            <a:solidFill>
              <a:schemeClr val="tx1"/>
            </a:solidFill>
            <a:miter lim="800000"/>
            <a:headEnd/>
            <a:tailEnd/>
          </a:ln>
        </p:spPr>
        <p:txBody>
          <a:bodyPr wrap="none" anchor="ctr"/>
          <a:lstStyle/>
          <a:p>
            <a:endParaRPr lang="en-US"/>
          </a:p>
        </p:txBody>
      </p:sp>
      <p:sp>
        <p:nvSpPr>
          <p:cNvPr id="48136" name="AutoShape 8"/>
          <p:cNvSpPr>
            <a:spLocks noChangeArrowheads="1"/>
          </p:cNvSpPr>
          <p:nvPr/>
        </p:nvSpPr>
        <p:spPr bwMode="auto">
          <a:xfrm>
            <a:off x="5410200" y="4038600"/>
            <a:ext cx="381000" cy="152400"/>
          </a:xfrm>
          <a:prstGeom prst="star32">
            <a:avLst>
              <a:gd name="adj" fmla="val 37500"/>
            </a:avLst>
          </a:prstGeom>
          <a:solidFill>
            <a:srgbClr val="000000"/>
          </a:solidFill>
          <a:ln w="9525">
            <a:solidFill>
              <a:srgbClr val="969696"/>
            </a:solidFill>
            <a:miter lim="800000"/>
            <a:headEnd/>
            <a:tailEnd/>
          </a:ln>
        </p:spPr>
        <p:txBody>
          <a:bodyPr wrap="none" anchor="ctr"/>
          <a:lstStyle/>
          <a:p>
            <a:endParaRPr lang="en-US"/>
          </a:p>
        </p:txBody>
      </p:sp>
      <p:grpSp>
        <p:nvGrpSpPr>
          <p:cNvPr id="2" name="Group 9"/>
          <p:cNvGrpSpPr>
            <a:grpSpLocks/>
          </p:cNvGrpSpPr>
          <p:nvPr/>
        </p:nvGrpSpPr>
        <p:grpSpPr bwMode="auto">
          <a:xfrm>
            <a:off x="762000" y="2514600"/>
            <a:ext cx="609600" cy="2286000"/>
            <a:chOff x="480" y="1584"/>
            <a:chExt cx="384" cy="1440"/>
          </a:xfrm>
        </p:grpSpPr>
        <p:sp>
          <p:nvSpPr>
            <p:cNvPr id="33817" name="AutoShape 10"/>
            <p:cNvSpPr>
              <a:spLocks noChangeArrowheads="1"/>
            </p:cNvSpPr>
            <p:nvPr/>
          </p:nvSpPr>
          <p:spPr bwMode="auto">
            <a:xfrm>
              <a:off x="576" y="2928"/>
              <a:ext cx="192" cy="96"/>
            </a:xfrm>
            <a:prstGeom prst="doubleWave">
              <a:avLst>
                <a:gd name="adj1" fmla="val 10319"/>
                <a:gd name="adj2" fmla="val -3644"/>
              </a:avLst>
            </a:prstGeom>
            <a:solidFill>
              <a:schemeClr val="accent2"/>
            </a:solidFill>
            <a:ln w="9525">
              <a:solidFill>
                <a:schemeClr val="tx1"/>
              </a:solidFill>
              <a:miter lim="800000"/>
              <a:headEnd/>
              <a:tailEnd/>
            </a:ln>
          </p:spPr>
          <p:txBody>
            <a:bodyPr wrap="none" anchor="ctr"/>
            <a:lstStyle/>
            <a:p>
              <a:endParaRPr lang="en-US"/>
            </a:p>
          </p:txBody>
        </p:sp>
        <p:sp>
          <p:nvSpPr>
            <p:cNvPr id="33818" name="AutoShape 11"/>
            <p:cNvSpPr>
              <a:spLocks noChangeArrowheads="1"/>
            </p:cNvSpPr>
            <p:nvPr/>
          </p:nvSpPr>
          <p:spPr bwMode="auto">
            <a:xfrm>
              <a:off x="480" y="2064"/>
              <a:ext cx="192" cy="96"/>
            </a:xfrm>
            <a:prstGeom prst="doubleWave">
              <a:avLst>
                <a:gd name="adj1" fmla="val 10319"/>
                <a:gd name="adj2" fmla="val -3644"/>
              </a:avLst>
            </a:prstGeom>
            <a:solidFill>
              <a:schemeClr val="accent2"/>
            </a:solidFill>
            <a:ln w="9525">
              <a:solidFill>
                <a:schemeClr val="tx1"/>
              </a:solidFill>
              <a:miter lim="800000"/>
              <a:headEnd/>
              <a:tailEnd/>
            </a:ln>
          </p:spPr>
          <p:txBody>
            <a:bodyPr wrap="none" anchor="ctr"/>
            <a:lstStyle/>
            <a:p>
              <a:endParaRPr lang="en-US"/>
            </a:p>
          </p:txBody>
        </p:sp>
        <p:sp>
          <p:nvSpPr>
            <p:cNvPr id="33819" name="AutoShape 12"/>
            <p:cNvSpPr>
              <a:spLocks noChangeArrowheads="1"/>
            </p:cNvSpPr>
            <p:nvPr/>
          </p:nvSpPr>
          <p:spPr bwMode="auto">
            <a:xfrm>
              <a:off x="672" y="2448"/>
              <a:ext cx="192" cy="96"/>
            </a:xfrm>
            <a:prstGeom prst="doubleWave">
              <a:avLst>
                <a:gd name="adj1" fmla="val 10319"/>
                <a:gd name="adj2" fmla="val -3644"/>
              </a:avLst>
            </a:prstGeom>
            <a:solidFill>
              <a:schemeClr val="accent2"/>
            </a:solidFill>
            <a:ln w="9525">
              <a:solidFill>
                <a:schemeClr val="tx1"/>
              </a:solidFill>
              <a:miter lim="800000"/>
              <a:headEnd/>
              <a:tailEnd/>
            </a:ln>
          </p:spPr>
          <p:txBody>
            <a:bodyPr wrap="none" anchor="ctr"/>
            <a:lstStyle/>
            <a:p>
              <a:endParaRPr lang="en-US"/>
            </a:p>
          </p:txBody>
        </p:sp>
        <p:sp>
          <p:nvSpPr>
            <p:cNvPr id="33820" name="AutoShape 13"/>
            <p:cNvSpPr>
              <a:spLocks noChangeArrowheads="1"/>
            </p:cNvSpPr>
            <p:nvPr/>
          </p:nvSpPr>
          <p:spPr bwMode="auto">
            <a:xfrm>
              <a:off x="576" y="1584"/>
              <a:ext cx="192" cy="96"/>
            </a:xfrm>
            <a:prstGeom prst="doubleWave">
              <a:avLst>
                <a:gd name="adj1" fmla="val 10319"/>
                <a:gd name="adj2" fmla="val -3644"/>
              </a:avLst>
            </a:prstGeom>
            <a:solidFill>
              <a:schemeClr val="accent2"/>
            </a:solidFill>
            <a:ln w="9525">
              <a:solidFill>
                <a:schemeClr val="tx1"/>
              </a:solidFill>
              <a:miter lim="800000"/>
              <a:headEnd/>
              <a:tailEnd/>
            </a:ln>
          </p:spPr>
          <p:txBody>
            <a:bodyPr wrap="none" anchor="ctr"/>
            <a:lstStyle/>
            <a:p>
              <a:endParaRPr lang="en-US"/>
            </a:p>
          </p:txBody>
        </p:sp>
      </p:grpSp>
      <p:grpSp>
        <p:nvGrpSpPr>
          <p:cNvPr id="3" name="Group 14"/>
          <p:cNvGrpSpPr>
            <a:grpSpLocks/>
          </p:cNvGrpSpPr>
          <p:nvPr/>
        </p:nvGrpSpPr>
        <p:grpSpPr bwMode="auto">
          <a:xfrm>
            <a:off x="762000" y="2819400"/>
            <a:ext cx="609600" cy="2514600"/>
            <a:chOff x="480" y="1776"/>
            <a:chExt cx="384" cy="1584"/>
          </a:xfrm>
        </p:grpSpPr>
        <p:sp>
          <p:nvSpPr>
            <p:cNvPr id="33813" name="AutoShape 15"/>
            <p:cNvSpPr>
              <a:spLocks noChangeArrowheads="1"/>
            </p:cNvSpPr>
            <p:nvPr/>
          </p:nvSpPr>
          <p:spPr bwMode="auto">
            <a:xfrm>
              <a:off x="528" y="1776"/>
              <a:ext cx="144" cy="144"/>
            </a:xfrm>
            <a:prstGeom prst="sun">
              <a:avLst>
                <a:gd name="adj" fmla="val 25000"/>
              </a:avLst>
            </a:prstGeom>
            <a:solidFill>
              <a:schemeClr val="accent1"/>
            </a:solidFill>
            <a:ln w="9525">
              <a:solidFill>
                <a:schemeClr val="tx1"/>
              </a:solidFill>
              <a:miter lim="800000"/>
              <a:headEnd/>
              <a:tailEnd/>
            </a:ln>
          </p:spPr>
          <p:txBody>
            <a:bodyPr wrap="none" anchor="ctr"/>
            <a:lstStyle/>
            <a:p>
              <a:endParaRPr lang="en-US"/>
            </a:p>
          </p:txBody>
        </p:sp>
        <p:sp>
          <p:nvSpPr>
            <p:cNvPr id="33814" name="AutoShape 16"/>
            <p:cNvSpPr>
              <a:spLocks noChangeArrowheads="1"/>
            </p:cNvSpPr>
            <p:nvPr/>
          </p:nvSpPr>
          <p:spPr bwMode="auto">
            <a:xfrm>
              <a:off x="672" y="2160"/>
              <a:ext cx="144" cy="144"/>
            </a:xfrm>
            <a:prstGeom prst="sun">
              <a:avLst>
                <a:gd name="adj" fmla="val 25000"/>
              </a:avLst>
            </a:prstGeom>
            <a:solidFill>
              <a:schemeClr val="accent1"/>
            </a:solidFill>
            <a:ln w="9525">
              <a:solidFill>
                <a:schemeClr val="tx1"/>
              </a:solidFill>
              <a:miter lim="800000"/>
              <a:headEnd/>
              <a:tailEnd/>
            </a:ln>
          </p:spPr>
          <p:txBody>
            <a:bodyPr wrap="none" anchor="ctr"/>
            <a:lstStyle/>
            <a:p>
              <a:endParaRPr lang="en-US"/>
            </a:p>
          </p:txBody>
        </p:sp>
        <p:sp>
          <p:nvSpPr>
            <p:cNvPr id="33815" name="AutoShape 17"/>
            <p:cNvSpPr>
              <a:spLocks noChangeArrowheads="1"/>
            </p:cNvSpPr>
            <p:nvPr/>
          </p:nvSpPr>
          <p:spPr bwMode="auto">
            <a:xfrm>
              <a:off x="480" y="3216"/>
              <a:ext cx="144" cy="144"/>
            </a:xfrm>
            <a:prstGeom prst="sun">
              <a:avLst>
                <a:gd name="adj" fmla="val 25000"/>
              </a:avLst>
            </a:prstGeom>
            <a:solidFill>
              <a:schemeClr val="accent1"/>
            </a:solidFill>
            <a:ln w="9525">
              <a:solidFill>
                <a:schemeClr val="tx1"/>
              </a:solidFill>
              <a:miter lim="800000"/>
              <a:headEnd/>
              <a:tailEnd/>
            </a:ln>
          </p:spPr>
          <p:txBody>
            <a:bodyPr wrap="none" anchor="ctr"/>
            <a:lstStyle/>
            <a:p>
              <a:endParaRPr lang="en-US"/>
            </a:p>
          </p:txBody>
        </p:sp>
        <p:sp>
          <p:nvSpPr>
            <p:cNvPr id="33816" name="AutoShape 18"/>
            <p:cNvSpPr>
              <a:spLocks noChangeArrowheads="1"/>
            </p:cNvSpPr>
            <p:nvPr/>
          </p:nvSpPr>
          <p:spPr bwMode="auto">
            <a:xfrm>
              <a:off x="720" y="2640"/>
              <a:ext cx="144" cy="144"/>
            </a:xfrm>
            <a:prstGeom prst="sun">
              <a:avLst>
                <a:gd name="adj" fmla="val 25000"/>
              </a:avLst>
            </a:prstGeom>
            <a:solidFill>
              <a:schemeClr val="accent1"/>
            </a:solidFill>
            <a:ln w="9525">
              <a:solidFill>
                <a:schemeClr val="tx1"/>
              </a:solidFill>
              <a:miter lim="800000"/>
              <a:headEnd/>
              <a:tailEnd/>
            </a:ln>
          </p:spPr>
          <p:txBody>
            <a:bodyPr wrap="none" anchor="ctr"/>
            <a:lstStyle/>
            <a:p>
              <a:endParaRPr lang="en-US"/>
            </a:p>
          </p:txBody>
        </p:sp>
      </p:grpSp>
      <p:grpSp>
        <p:nvGrpSpPr>
          <p:cNvPr id="4" name="Group 19"/>
          <p:cNvGrpSpPr>
            <a:grpSpLocks/>
          </p:cNvGrpSpPr>
          <p:nvPr/>
        </p:nvGrpSpPr>
        <p:grpSpPr bwMode="auto">
          <a:xfrm>
            <a:off x="838200" y="2743200"/>
            <a:ext cx="609600" cy="2362200"/>
            <a:chOff x="528" y="1728"/>
            <a:chExt cx="384" cy="1488"/>
          </a:xfrm>
        </p:grpSpPr>
        <p:sp>
          <p:nvSpPr>
            <p:cNvPr id="33809" name="AutoShape 20"/>
            <p:cNvSpPr>
              <a:spLocks noChangeArrowheads="1"/>
            </p:cNvSpPr>
            <p:nvPr/>
          </p:nvSpPr>
          <p:spPr bwMode="auto">
            <a:xfrm>
              <a:off x="528" y="2784"/>
              <a:ext cx="240" cy="96"/>
            </a:xfrm>
            <a:prstGeom prst="star32">
              <a:avLst>
                <a:gd name="adj" fmla="val 37500"/>
              </a:avLst>
            </a:prstGeom>
            <a:solidFill>
              <a:srgbClr val="000000"/>
            </a:solidFill>
            <a:ln w="9525">
              <a:solidFill>
                <a:srgbClr val="969696"/>
              </a:solidFill>
              <a:miter lim="800000"/>
              <a:headEnd/>
              <a:tailEnd/>
            </a:ln>
          </p:spPr>
          <p:txBody>
            <a:bodyPr wrap="none" anchor="ctr"/>
            <a:lstStyle/>
            <a:p>
              <a:endParaRPr lang="en-US"/>
            </a:p>
          </p:txBody>
        </p:sp>
        <p:sp>
          <p:nvSpPr>
            <p:cNvPr id="33810" name="AutoShape 21"/>
            <p:cNvSpPr>
              <a:spLocks noChangeArrowheads="1"/>
            </p:cNvSpPr>
            <p:nvPr/>
          </p:nvSpPr>
          <p:spPr bwMode="auto">
            <a:xfrm>
              <a:off x="576" y="3120"/>
              <a:ext cx="240" cy="96"/>
            </a:xfrm>
            <a:prstGeom prst="star32">
              <a:avLst>
                <a:gd name="adj" fmla="val 37500"/>
              </a:avLst>
            </a:prstGeom>
            <a:solidFill>
              <a:srgbClr val="000000"/>
            </a:solidFill>
            <a:ln w="9525">
              <a:solidFill>
                <a:srgbClr val="969696"/>
              </a:solidFill>
              <a:miter lim="800000"/>
              <a:headEnd/>
              <a:tailEnd/>
            </a:ln>
          </p:spPr>
          <p:txBody>
            <a:bodyPr wrap="none" anchor="ctr"/>
            <a:lstStyle/>
            <a:p>
              <a:endParaRPr lang="en-US"/>
            </a:p>
          </p:txBody>
        </p:sp>
        <p:sp>
          <p:nvSpPr>
            <p:cNvPr id="33811" name="AutoShape 22"/>
            <p:cNvSpPr>
              <a:spLocks noChangeArrowheads="1"/>
            </p:cNvSpPr>
            <p:nvPr/>
          </p:nvSpPr>
          <p:spPr bwMode="auto">
            <a:xfrm>
              <a:off x="528" y="2304"/>
              <a:ext cx="240" cy="96"/>
            </a:xfrm>
            <a:prstGeom prst="star32">
              <a:avLst>
                <a:gd name="adj" fmla="val 37500"/>
              </a:avLst>
            </a:prstGeom>
            <a:solidFill>
              <a:srgbClr val="000000"/>
            </a:solidFill>
            <a:ln w="9525">
              <a:solidFill>
                <a:srgbClr val="969696"/>
              </a:solidFill>
              <a:miter lim="800000"/>
              <a:headEnd/>
              <a:tailEnd/>
            </a:ln>
          </p:spPr>
          <p:txBody>
            <a:bodyPr wrap="none" anchor="ctr"/>
            <a:lstStyle/>
            <a:p>
              <a:endParaRPr lang="en-US"/>
            </a:p>
          </p:txBody>
        </p:sp>
        <p:sp>
          <p:nvSpPr>
            <p:cNvPr id="33812" name="AutoShape 23"/>
            <p:cNvSpPr>
              <a:spLocks noChangeArrowheads="1"/>
            </p:cNvSpPr>
            <p:nvPr/>
          </p:nvSpPr>
          <p:spPr bwMode="auto">
            <a:xfrm>
              <a:off x="672" y="1728"/>
              <a:ext cx="240" cy="96"/>
            </a:xfrm>
            <a:prstGeom prst="star32">
              <a:avLst>
                <a:gd name="adj" fmla="val 37500"/>
              </a:avLst>
            </a:prstGeom>
            <a:solidFill>
              <a:srgbClr val="000000"/>
            </a:solidFill>
            <a:ln w="9525">
              <a:solidFill>
                <a:srgbClr val="969696"/>
              </a:solidFill>
              <a:miter lim="800000"/>
              <a:headEnd/>
              <a:tailEnd/>
            </a:ln>
          </p:spPr>
          <p:txBody>
            <a:bodyPr wrap="none" anchor="ctr"/>
            <a:lstStyle/>
            <a:p>
              <a:endParaRPr lang="en-US"/>
            </a:p>
          </p:txBody>
        </p:sp>
      </p:grpSp>
      <p:grpSp>
        <p:nvGrpSpPr>
          <p:cNvPr id="5" name="Group 24"/>
          <p:cNvGrpSpPr>
            <a:grpSpLocks/>
          </p:cNvGrpSpPr>
          <p:nvPr/>
        </p:nvGrpSpPr>
        <p:grpSpPr bwMode="auto">
          <a:xfrm>
            <a:off x="838200" y="2895600"/>
            <a:ext cx="609600" cy="2438400"/>
            <a:chOff x="528" y="1824"/>
            <a:chExt cx="384" cy="1536"/>
          </a:xfrm>
        </p:grpSpPr>
        <p:sp>
          <p:nvSpPr>
            <p:cNvPr id="33805" name="AutoShape 25"/>
            <p:cNvSpPr>
              <a:spLocks noChangeArrowheads="1"/>
            </p:cNvSpPr>
            <p:nvPr/>
          </p:nvSpPr>
          <p:spPr bwMode="auto">
            <a:xfrm>
              <a:off x="528" y="2496"/>
              <a:ext cx="144" cy="144"/>
            </a:xfrm>
            <a:prstGeom prst="star4">
              <a:avLst>
                <a:gd name="adj" fmla="val 12500"/>
              </a:avLst>
            </a:prstGeom>
            <a:solidFill>
              <a:srgbClr val="FFFF00"/>
            </a:solidFill>
            <a:ln w="9525">
              <a:solidFill>
                <a:schemeClr val="tx1"/>
              </a:solidFill>
              <a:miter lim="800000"/>
              <a:headEnd/>
              <a:tailEnd/>
            </a:ln>
          </p:spPr>
          <p:txBody>
            <a:bodyPr wrap="none" anchor="ctr"/>
            <a:lstStyle/>
            <a:p>
              <a:endParaRPr lang="en-US"/>
            </a:p>
          </p:txBody>
        </p:sp>
        <p:sp>
          <p:nvSpPr>
            <p:cNvPr id="33806" name="AutoShape 26"/>
            <p:cNvSpPr>
              <a:spLocks noChangeArrowheads="1"/>
            </p:cNvSpPr>
            <p:nvPr/>
          </p:nvSpPr>
          <p:spPr bwMode="auto">
            <a:xfrm>
              <a:off x="672" y="1824"/>
              <a:ext cx="144" cy="144"/>
            </a:xfrm>
            <a:prstGeom prst="star4">
              <a:avLst>
                <a:gd name="adj" fmla="val 12500"/>
              </a:avLst>
            </a:prstGeom>
            <a:solidFill>
              <a:srgbClr val="FFFF00"/>
            </a:solidFill>
            <a:ln w="9525">
              <a:solidFill>
                <a:schemeClr val="tx1"/>
              </a:solidFill>
              <a:miter lim="800000"/>
              <a:headEnd/>
              <a:tailEnd/>
            </a:ln>
          </p:spPr>
          <p:txBody>
            <a:bodyPr wrap="none" anchor="ctr"/>
            <a:lstStyle/>
            <a:p>
              <a:endParaRPr lang="en-US"/>
            </a:p>
          </p:txBody>
        </p:sp>
        <p:sp>
          <p:nvSpPr>
            <p:cNvPr id="33807" name="AutoShape 27"/>
            <p:cNvSpPr>
              <a:spLocks noChangeArrowheads="1"/>
            </p:cNvSpPr>
            <p:nvPr/>
          </p:nvSpPr>
          <p:spPr bwMode="auto">
            <a:xfrm>
              <a:off x="672" y="3216"/>
              <a:ext cx="144" cy="144"/>
            </a:xfrm>
            <a:prstGeom prst="star4">
              <a:avLst>
                <a:gd name="adj" fmla="val 12500"/>
              </a:avLst>
            </a:prstGeom>
            <a:solidFill>
              <a:srgbClr val="FFFF00"/>
            </a:solidFill>
            <a:ln w="9525">
              <a:solidFill>
                <a:schemeClr val="tx1"/>
              </a:solidFill>
              <a:miter lim="800000"/>
              <a:headEnd/>
              <a:tailEnd/>
            </a:ln>
          </p:spPr>
          <p:txBody>
            <a:bodyPr wrap="none" anchor="ctr"/>
            <a:lstStyle/>
            <a:p>
              <a:endParaRPr lang="en-US"/>
            </a:p>
          </p:txBody>
        </p:sp>
        <p:sp>
          <p:nvSpPr>
            <p:cNvPr id="33808" name="AutoShape 28"/>
            <p:cNvSpPr>
              <a:spLocks noChangeArrowheads="1"/>
            </p:cNvSpPr>
            <p:nvPr/>
          </p:nvSpPr>
          <p:spPr bwMode="auto">
            <a:xfrm>
              <a:off x="768" y="2976"/>
              <a:ext cx="144" cy="144"/>
            </a:xfrm>
            <a:prstGeom prst="star4">
              <a:avLst>
                <a:gd name="adj" fmla="val 12500"/>
              </a:avLst>
            </a:prstGeom>
            <a:solidFill>
              <a:srgbClr val="FFFF00"/>
            </a:solidFill>
            <a:ln w="9525">
              <a:solidFill>
                <a:schemeClr val="tx1"/>
              </a:solidFill>
              <a:miter lim="800000"/>
              <a:headEnd/>
              <a:tailEnd/>
            </a:ln>
          </p:spPr>
          <p:txBody>
            <a:bodyPr wrap="none" anchor="ct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813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8133"/>
                                        </p:tgtEl>
                                        <p:attrNameLst>
                                          <p:attrName>style.visibility</p:attrName>
                                        </p:attrNameLst>
                                      </p:cBhvr>
                                      <p:to>
                                        <p:strVal val="visible"/>
                                      </p:to>
                                    </p:set>
                                  </p:childTnLst>
                                </p:cTn>
                              </p:par>
                            </p:childTnLst>
                          </p:cTn>
                        </p:par>
                        <p:par>
                          <p:cTn id="11" fill="hold" nodeType="afterGroup">
                            <p:stCondLst>
                              <p:cond delay="500"/>
                            </p:stCondLst>
                            <p:childTnLst>
                              <p:par>
                                <p:cTn id="12" presetID="12" presetClass="entr" presetSubtype="1" fill="hold" nodeType="afterEffect">
                                  <p:stCondLst>
                                    <p:cond delay="1000"/>
                                  </p:stCondLst>
                                  <p:childTnLst>
                                    <p:set>
                                      <p:cBhvr>
                                        <p:cTn id="13" dur="1" fill="hold">
                                          <p:stCondLst>
                                            <p:cond delay="0"/>
                                          </p:stCondLst>
                                        </p:cTn>
                                        <p:tgtEl>
                                          <p:spTgt spid="3"/>
                                        </p:tgtEl>
                                        <p:attrNameLst>
                                          <p:attrName>style.visibility</p:attrName>
                                        </p:attrNameLst>
                                      </p:cBhvr>
                                      <p:to>
                                        <p:strVal val="visible"/>
                                      </p:to>
                                    </p:set>
                                    <p:animEffect transition="in" filter="slide(fromTop)">
                                      <p:cBhvr>
                                        <p:cTn id="14" dur="500"/>
                                        <p:tgtEl>
                                          <p:spTgt spid="3"/>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8134"/>
                                        </p:tgtEl>
                                        <p:attrNameLst>
                                          <p:attrName>style.visibility</p:attrName>
                                        </p:attrNameLst>
                                      </p:cBhvr>
                                      <p:to>
                                        <p:strVal val="visible"/>
                                      </p:to>
                                    </p:set>
                                  </p:childTnLst>
                                </p:cTn>
                              </p:par>
                            </p:childTnLst>
                          </p:cTn>
                        </p:par>
                        <p:par>
                          <p:cTn id="19" fill="hold" nodeType="afterGroup">
                            <p:stCondLst>
                              <p:cond delay="500"/>
                            </p:stCondLst>
                            <p:childTnLst>
                              <p:par>
                                <p:cTn id="20" presetID="12" presetClass="entr" presetSubtype="1" fill="hold" nodeType="afterEffect">
                                  <p:stCondLst>
                                    <p:cond delay="1000"/>
                                  </p:stCondLst>
                                  <p:childTnLst>
                                    <p:set>
                                      <p:cBhvr>
                                        <p:cTn id="21" dur="1" fill="hold">
                                          <p:stCondLst>
                                            <p:cond delay="0"/>
                                          </p:stCondLst>
                                        </p:cTn>
                                        <p:tgtEl>
                                          <p:spTgt spid="5"/>
                                        </p:tgtEl>
                                        <p:attrNameLst>
                                          <p:attrName>style.visibility</p:attrName>
                                        </p:attrNameLst>
                                      </p:cBhvr>
                                      <p:to>
                                        <p:strVal val="visible"/>
                                      </p:to>
                                    </p:set>
                                    <p:animEffect transition="in" filter="slide(fromTop)">
                                      <p:cBhvr>
                                        <p:cTn id="22" dur="500"/>
                                        <p:tgtEl>
                                          <p:spTgt spid="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48135"/>
                                        </p:tgtEl>
                                        <p:attrNameLst>
                                          <p:attrName>style.visibility</p:attrName>
                                        </p:attrNameLst>
                                      </p:cBhvr>
                                      <p:to>
                                        <p:strVal val="visible"/>
                                      </p:to>
                                    </p:set>
                                  </p:childTnLst>
                                </p:cTn>
                              </p:par>
                            </p:childTnLst>
                          </p:cTn>
                        </p:par>
                        <p:par>
                          <p:cTn id="27" fill="hold" nodeType="afterGroup">
                            <p:stCondLst>
                              <p:cond delay="500"/>
                            </p:stCondLst>
                            <p:childTnLst>
                              <p:par>
                                <p:cTn id="28" presetID="12" presetClass="entr" presetSubtype="1" fill="hold" nodeType="afterEffect">
                                  <p:stCondLst>
                                    <p:cond delay="1000"/>
                                  </p:stCondLst>
                                  <p:childTnLst>
                                    <p:set>
                                      <p:cBhvr>
                                        <p:cTn id="29" dur="1" fill="hold">
                                          <p:stCondLst>
                                            <p:cond delay="0"/>
                                          </p:stCondLst>
                                        </p:cTn>
                                        <p:tgtEl>
                                          <p:spTgt spid="2"/>
                                        </p:tgtEl>
                                        <p:attrNameLst>
                                          <p:attrName>style.visibility</p:attrName>
                                        </p:attrNameLst>
                                      </p:cBhvr>
                                      <p:to>
                                        <p:strVal val="visible"/>
                                      </p:to>
                                    </p:set>
                                    <p:animEffect transition="in" filter="slide(fromTop)">
                                      <p:cBhvr>
                                        <p:cTn id="30" dur="500"/>
                                        <p:tgtEl>
                                          <p:spTgt spid="2"/>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48136"/>
                                        </p:tgtEl>
                                        <p:attrNameLst>
                                          <p:attrName>style.visibility</p:attrName>
                                        </p:attrNameLst>
                                      </p:cBhvr>
                                      <p:to>
                                        <p:strVal val="visible"/>
                                      </p:to>
                                    </p:set>
                                  </p:childTnLst>
                                </p:cTn>
                              </p:par>
                            </p:childTnLst>
                          </p:cTn>
                        </p:par>
                        <p:par>
                          <p:cTn id="35" fill="hold" nodeType="afterGroup">
                            <p:stCondLst>
                              <p:cond delay="500"/>
                            </p:stCondLst>
                            <p:childTnLst>
                              <p:par>
                                <p:cTn id="36" presetID="12" presetClass="entr" presetSubtype="1" fill="hold" nodeType="afterEffect">
                                  <p:stCondLst>
                                    <p:cond delay="1000"/>
                                  </p:stCondLst>
                                  <p:childTnLst>
                                    <p:set>
                                      <p:cBhvr>
                                        <p:cTn id="37" dur="1" fill="hold">
                                          <p:stCondLst>
                                            <p:cond delay="0"/>
                                          </p:stCondLst>
                                        </p:cTn>
                                        <p:tgtEl>
                                          <p:spTgt spid="4"/>
                                        </p:tgtEl>
                                        <p:attrNameLst>
                                          <p:attrName>style.visibility</p:attrName>
                                        </p:attrNameLst>
                                      </p:cBhvr>
                                      <p:to>
                                        <p:strVal val="visible"/>
                                      </p:to>
                                    </p:set>
                                    <p:animEffect transition="in" filter="slide(fromTop)">
                                      <p:cBhvr>
                                        <p:cTn id="3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2" grpId="0" autoUpdateAnimBg="0"/>
      <p:bldP spid="48133" grpId="0" animBg="1"/>
      <p:bldP spid="48134" grpId="0" animBg="1"/>
      <p:bldP spid="48135" grpId="0" animBg="1"/>
      <p:bldP spid="48136"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2"/>
          <p:cNvSpPr txBox="1">
            <a:spLocks noChangeArrowheads="1"/>
          </p:cNvSpPr>
          <p:nvPr/>
        </p:nvSpPr>
        <p:spPr bwMode="auto">
          <a:xfrm>
            <a:off x="3962400" y="685800"/>
            <a:ext cx="464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r>
              <a:rPr lang="en-US" sz="2400" b="1" u="sng">
                <a:latin typeface="Comic Sans MS" pitchFamily="66" charset="0"/>
              </a:rPr>
              <a:t>2. Reabsorb sugar</a:t>
            </a:r>
          </a:p>
        </p:txBody>
      </p:sp>
      <p:sp>
        <p:nvSpPr>
          <p:cNvPr id="49155" name="Text Box 3"/>
          <p:cNvSpPr txBox="1">
            <a:spLocks noChangeArrowheads="1"/>
          </p:cNvSpPr>
          <p:nvPr/>
        </p:nvSpPr>
        <p:spPr bwMode="auto">
          <a:xfrm>
            <a:off x="4038600" y="1524000"/>
            <a:ext cx="4648200" cy="191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r>
              <a:rPr lang="en-US" sz="2400">
                <a:latin typeface="Comic Sans MS" pitchFamily="66" charset="0"/>
              </a:rPr>
              <a:t>The body needs to have sugar in the blood for cells to use in respiration.  So all the sugar is reabsorbed back into the capillary. </a:t>
            </a:r>
          </a:p>
        </p:txBody>
      </p:sp>
      <p:sp>
        <p:nvSpPr>
          <p:cNvPr id="34820" name="AutoShape 4"/>
          <p:cNvSpPr>
            <a:spLocks noChangeArrowheads="1"/>
          </p:cNvSpPr>
          <p:nvPr/>
        </p:nvSpPr>
        <p:spPr bwMode="auto">
          <a:xfrm rot="27779">
            <a:off x="1827213" y="2287588"/>
            <a:ext cx="762000" cy="3048000"/>
          </a:xfrm>
          <a:prstGeom prst="can">
            <a:avLst>
              <a:gd name="adj" fmla="val 62278"/>
            </a:avLst>
          </a:prstGeom>
          <a:solidFill>
            <a:srgbClr val="FF0000">
              <a:alpha val="50195"/>
            </a:srgbClr>
          </a:solidFill>
          <a:ln w="9525">
            <a:solidFill>
              <a:schemeClr val="tx1"/>
            </a:solidFill>
            <a:round/>
            <a:headEnd/>
            <a:tailEnd/>
          </a:ln>
        </p:spPr>
        <p:txBody>
          <a:bodyPr wrap="none" anchor="ctr"/>
          <a:lstStyle/>
          <a:p>
            <a:endParaRPr lang="en-US"/>
          </a:p>
        </p:txBody>
      </p:sp>
      <p:grpSp>
        <p:nvGrpSpPr>
          <p:cNvPr id="34821" name="Group 5"/>
          <p:cNvGrpSpPr>
            <a:grpSpLocks/>
          </p:cNvGrpSpPr>
          <p:nvPr/>
        </p:nvGrpSpPr>
        <p:grpSpPr bwMode="auto">
          <a:xfrm>
            <a:off x="762000" y="2209800"/>
            <a:ext cx="696913" cy="3200400"/>
            <a:chOff x="480" y="1392"/>
            <a:chExt cx="439" cy="2016"/>
          </a:xfrm>
        </p:grpSpPr>
        <p:sp>
          <p:nvSpPr>
            <p:cNvPr id="34823" name="AutoShape 6"/>
            <p:cNvSpPr>
              <a:spLocks noChangeArrowheads="1"/>
            </p:cNvSpPr>
            <p:nvPr/>
          </p:nvSpPr>
          <p:spPr bwMode="auto">
            <a:xfrm>
              <a:off x="480" y="1392"/>
              <a:ext cx="439" cy="2016"/>
            </a:xfrm>
            <a:prstGeom prst="can">
              <a:avLst>
                <a:gd name="adj" fmla="val 38269"/>
              </a:avLst>
            </a:prstGeom>
            <a:solidFill>
              <a:schemeClr val="bg1"/>
            </a:solidFill>
            <a:ln w="9525">
              <a:solidFill>
                <a:schemeClr val="tx1"/>
              </a:solidFill>
              <a:round/>
              <a:headEnd/>
              <a:tailEnd/>
            </a:ln>
          </p:spPr>
          <p:txBody>
            <a:bodyPr wrap="none" anchor="ctr"/>
            <a:lstStyle/>
            <a:p>
              <a:endParaRPr lang="en-US"/>
            </a:p>
          </p:txBody>
        </p:sp>
        <p:sp>
          <p:nvSpPr>
            <p:cNvPr id="34824" name="AutoShape 7"/>
            <p:cNvSpPr>
              <a:spLocks noChangeArrowheads="1"/>
            </p:cNvSpPr>
            <p:nvPr/>
          </p:nvSpPr>
          <p:spPr bwMode="auto">
            <a:xfrm>
              <a:off x="528" y="1776"/>
              <a:ext cx="144" cy="144"/>
            </a:xfrm>
            <a:prstGeom prst="sun">
              <a:avLst>
                <a:gd name="adj" fmla="val 25000"/>
              </a:avLst>
            </a:prstGeom>
            <a:solidFill>
              <a:schemeClr val="accent1"/>
            </a:solidFill>
            <a:ln w="9525">
              <a:solidFill>
                <a:schemeClr val="tx1"/>
              </a:solidFill>
              <a:miter lim="800000"/>
              <a:headEnd/>
              <a:tailEnd/>
            </a:ln>
          </p:spPr>
          <p:txBody>
            <a:bodyPr wrap="none" anchor="ctr"/>
            <a:lstStyle/>
            <a:p>
              <a:endParaRPr lang="en-US"/>
            </a:p>
          </p:txBody>
        </p:sp>
        <p:sp>
          <p:nvSpPr>
            <p:cNvPr id="34825" name="AutoShape 8"/>
            <p:cNvSpPr>
              <a:spLocks noChangeArrowheads="1"/>
            </p:cNvSpPr>
            <p:nvPr/>
          </p:nvSpPr>
          <p:spPr bwMode="auto">
            <a:xfrm>
              <a:off x="672" y="2160"/>
              <a:ext cx="144" cy="144"/>
            </a:xfrm>
            <a:prstGeom prst="sun">
              <a:avLst>
                <a:gd name="adj" fmla="val 25000"/>
              </a:avLst>
            </a:prstGeom>
            <a:solidFill>
              <a:schemeClr val="accent1"/>
            </a:solidFill>
            <a:ln w="9525">
              <a:solidFill>
                <a:schemeClr val="tx1"/>
              </a:solidFill>
              <a:miter lim="800000"/>
              <a:headEnd/>
              <a:tailEnd/>
            </a:ln>
          </p:spPr>
          <p:txBody>
            <a:bodyPr wrap="none" anchor="ctr"/>
            <a:lstStyle/>
            <a:p>
              <a:endParaRPr lang="en-US"/>
            </a:p>
          </p:txBody>
        </p:sp>
        <p:sp>
          <p:nvSpPr>
            <p:cNvPr id="34826" name="AutoShape 9"/>
            <p:cNvSpPr>
              <a:spLocks noChangeArrowheads="1"/>
            </p:cNvSpPr>
            <p:nvPr/>
          </p:nvSpPr>
          <p:spPr bwMode="auto">
            <a:xfrm>
              <a:off x="528" y="2496"/>
              <a:ext cx="144" cy="144"/>
            </a:xfrm>
            <a:prstGeom prst="star4">
              <a:avLst>
                <a:gd name="adj" fmla="val 12500"/>
              </a:avLst>
            </a:prstGeom>
            <a:solidFill>
              <a:srgbClr val="FFFF00"/>
            </a:solidFill>
            <a:ln w="9525">
              <a:solidFill>
                <a:schemeClr val="tx1"/>
              </a:solidFill>
              <a:miter lim="800000"/>
              <a:headEnd/>
              <a:tailEnd/>
            </a:ln>
          </p:spPr>
          <p:txBody>
            <a:bodyPr wrap="none" anchor="ctr"/>
            <a:lstStyle/>
            <a:p>
              <a:endParaRPr lang="en-US"/>
            </a:p>
          </p:txBody>
        </p:sp>
        <p:sp>
          <p:nvSpPr>
            <p:cNvPr id="34827" name="AutoShape 10"/>
            <p:cNvSpPr>
              <a:spLocks noChangeArrowheads="1"/>
            </p:cNvSpPr>
            <p:nvPr/>
          </p:nvSpPr>
          <p:spPr bwMode="auto">
            <a:xfrm>
              <a:off x="672" y="1824"/>
              <a:ext cx="144" cy="144"/>
            </a:xfrm>
            <a:prstGeom prst="star4">
              <a:avLst>
                <a:gd name="adj" fmla="val 12500"/>
              </a:avLst>
            </a:prstGeom>
            <a:solidFill>
              <a:srgbClr val="FFFF00"/>
            </a:solidFill>
            <a:ln w="9525">
              <a:solidFill>
                <a:schemeClr val="tx1"/>
              </a:solidFill>
              <a:miter lim="800000"/>
              <a:headEnd/>
              <a:tailEnd/>
            </a:ln>
          </p:spPr>
          <p:txBody>
            <a:bodyPr wrap="none" anchor="ctr"/>
            <a:lstStyle/>
            <a:p>
              <a:endParaRPr lang="en-US"/>
            </a:p>
          </p:txBody>
        </p:sp>
        <p:sp>
          <p:nvSpPr>
            <p:cNvPr id="34828" name="AutoShape 11"/>
            <p:cNvSpPr>
              <a:spLocks noChangeArrowheads="1"/>
            </p:cNvSpPr>
            <p:nvPr/>
          </p:nvSpPr>
          <p:spPr bwMode="auto">
            <a:xfrm>
              <a:off x="576" y="2928"/>
              <a:ext cx="192" cy="96"/>
            </a:xfrm>
            <a:prstGeom prst="doubleWave">
              <a:avLst>
                <a:gd name="adj1" fmla="val 10319"/>
                <a:gd name="adj2" fmla="val -3644"/>
              </a:avLst>
            </a:prstGeom>
            <a:solidFill>
              <a:schemeClr val="accent2"/>
            </a:solidFill>
            <a:ln w="9525">
              <a:solidFill>
                <a:schemeClr val="tx1"/>
              </a:solidFill>
              <a:miter lim="800000"/>
              <a:headEnd/>
              <a:tailEnd/>
            </a:ln>
          </p:spPr>
          <p:txBody>
            <a:bodyPr wrap="none" anchor="ctr"/>
            <a:lstStyle/>
            <a:p>
              <a:endParaRPr lang="en-US"/>
            </a:p>
          </p:txBody>
        </p:sp>
        <p:sp>
          <p:nvSpPr>
            <p:cNvPr id="34829" name="AutoShape 12"/>
            <p:cNvSpPr>
              <a:spLocks noChangeArrowheads="1"/>
            </p:cNvSpPr>
            <p:nvPr/>
          </p:nvSpPr>
          <p:spPr bwMode="auto">
            <a:xfrm>
              <a:off x="480" y="2064"/>
              <a:ext cx="192" cy="96"/>
            </a:xfrm>
            <a:prstGeom prst="doubleWave">
              <a:avLst>
                <a:gd name="adj1" fmla="val 10319"/>
                <a:gd name="adj2" fmla="val -3644"/>
              </a:avLst>
            </a:prstGeom>
            <a:solidFill>
              <a:schemeClr val="accent2"/>
            </a:solidFill>
            <a:ln w="9525">
              <a:solidFill>
                <a:schemeClr val="tx1"/>
              </a:solidFill>
              <a:miter lim="800000"/>
              <a:headEnd/>
              <a:tailEnd/>
            </a:ln>
          </p:spPr>
          <p:txBody>
            <a:bodyPr wrap="none" anchor="ctr"/>
            <a:lstStyle/>
            <a:p>
              <a:endParaRPr lang="en-US"/>
            </a:p>
          </p:txBody>
        </p:sp>
        <p:sp>
          <p:nvSpPr>
            <p:cNvPr id="34830" name="AutoShape 13"/>
            <p:cNvSpPr>
              <a:spLocks noChangeArrowheads="1"/>
            </p:cNvSpPr>
            <p:nvPr/>
          </p:nvSpPr>
          <p:spPr bwMode="auto">
            <a:xfrm>
              <a:off x="528" y="2784"/>
              <a:ext cx="240" cy="96"/>
            </a:xfrm>
            <a:prstGeom prst="star32">
              <a:avLst>
                <a:gd name="adj" fmla="val 37500"/>
              </a:avLst>
            </a:prstGeom>
            <a:solidFill>
              <a:srgbClr val="000000"/>
            </a:solidFill>
            <a:ln w="9525">
              <a:solidFill>
                <a:srgbClr val="969696"/>
              </a:solidFill>
              <a:miter lim="800000"/>
              <a:headEnd/>
              <a:tailEnd/>
            </a:ln>
          </p:spPr>
          <p:txBody>
            <a:bodyPr wrap="none" anchor="ctr"/>
            <a:lstStyle/>
            <a:p>
              <a:endParaRPr lang="en-US"/>
            </a:p>
          </p:txBody>
        </p:sp>
        <p:sp>
          <p:nvSpPr>
            <p:cNvPr id="34831" name="AutoShape 14"/>
            <p:cNvSpPr>
              <a:spLocks noChangeArrowheads="1"/>
            </p:cNvSpPr>
            <p:nvPr/>
          </p:nvSpPr>
          <p:spPr bwMode="auto">
            <a:xfrm>
              <a:off x="576" y="3120"/>
              <a:ext cx="240" cy="96"/>
            </a:xfrm>
            <a:prstGeom prst="star32">
              <a:avLst>
                <a:gd name="adj" fmla="val 37500"/>
              </a:avLst>
            </a:prstGeom>
            <a:solidFill>
              <a:srgbClr val="000000"/>
            </a:solidFill>
            <a:ln w="9525">
              <a:solidFill>
                <a:srgbClr val="969696"/>
              </a:solidFill>
              <a:miter lim="800000"/>
              <a:headEnd/>
              <a:tailEnd/>
            </a:ln>
          </p:spPr>
          <p:txBody>
            <a:bodyPr wrap="none" anchor="ctr"/>
            <a:lstStyle/>
            <a:p>
              <a:endParaRPr lang="en-US"/>
            </a:p>
          </p:txBody>
        </p:sp>
        <p:sp>
          <p:nvSpPr>
            <p:cNvPr id="34832" name="AutoShape 15"/>
            <p:cNvSpPr>
              <a:spLocks noChangeArrowheads="1"/>
            </p:cNvSpPr>
            <p:nvPr/>
          </p:nvSpPr>
          <p:spPr bwMode="auto">
            <a:xfrm>
              <a:off x="672" y="2448"/>
              <a:ext cx="192" cy="96"/>
            </a:xfrm>
            <a:prstGeom prst="doubleWave">
              <a:avLst>
                <a:gd name="adj1" fmla="val 10319"/>
                <a:gd name="adj2" fmla="val -3644"/>
              </a:avLst>
            </a:prstGeom>
            <a:solidFill>
              <a:schemeClr val="accent2"/>
            </a:solidFill>
            <a:ln w="9525">
              <a:solidFill>
                <a:schemeClr val="tx1"/>
              </a:solidFill>
              <a:miter lim="800000"/>
              <a:headEnd/>
              <a:tailEnd/>
            </a:ln>
          </p:spPr>
          <p:txBody>
            <a:bodyPr wrap="none" anchor="ctr"/>
            <a:lstStyle/>
            <a:p>
              <a:endParaRPr lang="en-US"/>
            </a:p>
          </p:txBody>
        </p:sp>
        <p:sp>
          <p:nvSpPr>
            <p:cNvPr id="34833" name="AutoShape 16"/>
            <p:cNvSpPr>
              <a:spLocks noChangeArrowheads="1"/>
            </p:cNvSpPr>
            <p:nvPr/>
          </p:nvSpPr>
          <p:spPr bwMode="auto">
            <a:xfrm>
              <a:off x="576" y="1584"/>
              <a:ext cx="192" cy="96"/>
            </a:xfrm>
            <a:prstGeom prst="doubleWave">
              <a:avLst>
                <a:gd name="adj1" fmla="val 10319"/>
                <a:gd name="adj2" fmla="val -3644"/>
              </a:avLst>
            </a:prstGeom>
            <a:solidFill>
              <a:schemeClr val="accent2"/>
            </a:solidFill>
            <a:ln w="9525">
              <a:solidFill>
                <a:schemeClr val="tx1"/>
              </a:solidFill>
              <a:miter lim="800000"/>
              <a:headEnd/>
              <a:tailEnd/>
            </a:ln>
          </p:spPr>
          <p:txBody>
            <a:bodyPr wrap="none" anchor="ctr"/>
            <a:lstStyle/>
            <a:p>
              <a:endParaRPr lang="en-US"/>
            </a:p>
          </p:txBody>
        </p:sp>
        <p:sp>
          <p:nvSpPr>
            <p:cNvPr id="34834" name="AutoShape 17"/>
            <p:cNvSpPr>
              <a:spLocks noChangeArrowheads="1"/>
            </p:cNvSpPr>
            <p:nvPr/>
          </p:nvSpPr>
          <p:spPr bwMode="auto">
            <a:xfrm>
              <a:off x="480" y="3216"/>
              <a:ext cx="144" cy="144"/>
            </a:xfrm>
            <a:prstGeom prst="sun">
              <a:avLst>
                <a:gd name="adj" fmla="val 25000"/>
              </a:avLst>
            </a:prstGeom>
            <a:solidFill>
              <a:schemeClr val="accent1"/>
            </a:solidFill>
            <a:ln w="9525">
              <a:solidFill>
                <a:schemeClr val="tx1"/>
              </a:solidFill>
              <a:miter lim="800000"/>
              <a:headEnd/>
              <a:tailEnd/>
            </a:ln>
          </p:spPr>
          <p:txBody>
            <a:bodyPr wrap="none" anchor="ctr"/>
            <a:lstStyle/>
            <a:p>
              <a:endParaRPr lang="en-US"/>
            </a:p>
          </p:txBody>
        </p:sp>
        <p:sp>
          <p:nvSpPr>
            <p:cNvPr id="34835" name="AutoShape 18"/>
            <p:cNvSpPr>
              <a:spLocks noChangeArrowheads="1"/>
            </p:cNvSpPr>
            <p:nvPr/>
          </p:nvSpPr>
          <p:spPr bwMode="auto">
            <a:xfrm>
              <a:off x="720" y="2640"/>
              <a:ext cx="144" cy="144"/>
            </a:xfrm>
            <a:prstGeom prst="sun">
              <a:avLst>
                <a:gd name="adj" fmla="val 25000"/>
              </a:avLst>
            </a:prstGeom>
            <a:solidFill>
              <a:schemeClr val="accent1"/>
            </a:solidFill>
            <a:ln w="9525">
              <a:solidFill>
                <a:schemeClr val="tx1"/>
              </a:solidFill>
              <a:miter lim="800000"/>
              <a:headEnd/>
              <a:tailEnd/>
            </a:ln>
          </p:spPr>
          <p:txBody>
            <a:bodyPr wrap="none" anchor="ctr"/>
            <a:lstStyle/>
            <a:p>
              <a:endParaRPr lang="en-US"/>
            </a:p>
          </p:txBody>
        </p:sp>
        <p:sp>
          <p:nvSpPr>
            <p:cNvPr id="34836" name="AutoShape 19"/>
            <p:cNvSpPr>
              <a:spLocks noChangeArrowheads="1"/>
            </p:cNvSpPr>
            <p:nvPr/>
          </p:nvSpPr>
          <p:spPr bwMode="auto">
            <a:xfrm>
              <a:off x="528" y="2304"/>
              <a:ext cx="240" cy="96"/>
            </a:xfrm>
            <a:prstGeom prst="star32">
              <a:avLst>
                <a:gd name="adj" fmla="val 37500"/>
              </a:avLst>
            </a:prstGeom>
            <a:solidFill>
              <a:srgbClr val="000000"/>
            </a:solidFill>
            <a:ln w="9525">
              <a:solidFill>
                <a:srgbClr val="969696"/>
              </a:solidFill>
              <a:miter lim="800000"/>
              <a:headEnd/>
              <a:tailEnd/>
            </a:ln>
          </p:spPr>
          <p:txBody>
            <a:bodyPr wrap="none" anchor="ctr"/>
            <a:lstStyle/>
            <a:p>
              <a:endParaRPr lang="en-US"/>
            </a:p>
          </p:txBody>
        </p:sp>
        <p:sp>
          <p:nvSpPr>
            <p:cNvPr id="34837" name="AutoShape 20"/>
            <p:cNvSpPr>
              <a:spLocks noChangeArrowheads="1"/>
            </p:cNvSpPr>
            <p:nvPr/>
          </p:nvSpPr>
          <p:spPr bwMode="auto">
            <a:xfrm>
              <a:off x="672" y="1728"/>
              <a:ext cx="240" cy="96"/>
            </a:xfrm>
            <a:prstGeom prst="star32">
              <a:avLst>
                <a:gd name="adj" fmla="val 37500"/>
              </a:avLst>
            </a:prstGeom>
            <a:solidFill>
              <a:srgbClr val="000000"/>
            </a:solidFill>
            <a:ln w="9525">
              <a:solidFill>
                <a:srgbClr val="969696"/>
              </a:solidFill>
              <a:miter lim="800000"/>
              <a:headEnd/>
              <a:tailEnd/>
            </a:ln>
          </p:spPr>
          <p:txBody>
            <a:bodyPr wrap="none" anchor="ctr"/>
            <a:lstStyle/>
            <a:p>
              <a:endParaRPr lang="en-US"/>
            </a:p>
          </p:txBody>
        </p:sp>
        <p:sp>
          <p:nvSpPr>
            <p:cNvPr id="34838" name="AutoShape 21"/>
            <p:cNvSpPr>
              <a:spLocks noChangeArrowheads="1"/>
            </p:cNvSpPr>
            <p:nvPr/>
          </p:nvSpPr>
          <p:spPr bwMode="auto">
            <a:xfrm>
              <a:off x="672" y="3216"/>
              <a:ext cx="144" cy="144"/>
            </a:xfrm>
            <a:prstGeom prst="star4">
              <a:avLst>
                <a:gd name="adj" fmla="val 12500"/>
              </a:avLst>
            </a:prstGeom>
            <a:solidFill>
              <a:srgbClr val="FFFF00"/>
            </a:solidFill>
            <a:ln w="9525">
              <a:solidFill>
                <a:schemeClr val="tx1"/>
              </a:solidFill>
              <a:miter lim="800000"/>
              <a:headEnd/>
              <a:tailEnd/>
            </a:ln>
          </p:spPr>
          <p:txBody>
            <a:bodyPr wrap="none" anchor="ctr"/>
            <a:lstStyle/>
            <a:p>
              <a:endParaRPr lang="en-US"/>
            </a:p>
          </p:txBody>
        </p:sp>
        <p:sp>
          <p:nvSpPr>
            <p:cNvPr id="34839" name="AutoShape 22"/>
            <p:cNvSpPr>
              <a:spLocks noChangeArrowheads="1"/>
            </p:cNvSpPr>
            <p:nvPr/>
          </p:nvSpPr>
          <p:spPr bwMode="auto">
            <a:xfrm>
              <a:off x="768" y="2976"/>
              <a:ext cx="144" cy="144"/>
            </a:xfrm>
            <a:prstGeom prst="star4">
              <a:avLst>
                <a:gd name="adj" fmla="val 12500"/>
              </a:avLst>
            </a:prstGeom>
            <a:solidFill>
              <a:srgbClr val="FFFF00"/>
            </a:solidFill>
            <a:ln w="9525">
              <a:solidFill>
                <a:schemeClr val="tx1"/>
              </a:solidFill>
              <a:miter lim="800000"/>
              <a:headEnd/>
              <a:tailEnd/>
            </a:ln>
          </p:spPr>
          <p:txBody>
            <a:bodyPr wrap="none" anchor="ctr"/>
            <a:lstStyle/>
            <a:p>
              <a:endParaRPr lang="en-US"/>
            </a:p>
          </p:txBody>
        </p:sp>
      </p:grpSp>
      <p:sp>
        <p:nvSpPr>
          <p:cNvPr id="49175" name="AutoShape 23"/>
          <p:cNvSpPr>
            <a:spLocks noChangeArrowheads="1"/>
          </p:cNvSpPr>
          <p:nvPr/>
        </p:nvSpPr>
        <p:spPr bwMode="auto">
          <a:xfrm>
            <a:off x="1143000" y="3048000"/>
            <a:ext cx="1219200" cy="304800"/>
          </a:xfrm>
          <a:prstGeom prst="curvedDownArrow">
            <a:avLst>
              <a:gd name="adj1" fmla="val 80000"/>
              <a:gd name="adj2" fmla="val 160000"/>
              <a:gd name="adj3" fmla="val 33333"/>
            </a:avLst>
          </a:prstGeom>
          <a:solidFill>
            <a:srgbClr val="CC99FF"/>
          </a:solidFill>
          <a:ln w="9525">
            <a:solidFill>
              <a:schemeClr val="tx1"/>
            </a:solidFill>
            <a:miter lim="800000"/>
            <a:headEnd/>
            <a:tailEnd/>
          </a:ln>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915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49175"/>
                                        </p:tgtEl>
                                        <p:attrNameLst>
                                          <p:attrName>style.visibility</p:attrName>
                                        </p:attrNameLst>
                                      </p:cBhvr>
                                      <p:to>
                                        <p:strVal val="visible"/>
                                      </p:to>
                                    </p:set>
                                    <p:animEffect transition="in" filter="wipe(left)">
                                      <p:cBhvr>
                                        <p:cTn id="11" dur="500"/>
                                        <p:tgtEl>
                                          <p:spTgt spid="491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autoUpdateAnimBg="0"/>
      <p:bldP spid="4917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Rot="1" noChangeArrowheads="1"/>
          </p:cNvSpPr>
          <p:nvPr>
            <p:ph type="title"/>
          </p:nvPr>
        </p:nvSpPr>
        <p:spPr/>
        <p:txBody>
          <a:bodyPr/>
          <a:lstStyle/>
          <a:p>
            <a:pPr eaLnBrk="1" hangingPunct="1">
              <a:defRPr/>
            </a:pPr>
            <a:r>
              <a:rPr lang="en-GB" smtClean="0"/>
              <a:t>What is Homeostasis?</a:t>
            </a:r>
            <a:endParaRPr lang="en-US" smtClean="0"/>
          </a:p>
        </p:txBody>
      </p:sp>
      <p:sp>
        <p:nvSpPr>
          <p:cNvPr id="7171" name="Rectangle 3"/>
          <p:cNvSpPr>
            <a:spLocks noGrp="1" noChangeArrowheads="1"/>
          </p:cNvSpPr>
          <p:nvPr>
            <p:ph type="body" idx="1"/>
          </p:nvPr>
        </p:nvSpPr>
        <p:spPr/>
        <p:txBody>
          <a:bodyPr/>
          <a:lstStyle/>
          <a:p>
            <a:pPr eaLnBrk="1" hangingPunct="1">
              <a:defRPr/>
            </a:pPr>
            <a:r>
              <a:rPr lang="en-GB" smtClean="0"/>
              <a:t>Body cells work best if they have the correct</a:t>
            </a:r>
          </a:p>
          <a:p>
            <a:pPr lvl="1" eaLnBrk="1" hangingPunct="1">
              <a:defRPr/>
            </a:pPr>
            <a:r>
              <a:rPr lang="en-GB" smtClean="0"/>
              <a:t>Temperature</a:t>
            </a:r>
          </a:p>
          <a:p>
            <a:pPr lvl="1" eaLnBrk="1" hangingPunct="1">
              <a:defRPr/>
            </a:pPr>
            <a:r>
              <a:rPr lang="en-GB" smtClean="0"/>
              <a:t>Water levels</a:t>
            </a:r>
          </a:p>
          <a:p>
            <a:pPr lvl="1" eaLnBrk="1" hangingPunct="1">
              <a:defRPr/>
            </a:pPr>
            <a:r>
              <a:rPr lang="en-GB" smtClean="0"/>
              <a:t>Glucose concentration</a:t>
            </a:r>
          </a:p>
          <a:p>
            <a:pPr lvl="1" eaLnBrk="1" hangingPunct="1">
              <a:defRPr/>
            </a:pPr>
            <a:endParaRPr lang="en-GB" smtClean="0"/>
          </a:p>
          <a:p>
            <a:pPr eaLnBrk="1" hangingPunct="1">
              <a:defRPr/>
            </a:pPr>
            <a:r>
              <a:rPr lang="en-GB" smtClean="0"/>
              <a:t>Your body has mechanisms to keep the cells in a constant environment.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p:cTn id="7" dur="500" fill="hold"/>
                                        <p:tgtEl>
                                          <p:spTgt spid="7171">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7171">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7171">
                                            <p:txEl>
                                              <p:pRg st="0" end="0"/>
                                            </p:txEl>
                                          </p:spTgt>
                                        </p:tgtEl>
                                      </p:cBhvr>
                                    </p:animEffect>
                                  </p:childTnLst>
                                </p:cTn>
                              </p:par>
                            </p:childTnLst>
                          </p:cTn>
                        </p:par>
                        <p:par>
                          <p:cTn id="10" fill="hold" nodeType="afterGroup">
                            <p:stCondLst>
                              <p:cond delay="500"/>
                            </p:stCondLst>
                            <p:childTnLst>
                              <p:par>
                                <p:cTn id="11" presetID="53" presetClass="entr" presetSubtype="0" fill="hold" grpId="0" nodeType="afterEffect">
                                  <p:stCondLst>
                                    <p:cond delay="1000"/>
                                  </p:stCondLst>
                                  <p:childTnLst>
                                    <p:set>
                                      <p:cBhvr>
                                        <p:cTn id="12" dur="1" fill="hold">
                                          <p:stCondLst>
                                            <p:cond delay="0"/>
                                          </p:stCondLst>
                                        </p:cTn>
                                        <p:tgtEl>
                                          <p:spTgt spid="7171">
                                            <p:txEl>
                                              <p:pRg st="1" end="1"/>
                                            </p:txEl>
                                          </p:spTgt>
                                        </p:tgtEl>
                                        <p:attrNameLst>
                                          <p:attrName>style.visibility</p:attrName>
                                        </p:attrNameLst>
                                      </p:cBhvr>
                                      <p:to>
                                        <p:strVal val="visible"/>
                                      </p:to>
                                    </p:set>
                                    <p:anim calcmode="lin" valueType="num">
                                      <p:cBhvr>
                                        <p:cTn id="13" dur="500" fill="hold"/>
                                        <p:tgtEl>
                                          <p:spTgt spid="7171">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7171">
                                            <p:txEl>
                                              <p:pRg st="1" end="1"/>
                                            </p:txEl>
                                          </p:spTgt>
                                        </p:tgtEl>
                                        <p:attrNameLst>
                                          <p:attrName>ppt_h</p:attrName>
                                        </p:attrNameLst>
                                      </p:cBhvr>
                                      <p:tavLst>
                                        <p:tav tm="0">
                                          <p:val>
                                            <p:fltVal val="0"/>
                                          </p:val>
                                        </p:tav>
                                        <p:tav tm="100000">
                                          <p:val>
                                            <p:strVal val="#ppt_h"/>
                                          </p:val>
                                        </p:tav>
                                      </p:tavLst>
                                    </p:anim>
                                    <p:animEffect transition="in" filter="fade">
                                      <p:cBhvr>
                                        <p:cTn id="15" dur="500"/>
                                        <p:tgtEl>
                                          <p:spTgt spid="7171">
                                            <p:txEl>
                                              <p:pRg st="1" end="1"/>
                                            </p:txEl>
                                          </p:spTgt>
                                        </p:tgtEl>
                                      </p:cBhvr>
                                    </p:animEffect>
                                  </p:childTnLst>
                                </p:cTn>
                              </p:par>
                            </p:childTnLst>
                          </p:cTn>
                        </p:par>
                        <p:par>
                          <p:cTn id="16" fill="hold" nodeType="afterGroup">
                            <p:stCondLst>
                              <p:cond delay="2000"/>
                            </p:stCondLst>
                            <p:childTnLst>
                              <p:par>
                                <p:cTn id="17" presetID="53" presetClass="entr" presetSubtype="0" fill="hold" grpId="0" nodeType="afterEffect">
                                  <p:stCondLst>
                                    <p:cond delay="1000"/>
                                  </p:stCondLst>
                                  <p:childTnLst>
                                    <p:set>
                                      <p:cBhvr>
                                        <p:cTn id="18" dur="1" fill="hold">
                                          <p:stCondLst>
                                            <p:cond delay="0"/>
                                          </p:stCondLst>
                                        </p:cTn>
                                        <p:tgtEl>
                                          <p:spTgt spid="7171">
                                            <p:txEl>
                                              <p:pRg st="2" end="2"/>
                                            </p:txEl>
                                          </p:spTgt>
                                        </p:tgtEl>
                                        <p:attrNameLst>
                                          <p:attrName>style.visibility</p:attrName>
                                        </p:attrNameLst>
                                      </p:cBhvr>
                                      <p:to>
                                        <p:strVal val="visible"/>
                                      </p:to>
                                    </p:set>
                                    <p:anim calcmode="lin" valueType="num">
                                      <p:cBhvr>
                                        <p:cTn id="19" dur="500" fill="hold"/>
                                        <p:tgtEl>
                                          <p:spTgt spid="7171">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7171">
                                            <p:txEl>
                                              <p:pRg st="2" end="2"/>
                                            </p:txEl>
                                          </p:spTgt>
                                        </p:tgtEl>
                                        <p:attrNameLst>
                                          <p:attrName>ppt_h</p:attrName>
                                        </p:attrNameLst>
                                      </p:cBhvr>
                                      <p:tavLst>
                                        <p:tav tm="0">
                                          <p:val>
                                            <p:fltVal val="0"/>
                                          </p:val>
                                        </p:tav>
                                        <p:tav tm="100000">
                                          <p:val>
                                            <p:strVal val="#ppt_h"/>
                                          </p:val>
                                        </p:tav>
                                      </p:tavLst>
                                    </p:anim>
                                    <p:animEffect transition="in" filter="fade">
                                      <p:cBhvr>
                                        <p:cTn id="21" dur="500"/>
                                        <p:tgtEl>
                                          <p:spTgt spid="7171">
                                            <p:txEl>
                                              <p:pRg st="2" end="2"/>
                                            </p:txEl>
                                          </p:spTgt>
                                        </p:tgtEl>
                                      </p:cBhvr>
                                    </p:animEffect>
                                  </p:childTnLst>
                                </p:cTn>
                              </p:par>
                            </p:childTnLst>
                          </p:cTn>
                        </p:par>
                        <p:par>
                          <p:cTn id="22" fill="hold" nodeType="afterGroup">
                            <p:stCondLst>
                              <p:cond delay="3500"/>
                            </p:stCondLst>
                            <p:childTnLst>
                              <p:par>
                                <p:cTn id="23" presetID="53" presetClass="entr" presetSubtype="0" fill="hold" grpId="0" nodeType="afterEffect">
                                  <p:stCondLst>
                                    <p:cond delay="1000"/>
                                  </p:stCondLst>
                                  <p:childTnLst>
                                    <p:set>
                                      <p:cBhvr>
                                        <p:cTn id="24" dur="1" fill="hold">
                                          <p:stCondLst>
                                            <p:cond delay="0"/>
                                          </p:stCondLst>
                                        </p:cTn>
                                        <p:tgtEl>
                                          <p:spTgt spid="7171">
                                            <p:txEl>
                                              <p:pRg st="3" end="3"/>
                                            </p:txEl>
                                          </p:spTgt>
                                        </p:tgtEl>
                                        <p:attrNameLst>
                                          <p:attrName>style.visibility</p:attrName>
                                        </p:attrNameLst>
                                      </p:cBhvr>
                                      <p:to>
                                        <p:strVal val="visible"/>
                                      </p:to>
                                    </p:set>
                                    <p:anim calcmode="lin" valueType="num">
                                      <p:cBhvr>
                                        <p:cTn id="25" dur="500" fill="hold"/>
                                        <p:tgtEl>
                                          <p:spTgt spid="7171">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7171">
                                            <p:txEl>
                                              <p:pRg st="3" end="3"/>
                                            </p:txEl>
                                          </p:spTgt>
                                        </p:tgtEl>
                                        <p:attrNameLst>
                                          <p:attrName>ppt_h</p:attrName>
                                        </p:attrNameLst>
                                      </p:cBhvr>
                                      <p:tavLst>
                                        <p:tav tm="0">
                                          <p:val>
                                            <p:fltVal val="0"/>
                                          </p:val>
                                        </p:tav>
                                        <p:tav tm="100000">
                                          <p:val>
                                            <p:strVal val="#ppt_h"/>
                                          </p:val>
                                        </p:tav>
                                      </p:tavLst>
                                    </p:anim>
                                    <p:animEffect transition="in" filter="fade">
                                      <p:cBhvr>
                                        <p:cTn id="27" dur="500"/>
                                        <p:tgtEl>
                                          <p:spTgt spid="7171">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3" presetClass="entr" presetSubtype="0" fill="hold" grpId="0" nodeType="clickEffect">
                                  <p:stCondLst>
                                    <p:cond delay="0"/>
                                  </p:stCondLst>
                                  <p:childTnLst>
                                    <p:set>
                                      <p:cBhvr>
                                        <p:cTn id="31" dur="1" fill="hold">
                                          <p:stCondLst>
                                            <p:cond delay="0"/>
                                          </p:stCondLst>
                                        </p:cTn>
                                        <p:tgtEl>
                                          <p:spTgt spid="7171">
                                            <p:txEl>
                                              <p:pRg st="5" end="5"/>
                                            </p:txEl>
                                          </p:spTgt>
                                        </p:tgtEl>
                                        <p:attrNameLst>
                                          <p:attrName>style.visibility</p:attrName>
                                        </p:attrNameLst>
                                      </p:cBhvr>
                                      <p:to>
                                        <p:strVal val="visible"/>
                                      </p:to>
                                    </p:set>
                                    <p:anim calcmode="lin" valueType="num">
                                      <p:cBhvr>
                                        <p:cTn id="32" dur="500" fill="hold"/>
                                        <p:tgtEl>
                                          <p:spTgt spid="7171">
                                            <p:txEl>
                                              <p:pRg st="5" end="5"/>
                                            </p:txEl>
                                          </p:spTgt>
                                        </p:tgtEl>
                                        <p:attrNameLst>
                                          <p:attrName>ppt_w</p:attrName>
                                        </p:attrNameLst>
                                      </p:cBhvr>
                                      <p:tavLst>
                                        <p:tav tm="0">
                                          <p:val>
                                            <p:fltVal val="0"/>
                                          </p:val>
                                        </p:tav>
                                        <p:tav tm="100000">
                                          <p:val>
                                            <p:strVal val="#ppt_w"/>
                                          </p:val>
                                        </p:tav>
                                      </p:tavLst>
                                    </p:anim>
                                    <p:anim calcmode="lin" valueType="num">
                                      <p:cBhvr>
                                        <p:cTn id="33" dur="500" fill="hold"/>
                                        <p:tgtEl>
                                          <p:spTgt spid="7171">
                                            <p:txEl>
                                              <p:pRg st="5" end="5"/>
                                            </p:txEl>
                                          </p:spTgt>
                                        </p:tgtEl>
                                        <p:attrNameLst>
                                          <p:attrName>ppt_h</p:attrName>
                                        </p:attrNameLst>
                                      </p:cBhvr>
                                      <p:tavLst>
                                        <p:tav tm="0">
                                          <p:val>
                                            <p:fltVal val="0"/>
                                          </p:val>
                                        </p:tav>
                                        <p:tav tm="100000">
                                          <p:val>
                                            <p:strVal val="#ppt_h"/>
                                          </p:val>
                                        </p:tav>
                                      </p:tavLst>
                                    </p:anim>
                                    <p:animEffect transition="in" filter="fade">
                                      <p:cBhvr>
                                        <p:cTn id="34" dur="500"/>
                                        <p:tgtEl>
                                          <p:spTgt spid="717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2"/>
          <p:cNvSpPr txBox="1">
            <a:spLocks noChangeArrowheads="1"/>
          </p:cNvSpPr>
          <p:nvPr/>
        </p:nvSpPr>
        <p:spPr bwMode="auto">
          <a:xfrm>
            <a:off x="3962400" y="685800"/>
            <a:ext cx="464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r>
              <a:rPr lang="en-US" sz="2400" b="1" u="sng">
                <a:latin typeface="Comic Sans MS" pitchFamily="66" charset="0"/>
              </a:rPr>
              <a:t>2. Reabsorb sugar</a:t>
            </a:r>
          </a:p>
        </p:txBody>
      </p:sp>
      <p:sp>
        <p:nvSpPr>
          <p:cNvPr id="35843" name="Text Box 3"/>
          <p:cNvSpPr txBox="1">
            <a:spLocks noChangeArrowheads="1"/>
          </p:cNvSpPr>
          <p:nvPr/>
        </p:nvSpPr>
        <p:spPr bwMode="auto">
          <a:xfrm>
            <a:off x="4038600" y="1524000"/>
            <a:ext cx="4648200" cy="191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r>
              <a:rPr lang="en-US" sz="2400">
                <a:latin typeface="Comic Sans MS" pitchFamily="66" charset="0"/>
              </a:rPr>
              <a:t>The body needs to have sugar in the blood for cells to use in respiration.  So all the sugar is reabsorbed back into the capillary.</a:t>
            </a:r>
          </a:p>
        </p:txBody>
      </p:sp>
      <p:sp>
        <p:nvSpPr>
          <p:cNvPr id="35844" name="AutoShape 4"/>
          <p:cNvSpPr>
            <a:spLocks noChangeArrowheads="1"/>
          </p:cNvSpPr>
          <p:nvPr/>
        </p:nvSpPr>
        <p:spPr bwMode="auto">
          <a:xfrm>
            <a:off x="762000" y="2209800"/>
            <a:ext cx="696913" cy="3200400"/>
          </a:xfrm>
          <a:prstGeom prst="can">
            <a:avLst>
              <a:gd name="adj" fmla="val 38269"/>
            </a:avLst>
          </a:prstGeom>
          <a:solidFill>
            <a:schemeClr val="bg1"/>
          </a:solidFill>
          <a:ln w="9525">
            <a:solidFill>
              <a:schemeClr val="tx1"/>
            </a:solidFill>
            <a:round/>
            <a:headEnd/>
            <a:tailEnd/>
          </a:ln>
        </p:spPr>
        <p:txBody>
          <a:bodyPr wrap="none" anchor="ctr"/>
          <a:lstStyle/>
          <a:p>
            <a:endParaRPr lang="en-US"/>
          </a:p>
        </p:txBody>
      </p:sp>
      <p:sp>
        <p:nvSpPr>
          <p:cNvPr id="35845" name="AutoShape 5"/>
          <p:cNvSpPr>
            <a:spLocks noChangeArrowheads="1"/>
          </p:cNvSpPr>
          <p:nvPr/>
        </p:nvSpPr>
        <p:spPr bwMode="auto">
          <a:xfrm rot="27779">
            <a:off x="1827213" y="2287588"/>
            <a:ext cx="762000" cy="3048000"/>
          </a:xfrm>
          <a:prstGeom prst="can">
            <a:avLst>
              <a:gd name="adj" fmla="val 62278"/>
            </a:avLst>
          </a:prstGeom>
          <a:solidFill>
            <a:srgbClr val="FF0000">
              <a:alpha val="50195"/>
            </a:srgbClr>
          </a:solidFill>
          <a:ln w="9525">
            <a:solidFill>
              <a:schemeClr val="tx1"/>
            </a:solidFill>
            <a:round/>
            <a:headEnd/>
            <a:tailEnd/>
          </a:ln>
        </p:spPr>
        <p:txBody>
          <a:bodyPr wrap="none" anchor="ctr"/>
          <a:lstStyle/>
          <a:p>
            <a:endParaRPr lang="en-US"/>
          </a:p>
        </p:txBody>
      </p:sp>
      <p:sp>
        <p:nvSpPr>
          <p:cNvPr id="35846" name="AutoShape 6"/>
          <p:cNvSpPr>
            <a:spLocks noChangeArrowheads="1"/>
          </p:cNvSpPr>
          <p:nvPr/>
        </p:nvSpPr>
        <p:spPr bwMode="auto">
          <a:xfrm>
            <a:off x="838200" y="3962400"/>
            <a:ext cx="228600" cy="228600"/>
          </a:xfrm>
          <a:prstGeom prst="star4">
            <a:avLst>
              <a:gd name="adj" fmla="val 12500"/>
            </a:avLst>
          </a:prstGeom>
          <a:solidFill>
            <a:srgbClr val="FFFF00"/>
          </a:solidFill>
          <a:ln w="9525">
            <a:solidFill>
              <a:schemeClr val="tx1"/>
            </a:solidFill>
            <a:miter lim="800000"/>
            <a:headEnd/>
            <a:tailEnd/>
          </a:ln>
        </p:spPr>
        <p:txBody>
          <a:bodyPr wrap="none" anchor="ctr"/>
          <a:lstStyle/>
          <a:p>
            <a:endParaRPr lang="en-US"/>
          </a:p>
        </p:txBody>
      </p:sp>
      <p:sp>
        <p:nvSpPr>
          <p:cNvPr id="35847" name="AutoShape 7"/>
          <p:cNvSpPr>
            <a:spLocks noChangeArrowheads="1"/>
          </p:cNvSpPr>
          <p:nvPr/>
        </p:nvSpPr>
        <p:spPr bwMode="auto">
          <a:xfrm>
            <a:off x="1066800" y="2895600"/>
            <a:ext cx="228600" cy="228600"/>
          </a:xfrm>
          <a:prstGeom prst="star4">
            <a:avLst>
              <a:gd name="adj" fmla="val 12500"/>
            </a:avLst>
          </a:prstGeom>
          <a:solidFill>
            <a:srgbClr val="FFFF00"/>
          </a:solidFill>
          <a:ln w="9525">
            <a:solidFill>
              <a:schemeClr val="tx1"/>
            </a:solidFill>
            <a:miter lim="800000"/>
            <a:headEnd/>
            <a:tailEnd/>
          </a:ln>
        </p:spPr>
        <p:txBody>
          <a:bodyPr wrap="none" anchor="ctr"/>
          <a:lstStyle/>
          <a:p>
            <a:endParaRPr lang="en-US"/>
          </a:p>
        </p:txBody>
      </p:sp>
      <p:sp>
        <p:nvSpPr>
          <p:cNvPr id="35848" name="AutoShape 8"/>
          <p:cNvSpPr>
            <a:spLocks noChangeArrowheads="1"/>
          </p:cNvSpPr>
          <p:nvPr/>
        </p:nvSpPr>
        <p:spPr bwMode="auto">
          <a:xfrm>
            <a:off x="914400" y="4648200"/>
            <a:ext cx="304800" cy="152400"/>
          </a:xfrm>
          <a:prstGeom prst="doubleWave">
            <a:avLst>
              <a:gd name="adj1" fmla="val 10319"/>
              <a:gd name="adj2" fmla="val -3644"/>
            </a:avLst>
          </a:prstGeom>
          <a:solidFill>
            <a:schemeClr val="accent2"/>
          </a:solidFill>
          <a:ln w="9525">
            <a:solidFill>
              <a:schemeClr val="tx1"/>
            </a:solidFill>
            <a:miter lim="800000"/>
            <a:headEnd/>
            <a:tailEnd/>
          </a:ln>
        </p:spPr>
        <p:txBody>
          <a:bodyPr wrap="none" anchor="ctr"/>
          <a:lstStyle/>
          <a:p>
            <a:endParaRPr lang="en-US"/>
          </a:p>
        </p:txBody>
      </p:sp>
      <p:sp>
        <p:nvSpPr>
          <p:cNvPr id="35849" name="AutoShape 9"/>
          <p:cNvSpPr>
            <a:spLocks noChangeArrowheads="1"/>
          </p:cNvSpPr>
          <p:nvPr/>
        </p:nvSpPr>
        <p:spPr bwMode="auto">
          <a:xfrm>
            <a:off x="762000" y="3276600"/>
            <a:ext cx="304800" cy="152400"/>
          </a:xfrm>
          <a:prstGeom prst="doubleWave">
            <a:avLst>
              <a:gd name="adj1" fmla="val 10319"/>
              <a:gd name="adj2" fmla="val -3644"/>
            </a:avLst>
          </a:prstGeom>
          <a:solidFill>
            <a:schemeClr val="accent2"/>
          </a:solidFill>
          <a:ln w="9525">
            <a:solidFill>
              <a:schemeClr val="tx1"/>
            </a:solidFill>
            <a:miter lim="800000"/>
            <a:headEnd/>
            <a:tailEnd/>
          </a:ln>
        </p:spPr>
        <p:txBody>
          <a:bodyPr wrap="none" anchor="ctr"/>
          <a:lstStyle/>
          <a:p>
            <a:endParaRPr lang="en-US"/>
          </a:p>
        </p:txBody>
      </p:sp>
      <p:sp>
        <p:nvSpPr>
          <p:cNvPr id="35850" name="AutoShape 10"/>
          <p:cNvSpPr>
            <a:spLocks noChangeArrowheads="1"/>
          </p:cNvSpPr>
          <p:nvPr/>
        </p:nvSpPr>
        <p:spPr bwMode="auto">
          <a:xfrm>
            <a:off x="838200" y="4419600"/>
            <a:ext cx="381000" cy="152400"/>
          </a:xfrm>
          <a:prstGeom prst="star32">
            <a:avLst>
              <a:gd name="adj" fmla="val 37500"/>
            </a:avLst>
          </a:prstGeom>
          <a:solidFill>
            <a:srgbClr val="000000"/>
          </a:solidFill>
          <a:ln w="9525">
            <a:solidFill>
              <a:srgbClr val="969696"/>
            </a:solidFill>
            <a:miter lim="800000"/>
            <a:headEnd/>
            <a:tailEnd/>
          </a:ln>
        </p:spPr>
        <p:txBody>
          <a:bodyPr wrap="none" anchor="ctr"/>
          <a:lstStyle/>
          <a:p>
            <a:endParaRPr lang="en-US"/>
          </a:p>
        </p:txBody>
      </p:sp>
      <p:sp>
        <p:nvSpPr>
          <p:cNvPr id="35851" name="AutoShape 11"/>
          <p:cNvSpPr>
            <a:spLocks noChangeArrowheads="1"/>
          </p:cNvSpPr>
          <p:nvPr/>
        </p:nvSpPr>
        <p:spPr bwMode="auto">
          <a:xfrm>
            <a:off x="914400" y="4953000"/>
            <a:ext cx="381000" cy="152400"/>
          </a:xfrm>
          <a:prstGeom prst="star32">
            <a:avLst>
              <a:gd name="adj" fmla="val 37500"/>
            </a:avLst>
          </a:prstGeom>
          <a:solidFill>
            <a:srgbClr val="000000"/>
          </a:solidFill>
          <a:ln w="9525">
            <a:solidFill>
              <a:srgbClr val="969696"/>
            </a:solidFill>
            <a:miter lim="800000"/>
            <a:headEnd/>
            <a:tailEnd/>
          </a:ln>
        </p:spPr>
        <p:txBody>
          <a:bodyPr wrap="none" anchor="ctr"/>
          <a:lstStyle/>
          <a:p>
            <a:endParaRPr lang="en-US"/>
          </a:p>
        </p:txBody>
      </p:sp>
      <p:sp>
        <p:nvSpPr>
          <p:cNvPr id="35852" name="AutoShape 12"/>
          <p:cNvSpPr>
            <a:spLocks noChangeArrowheads="1"/>
          </p:cNvSpPr>
          <p:nvPr/>
        </p:nvSpPr>
        <p:spPr bwMode="auto">
          <a:xfrm>
            <a:off x="1066800" y="3886200"/>
            <a:ext cx="304800" cy="152400"/>
          </a:xfrm>
          <a:prstGeom prst="doubleWave">
            <a:avLst>
              <a:gd name="adj1" fmla="val 10319"/>
              <a:gd name="adj2" fmla="val -3644"/>
            </a:avLst>
          </a:prstGeom>
          <a:solidFill>
            <a:schemeClr val="accent2"/>
          </a:solidFill>
          <a:ln w="9525">
            <a:solidFill>
              <a:schemeClr val="tx1"/>
            </a:solidFill>
            <a:miter lim="800000"/>
            <a:headEnd/>
            <a:tailEnd/>
          </a:ln>
        </p:spPr>
        <p:txBody>
          <a:bodyPr wrap="none" anchor="ctr"/>
          <a:lstStyle/>
          <a:p>
            <a:endParaRPr lang="en-US"/>
          </a:p>
        </p:txBody>
      </p:sp>
      <p:sp>
        <p:nvSpPr>
          <p:cNvPr id="35853" name="AutoShape 13"/>
          <p:cNvSpPr>
            <a:spLocks noChangeArrowheads="1"/>
          </p:cNvSpPr>
          <p:nvPr/>
        </p:nvSpPr>
        <p:spPr bwMode="auto">
          <a:xfrm>
            <a:off x="914400" y="2514600"/>
            <a:ext cx="304800" cy="152400"/>
          </a:xfrm>
          <a:prstGeom prst="doubleWave">
            <a:avLst>
              <a:gd name="adj1" fmla="val 10319"/>
              <a:gd name="adj2" fmla="val -3644"/>
            </a:avLst>
          </a:prstGeom>
          <a:solidFill>
            <a:schemeClr val="accent2"/>
          </a:solidFill>
          <a:ln w="9525">
            <a:solidFill>
              <a:schemeClr val="tx1"/>
            </a:solidFill>
            <a:miter lim="800000"/>
            <a:headEnd/>
            <a:tailEnd/>
          </a:ln>
        </p:spPr>
        <p:txBody>
          <a:bodyPr wrap="none" anchor="ctr"/>
          <a:lstStyle/>
          <a:p>
            <a:endParaRPr lang="en-US"/>
          </a:p>
        </p:txBody>
      </p:sp>
      <p:grpSp>
        <p:nvGrpSpPr>
          <p:cNvPr id="35854" name="Group 14"/>
          <p:cNvGrpSpPr>
            <a:grpSpLocks/>
          </p:cNvGrpSpPr>
          <p:nvPr/>
        </p:nvGrpSpPr>
        <p:grpSpPr bwMode="auto">
          <a:xfrm>
            <a:off x="1905000" y="2895600"/>
            <a:ext cx="533400" cy="1981200"/>
            <a:chOff x="1200" y="1824"/>
            <a:chExt cx="336" cy="1248"/>
          </a:xfrm>
        </p:grpSpPr>
        <p:sp>
          <p:nvSpPr>
            <p:cNvPr id="35860" name="AutoShape 15"/>
            <p:cNvSpPr>
              <a:spLocks noChangeArrowheads="1"/>
            </p:cNvSpPr>
            <p:nvPr/>
          </p:nvSpPr>
          <p:spPr bwMode="auto">
            <a:xfrm>
              <a:off x="1248" y="1824"/>
              <a:ext cx="144" cy="144"/>
            </a:xfrm>
            <a:prstGeom prst="sun">
              <a:avLst>
                <a:gd name="adj" fmla="val 25000"/>
              </a:avLst>
            </a:prstGeom>
            <a:solidFill>
              <a:schemeClr val="accent1"/>
            </a:solidFill>
            <a:ln w="9525">
              <a:solidFill>
                <a:schemeClr val="tx1"/>
              </a:solidFill>
              <a:miter lim="800000"/>
              <a:headEnd/>
              <a:tailEnd/>
            </a:ln>
          </p:spPr>
          <p:txBody>
            <a:bodyPr wrap="none" anchor="ctr"/>
            <a:lstStyle/>
            <a:p>
              <a:endParaRPr lang="en-US"/>
            </a:p>
          </p:txBody>
        </p:sp>
        <p:sp>
          <p:nvSpPr>
            <p:cNvPr id="35861" name="AutoShape 16"/>
            <p:cNvSpPr>
              <a:spLocks noChangeArrowheads="1"/>
            </p:cNvSpPr>
            <p:nvPr/>
          </p:nvSpPr>
          <p:spPr bwMode="auto">
            <a:xfrm>
              <a:off x="1344" y="2304"/>
              <a:ext cx="144" cy="144"/>
            </a:xfrm>
            <a:prstGeom prst="sun">
              <a:avLst>
                <a:gd name="adj" fmla="val 25000"/>
              </a:avLst>
            </a:prstGeom>
            <a:solidFill>
              <a:schemeClr val="accent1"/>
            </a:solidFill>
            <a:ln w="9525">
              <a:solidFill>
                <a:schemeClr val="tx1"/>
              </a:solidFill>
              <a:miter lim="800000"/>
              <a:headEnd/>
              <a:tailEnd/>
            </a:ln>
          </p:spPr>
          <p:txBody>
            <a:bodyPr wrap="none" anchor="ctr"/>
            <a:lstStyle/>
            <a:p>
              <a:endParaRPr lang="en-US"/>
            </a:p>
          </p:txBody>
        </p:sp>
        <p:sp>
          <p:nvSpPr>
            <p:cNvPr id="35862" name="AutoShape 17"/>
            <p:cNvSpPr>
              <a:spLocks noChangeArrowheads="1"/>
            </p:cNvSpPr>
            <p:nvPr/>
          </p:nvSpPr>
          <p:spPr bwMode="auto">
            <a:xfrm>
              <a:off x="1200" y="2928"/>
              <a:ext cx="144" cy="144"/>
            </a:xfrm>
            <a:prstGeom prst="sun">
              <a:avLst>
                <a:gd name="adj" fmla="val 25000"/>
              </a:avLst>
            </a:prstGeom>
            <a:solidFill>
              <a:schemeClr val="accent1"/>
            </a:solidFill>
            <a:ln w="9525">
              <a:solidFill>
                <a:schemeClr val="tx1"/>
              </a:solidFill>
              <a:miter lim="800000"/>
              <a:headEnd/>
              <a:tailEnd/>
            </a:ln>
          </p:spPr>
          <p:txBody>
            <a:bodyPr wrap="none" anchor="ctr"/>
            <a:lstStyle/>
            <a:p>
              <a:endParaRPr lang="en-US"/>
            </a:p>
          </p:txBody>
        </p:sp>
        <p:sp>
          <p:nvSpPr>
            <p:cNvPr id="35863" name="AutoShape 18"/>
            <p:cNvSpPr>
              <a:spLocks noChangeArrowheads="1"/>
            </p:cNvSpPr>
            <p:nvPr/>
          </p:nvSpPr>
          <p:spPr bwMode="auto">
            <a:xfrm>
              <a:off x="1392" y="2736"/>
              <a:ext cx="144" cy="144"/>
            </a:xfrm>
            <a:prstGeom prst="sun">
              <a:avLst>
                <a:gd name="adj" fmla="val 25000"/>
              </a:avLst>
            </a:prstGeom>
            <a:solidFill>
              <a:schemeClr val="accent1"/>
            </a:solidFill>
            <a:ln w="9525">
              <a:solidFill>
                <a:schemeClr val="tx1"/>
              </a:solidFill>
              <a:miter lim="800000"/>
              <a:headEnd/>
              <a:tailEnd/>
            </a:ln>
          </p:spPr>
          <p:txBody>
            <a:bodyPr wrap="none" anchor="ctr"/>
            <a:lstStyle/>
            <a:p>
              <a:endParaRPr lang="en-US"/>
            </a:p>
          </p:txBody>
        </p:sp>
      </p:grpSp>
      <p:sp>
        <p:nvSpPr>
          <p:cNvPr id="35855" name="AutoShape 19"/>
          <p:cNvSpPr>
            <a:spLocks noChangeArrowheads="1"/>
          </p:cNvSpPr>
          <p:nvPr/>
        </p:nvSpPr>
        <p:spPr bwMode="auto">
          <a:xfrm>
            <a:off x="838200" y="3657600"/>
            <a:ext cx="381000" cy="152400"/>
          </a:xfrm>
          <a:prstGeom prst="star32">
            <a:avLst>
              <a:gd name="adj" fmla="val 37500"/>
            </a:avLst>
          </a:prstGeom>
          <a:solidFill>
            <a:srgbClr val="000000"/>
          </a:solidFill>
          <a:ln w="9525">
            <a:solidFill>
              <a:srgbClr val="969696"/>
            </a:solidFill>
            <a:miter lim="800000"/>
            <a:headEnd/>
            <a:tailEnd/>
          </a:ln>
        </p:spPr>
        <p:txBody>
          <a:bodyPr wrap="none" anchor="ctr"/>
          <a:lstStyle/>
          <a:p>
            <a:endParaRPr lang="en-US"/>
          </a:p>
        </p:txBody>
      </p:sp>
      <p:sp>
        <p:nvSpPr>
          <p:cNvPr id="35856" name="AutoShape 20"/>
          <p:cNvSpPr>
            <a:spLocks noChangeArrowheads="1"/>
          </p:cNvSpPr>
          <p:nvPr/>
        </p:nvSpPr>
        <p:spPr bwMode="auto">
          <a:xfrm>
            <a:off x="1066800" y="2743200"/>
            <a:ext cx="381000" cy="152400"/>
          </a:xfrm>
          <a:prstGeom prst="star32">
            <a:avLst>
              <a:gd name="adj" fmla="val 37500"/>
            </a:avLst>
          </a:prstGeom>
          <a:solidFill>
            <a:srgbClr val="000000"/>
          </a:solidFill>
          <a:ln w="9525">
            <a:solidFill>
              <a:srgbClr val="969696"/>
            </a:solidFill>
            <a:miter lim="800000"/>
            <a:headEnd/>
            <a:tailEnd/>
          </a:ln>
        </p:spPr>
        <p:txBody>
          <a:bodyPr wrap="none" anchor="ctr"/>
          <a:lstStyle/>
          <a:p>
            <a:endParaRPr lang="en-US"/>
          </a:p>
        </p:txBody>
      </p:sp>
      <p:sp>
        <p:nvSpPr>
          <p:cNvPr id="35857" name="AutoShape 21"/>
          <p:cNvSpPr>
            <a:spLocks noChangeArrowheads="1"/>
          </p:cNvSpPr>
          <p:nvPr/>
        </p:nvSpPr>
        <p:spPr bwMode="auto">
          <a:xfrm>
            <a:off x="1066800" y="5105400"/>
            <a:ext cx="228600" cy="228600"/>
          </a:xfrm>
          <a:prstGeom prst="star4">
            <a:avLst>
              <a:gd name="adj" fmla="val 12500"/>
            </a:avLst>
          </a:prstGeom>
          <a:solidFill>
            <a:srgbClr val="FFFF00"/>
          </a:solidFill>
          <a:ln w="9525">
            <a:solidFill>
              <a:schemeClr val="tx1"/>
            </a:solidFill>
            <a:miter lim="800000"/>
            <a:headEnd/>
            <a:tailEnd/>
          </a:ln>
        </p:spPr>
        <p:txBody>
          <a:bodyPr wrap="none" anchor="ctr"/>
          <a:lstStyle/>
          <a:p>
            <a:endParaRPr lang="en-US"/>
          </a:p>
        </p:txBody>
      </p:sp>
      <p:sp>
        <p:nvSpPr>
          <p:cNvPr id="35858" name="AutoShape 22"/>
          <p:cNvSpPr>
            <a:spLocks noChangeArrowheads="1"/>
          </p:cNvSpPr>
          <p:nvPr/>
        </p:nvSpPr>
        <p:spPr bwMode="auto">
          <a:xfrm>
            <a:off x="1219200" y="4724400"/>
            <a:ext cx="228600" cy="228600"/>
          </a:xfrm>
          <a:prstGeom prst="star4">
            <a:avLst>
              <a:gd name="adj" fmla="val 12500"/>
            </a:avLst>
          </a:prstGeom>
          <a:solidFill>
            <a:srgbClr val="FFFF00"/>
          </a:solidFill>
          <a:ln w="9525">
            <a:solidFill>
              <a:schemeClr val="tx1"/>
            </a:solidFill>
            <a:miter lim="800000"/>
            <a:headEnd/>
            <a:tailEnd/>
          </a:ln>
        </p:spPr>
        <p:txBody>
          <a:bodyPr wrap="none" anchor="ctr"/>
          <a:lstStyle/>
          <a:p>
            <a:endParaRPr lang="en-US"/>
          </a:p>
        </p:txBody>
      </p:sp>
      <p:sp>
        <p:nvSpPr>
          <p:cNvPr id="35859" name="AutoShape 23"/>
          <p:cNvSpPr>
            <a:spLocks noChangeArrowheads="1"/>
          </p:cNvSpPr>
          <p:nvPr/>
        </p:nvSpPr>
        <p:spPr bwMode="auto">
          <a:xfrm>
            <a:off x="1143000" y="3048000"/>
            <a:ext cx="1219200" cy="304800"/>
          </a:xfrm>
          <a:prstGeom prst="curvedDownArrow">
            <a:avLst>
              <a:gd name="adj1" fmla="val 80000"/>
              <a:gd name="adj2" fmla="val 160000"/>
              <a:gd name="adj3" fmla="val 33333"/>
            </a:avLst>
          </a:prstGeom>
          <a:solidFill>
            <a:srgbClr val="CC99FF"/>
          </a:solidFill>
          <a:ln w="9525">
            <a:solidFill>
              <a:schemeClr val="tx1"/>
            </a:solid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3962400" y="685800"/>
            <a:ext cx="464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r>
              <a:rPr lang="en-US" sz="2400" b="1" u="sng">
                <a:latin typeface="Comic Sans MS" pitchFamily="66" charset="0"/>
              </a:rPr>
              <a:t>3. Reabsorb water</a:t>
            </a:r>
          </a:p>
        </p:txBody>
      </p:sp>
      <p:sp>
        <p:nvSpPr>
          <p:cNvPr id="36867" name="Text Box 3"/>
          <p:cNvSpPr txBox="1">
            <a:spLocks noChangeArrowheads="1"/>
          </p:cNvSpPr>
          <p:nvPr/>
        </p:nvSpPr>
        <p:spPr bwMode="auto">
          <a:xfrm>
            <a:off x="4038600" y="1524000"/>
            <a:ext cx="464820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r>
              <a:rPr lang="en-US" sz="2400">
                <a:latin typeface="Comic Sans MS" pitchFamily="66" charset="0"/>
              </a:rPr>
              <a:t>Water and ions are the next to be absorbed. It depends on how much is needed by the body.  </a:t>
            </a:r>
          </a:p>
        </p:txBody>
      </p:sp>
      <p:sp>
        <p:nvSpPr>
          <p:cNvPr id="36868" name="AutoShape 4"/>
          <p:cNvSpPr>
            <a:spLocks noChangeArrowheads="1"/>
          </p:cNvSpPr>
          <p:nvPr/>
        </p:nvSpPr>
        <p:spPr bwMode="auto">
          <a:xfrm>
            <a:off x="762000" y="2209800"/>
            <a:ext cx="696913" cy="3200400"/>
          </a:xfrm>
          <a:prstGeom prst="can">
            <a:avLst>
              <a:gd name="adj" fmla="val 38269"/>
            </a:avLst>
          </a:prstGeom>
          <a:solidFill>
            <a:schemeClr val="bg1"/>
          </a:solidFill>
          <a:ln w="9525">
            <a:solidFill>
              <a:schemeClr val="tx1"/>
            </a:solidFill>
            <a:round/>
            <a:headEnd/>
            <a:tailEnd/>
          </a:ln>
        </p:spPr>
        <p:txBody>
          <a:bodyPr wrap="none" anchor="ctr"/>
          <a:lstStyle/>
          <a:p>
            <a:endParaRPr lang="en-US"/>
          </a:p>
        </p:txBody>
      </p:sp>
      <p:sp>
        <p:nvSpPr>
          <p:cNvPr id="36869" name="AutoShape 5"/>
          <p:cNvSpPr>
            <a:spLocks noChangeArrowheads="1"/>
          </p:cNvSpPr>
          <p:nvPr/>
        </p:nvSpPr>
        <p:spPr bwMode="auto">
          <a:xfrm rot="27779">
            <a:off x="1827213" y="2287588"/>
            <a:ext cx="762000" cy="3048000"/>
          </a:xfrm>
          <a:prstGeom prst="can">
            <a:avLst>
              <a:gd name="adj" fmla="val 62278"/>
            </a:avLst>
          </a:prstGeom>
          <a:solidFill>
            <a:srgbClr val="FF0000">
              <a:alpha val="50195"/>
            </a:srgbClr>
          </a:solidFill>
          <a:ln w="9525">
            <a:solidFill>
              <a:schemeClr val="tx1"/>
            </a:solidFill>
            <a:round/>
            <a:headEnd/>
            <a:tailEnd/>
          </a:ln>
        </p:spPr>
        <p:txBody>
          <a:bodyPr wrap="none" anchor="ctr"/>
          <a:lstStyle/>
          <a:p>
            <a:endParaRPr lang="en-US"/>
          </a:p>
        </p:txBody>
      </p:sp>
      <p:sp>
        <p:nvSpPr>
          <p:cNvPr id="36870" name="AutoShape 6"/>
          <p:cNvSpPr>
            <a:spLocks noChangeArrowheads="1"/>
          </p:cNvSpPr>
          <p:nvPr/>
        </p:nvSpPr>
        <p:spPr bwMode="auto">
          <a:xfrm>
            <a:off x="838200" y="3962400"/>
            <a:ext cx="228600" cy="228600"/>
          </a:xfrm>
          <a:prstGeom prst="star4">
            <a:avLst>
              <a:gd name="adj" fmla="val 12500"/>
            </a:avLst>
          </a:prstGeom>
          <a:solidFill>
            <a:srgbClr val="FFFF00"/>
          </a:solidFill>
          <a:ln w="9525">
            <a:solidFill>
              <a:schemeClr val="tx1"/>
            </a:solidFill>
            <a:miter lim="800000"/>
            <a:headEnd/>
            <a:tailEnd/>
          </a:ln>
        </p:spPr>
        <p:txBody>
          <a:bodyPr wrap="none" anchor="ctr"/>
          <a:lstStyle/>
          <a:p>
            <a:endParaRPr lang="en-US"/>
          </a:p>
        </p:txBody>
      </p:sp>
      <p:sp>
        <p:nvSpPr>
          <p:cNvPr id="36871" name="AutoShape 7"/>
          <p:cNvSpPr>
            <a:spLocks noChangeArrowheads="1"/>
          </p:cNvSpPr>
          <p:nvPr/>
        </p:nvSpPr>
        <p:spPr bwMode="auto">
          <a:xfrm>
            <a:off x="1905000" y="3429000"/>
            <a:ext cx="228600" cy="228600"/>
          </a:xfrm>
          <a:prstGeom prst="star4">
            <a:avLst>
              <a:gd name="adj" fmla="val 12500"/>
            </a:avLst>
          </a:prstGeom>
          <a:solidFill>
            <a:srgbClr val="FFFF00"/>
          </a:solidFill>
          <a:ln w="9525">
            <a:solidFill>
              <a:schemeClr val="tx1"/>
            </a:solidFill>
            <a:miter lim="800000"/>
            <a:headEnd/>
            <a:tailEnd/>
          </a:ln>
        </p:spPr>
        <p:txBody>
          <a:bodyPr wrap="none" anchor="ctr"/>
          <a:lstStyle/>
          <a:p>
            <a:endParaRPr lang="en-US"/>
          </a:p>
        </p:txBody>
      </p:sp>
      <p:sp>
        <p:nvSpPr>
          <p:cNvPr id="36872" name="AutoShape 8"/>
          <p:cNvSpPr>
            <a:spLocks noChangeArrowheads="1"/>
          </p:cNvSpPr>
          <p:nvPr/>
        </p:nvSpPr>
        <p:spPr bwMode="auto">
          <a:xfrm>
            <a:off x="914400" y="4648200"/>
            <a:ext cx="304800" cy="152400"/>
          </a:xfrm>
          <a:prstGeom prst="doubleWave">
            <a:avLst>
              <a:gd name="adj1" fmla="val 10319"/>
              <a:gd name="adj2" fmla="val -3644"/>
            </a:avLst>
          </a:prstGeom>
          <a:solidFill>
            <a:schemeClr val="accent2"/>
          </a:solidFill>
          <a:ln w="9525">
            <a:solidFill>
              <a:schemeClr val="tx1"/>
            </a:solidFill>
            <a:miter lim="800000"/>
            <a:headEnd/>
            <a:tailEnd/>
          </a:ln>
        </p:spPr>
        <p:txBody>
          <a:bodyPr wrap="none" anchor="ctr"/>
          <a:lstStyle/>
          <a:p>
            <a:endParaRPr lang="en-US"/>
          </a:p>
        </p:txBody>
      </p:sp>
      <p:sp>
        <p:nvSpPr>
          <p:cNvPr id="36873" name="AutoShape 9"/>
          <p:cNvSpPr>
            <a:spLocks noChangeArrowheads="1"/>
          </p:cNvSpPr>
          <p:nvPr/>
        </p:nvSpPr>
        <p:spPr bwMode="auto">
          <a:xfrm>
            <a:off x="762000" y="3276600"/>
            <a:ext cx="304800" cy="152400"/>
          </a:xfrm>
          <a:prstGeom prst="doubleWave">
            <a:avLst>
              <a:gd name="adj1" fmla="val 10319"/>
              <a:gd name="adj2" fmla="val -3644"/>
            </a:avLst>
          </a:prstGeom>
          <a:solidFill>
            <a:schemeClr val="accent2"/>
          </a:solidFill>
          <a:ln w="9525">
            <a:solidFill>
              <a:schemeClr val="tx1"/>
            </a:solidFill>
            <a:miter lim="800000"/>
            <a:headEnd/>
            <a:tailEnd/>
          </a:ln>
        </p:spPr>
        <p:txBody>
          <a:bodyPr wrap="none" anchor="ctr"/>
          <a:lstStyle/>
          <a:p>
            <a:endParaRPr lang="en-US"/>
          </a:p>
        </p:txBody>
      </p:sp>
      <p:sp>
        <p:nvSpPr>
          <p:cNvPr id="36874" name="AutoShape 10"/>
          <p:cNvSpPr>
            <a:spLocks noChangeArrowheads="1"/>
          </p:cNvSpPr>
          <p:nvPr/>
        </p:nvSpPr>
        <p:spPr bwMode="auto">
          <a:xfrm>
            <a:off x="838200" y="4419600"/>
            <a:ext cx="381000" cy="152400"/>
          </a:xfrm>
          <a:prstGeom prst="star32">
            <a:avLst>
              <a:gd name="adj" fmla="val 37500"/>
            </a:avLst>
          </a:prstGeom>
          <a:solidFill>
            <a:srgbClr val="000000"/>
          </a:solidFill>
          <a:ln w="9525">
            <a:solidFill>
              <a:srgbClr val="969696"/>
            </a:solidFill>
            <a:miter lim="800000"/>
            <a:headEnd/>
            <a:tailEnd/>
          </a:ln>
        </p:spPr>
        <p:txBody>
          <a:bodyPr wrap="none" anchor="ctr"/>
          <a:lstStyle/>
          <a:p>
            <a:endParaRPr lang="en-US"/>
          </a:p>
        </p:txBody>
      </p:sp>
      <p:sp>
        <p:nvSpPr>
          <p:cNvPr id="36875" name="AutoShape 11"/>
          <p:cNvSpPr>
            <a:spLocks noChangeArrowheads="1"/>
          </p:cNvSpPr>
          <p:nvPr/>
        </p:nvSpPr>
        <p:spPr bwMode="auto">
          <a:xfrm>
            <a:off x="914400" y="4953000"/>
            <a:ext cx="381000" cy="152400"/>
          </a:xfrm>
          <a:prstGeom prst="star32">
            <a:avLst>
              <a:gd name="adj" fmla="val 37500"/>
            </a:avLst>
          </a:prstGeom>
          <a:solidFill>
            <a:srgbClr val="000000"/>
          </a:solidFill>
          <a:ln w="9525">
            <a:solidFill>
              <a:srgbClr val="969696"/>
            </a:solidFill>
            <a:miter lim="800000"/>
            <a:headEnd/>
            <a:tailEnd/>
          </a:ln>
        </p:spPr>
        <p:txBody>
          <a:bodyPr wrap="none" anchor="ctr"/>
          <a:lstStyle/>
          <a:p>
            <a:endParaRPr lang="en-US"/>
          </a:p>
        </p:txBody>
      </p:sp>
      <p:sp>
        <p:nvSpPr>
          <p:cNvPr id="36876" name="AutoShape 12"/>
          <p:cNvSpPr>
            <a:spLocks noChangeArrowheads="1"/>
          </p:cNvSpPr>
          <p:nvPr/>
        </p:nvSpPr>
        <p:spPr bwMode="auto">
          <a:xfrm>
            <a:off x="1066800" y="3886200"/>
            <a:ext cx="304800" cy="152400"/>
          </a:xfrm>
          <a:prstGeom prst="doubleWave">
            <a:avLst>
              <a:gd name="adj1" fmla="val 10319"/>
              <a:gd name="adj2" fmla="val -3644"/>
            </a:avLst>
          </a:prstGeom>
          <a:solidFill>
            <a:schemeClr val="accent2"/>
          </a:solidFill>
          <a:ln w="9525">
            <a:solidFill>
              <a:schemeClr val="tx1"/>
            </a:solidFill>
            <a:miter lim="800000"/>
            <a:headEnd/>
            <a:tailEnd/>
          </a:ln>
        </p:spPr>
        <p:txBody>
          <a:bodyPr wrap="none" anchor="ctr"/>
          <a:lstStyle/>
          <a:p>
            <a:endParaRPr lang="en-US"/>
          </a:p>
        </p:txBody>
      </p:sp>
      <p:sp>
        <p:nvSpPr>
          <p:cNvPr id="36877" name="AutoShape 13"/>
          <p:cNvSpPr>
            <a:spLocks noChangeArrowheads="1"/>
          </p:cNvSpPr>
          <p:nvPr/>
        </p:nvSpPr>
        <p:spPr bwMode="auto">
          <a:xfrm>
            <a:off x="914400" y="2514600"/>
            <a:ext cx="304800" cy="152400"/>
          </a:xfrm>
          <a:prstGeom prst="doubleWave">
            <a:avLst>
              <a:gd name="adj1" fmla="val 10319"/>
              <a:gd name="adj2" fmla="val -3644"/>
            </a:avLst>
          </a:prstGeom>
          <a:solidFill>
            <a:schemeClr val="accent2"/>
          </a:solidFill>
          <a:ln w="9525">
            <a:solidFill>
              <a:schemeClr val="tx1"/>
            </a:solidFill>
            <a:miter lim="800000"/>
            <a:headEnd/>
            <a:tailEnd/>
          </a:ln>
        </p:spPr>
        <p:txBody>
          <a:bodyPr wrap="none" anchor="ctr"/>
          <a:lstStyle/>
          <a:p>
            <a:endParaRPr lang="en-US"/>
          </a:p>
        </p:txBody>
      </p:sp>
      <p:grpSp>
        <p:nvGrpSpPr>
          <p:cNvPr id="36878" name="Group 14"/>
          <p:cNvGrpSpPr>
            <a:grpSpLocks/>
          </p:cNvGrpSpPr>
          <p:nvPr/>
        </p:nvGrpSpPr>
        <p:grpSpPr bwMode="auto">
          <a:xfrm>
            <a:off x="1905000" y="2895600"/>
            <a:ext cx="533400" cy="1981200"/>
            <a:chOff x="1200" y="1824"/>
            <a:chExt cx="336" cy="1248"/>
          </a:xfrm>
        </p:grpSpPr>
        <p:sp>
          <p:nvSpPr>
            <p:cNvPr id="36884" name="AutoShape 15"/>
            <p:cNvSpPr>
              <a:spLocks noChangeArrowheads="1"/>
            </p:cNvSpPr>
            <p:nvPr/>
          </p:nvSpPr>
          <p:spPr bwMode="auto">
            <a:xfrm>
              <a:off x="1248" y="1824"/>
              <a:ext cx="144" cy="144"/>
            </a:xfrm>
            <a:prstGeom prst="sun">
              <a:avLst>
                <a:gd name="adj" fmla="val 25000"/>
              </a:avLst>
            </a:prstGeom>
            <a:solidFill>
              <a:schemeClr val="accent1"/>
            </a:solidFill>
            <a:ln w="9525">
              <a:solidFill>
                <a:schemeClr val="tx1"/>
              </a:solidFill>
              <a:miter lim="800000"/>
              <a:headEnd/>
              <a:tailEnd/>
            </a:ln>
          </p:spPr>
          <p:txBody>
            <a:bodyPr wrap="none" anchor="ctr"/>
            <a:lstStyle/>
            <a:p>
              <a:endParaRPr lang="en-US"/>
            </a:p>
          </p:txBody>
        </p:sp>
        <p:sp>
          <p:nvSpPr>
            <p:cNvPr id="36885" name="AutoShape 16"/>
            <p:cNvSpPr>
              <a:spLocks noChangeArrowheads="1"/>
            </p:cNvSpPr>
            <p:nvPr/>
          </p:nvSpPr>
          <p:spPr bwMode="auto">
            <a:xfrm>
              <a:off x="1344" y="2304"/>
              <a:ext cx="144" cy="144"/>
            </a:xfrm>
            <a:prstGeom prst="sun">
              <a:avLst>
                <a:gd name="adj" fmla="val 25000"/>
              </a:avLst>
            </a:prstGeom>
            <a:solidFill>
              <a:schemeClr val="accent1"/>
            </a:solidFill>
            <a:ln w="9525">
              <a:solidFill>
                <a:schemeClr val="tx1"/>
              </a:solidFill>
              <a:miter lim="800000"/>
              <a:headEnd/>
              <a:tailEnd/>
            </a:ln>
          </p:spPr>
          <p:txBody>
            <a:bodyPr wrap="none" anchor="ctr"/>
            <a:lstStyle/>
            <a:p>
              <a:endParaRPr lang="en-US"/>
            </a:p>
          </p:txBody>
        </p:sp>
        <p:sp>
          <p:nvSpPr>
            <p:cNvPr id="36886" name="AutoShape 17"/>
            <p:cNvSpPr>
              <a:spLocks noChangeArrowheads="1"/>
            </p:cNvSpPr>
            <p:nvPr/>
          </p:nvSpPr>
          <p:spPr bwMode="auto">
            <a:xfrm>
              <a:off x="1200" y="2928"/>
              <a:ext cx="144" cy="144"/>
            </a:xfrm>
            <a:prstGeom prst="sun">
              <a:avLst>
                <a:gd name="adj" fmla="val 25000"/>
              </a:avLst>
            </a:prstGeom>
            <a:solidFill>
              <a:schemeClr val="accent1"/>
            </a:solidFill>
            <a:ln w="9525">
              <a:solidFill>
                <a:schemeClr val="tx1"/>
              </a:solidFill>
              <a:miter lim="800000"/>
              <a:headEnd/>
              <a:tailEnd/>
            </a:ln>
          </p:spPr>
          <p:txBody>
            <a:bodyPr wrap="none" anchor="ctr"/>
            <a:lstStyle/>
            <a:p>
              <a:endParaRPr lang="en-US"/>
            </a:p>
          </p:txBody>
        </p:sp>
        <p:sp>
          <p:nvSpPr>
            <p:cNvPr id="36887" name="AutoShape 18"/>
            <p:cNvSpPr>
              <a:spLocks noChangeArrowheads="1"/>
            </p:cNvSpPr>
            <p:nvPr/>
          </p:nvSpPr>
          <p:spPr bwMode="auto">
            <a:xfrm>
              <a:off x="1392" y="2736"/>
              <a:ext cx="144" cy="144"/>
            </a:xfrm>
            <a:prstGeom prst="sun">
              <a:avLst>
                <a:gd name="adj" fmla="val 25000"/>
              </a:avLst>
            </a:prstGeom>
            <a:solidFill>
              <a:schemeClr val="accent1"/>
            </a:solidFill>
            <a:ln w="9525">
              <a:solidFill>
                <a:schemeClr val="tx1"/>
              </a:solidFill>
              <a:miter lim="800000"/>
              <a:headEnd/>
              <a:tailEnd/>
            </a:ln>
          </p:spPr>
          <p:txBody>
            <a:bodyPr wrap="none" anchor="ctr"/>
            <a:lstStyle/>
            <a:p>
              <a:endParaRPr lang="en-US"/>
            </a:p>
          </p:txBody>
        </p:sp>
      </p:grpSp>
      <p:sp>
        <p:nvSpPr>
          <p:cNvPr id="36879" name="AutoShape 19"/>
          <p:cNvSpPr>
            <a:spLocks noChangeArrowheads="1"/>
          </p:cNvSpPr>
          <p:nvPr/>
        </p:nvSpPr>
        <p:spPr bwMode="auto">
          <a:xfrm>
            <a:off x="838200" y="3657600"/>
            <a:ext cx="381000" cy="152400"/>
          </a:xfrm>
          <a:prstGeom prst="star32">
            <a:avLst>
              <a:gd name="adj" fmla="val 37500"/>
            </a:avLst>
          </a:prstGeom>
          <a:solidFill>
            <a:srgbClr val="000000"/>
          </a:solidFill>
          <a:ln w="9525">
            <a:solidFill>
              <a:srgbClr val="969696"/>
            </a:solidFill>
            <a:miter lim="800000"/>
            <a:headEnd/>
            <a:tailEnd/>
          </a:ln>
        </p:spPr>
        <p:txBody>
          <a:bodyPr wrap="none" anchor="ctr"/>
          <a:lstStyle/>
          <a:p>
            <a:endParaRPr lang="en-US"/>
          </a:p>
        </p:txBody>
      </p:sp>
      <p:sp>
        <p:nvSpPr>
          <p:cNvPr id="36880" name="AutoShape 20"/>
          <p:cNvSpPr>
            <a:spLocks noChangeArrowheads="1"/>
          </p:cNvSpPr>
          <p:nvPr/>
        </p:nvSpPr>
        <p:spPr bwMode="auto">
          <a:xfrm>
            <a:off x="1066800" y="2743200"/>
            <a:ext cx="381000" cy="152400"/>
          </a:xfrm>
          <a:prstGeom prst="star32">
            <a:avLst>
              <a:gd name="adj" fmla="val 37500"/>
            </a:avLst>
          </a:prstGeom>
          <a:solidFill>
            <a:srgbClr val="000000"/>
          </a:solidFill>
          <a:ln w="9525">
            <a:solidFill>
              <a:srgbClr val="969696"/>
            </a:solidFill>
            <a:miter lim="800000"/>
            <a:headEnd/>
            <a:tailEnd/>
          </a:ln>
        </p:spPr>
        <p:txBody>
          <a:bodyPr wrap="none" anchor="ctr"/>
          <a:lstStyle/>
          <a:p>
            <a:endParaRPr lang="en-US"/>
          </a:p>
        </p:txBody>
      </p:sp>
      <p:sp>
        <p:nvSpPr>
          <p:cNvPr id="36881" name="AutoShape 21"/>
          <p:cNvSpPr>
            <a:spLocks noChangeArrowheads="1"/>
          </p:cNvSpPr>
          <p:nvPr/>
        </p:nvSpPr>
        <p:spPr bwMode="auto">
          <a:xfrm>
            <a:off x="1981200" y="4038600"/>
            <a:ext cx="228600" cy="228600"/>
          </a:xfrm>
          <a:prstGeom prst="star4">
            <a:avLst>
              <a:gd name="adj" fmla="val 12500"/>
            </a:avLst>
          </a:prstGeom>
          <a:solidFill>
            <a:srgbClr val="FFFF00"/>
          </a:solidFill>
          <a:ln w="9525">
            <a:solidFill>
              <a:schemeClr val="tx1"/>
            </a:solidFill>
            <a:miter lim="800000"/>
            <a:headEnd/>
            <a:tailEnd/>
          </a:ln>
        </p:spPr>
        <p:txBody>
          <a:bodyPr wrap="none" anchor="ctr"/>
          <a:lstStyle/>
          <a:p>
            <a:endParaRPr lang="en-US"/>
          </a:p>
        </p:txBody>
      </p:sp>
      <p:sp>
        <p:nvSpPr>
          <p:cNvPr id="36882" name="AutoShape 22"/>
          <p:cNvSpPr>
            <a:spLocks noChangeArrowheads="1"/>
          </p:cNvSpPr>
          <p:nvPr/>
        </p:nvSpPr>
        <p:spPr bwMode="auto">
          <a:xfrm>
            <a:off x="2133600" y="4876800"/>
            <a:ext cx="228600" cy="228600"/>
          </a:xfrm>
          <a:prstGeom prst="star4">
            <a:avLst>
              <a:gd name="adj" fmla="val 12500"/>
            </a:avLst>
          </a:prstGeom>
          <a:solidFill>
            <a:srgbClr val="FFFF00"/>
          </a:solidFill>
          <a:ln w="9525">
            <a:solidFill>
              <a:schemeClr val="tx1"/>
            </a:solidFill>
            <a:miter lim="800000"/>
            <a:headEnd/>
            <a:tailEnd/>
          </a:ln>
        </p:spPr>
        <p:txBody>
          <a:bodyPr wrap="none" anchor="ctr"/>
          <a:lstStyle/>
          <a:p>
            <a:endParaRPr lang="en-US"/>
          </a:p>
        </p:txBody>
      </p:sp>
      <p:sp>
        <p:nvSpPr>
          <p:cNvPr id="53271" name="AutoShape 23"/>
          <p:cNvSpPr>
            <a:spLocks noChangeArrowheads="1"/>
          </p:cNvSpPr>
          <p:nvPr/>
        </p:nvSpPr>
        <p:spPr bwMode="auto">
          <a:xfrm>
            <a:off x="1143000" y="3048000"/>
            <a:ext cx="1219200" cy="304800"/>
          </a:xfrm>
          <a:prstGeom prst="curvedDownArrow">
            <a:avLst>
              <a:gd name="adj1" fmla="val 80000"/>
              <a:gd name="adj2" fmla="val 160000"/>
              <a:gd name="adj3" fmla="val 33333"/>
            </a:avLst>
          </a:prstGeom>
          <a:solidFill>
            <a:srgbClr val="CC99FF"/>
          </a:solidFill>
          <a:ln w="9525">
            <a:solidFill>
              <a:schemeClr val="tx1"/>
            </a:solidFill>
            <a:miter lim="800000"/>
            <a:headEnd/>
            <a:tailEnd/>
          </a:ln>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3271"/>
                                        </p:tgtEl>
                                        <p:attrNameLst>
                                          <p:attrName>style.visibility</p:attrName>
                                        </p:attrNameLst>
                                      </p:cBhvr>
                                      <p:to>
                                        <p:strVal val="visible"/>
                                      </p:to>
                                    </p:set>
                                    <p:animEffect transition="in" filter="wipe(left)">
                                      <p:cBhvr>
                                        <p:cTn id="7" dur="500"/>
                                        <p:tgtEl>
                                          <p:spTgt spid="532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71"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890" name="Group 2"/>
          <p:cNvGrpSpPr>
            <a:grpSpLocks/>
          </p:cNvGrpSpPr>
          <p:nvPr/>
        </p:nvGrpSpPr>
        <p:grpSpPr bwMode="auto">
          <a:xfrm>
            <a:off x="762000" y="2209800"/>
            <a:ext cx="1827213" cy="3200400"/>
            <a:chOff x="480" y="1392"/>
            <a:chExt cx="1151" cy="2016"/>
          </a:xfrm>
        </p:grpSpPr>
        <p:sp>
          <p:nvSpPr>
            <p:cNvPr id="37893" name="AutoShape 3"/>
            <p:cNvSpPr>
              <a:spLocks noChangeArrowheads="1"/>
            </p:cNvSpPr>
            <p:nvPr/>
          </p:nvSpPr>
          <p:spPr bwMode="auto">
            <a:xfrm>
              <a:off x="480" y="1392"/>
              <a:ext cx="439" cy="2016"/>
            </a:xfrm>
            <a:prstGeom prst="can">
              <a:avLst>
                <a:gd name="adj" fmla="val 38269"/>
              </a:avLst>
            </a:prstGeom>
            <a:solidFill>
              <a:schemeClr val="bg1"/>
            </a:solidFill>
            <a:ln w="9525">
              <a:solidFill>
                <a:schemeClr val="tx1"/>
              </a:solidFill>
              <a:round/>
              <a:headEnd/>
              <a:tailEnd/>
            </a:ln>
          </p:spPr>
          <p:txBody>
            <a:bodyPr wrap="none" anchor="ctr"/>
            <a:lstStyle/>
            <a:p>
              <a:endParaRPr lang="en-US"/>
            </a:p>
          </p:txBody>
        </p:sp>
        <p:sp>
          <p:nvSpPr>
            <p:cNvPr id="37894" name="AutoShape 4"/>
            <p:cNvSpPr>
              <a:spLocks noChangeArrowheads="1"/>
            </p:cNvSpPr>
            <p:nvPr/>
          </p:nvSpPr>
          <p:spPr bwMode="auto">
            <a:xfrm rot="27779">
              <a:off x="1151" y="1441"/>
              <a:ext cx="480" cy="1920"/>
            </a:xfrm>
            <a:prstGeom prst="can">
              <a:avLst>
                <a:gd name="adj" fmla="val 62278"/>
              </a:avLst>
            </a:prstGeom>
            <a:solidFill>
              <a:srgbClr val="FF0000">
                <a:alpha val="50195"/>
              </a:srgbClr>
            </a:solidFill>
            <a:ln w="9525">
              <a:solidFill>
                <a:schemeClr val="tx1"/>
              </a:solidFill>
              <a:round/>
              <a:headEnd/>
              <a:tailEnd/>
            </a:ln>
          </p:spPr>
          <p:txBody>
            <a:bodyPr wrap="none" anchor="ctr"/>
            <a:lstStyle/>
            <a:p>
              <a:endParaRPr lang="en-US"/>
            </a:p>
          </p:txBody>
        </p:sp>
        <p:sp>
          <p:nvSpPr>
            <p:cNvPr id="37895" name="AutoShape 5"/>
            <p:cNvSpPr>
              <a:spLocks noChangeArrowheads="1"/>
            </p:cNvSpPr>
            <p:nvPr/>
          </p:nvSpPr>
          <p:spPr bwMode="auto">
            <a:xfrm>
              <a:off x="528" y="2496"/>
              <a:ext cx="144" cy="144"/>
            </a:xfrm>
            <a:prstGeom prst="star4">
              <a:avLst>
                <a:gd name="adj" fmla="val 12500"/>
              </a:avLst>
            </a:prstGeom>
            <a:solidFill>
              <a:srgbClr val="FFFF00"/>
            </a:solidFill>
            <a:ln w="9525">
              <a:solidFill>
                <a:schemeClr val="tx1"/>
              </a:solidFill>
              <a:miter lim="800000"/>
              <a:headEnd/>
              <a:tailEnd/>
            </a:ln>
          </p:spPr>
          <p:txBody>
            <a:bodyPr wrap="none" anchor="ctr"/>
            <a:lstStyle/>
            <a:p>
              <a:endParaRPr lang="en-US"/>
            </a:p>
          </p:txBody>
        </p:sp>
        <p:sp>
          <p:nvSpPr>
            <p:cNvPr id="37896" name="AutoShape 6"/>
            <p:cNvSpPr>
              <a:spLocks noChangeArrowheads="1"/>
            </p:cNvSpPr>
            <p:nvPr/>
          </p:nvSpPr>
          <p:spPr bwMode="auto">
            <a:xfrm>
              <a:off x="1200" y="2160"/>
              <a:ext cx="144" cy="144"/>
            </a:xfrm>
            <a:prstGeom prst="star4">
              <a:avLst>
                <a:gd name="adj" fmla="val 12500"/>
              </a:avLst>
            </a:prstGeom>
            <a:solidFill>
              <a:srgbClr val="FFFF00"/>
            </a:solidFill>
            <a:ln w="9525">
              <a:solidFill>
                <a:schemeClr val="tx1"/>
              </a:solidFill>
              <a:miter lim="800000"/>
              <a:headEnd/>
              <a:tailEnd/>
            </a:ln>
          </p:spPr>
          <p:txBody>
            <a:bodyPr wrap="none" anchor="ctr"/>
            <a:lstStyle/>
            <a:p>
              <a:endParaRPr lang="en-US"/>
            </a:p>
          </p:txBody>
        </p:sp>
        <p:sp>
          <p:nvSpPr>
            <p:cNvPr id="37897" name="AutoShape 7"/>
            <p:cNvSpPr>
              <a:spLocks noChangeArrowheads="1"/>
            </p:cNvSpPr>
            <p:nvPr/>
          </p:nvSpPr>
          <p:spPr bwMode="auto">
            <a:xfrm>
              <a:off x="576" y="2928"/>
              <a:ext cx="192" cy="96"/>
            </a:xfrm>
            <a:prstGeom prst="doubleWave">
              <a:avLst>
                <a:gd name="adj1" fmla="val 10319"/>
                <a:gd name="adj2" fmla="val -3644"/>
              </a:avLst>
            </a:prstGeom>
            <a:solidFill>
              <a:schemeClr val="accent2"/>
            </a:solidFill>
            <a:ln w="9525">
              <a:solidFill>
                <a:schemeClr val="tx1"/>
              </a:solidFill>
              <a:miter lim="800000"/>
              <a:headEnd/>
              <a:tailEnd/>
            </a:ln>
          </p:spPr>
          <p:txBody>
            <a:bodyPr wrap="none" anchor="ctr"/>
            <a:lstStyle/>
            <a:p>
              <a:endParaRPr lang="en-US"/>
            </a:p>
          </p:txBody>
        </p:sp>
        <p:sp>
          <p:nvSpPr>
            <p:cNvPr id="37898" name="AutoShape 8"/>
            <p:cNvSpPr>
              <a:spLocks noChangeArrowheads="1"/>
            </p:cNvSpPr>
            <p:nvPr/>
          </p:nvSpPr>
          <p:spPr bwMode="auto">
            <a:xfrm>
              <a:off x="480" y="2064"/>
              <a:ext cx="192" cy="96"/>
            </a:xfrm>
            <a:prstGeom prst="doubleWave">
              <a:avLst>
                <a:gd name="adj1" fmla="val 10319"/>
                <a:gd name="adj2" fmla="val -3644"/>
              </a:avLst>
            </a:prstGeom>
            <a:solidFill>
              <a:schemeClr val="accent2"/>
            </a:solidFill>
            <a:ln w="9525">
              <a:solidFill>
                <a:schemeClr val="tx1"/>
              </a:solidFill>
              <a:miter lim="800000"/>
              <a:headEnd/>
              <a:tailEnd/>
            </a:ln>
          </p:spPr>
          <p:txBody>
            <a:bodyPr wrap="none" anchor="ctr"/>
            <a:lstStyle/>
            <a:p>
              <a:endParaRPr lang="en-US"/>
            </a:p>
          </p:txBody>
        </p:sp>
        <p:sp>
          <p:nvSpPr>
            <p:cNvPr id="37899" name="AutoShape 9"/>
            <p:cNvSpPr>
              <a:spLocks noChangeArrowheads="1"/>
            </p:cNvSpPr>
            <p:nvPr/>
          </p:nvSpPr>
          <p:spPr bwMode="auto">
            <a:xfrm>
              <a:off x="528" y="2784"/>
              <a:ext cx="240" cy="96"/>
            </a:xfrm>
            <a:prstGeom prst="star32">
              <a:avLst>
                <a:gd name="adj" fmla="val 37500"/>
              </a:avLst>
            </a:prstGeom>
            <a:solidFill>
              <a:srgbClr val="000000"/>
            </a:solidFill>
            <a:ln w="9525">
              <a:solidFill>
                <a:srgbClr val="969696"/>
              </a:solidFill>
              <a:miter lim="800000"/>
              <a:headEnd/>
              <a:tailEnd/>
            </a:ln>
          </p:spPr>
          <p:txBody>
            <a:bodyPr wrap="none" anchor="ctr"/>
            <a:lstStyle/>
            <a:p>
              <a:endParaRPr lang="en-US"/>
            </a:p>
          </p:txBody>
        </p:sp>
        <p:sp>
          <p:nvSpPr>
            <p:cNvPr id="37900" name="AutoShape 10"/>
            <p:cNvSpPr>
              <a:spLocks noChangeArrowheads="1"/>
            </p:cNvSpPr>
            <p:nvPr/>
          </p:nvSpPr>
          <p:spPr bwMode="auto">
            <a:xfrm>
              <a:off x="576" y="3120"/>
              <a:ext cx="240" cy="96"/>
            </a:xfrm>
            <a:prstGeom prst="star32">
              <a:avLst>
                <a:gd name="adj" fmla="val 37500"/>
              </a:avLst>
            </a:prstGeom>
            <a:solidFill>
              <a:srgbClr val="000000"/>
            </a:solidFill>
            <a:ln w="9525">
              <a:solidFill>
                <a:srgbClr val="969696"/>
              </a:solidFill>
              <a:miter lim="800000"/>
              <a:headEnd/>
              <a:tailEnd/>
            </a:ln>
          </p:spPr>
          <p:txBody>
            <a:bodyPr wrap="none" anchor="ctr"/>
            <a:lstStyle/>
            <a:p>
              <a:endParaRPr lang="en-US"/>
            </a:p>
          </p:txBody>
        </p:sp>
        <p:sp>
          <p:nvSpPr>
            <p:cNvPr id="37901" name="AutoShape 11"/>
            <p:cNvSpPr>
              <a:spLocks noChangeArrowheads="1"/>
            </p:cNvSpPr>
            <p:nvPr/>
          </p:nvSpPr>
          <p:spPr bwMode="auto">
            <a:xfrm>
              <a:off x="1200" y="2688"/>
              <a:ext cx="192" cy="96"/>
            </a:xfrm>
            <a:prstGeom prst="doubleWave">
              <a:avLst>
                <a:gd name="adj1" fmla="val 10319"/>
                <a:gd name="adj2" fmla="val -3644"/>
              </a:avLst>
            </a:prstGeom>
            <a:solidFill>
              <a:schemeClr val="accent2"/>
            </a:solidFill>
            <a:ln w="9525">
              <a:solidFill>
                <a:schemeClr val="tx1"/>
              </a:solidFill>
              <a:miter lim="800000"/>
              <a:headEnd/>
              <a:tailEnd/>
            </a:ln>
          </p:spPr>
          <p:txBody>
            <a:bodyPr wrap="none" anchor="ctr"/>
            <a:lstStyle/>
            <a:p>
              <a:endParaRPr lang="en-US"/>
            </a:p>
          </p:txBody>
        </p:sp>
        <p:sp>
          <p:nvSpPr>
            <p:cNvPr id="37902" name="AutoShape 12"/>
            <p:cNvSpPr>
              <a:spLocks noChangeArrowheads="1"/>
            </p:cNvSpPr>
            <p:nvPr/>
          </p:nvSpPr>
          <p:spPr bwMode="auto">
            <a:xfrm>
              <a:off x="1392" y="1776"/>
              <a:ext cx="192" cy="96"/>
            </a:xfrm>
            <a:prstGeom prst="doubleWave">
              <a:avLst>
                <a:gd name="adj1" fmla="val 10319"/>
                <a:gd name="adj2" fmla="val -3644"/>
              </a:avLst>
            </a:prstGeom>
            <a:solidFill>
              <a:schemeClr val="accent2"/>
            </a:solidFill>
            <a:ln w="9525">
              <a:solidFill>
                <a:schemeClr val="tx1"/>
              </a:solidFill>
              <a:miter lim="800000"/>
              <a:headEnd/>
              <a:tailEnd/>
            </a:ln>
          </p:spPr>
          <p:txBody>
            <a:bodyPr wrap="none" anchor="ctr"/>
            <a:lstStyle/>
            <a:p>
              <a:endParaRPr lang="en-US"/>
            </a:p>
          </p:txBody>
        </p:sp>
        <p:grpSp>
          <p:nvGrpSpPr>
            <p:cNvPr id="37903" name="Group 13"/>
            <p:cNvGrpSpPr>
              <a:grpSpLocks/>
            </p:cNvGrpSpPr>
            <p:nvPr/>
          </p:nvGrpSpPr>
          <p:grpSpPr bwMode="auto">
            <a:xfrm>
              <a:off x="1200" y="1824"/>
              <a:ext cx="336" cy="1248"/>
              <a:chOff x="1200" y="1824"/>
              <a:chExt cx="336" cy="1248"/>
            </a:xfrm>
          </p:grpSpPr>
          <p:sp>
            <p:nvSpPr>
              <p:cNvPr id="37909" name="AutoShape 14"/>
              <p:cNvSpPr>
                <a:spLocks noChangeArrowheads="1"/>
              </p:cNvSpPr>
              <p:nvPr/>
            </p:nvSpPr>
            <p:spPr bwMode="auto">
              <a:xfrm>
                <a:off x="1248" y="1824"/>
                <a:ext cx="144" cy="144"/>
              </a:xfrm>
              <a:prstGeom prst="sun">
                <a:avLst>
                  <a:gd name="adj" fmla="val 25000"/>
                </a:avLst>
              </a:prstGeom>
              <a:solidFill>
                <a:schemeClr val="accent1"/>
              </a:solidFill>
              <a:ln w="9525">
                <a:solidFill>
                  <a:schemeClr val="tx1"/>
                </a:solidFill>
                <a:miter lim="800000"/>
                <a:headEnd/>
                <a:tailEnd/>
              </a:ln>
            </p:spPr>
            <p:txBody>
              <a:bodyPr wrap="none" anchor="ctr"/>
              <a:lstStyle/>
              <a:p>
                <a:endParaRPr lang="en-US"/>
              </a:p>
            </p:txBody>
          </p:sp>
          <p:sp>
            <p:nvSpPr>
              <p:cNvPr id="37910" name="AutoShape 15"/>
              <p:cNvSpPr>
                <a:spLocks noChangeArrowheads="1"/>
              </p:cNvSpPr>
              <p:nvPr/>
            </p:nvSpPr>
            <p:spPr bwMode="auto">
              <a:xfrm>
                <a:off x="1344" y="2304"/>
                <a:ext cx="144" cy="144"/>
              </a:xfrm>
              <a:prstGeom prst="sun">
                <a:avLst>
                  <a:gd name="adj" fmla="val 25000"/>
                </a:avLst>
              </a:prstGeom>
              <a:solidFill>
                <a:schemeClr val="accent1"/>
              </a:solidFill>
              <a:ln w="9525">
                <a:solidFill>
                  <a:schemeClr val="tx1"/>
                </a:solidFill>
                <a:miter lim="800000"/>
                <a:headEnd/>
                <a:tailEnd/>
              </a:ln>
            </p:spPr>
            <p:txBody>
              <a:bodyPr wrap="none" anchor="ctr"/>
              <a:lstStyle/>
              <a:p>
                <a:endParaRPr lang="en-US"/>
              </a:p>
            </p:txBody>
          </p:sp>
          <p:sp>
            <p:nvSpPr>
              <p:cNvPr id="37911" name="AutoShape 16"/>
              <p:cNvSpPr>
                <a:spLocks noChangeArrowheads="1"/>
              </p:cNvSpPr>
              <p:nvPr/>
            </p:nvSpPr>
            <p:spPr bwMode="auto">
              <a:xfrm>
                <a:off x="1200" y="2928"/>
                <a:ext cx="144" cy="144"/>
              </a:xfrm>
              <a:prstGeom prst="sun">
                <a:avLst>
                  <a:gd name="adj" fmla="val 25000"/>
                </a:avLst>
              </a:prstGeom>
              <a:solidFill>
                <a:schemeClr val="accent1"/>
              </a:solidFill>
              <a:ln w="9525">
                <a:solidFill>
                  <a:schemeClr val="tx1"/>
                </a:solidFill>
                <a:miter lim="800000"/>
                <a:headEnd/>
                <a:tailEnd/>
              </a:ln>
            </p:spPr>
            <p:txBody>
              <a:bodyPr wrap="none" anchor="ctr"/>
              <a:lstStyle/>
              <a:p>
                <a:endParaRPr lang="en-US"/>
              </a:p>
            </p:txBody>
          </p:sp>
          <p:sp>
            <p:nvSpPr>
              <p:cNvPr id="37912" name="AutoShape 17"/>
              <p:cNvSpPr>
                <a:spLocks noChangeArrowheads="1"/>
              </p:cNvSpPr>
              <p:nvPr/>
            </p:nvSpPr>
            <p:spPr bwMode="auto">
              <a:xfrm>
                <a:off x="1392" y="2736"/>
                <a:ext cx="144" cy="144"/>
              </a:xfrm>
              <a:prstGeom prst="sun">
                <a:avLst>
                  <a:gd name="adj" fmla="val 25000"/>
                </a:avLst>
              </a:prstGeom>
              <a:solidFill>
                <a:schemeClr val="accent1"/>
              </a:solidFill>
              <a:ln w="9525">
                <a:solidFill>
                  <a:schemeClr val="tx1"/>
                </a:solidFill>
                <a:miter lim="800000"/>
                <a:headEnd/>
                <a:tailEnd/>
              </a:ln>
            </p:spPr>
            <p:txBody>
              <a:bodyPr wrap="none" anchor="ctr"/>
              <a:lstStyle/>
              <a:p>
                <a:endParaRPr lang="en-US"/>
              </a:p>
            </p:txBody>
          </p:sp>
        </p:grpSp>
        <p:sp>
          <p:nvSpPr>
            <p:cNvPr id="37904" name="AutoShape 18"/>
            <p:cNvSpPr>
              <a:spLocks noChangeArrowheads="1"/>
            </p:cNvSpPr>
            <p:nvPr/>
          </p:nvSpPr>
          <p:spPr bwMode="auto">
            <a:xfrm>
              <a:off x="528" y="2304"/>
              <a:ext cx="240" cy="96"/>
            </a:xfrm>
            <a:prstGeom prst="star32">
              <a:avLst>
                <a:gd name="adj" fmla="val 37500"/>
              </a:avLst>
            </a:prstGeom>
            <a:solidFill>
              <a:srgbClr val="000000"/>
            </a:solidFill>
            <a:ln w="9525">
              <a:solidFill>
                <a:srgbClr val="969696"/>
              </a:solidFill>
              <a:miter lim="800000"/>
              <a:headEnd/>
              <a:tailEnd/>
            </a:ln>
          </p:spPr>
          <p:txBody>
            <a:bodyPr wrap="none" anchor="ctr"/>
            <a:lstStyle/>
            <a:p>
              <a:endParaRPr lang="en-US"/>
            </a:p>
          </p:txBody>
        </p:sp>
        <p:sp>
          <p:nvSpPr>
            <p:cNvPr id="37905" name="AutoShape 19"/>
            <p:cNvSpPr>
              <a:spLocks noChangeArrowheads="1"/>
            </p:cNvSpPr>
            <p:nvPr/>
          </p:nvSpPr>
          <p:spPr bwMode="auto">
            <a:xfrm>
              <a:off x="672" y="1728"/>
              <a:ext cx="240" cy="96"/>
            </a:xfrm>
            <a:prstGeom prst="star32">
              <a:avLst>
                <a:gd name="adj" fmla="val 37500"/>
              </a:avLst>
            </a:prstGeom>
            <a:solidFill>
              <a:srgbClr val="000000"/>
            </a:solidFill>
            <a:ln w="9525">
              <a:solidFill>
                <a:srgbClr val="969696"/>
              </a:solidFill>
              <a:miter lim="800000"/>
              <a:headEnd/>
              <a:tailEnd/>
            </a:ln>
          </p:spPr>
          <p:txBody>
            <a:bodyPr wrap="none" anchor="ctr"/>
            <a:lstStyle/>
            <a:p>
              <a:endParaRPr lang="en-US"/>
            </a:p>
          </p:txBody>
        </p:sp>
        <p:sp>
          <p:nvSpPr>
            <p:cNvPr id="37906" name="AutoShape 20"/>
            <p:cNvSpPr>
              <a:spLocks noChangeArrowheads="1"/>
            </p:cNvSpPr>
            <p:nvPr/>
          </p:nvSpPr>
          <p:spPr bwMode="auto">
            <a:xfrm>
              <a:off x="1248" y="2544"/>
              <a:ext cx="144" cy="144"/>
            </a:xfrm>
            <a:prstGeom prst="star4">
              <a:avLst>
                <a:gd name="adj" fmla="val 12500"/>
              </a:avLst>
            </a:prstGeom>
            <a:solidFill>
              <a:srgbClr val="FFFF00"/>
            </a:solidFill>
            <a:ln w="9525">
              <a:solidFill>
                <a:schemeClr val="tx1"/>
              </a:solidFill>
              <a:miter lim="800000"/>
              <a:headEnd/>
              <a:tailEnd/>
            </a:ln>
          </p:spPr>
          <p:txBody>
            <a:bodyPr wrap="none" anchor="ctr"/>
            <a:lstStyle/>
            <a:p>
              <a:endParaRPr lang="en-US"/>
            </a:p>
          </p:txBody>
        </p:sp>
        <p:sp>
          <p:nvSpPr>
            <p:cNvPr id="37907" name="AutoShape 21"/>
            <p:cNvSpPr>
              <a:spLocks noChangeArrowheads="1"/>
            </p:cNvSpPr>
            <p:nvPr/>
          </p:nvSpPr>
          <p:spPr bwMode="auto">
            <a:xfrm>
              <a:off x="1344" y="3072"/>
              <a:ext cx="144" cy="144"/>
            </a:xfrm>
            <a:prstGeom prst="star4">
              <a:avLst>
                <a:gd name="adj" fmla="val 12500"/>
              </a:avLst>
            </a:prstGeom>
            <a:solidFill>
              <a:srgbClr val="FFFF00"/>
            </a:solidFill>
            <a:ln w="9525">
              <a:solidFill>
                <a:schemeClr val="tx1"/>
              </a:solidFill>
              <a:miter lim="800000"/>
              <a:headEnd/>
              <a:tailEnd/>
            </a:ln>
          </p:spPr>
          <p:txBody>
            <a:bodyPr wrap="none" anchor="ctr"/>
            <a:lstStyle/>
            <a:p>
              <a:endParaRPr lang="en-US"/>
            </a:p>
          </p:txBody>
        </p:sp>
        <p:sp>
          <p:nvSpPr>
            <p:cNvPr id="37908" name="AutoShape 22"/>
            <p:cNvSpPr>
              <a:spLocks noChangeArrowheads="1"/>
            </p:cNvSpPr>
            <p:nvPr/>
          </p:nvSpPr>
          <p:spPr bwMode="auto">
            <a:xfrm>
              <a:off x="720" y="1920"/>
              <a:ext cx="768" cy="192"/>
            </a:xfrm>
            <a:prstGeom prst="curvedDownArrow">
              <a:avLst>
                <a:gd name="adj1" fmla="val 80000"/>
                <a:gd name="adj2" fmla="val 160000"/>
                <a:gd name="adj3" fmla="val 33333"/>
              </a:avLst>
            </a:prstGeom>
            <a:solidFill>
              <a:srgbClr val="CC99FF"/>
            </a:solidFill>
            <a:ln w="9525">
              <a:solidFill>
                <a:schemeClr val="tx1"/>
              </a:solidFill>
              <a:miter lim="800000"/>
              <a:headEnd/>
              <a:tailEnd/>
            </a:ln>
          </p:spPr>
          <p:txBody>
            <a:bodyPr wrap="none" anchor="ctr"/>
            <a:lstStyle/>
            <a:p>
              <a:endParaRPr lang="en-US"/>
            </a:p>
          </p:txBody>
        </p:sp>
      </p:grpSp>
      <p:sp>
        <p:nvSpPr>
          <p:cNvPr id="37891" name="Text Box 23"/>
          <p:cNvSpPr txBox="1">
            <a:spLocks noChangeArrowheads="1"/>
          </p:cNvSpPr>
          <p:nvPr/>
        </p:nvSpPr>
        <p:spPr bwMode="auto">
          <a:xfrm>
            <a:off x="3962400" y="685800"/>
            <a:ext cx="464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r>
              <a:rPr lang="en-US" sz="2400" b="1" u="sng">
                <a:latin typeface="Comic Sans MS" pitchFamily="66" charset="0"/>
              </a:rPr>
              <a:t>3. Reabsorb water</a:t>
            </a:r>
          </a:p>
        </p:txBody>
      </p:sp>
      <p:sp>
        <p:nvSpPr>
          <p:cNvPr id="37892" name="Text Box 24"/>
          <p:cNvSpPr txBox="1">
            <a:spLocks noChangeArrowheads="1"/>
          </p:cNvSpPr>
          <p:nvPr/>
        </p:nvSpPr>
        <p:spPr bwMode="auto">
          <a:xfrm>
            <a:off x="4038600" y="1524000"/>
            <a:ext cx="464820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r>
              <a:rPr lang="en-US" sz="2400">
                <a:latin typeface="Comic Sans MS" pitchFamily="66" charset="0"/>
              </a:rPr>
              <a:t>Water and ions are the next to be absorbed. It depends on how much is needed by the body.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GB" smtClean="0"/>
              <a:t>Reabsorbing water</a:t>
            </a:r>
            <a:endParaRPr lang="en-US" smtClean="0"/>
          </a:p>
        </p:txBody>
      </p:sp>
      <p:sp>
        <p:nvSpPr>
          <p:cNvPr id="70660" name="Text Box 4"/>
          <p:cNvSpPr txBox="1">
            <a:spLocks noChangeArrowheads="1"/>
          </p:cNvSpPr>
          <p:nvPr/>
        </p:nvSpPr>
        <p:spPr bwMode="auto">
          <a:xfrm>
            <a:off x="457200" y="2057400"/>
            <a:ext cx="3962400" cy="3990975"/>
          </a:xfrm>
          <a:prstGeom prst="rect">
            <a:avLst/>
          </a:prstGeom>
          <a:solidFill>
            <a:srgbClr val="FFCC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r>
              <a:rPr lang="en-US" sz="3200">
                <a:solidFill>
                  <a:schemeClr val="accent2"/>
                </a:solidFill>
                <a:latin typeface="Comic Sans MS" pitchFamily="66" charset="0"/>
              </a:rPr>
              <a:t>If you have too little water in your blood, you will produce very concentrated urine.</a:t>
            </a:r>
          </a:p>
          <a:p>
            <a:endParaRPr lang="en-US" sz="3200">
              <a:solidFill>
                <a:schemeClr val="accent2"/>
              </a:solidFill>
              <a:latin typeface="Comic Sans MS" pitchFamily="66" charset="0"/>
            </a:endParaRPr>
          </a:p>
          <a:p>
            <a:r>
              <a:rPr lang="en-US" sz="3200">
                <a:solidFill>
                  <a:schemeClr val="accent2"/>
                </a:solidFill>
                <a:latin typeface="Comic Sans MS" pitchFamily="66" charset="0"/>
              </a:rPr>
              <a:t>(very little water in it)</a:t>
            </a:r>
            <a:endParaRPr lang="en-US" sz="3200">
              <a:solidFill>
                <a:schemeClr val="accent2"/>
              </a:solidFill>
              <a:latin typeface="Times New Roman" pitchFamily="18" charset="0"/>
            </a:endParaRPr>
          </a:p>
        </p:txBody>
      </p:sp>
      <p:sp>
        <p:nvSpPr>
          <p:cNvPr id="70661" name="Text Box 5"/>
          <p:cNvSpPr txBox="1">
            <a:spLocks noChangeArrowheads="1"/>
          </p:cNvSpPr>
          <p:nvPr/>
        </p:nvSpPr>
        <p:spPr bwMode="auto">
          <a:xfrm>
            <a:off x="5029200" y="2057400"/>
            <a:ext cx="3875088" cy="3990975"/>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r>
              <a:rPr lang="en-US" sz="3200">
                <a:solidFill>
                  <a:schemeClr val="accent2"/>
                </a:solidFill>
                <a:latin typeface="Comic Sans MS" pitchFamily="66" charset="0"/>
              </a:rPr>
              <a:t>If you have too much water in your blood, you will produce very dilute urine.</a:t>
            </a:r>
          </a:p>
          <a:p>
            <a:endParaRPr lang="en-US" sz="3200">
              <a:solidFill>
                <a:schemeClr val="accent2"/>
              </a:solidFill>
              <a:latin typeface="Comic Sans MS" pitchFamily="66" charset="0"/>
            </a:endParaRPr>
          </a:p>
          <a:p>
            <a:r>
              <a:rPr lang="en-US" sz="3200">
                <a:solidFill>
                  <a:schemeClr val="accent2"/>
                </a:solidFill>
                <a:latin typeface="Comic Sans MS" pitchFamily="66" charset="0"/>
              </a:rPr>
              <a:t>(lots of water in it)</a:t>
            </a:r>
          </a:p>
          <a:p>
            <a:endParaRPr lang="en-US" sz="3200">
              <a:solidFill>
                <a:schemeClr val="accent2"/>
              </a:solidFill>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70660"/>
                                        </p:tgtEl>
                                        <p:attrNameLst>
                                          <p:attrName>style.visibility</p:attrName>
                                        </p:attrNameLst>
                                      </p:cBhvr>
                                      <p:to>
                                        <p:strVal val="visible"/>
                                      </p:to>
                                    </p:set>
                                    <p:animEffect transition="in" filter="box(out)">
                                      <p:cBhvr>
                                        <p:cTn id="7" dur="500"/>
                                        <p:tgtEl>
                                          <p:spTgt spid="70660"/>
                                        </p:tgtEl>
                                      </p:cBhvr>
                                    </p:animEffect>
                                  </p:childTnLst>
                                  <p:subTnLst>
                                    <p:audio>
                                      <p:cMediaNode>
                                        <p:cTn display="0" masterRel="sameClick">
                                          <p:stCondLst>
                                            <p:cond evt="begin" delay="0">
                                              <p:tn val="5"/>
                                            </p:cond>
                                          </p:stCondLst>
                                          <p:endCondLst>
                                            <p:cond evt="onStopAudio" delay="0">
                                              <p:tgtEl>
                                                <p:sldTgt/>
                                              </p:tgtEl>
                                            </p:cond>
                                          </p:endCondLst>
                                        </p:cTn>
                                        <p:tgtEl>
                                          <p:sndTgt r:embed="rId3" name="CAMERA.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70661"/>
                                        </p:tgtEl>
                                        <p:attrNameLst>
                                          <p:attrName>style.visibility</p:attrName>
                                        </p:attrNameLst>
                                      </p:cBhvr>
                                      <p:to>
                                        <p:strVal val="visible"/>
                                      </p:to>
                                    </p:set>
                                    <p:animEffect transition="in" filter="box(out)">
                                      <p:cBhvr>
                                        <p:cTn id="12" dur="500"/>
                                        <p:tgtEl>
                                          <p:spTgt spid="70661"/>
                                        </p:tgtEl>
                                      </p:cBhvr>
                                    </p:animEffect>
                                  </p:childTnLst>
                                  <p:subTnLst>
                                    <p:audio>
                                      <p:cMediaNode>
                                        <p:cTn display="0" masterRel="sameClick">
                                          <p:stCondLst>
                                            <p:cond evt="begin" delay="0">
                                              <p:tn val="10"/>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60" grpId="0" animBg="1" autoUpdateAnimBg="0"/>
      <p:bldP spid="70661" grpId="0" animBg="1"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AutoShape 2"/>
          <p:cNvSpPr>
            <a:spLocks noChangeArrowheads="1"/>
          </p:cNvSpPr>
          <p:nvPr/>
        </p:nvSpPr>
        <p:spPr bwMode="auto">
          <a:xfrm>
            <a:off x="762000" y="2209800"/>
            <a:ext cx="696913" cy="3200400"/>
          </a:xfrm>
          <a:prstGeom prst="can">
            <a:avLst>
              <a:gd name="adj" fmla="val 38269"/>
            </a:avLst>
          </a:prstGeom>
          <a:solidFill>
            <a:schemeClr val="bg1"/>
          </a:solidFill>
          <a:ln w="9525">
            <a:solidFill>
              <a:schemeClr val="tx1"/>
            </a:solidFill>
            <a:round/>
            <a:headEnd/>
            <a:tailEnd/>
          </a:ln>
        </p:spPr>
        <p:txBody>
          <a:bodyPr wrap="none" anchor="ctr"/>
          <a:lstStyle/>
          <a:p>
            <a:endParaRPr lang="en-US"/>
          </a:p>
        </p:txBody>
      </p:sp>
      <p:sp>
        <p:nvSpPr>
          <p:cNvPr id="39939" name="AutoShape 3"/>
          <p:cNvSpPr>
            <a:spLocks noChangeArrowheads="1"/>
          </p:cNvSpPr>
          <p:nvPr/>
        </p:nvSpPr>
        <p:spPr bwMode="auto">
          <a:xfrm rot="27779">
            <a:off x="1827213" y="2287588"/>
            <a:ext cx="762000" cy="3048000"/>
          </a:xfrm>
          <a:prstGeom prst="can">
            <a:avLst>
              <a:gd name="adj" fmla="val 62278"/>
            </a:avLst>
          </a:prstGeom>
          <a:solidFill>
            <a:srgbClr val="FF0000">
              <a:alpha val="50195"/>
            </a:srgbClr>
          </a:solidFill>
          <a:ln w="9525">
            <a:solidFill>
              <a:schemeClr val="tx1"/>
            </a:solidFill>
            <a:round/>
            <a:headEnd/>
            <a:tailEnd/>
          </a:ln>
        </p:spPr>
        <p:txBody>
          <a:bodyPr wrap="none" anchor="ctr"/>
          <a:lstStyle/>
          <a:p>
            <a:endParaRPr lang="en-US"/>
          </a:p>
        </p:txBody>
      </p:sp>
      <p:sp>
        <p:nvSpPr>
          <p:cNvPr id="39940" name="AutoShape 4"/>
          <p:cNvSpPr>
            <a:spLocks noChangeArrowheads="1"/>
          </p:cNvSpPr>
          <p:nvPr/>
        </p:nvSpPr>
        <p:spPr bwMode="auto">
          <a:xfrm>
            <a:off x="838200" y="3962400"/>
            <a:ext cx="228600" cy="228600"/>
          </a:xfrm>
          <a:prstGeom prst="star4">
            <a:avLst>
              <a:gd name="adj" fmla="val 12500"/>
            </a:avLst>
          </a:prstGeom>
          <a:solidFill>
            <a:srgbClr val="FFFF00"/>
          </a:solidFill>
          <a:ln w="9525">
            <a:solidFill>
              <a:schemeClr val="tx1"/>
            </a:solidFill>
            <a:miter lim="800000"/>
            <a:headEnd/>
            <a:tailEnd/>
          </a:ln>
        </p:spPr>
        <p:txBody>
          <a:bodyPr wrap="none" anchor="ctr"/>
          <a:lstStyle/>
          <a:p>
            <a:endParaRPr lang="en-US"/>
          </a:p>
        </p:txBody>
      </p:sp>
      <p:sp>
        <p:nvSpPr>
          <p:cNvPr id="39941" name="AutoShape 5"/>
          <p:cNvSpPr>
            <a:spLocks noChangeArrowheads="1"/>
          </p:cNvSpPr>
          <p:nvPr/>
        </p:nvSpPr>
        <p:spPr bwMode="auto">
          <a:xfrm>
            <a:off x="1905000" y="3429000"/>
            <a:ext cx="228600" cy="228600"/>
          </a:xfrm>
          <a:prstGeom prst="star4">
            <a:avLst>
              <a:gd name="adj" fmla="val 12500"/>
            </a:avLst>
          </a:prstGeom>
          <a:solidFill>
            <a:srgbClr val="FFFF00"/>
          </a:solidFill>
          <a:ln w="9525">
            <a:solidFill>
              <a:schemeClr val="tx1"/>
            </a:solidFill>
            <a:miter lim="800000"/>
            <a:headEnd/>
            <a:tailEnd/>
          </a:ln>
        </p:spPr>
        <p:txBody>
          <a:bodyPr wrap="none" anchor="ctr"/>
          <a:lstStyle/>
          <a:p>
            <a:endParaRPr lang="en-US"/>
          </a:p>
        </p:txBody>
      </p:sp>
      <p:sp>
        <p:nvSpPr>
          <p:cNvPr id="39942" name="AutoShape 6"/>
          <p:cNvSpPr>
            <a:spLocks noChangeArrowheads="1"/>
          </p:cNvSpPr>
          <p:nvPr/>
        </p:nvSpPr>
        <p:spPr bwMode="auto">
          <a:xfrm>
            <a:off x="914400" y="4648200"/>
            <a:ext cx="304800" cy="152400"/>
          </a:xfrm>
          <a:prstGeom prst="doubleWave">
            <a:avLst>
              <a:gd name="adj1" fmla="val 10319"/>
              <a:gd name="adj2" fmla="val -3644"/>
            </a:avLst>
          </a:prstGeom>
          <a:solidFill>
            <a:schemeClr val="accent2"/>
          </a:solidFill>
          <a:ln w="9525">
            <a:solidFill>
              <a:schemeClr val="tx1"/>
            </a:solidFill>
            <a:miter lim="800000"/>
            <a:headEnd/>
            <a:tailEnd/>
          </a:ln>
        </p:spPr>
        <p:txBody>
          <a:bodyPr wrap="none" anchor="ctr"/>
          <a:lstStyle/>
          <a:p>
            <a:endParaRPr lang="en-US"/>
          </a:p>
        </p:txBody>
      </p:sp>
      <p:sp>
        <p:nvSpPr>
          <p:cNvPr id="39943" name="AutoShape 7"/>
          <p:cNvSpPr>
            <a:spLocks noChangeArrowheads="1"/>
          </p:cNvSpPr>
          <p:nvPr/>
        </p:nvSpPr>
        <p:spPr bwMode="auto">
          <a:xfrm>
            <a:off x="762000" y="3276600"/>
            <a:ext cx="304800" cy="152400"/>
          </a:xfrm>
          <a:prstGeom prst="doubleWave">
            <a:avLst>
              <a:gd name="adj1" fmla="val 10319"/>
              <a:gd name="adj2" fmla="val -3644"/>
            </a:avLst>
          </a:prstGeom>
          <a:solidFill>
            <a:schemeClr val="accent2"/>
          </a:solidFill>
          <a:ln w="9525">
            <a:solidFill>
              <a:schemeClr val="tx1"/>
            </a:solidFill>
            <a:miter lim="800000"/>
            <a:headEnd/>
            <a:tailEnd/>
          </a:ln>
        </p:spPr>
        <p:txBody>
          <a:bodyPr wrap="none" anchor="ctr"/>
          <a:lstStyle/>
          <a:p>
            <a:endParaRPr lang="en-US"/>
          </a:p>
        </p:txBody>
      </p:sp>
      <p:sp>
        <p:nvSpPr>
          <p:cNvPr id="39944" name="AutoShape 8"/>
          <p:cNvSpPr>
            <a:spLocks noChangeArrowheads="1"/>
          </p:cNvSpPr>
          <p:nvPr/>
        </p:nvSpPr>
        <p:spPr bwMode="auto">
          <a:xfrm>
            <a:off x="838200" y="4419600"/>
            <a:ext cx="381000" cy="152400"/>
          </a:xfrm>
          <a:prstGeom prst="star32">
            <a:avLst>
              <a:gd name="adj" fmla="val 37500"/>
            </a:avLst>
          </a:prstGeom>
          <a:solidFill>
            <a:srgbClr val="000000"/>
          </a:solidFill>
          <a:ln w="9525">
            <a:solidFill>
              <a:srgbClr val="969696"/>
            </a:solidFill>
            <a:miter lim="800000"/>
            <a:headEnd/>
            <a:tailEnd/>
          </a:ln>
        </p:spPr>
        <p:txBody>
          <a:bodyPr wrap="none" anchor="ctr"/>
          <a:lstStyle/>
          <a:p>
            <a:endParaRPr lang="en-US"/>
          </a:p>
        </p:txBody>
      </p:sp>
      <p:sp>
        <p:nvSpPr>
          <p:cNvPr id="39945" name="AutoShape 9"/>
          <p:cNvSpPr>
            <a:spLocks noChangeArrowheads="1"/>
          </p:cNvSpPr>
          <p:nvPr/>
        </p:nvSpPr>
        <p:spPr bwMode="auto">
          <a:xfrm>
            <a:off x="914400" y="4953000"/>
            <a:ext cx="381000" cy="152400"/>
          </a:xfrm>
          <a:prstGeom prst="star32">
            <a:avLst>
              <a:gd name="adj" fmla="val 37500"/>
            </a:avLst>
          </a:prstGeom>
          <a:solidFill>
            <a:srgbClr val="000000"/>
          </a:solidFill>
          <a:ln w="9525">
            <a:solidFill>
              <a:srgbClr val="969696"/>
            </a:solidFill>
            <a:miter lim="800000"/>
            <a:headEnd/>
            <a:tailEnd/>
          </a:ln>
        </p:spPr>
        <p:txBody>
          <a:bodyPr wrap="none" anchor="ctr"/>
          <a:lstStyle/>
          <a:p>
            <a:endParaRPr lang="en-US"/>
          </a:p>
        </p:txBody>
      </p:sp>
      <p:sp>
        <p:nvSpPr>
          <p:cNvPr id="39946" name="AutoShape 10"/>
          <p:cNvSpPr>
            <a:spLocks noChangeArrowheads="1"/>
          </p:cNvSpPr>
          <p:nvPr/>
        </p:nvSpPr>
        <p:spPr bwMode="auto">
          <a:xfrm>
            <a:off x="1905000" y="4267200"/>
            <a:ext cx="304800" cy="152400"/>
          </a:xfrm>
          <a:prstGeom prst="doubleWave">
            <a:avLst>
              <a:gd name="adj1" fmla="val 10319"/>
              <a:gd name="adj2" fmla="val -3644"/>
            </a:avLst>
          </a:prstGeom>
          <a:solidFill>
            <a:schemeClr val="accent2"/>
          </a:solidFill>
          <a:ln w="9525">
            <a:solidFill>
              <a:schemeClr val="tx1"/>
            </a:solidFill>
            <a:miter lim="800000"/>
            <a:headEnd/>
            <a:tailEnd/>
          </a:ln>
        </p:spPr>
        <p:txBody>
          <a:bodyPr wrap="none" anchor="ctr"/>
          <a:lstStyle/>
          <a:p>
            <a:endParaRPr lang="en-US"/>
          </a:p>
        </p:txBody>
      </p:sp>
      <p:sp>
        <p:nvSpPr>
          <p:cNvPr id="39947" name="AutoShape 11"/>
          <p:cNvSpPr>
            <a:spLocks noChangeArrowheads="1"/>
          </p:cNvSpPr>
          <p:nvPr/>
        </p:nvSpPr>
        <p:spPr bwMode="auto">
          <a:xfrm>
            <a:off x="2209800" y="2819400"/>
            <a:ext cx="304800" cy="152400"/>
          </a:xfrm>
          <a:prstGeom prst="doubleWave">
            <a:avLst>
              <a:gd name="adj1" fmla="val 10319"/>
              <a:gd name="adj2" fmla="val -3644"/>
            </a:avLst>
          </a:prstGeom>
          <a:solidFill>
            <a:schemeClr val="accent2"/>
          </a:solidFill>
          <a:ln w="9525">
            <a:solidFill>
              <a:schemeClr val="tx1"/>
            </a:solidFill>
            <a:miter lim="800000"/>
            <a:headEnd/>
            <a:tailEnd/>
          </a:ln>
        </p:spPr>
        <p:txBody>
          <a:bodyPr wrap="none" anchor="ctr"/>
          <a:lstStyle/>
          <a:p>
            <a:endParaRPr lang="en-US"/>
          </a:p>
        </p:txBody>
      </p:sp>
      <p:grpSp>
        <p:nvGrpSpPr>
          <p:cNvPr id="39948" name="Group 12"/>
          <p:cNvGrpSpPr>
            <a:grpSpLocks/>
          </p:cNvGrpSpPr>
          <p:nvPr/>
        </p:nvGrpSpPr>
        <p:grpSpPr bwMode="auto">
          <a:xfrm>
            <a:off x="1905000" y="2895600"/>
            <a:ext cx="533400" cy="1981200"/>
            <a:chOff x="1200" y="1824"/>
            <a:chExt cx="336" cy="1248"/>
          </a:xfrm>
        </p:grpSpPr>
        <p:sp>
          <p:nvSpPr>
            <p:cNvPr id="39969" name="AutoShape 13"/>
            <p:cNvSpPr>
              <a:spLocks noChangeArrowheads="1"/>
            </p:cNvSpPr>
            <p:nvPr/>
          </p:nvSpPr>
          <p:spPr bwMode="auto">
            <a:xfrm>
              <a:off x="1248" y="1824"/>
              <a:ext cx="144" cy="144"/>
            </a:xfrm>
            <a:prstGeom prst="sun">
              <a:avLst>
                <a:gd name="adj" fmla="val 25000"/>
              </a:avLst>
            </a:prstGeom>
            <a:solidFill>
              <a:schemeClr val="accent1"/>
            </a:solidFill>
            <a:ln w="9525">
              <a:solidFill>
                <a:schemeClr val="tx1"/>
              </a:solidFill>
              <a:miter lim="800000"/>
              <a:headEnd/>
              <a:tailEnd/>
            </a:ln>
          </p:spPr>
          <p:txBody>
            <a:bodyPr wrap="none" anchor="ctr"/>
            <a:lstStyle/>
            <a:p>
              <a:endParaRPr lang="en-US"/>
            </a:p>
          </p:txBody>
        </p:sp>
        <p:sp>
          <p:nvSpPr>
            <p:cNvPr id="39970" name="AutoShape 14"/>
            <p:cNvSpPr>
              <a:spLocks noChangeArrowheads="1"/>
            </p:cNvSpPr>
            <p:nvPr/>
          </p:nvSpPr>
          <p:spPr bwMode="auto">
            <a:xfrm>
              <a:off x="1344" y="2304"/>
              <a:ext cx="144" cy="144"/>
            </a:xfrm>
            <a:prstGeom prst="sun">
              <a:avLst>
                <a:gd name="adj" fmla="val 25000"/>
              </a:avLst>
            </a:prstGeom>
            <a:solidFill>
              <a:schemeClr val="accent1"/>
            </a:solidFill>
            <a:ln w="9525">
              <a:solidFill>
                <a:schemeClr val="tx1"/>
              </a:solidFill>
              <a:miter lim="800000"/>
              <a:headEnd/>
              <a:tailEnd/>
            </a:ln>
          </p:spPr>
          <p:txBody>
            <a:bodyPr wrap="none" anchor="ctr"/>
            <a:lstStyle/>
            <a:p>
              <a:endParaRPr lang="en-US"/>
            </a:p>
          </p:txBody>
        </p:sp>
        <p:sp>
          <p:nvSpPr>
            <p:cNvPr id="39971" name="AutoShape 15"/>
            <p:cNvSpPr>
              <a:spLocks noChangeArrowheads="1"/>
            </p:cNvSpPr>
            <p:nvPr/>
          </p:nvSpPr>
          <p:spPr bwMode="auto">
            <a:xfrm>
              <a:off x="1200" y="2928"/>
              <a:ext cx="144" cy="144"/>
            </a:xfrm>
            <a:prstGeom prst="sun">
              <a:avLst>
                <a:gd name="adj" fmla="val 25000"/>
              </a:avLst>
            </a:prstGeom>
            <a:solidFill>
              <a:schemeClr val="accent1"/>
            </a:solidFill>
            <a:ln w="9525">
              <a:solidFill>
                <a:schemeClr val="tx1"/>
              </a:solidFill>
              <a:miter lim="800000"/>
              <a:headEnd/>
              <a:tailEnd/>
            </a:ln>
          </p:spPr>
          <p:txBody>
            <a:bodyPr wrap="none" anchor="ctr"/>
            <a:lstStyle/>
            <a:p>
              <a:endParaRPr lang="en-US"/>
            </a:p>
          </p:txBody>
        </p:sp>
        <p:sp>
          <p:nvSpPr>
            <p:cNvPr id="39972" name="AutoShape 16"/>
            <p:cNvSpPr>
              <a:spLocks noChangeArrowheads="1"/>
            </p:cNvSpPr>
            <p:nvPr/>
          </p:nvSpPr>
          <p:spPr bwMode="auto">
            <a:xfrm>
              <a:off x="1392" y="2736"/>
              <a:ext cx="144" cy="144"/>
            </a:xfrm>
            <a:prstGeom prst="sun">
              <a:avLst>
                <a:gd name="adj" fmla="val 25000"/>
              </a:avLst>
            </a:prstGeom>
            <a:solidFill>
              <a:schemeClr val="accent1"/>
            </a:solidFill>
            <a:ln w="9525">
              <a:solidFill>
                <a:schemeClr val="tx1"/>
              </a:solidFill>
              <a:miter lim="800000"/>
              <a:headEnd/>
              <a:tailEnd/>
            </a:ln>
          </p:spPr>
          <p:txBody>
            <a:bodyPr wrap="none" anchor="ctr"/>
            <a:lstStyle/>
            <a:p>
              <a:endParaRPr lang="en-US"/>
            </a:p>
          </p:txBody>
        </p:sp>
      </p:grpSp>
      <p:sp>
        <p:nvSpPr>
          <p:cNvPr id="39949" name="AutoShape 17"/>
          <p:cNvSpPr>
            <a:spLocks noChangeArrowheads="1"/>
          </p:cNvSpPr>
          <p:nvPr/>
        </p:nvSpPr>
        <p:spPr bwMode="auto">
          <a:xfrm>
            <a:off x="838200" y="3657600"/>
            <a:ext cx="381000" cy="152400"/>
          </a:xfrm>
          <a:prstGeom prst="star32">
            <a:avLst>
              <a:gd name="adj" fmla="val 37500"/>
            </a:avLst>
          </a:prstGeom>
          <a:solidFill>
            <a:srgbClr val="000000"/>
          </a:solidFill>
          <a:ln w="9525">
            <a:solidFill>
              <a:srgbClr val="969696"/>
            </a:solidFill>
            <a:miter lim="800000"/>
            <a:headEnd/>
            <a:tailEnd/>
          </a:ln>
        </p:spPr>
        <p:txBody>
          <a:bodyPr wrap="none" anchor="ctr"/>
          <a:lstStyle/>
          <a:p>
            <a:endParaRPr lang="en-US"/>
          </a:p>
        </p:txBody>
      </p:sp>
      <p:sp>
        <p:nvSpPr>
          <p:cNvPr id="39950" name="AutoShape 18"/>
          <p:cNvSpPr>
            <a:spLocks noChangeArrowheads="1"/>
          </p:cNvSpPr>
          <p:nvPr/>
        </p:nvSpPr>
        <p:spPr bwMode="auto">
          <a:xfrm>
            <a:off x="1066800" y="2743200"/>
            <a:ext cx="381000" cy="152400"/>
          </a:xfrm>
          <a:prstGeom prst="star32">
            <a:avLst>
              <a:gd name="adj" fmla="val 37500"/>
            </a:avLst>
          </a:prstGeom>
          <a:solidFill>
            <a:srgbClr val="000000"/>
          </a:solidFill>
          <a:ln w="9525">
            <a:solidFill>
              <a:srgbClr val="969696"/>
            </a:solidFill>
            <a:miter lim="800000"/>
            <a:headEnd/>
            <a:tailEnd/>
          </a:ln>
        </p:spPr>
        <p:txBody>
          <a:bodyPr wrap="none" anchor="ctr"/>
          <a:lstStyle/>
          <a:p>
            <a:endParaRPr lang="en-US"/>
          </a:p>
        </p:txBody>
      </p:sp>
      <p:sp>
        <p:nvSpPr>
          <p:cNvPr id="39951" name="AutoShape 19"/>
          <p:cNvSpPr>
            <a:spLocks noChangeArrowheads="1"/>
          </p:cNvSpPr>
          <p:nvPr/>
        </p:nvSpPr>
        <p:spPr bwMode="auto">
          <a:xfrm>
            <a:off x="1981200" y="4038600"/>
            <a:ext cx="228600" cy="228600"/>
          </a:xfrm>
          <a:prstGeom prst="star4">
            <a:avLst>
              <a:gd name="adj" fmla="val 12500"/>
            </a:avLst>
          </a:prstGeom>
          <a:solidFill>
            <a:srgbClr val="FFFF00"/>
          </a:solidFill>
          <a:ln w="9525">
            <a:solidFill>
              <a:schemeClr val="tx1"/>
            </a:solidFill>
            <a:miter lim="800000"/>
            <a:headEnd/>
            <a:tailEnd/>
          </a:ln>
        </p:spPr>
        <p:txBody>
          <a:bodyPr wrap="none" anchor="ctr"/>
          <a:lstStyle/>
          <a:p>
            <a:endParaRPr lang="en-US"/>
          </a:p>
        </p:txBody>
      </p:sp>
      <p:sp>
        <p:nvSpPr>
          <p:cNvPr id="39952" name="AutoShape 20"/>
          <p:cNvSpPr>
            <a:spLocks noChangeArrowheads="1"/>
          </p:cNvSpPr>
          <p:nvPr/>
        </p:nvSpPr>
        <p:spPr bwMode="auto">
          <a:xfrm>
            <a:off x="2133600" y="4876800"/>
            <a:ext cx="228600" cy="228600"/>
          </a:xfrm>
          <a:prstGeom prst="star4">
            <a:avLst>
              <a:gd name="adj" fmla="val 12500"/>
            </a:avLst>
          </a:prstGeom>
          <a:solidFill>
            <a:srgbClr val="FFFF00"/>
          </a:solidFill>
          <a:ln w="9525">
            <a:solidFill>
              <a:schemeClr val="tx1"/>
            </a:solidFill>
            <a:miter lim="800000"/>
            <a:headEnd/>
            <a:tailEnd/>
          </a:ln>
        </p:spPr>
        <p:txBody>
          <a:bodyPr wrap="none" anchor="ctr"/>
          <a:lstStyle/>
          <a:p>
            <a:endParaRPr lang="en-US"/>
          </a:p>
        </p:txBody>
      </p:sp>
      <p:sp>
        <p:nvSpPr>
          <p:cNvPr id="39953" name="Text Box 21"/>
          <p:cNvSpPr txBox="1">
            <a:spLocks noChangeArrowheads="1"/>
          </p:cNvSpPr>
          <p:nvPr/>
        </p:nvSpPr>
        <p:spPr bwMode="auto">
          <a:xfrm>
            <a:off x="3962400" y="685800"/>
            <a:ext cx="464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r>
              <a:rPr lang="en-US" sz="2400" b="1" u="sng">
                <a:latin typeface="Comic Sans MS" pitchFamily="66" charset="0"/>
              </a:rPr>
              <a:t>5. Excrete the waste</a:t>
            </a:r>
          </a:p>
        </p:txBody>
      </p:sp>
      <p:sp>
        <p:nvSpPr>
          <p:cNvPr id="39954" name="Text Box 22"/>
          <p:cNvSpPr txBox="1">
            <a:spLocks noChangeArrowheads="1"/>
          </p:cNvSpPr>
          <p:nvPr/>
        </p:nvSpPr>
        <p:spPr bwMode="auto">
          <a:xfrm>
            <a:off x="4038600" y="1295400"/>
            <a:ext cx="4648200" cy="374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r>
              <a:rPr lang="en-US" sz="2400">
                <a:latin typeface="Comic Sans MS" pitchFamily="66" charset="0"/>
              </a:rPr>
              <a:t>Everything that is left in the kidney tubule is waste:</a:t>
            </a:r>
          </a:p>
          <a:p>
            <a:endParaRPr lang="en-US" sz="2400">
              <a:latin typeface="Comic Sans MS" pitchFamily="66" charset="0"/>
            </a:endParaRPr>
          </a:p>
          <a:p>
            <a:pPr>
              <a:buFontTx/>
              <a:buChar char="•"/>
            </a:pPr>
            <a:r>
              <a:rPr lang="en-US" sz="2400">
                <a:latin typeface="Comic Sans MS" pitchFamily="66" charset="0"/>
              </a:rPr>
              <a:t>All the urea</a:t>
            </a:r>
          </a:p>
          <a:p>
            <a:pPr>
              <a:buFontTx/>
              <a:buChar char="•"/>
            </a:pPr>
            <a:r>
              <a:rPr lang="en-US" sz="2400">
                <a:latin typeface="Comic Sans MS" pitchFamily="66" charset="0"/>
              </a:rPr>
              <a:t>Excess water</a:t>
            </a:r>
          </a:p>
          <a:p>
            <a:r>
              <a:rPr lang="en-US" sz="2400">
                <a:latin typeface="Comic Sans MS" pitchFamily="66" charset="0"/>
              </a:rPr>
              <a:t/>
            </a:r>
            <a:br>
              <a:rPr lang="en-US" sz="2400">
                <a:latin typeface="Comic Sans MS" pitchFamily="66" charset="0"/>
              </a:rPr>
            </a:br>
            <a:endParaRPr lang="en-US" sz="2400">
              <a:latin typeface="Comic Sans MS" pitchFamily="66" charset="0"/>
            </a:endParaRPr>
          </a:p>
          <a:p>
            <a:endParaRPr lang="en-US" sz="2400">
              <a:latin typeface="Comic Sans MS" pitchFamily="66" charset="0"/>
            </a:endParaRPr>
          </a:p>
          <a:p>
            <a:endParaRPr lang="en-US" sz="2400">
              <a:latin typeface="Comic Sans MS" pitchFamily="66" charset="0"/>
            </a:endParaRPr>
          </a:p>
          <a:p>
            <a:endParaRPr lang="en-US" sz="2400">
              <a:latin typeface="Comic Sans MS" pitchFamily="66" charset="0"/>
            </a:endParaRPr>
          </a:p>
        </p:txBody>
      </p:sp>
      <p:sp>
        <p:nvSpPr>
          <p:cNvPr id="55319" name="AutoShape 23"/>
          <p:cNvSpPr>
            <a:spLocks noChangeArrowheads="1"/>
          </p:cNvSpPr>
          <p:nvPr/>
        </p:nvSpPr>
        <p:spPr bwMode="auto">
          <a:xfrm>
            <a:off x="990600" y="5257800"/>
            <a:ext cx="228600" cy="1066800"/>
          </a:xfrm>
          <a:prstGeom prst="downArrow">
            <a:avLst>
              <a:gd name="adj1" fmla="val 50000"/>
              <a:gd name="adj2" fmla="val 116667"/>
            </a:avLst>
          </a:prstGeom>
          <a:solidFill>
            <a:srgbClr val="33CC33"/>
          </a:solidFill>
          <a:ln w="9525">
            <a:solidFill>
              <a:schemeClr val="tx1"/>
            </a:solidFill>
            <a:miter lim="800000"/>
            <a:headEnd/>
            <a:tailEnd/>
          </a:ln>
        </p:spPr>
        <p:txBody>
          <a:bodyPr wrap="none" anchor="ctr"/>
          <a:lstStyle/>
          <a:p>
            <a:endParaRPr lang="en-US"/>
          </a:p>
        </p:txBody>
      </p:sp>
      <p:sp>
        <p:nvSpPr>
          <p:cNvPr id="55320" name="Text Box 24"/>
          <p:cNvSpPr txBox="1">
            <a:spLocks noChangeArrowheads="1"/>
          </p:cNvSpPr>
          <p:nvPr/>
        </p:nvSpPr>
        <p:spPr bwMode="auto">
          <a:xfrm>
            <a:off x="3962400" y="3657600"/>
            <a:ext cx="4740275"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r>
              <a:rPr lang="en-US" sz="2400">
                <a:latin typeface="Comic Sans MS" pitchFamily="66" charset="0"/>
              </a:rPr>
              <a:t>This waste is called urine.  It is excreted via the ureter and is stored in the bladder.</a:t>
            </a:r>
          </a:p>
        </p:txBody>
      </p:sp>
      <p:sp>
        <p:nvSpPr>
          <p:cNvPr id="55321" name="Text Box 25"/>
          <p:cNvSpPr txBox="1">
            <a:spLocks noChangeArrowheads="1"/>
          </p:cNvSpPr>
          <p:nvPr/>
        </p:nvSpPr>
        <p:spPr bwMode="auto">
          <a:xfrm>
            <a:off x="4038600" y="5410200"/>
            <a:ext cx="47402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r>
              <a:rPr lang="en-US" sz="2400">
                <a:latin typeface="Comic Sans MS" pitchFamily="66" charset="0"/>
              </a:rPr>
              <a:t>The “clean” blood leaves the kidney in the renal vein.</a:t>
            </a:r>
          </a:p>
        </p:txBody>
      </p:sp>
      <p:grpSp>
        <p:nvGrpSpPr>
          <p:cNvPr id="3" name="Group 26"/>
          <p:cNvGrpSpPr>
            <a:grpSpLocks/>
          </p:cNvGrpSpPr>
          <p:nvPr/>
        </p:nvGrpSpPr>
        <p:grpSpPr bwMode="auto">
          <a:xfrm>
            <a:off x="2514600" y="4953000"/>
            <a:ext cx="7010400" cy="457200"/>
            <a:chOff x="1584" y="3120"/>
            <a:chExt cx="4416" cy="288"/>
          </a:xfrm>
        </p:grpSpPr>
        <p:grpSp>
          <p:nvGrpSpPr>
            <p:cNvPr id="39964" name="Group 27"/>
            <p:cNvGrpSpPr>
              <a:grpSpLocks/>
            </p:cNvGrpSpPr>
            <p:nvPr/>
          </p:nvGrpSpPr>
          <p:grpSpPr bwMode="auto">
            <a:xfrm>
              <a:off x="1584" y="3120"/>
              <a:ext cx="4416" cy="288"/>
              <a:chOff x="1584" y="3120"/>
              <a:chExt cx="4416" cy="288"/>
            </a:xfrm>
          </p:grpSpPr>
          <p:sp>
            <p:nvSpPr>
              <p:cNvPr id="39967" name="AutoShape 28"/>
              <p:cNvSpPr>
                <a:spLocks noChangeArrowheads="1"/>
              </p:cNvSpPr>
              <p:nvPr/>
            </p:nvSpPr>
            <p:spPr bwMode="auto">
              <a:xfrm rot="-5400000">
                <a:off x="3696" y="1056"/>
                <a:ext cx="192" cy="4416"/>
              </a:xfrm>
              <a:prstGeom prst="can">
                <a:avLst>
                  <a:gd name="adj" fmla="val 92639"/>
                </a:avLst>
              </a:prstGeom>
              <a:solidFill>
                <a:srgbClr val="FF0000"/>
              </a:solidFill>
              <a:ln w="9525">
                <a:solidFill>
                  <a:schemeClr val="tx1"/>
                </a:solidFill>
                <a:round/>
                <a:headEnd/>
                <a:tailEnd/>
              </a:ln>
            </p:spPr>
            <p:txBody>
              <a:bodyPr wrap="none" anchor="ctr"/>
              <a:lstStyle/>
              <a:p>
                <a:endParaRPr lang="en-US"/>
              </a:p>
            </p:txBody>
          </p:sp>
          <p:sp>
            <p:nvSpPr>
              <p:cNvPr id="39968" name="Text Box 29"/>
              <p:cNvSpPr txBox="1">
                <a:spLocks noChangeArrowheads="1"/>
              </p:cNvSpPr>
              <p:nvPr/>
            </p:nvSpPr>
            <p:spPr bwMode="auto">
              <a:xfrm>
                <a:off x="2832" y="3120"/>
                <a:ext cx="120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r>
                  <a:rPr lang="en-US" sz="2400">
                    <a:latin typeface="Times New Roman" pitchFamily="18" charset="0"/>
                  </a:rPr>
                  <a:t>Renal vein</a:t>
                </a:r>
              </a:p>
            </p:txBody>
          </p:sp>
        </p:grpSp>
        <p:sp>
          <p:nvSpPr>
            <p:cNvPr id="39965" name="Line 30"/>
            <p:cNvSpPr>
              <a:spLocks noChangeShapeType="1"/>
            </p:cNvSpPr>
            <p:nvPr/>
          </p:nvSpPr>
          <p:spPr bwMode="auto">
            <a:xfrm>
              <a:off x="1920" y="3264"/>
              <a:ext cx="576"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9966" name="Line 31"/>
            <p:cNvSpPr>
              <a:spLocks noChangeShapeType="1"/>
            </p:cNvSpPr>
            <p:nvPr/>
          </p:nvSpPr>
          <p:spPr bwMode="auto">
            <a:xfrm>
              <a:off x="4464" y="3264"/>
              <a:ext cx="576"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5" name="Group 32"/>
          <p:cNvGrpSpPr>
            <a:grpSpLocks/>
          </p:cNvGrpSpPr>
          <p:nvPr/>
        </p:nvGrpSpPr>
        <p:grpSpPr bwMode="auto">
          <a:xfrm>
            <a:off x="990600" y="6248400"/>
            <a:ext cx="8305800" cy="457200"/>
            <a:chOff x="624" y="3936"/>
            <a:chExt cx="5232" cy="288"/>
          </a:xfrm>
        </p:grpSpPr>
        <p:grpSp>
          <p:nvGrpSpPr>
            <p:cNvPr id="39960" name="Group 33"/>
            <p:cNvGrpSpPr>
              <a:grpSpLocks/>
            </p:cNvGrpSpPr>
            <p:nvPr/>
          </p:nvGrpSpPr>
          <p:grpSpPr bwMode="auto">
            <a:xfrm>
              <a:off x="624" y="3936"/>
              <a:ext cx="5232" cy="288"/>
              <a:chOff x="624" y="3936"/>
              <a:chExt cx="5232" cy="288"/>
            </a:xfrm>
          </p:grpSpPr>
          <p:sp>
            <p:nvSpPr>
              <p:cNvPr id="39962" name="AutoShape 34"/>
              <p:cNvSpPr>
                <a:spLocks noChangeArrowheads="1"/>
              </p:cNvSpPr>
              <p:nvPr/>
            </p:nvSpPr>
            <p:spPr bwMode="auto">
              <a:xfrm rot="-5400000">
                <a:off x="3144" y="1464"/>
                <a:ext cx="192" cy="5232"/>
              </a:xfrm>
              <a:prstGeom prst="can">
                <a:avLst>
                  <a:gd name="adj" fmla="val 88436"/>
                </a:avLst>
              </a:prstGeom>
              <a:solidFill>
                <a:srgbClr val="33CC33"/>
              </a:solidFill>
              <a:ln w="9525">
                <a:solidFill>
                  <a:schemeClr val="tx1"/>
                </a:solidFill>
                <a:round/>
                <a:headEnd/>
                <a:tailEnd/>
              </a:ln>
            </p:spPr>
            <p:txBody>
              <a:bodyPr wrap="none" anchor="ctr"/>
              <a:lstStyle/>
              <a:p>
                <a:endParaRPr lang="en-US"/>
              </a:p>
            </p:txBody>
          </p:sp>
          <p:sp>
            <p:nvSpPr>
              <p:cNvPr id="39963" name="Text Box 35"/>
              <p:cNvSpPr txBox="1">
                <a:spLocks noChangeArrowheads="1"/>
              </p:cNvSpPr>
              <p:nvPr/>
            </p:nvSpPr>
            <p:spPr bwMode="auto">
              <a:xfrm>
                <a:off x="1584" y="3936"/>
                <a:ext cx="60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r>
                  <a:rPr lang="en-US" sz="2400">
                    <a:latin typeface="Times New Roman" pitchFamily="18" charset="0"/>
                  </a:rPr>
                  <a:t>Ureter</a:t>
                </a:r>
              </a:p>
            </p:txBody>
          </p:sp>
        </p:grpSp>
        <p:sp>
          <p:nvSpPr>
            <p:cNvPr id="39961" name="Line 36"/>
            <p:cNvSpPr>
              <a:spLocks noChangeShapeType="1"/>
            </p:cNvSpPr>
            <p:nvPr/>
          </p:nvSpPr>
          <p:spPr bwMode="auto">
            <a:xfrm>
              <a:off x="2544" y="4080"/>
              <a:ext cx="67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532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1" fill="hold" grpId="0" nodeType="clickEffect">
                                  <p:stCondLst>
                                    <p:cond delay="0"/>
                                  </p:stCondLst>
                                  <p:childTnLst>
                                    <p:set>
                                      <p:cBhvr>
                                        <p:cTn id="10" dur="1" fill="hold">
                                          <p:stCondLst>
                                            <p:cond delay="0"/>
                                          </p:stCondLst>
                                        </p:cTn>
                                        <p:tgtEl>
                                          <p:spTgt spid="55319"/>
                                        </p:tgtEl>
                                        <p:attrNameLst>
                                          <p:attrName>style.visibility</p:attrName>
                                        </p:attrNameLst>
                                      </p:cBhvr>
                                      <p:to>
                                        <p:strVal val="visible"/>
                                      </p:to>
                                    </p:set>
                                    <p:animEffect transition="in" filter="wipe(up)">
                                      <p:cBhvr>
                                        <p:cTn id="11" dur="500"/>
                                        <p:tgtEl>
                                          <p:spTgt spid="55319"/>
                                        </p:tgtEl>
                                      </p:cBhvr>
                                    </p:animEffect>
                                  </p:childTnLst>
                                </p:cTn>
                              </p:par>
                            </p:childTnLst>
                          </p:cTn>
                        </p:par>
                        <p:par>
                          <p:cTn id="12" fill="hold" nodeType="afterGroup">
                            <p:stCondLst>
                              <p:cond delay="500"/>
                            </p:stCondLst>
                            <p:childTnLst>
                              <p:par>
                                <p:cTn id="13" presetID="22" presetClass="entr" presetSubtype="8" fill="hold" nodeType="afterEffect">
                                  <p:stCondLst>
                                    <p:cond delay="500"/>
                                  </p:stCondLst>
                                  <p:childTnLst>
                                    <p:set>
                                      <p:cBhvr>
                                        <p:cTn id="14" dur="1" fill="hold">
                                          <p:stCondLst>
                                            <p:cond delay="0"/>
                                          </p:stCondLst>
                                        </p:cTn>
                                        <p:tgtEl>
                                          <p:spTgt spid="5"/>
                                        </p:tgtEl>
                                        <p:attrNameLst>
                                          <p:attrName>style.visibility</p:attrName>
                                        </p:attrNameLst>
                                      </p:cBhvr>
                                      <p:to>
                                        <p:strVal val="visible"/>
                                      </p:to>
                                    </p:set>
                                    <p:animEffect transition="in" filter="wipe(left)">
                                      <p:cBhvr>
                                        <p:cTn id="15" dur="500"/>
                                        <p:tgtEl>
                                          <p:spTgt spid="5"/>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grpId="0" nodeType="clickEffect">
                                  <p:stCondLst>
                                    <p:cond delay="0"/>
                                  </p:stCondLst>
                                  <p:childTnLst>
                                    <p:set>
                                      <p:cBhvr>
                                        <p:cTn id="19" dur="1" fill="hold">
                                          <p:stCondLst>
                                            <p:cond delay="499"/>
                                          </p:stCondLst>
                                        </p:cTn>
                                        <p:tgtEl>
                                          <p:spTgt spid="55321"/>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nodeType="click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wipe(left)">
                                      <p:cBhvr>
                                        <p:cTn id="2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19" grpId="0" animBg="1"/>
      <p:bldP spid="55320" grpId="0" autoUpdateAnimBg="0"/>
      <p:bldP spid="55321" grpId="0"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rrowheads="1"/>
          </p:cNvSpPr>
          <p:nvPr>
            <p:ph type="title"/>
          </p:nvPr>
        </p:nvSpPr>
        <p:spPr/>
        <p:txBody>
          <a:bodyPr/>
          <a:lstStyle/>
          <a:p>
            <a:pPr eaLnBrk="1" hangingPunct="1">
              <a:defRPr/>
            </a:pPr>
            <a:r>
              <a:rPr lang="en-GB" smtClean="0"/>
              <a:t>Summary of urine production</a:t>
            </a:r>
            <a:endParaRPr lang="en-US" smtClean="0"/>
          </a:p>
        </p:txBody>
      </p:sp>
      <p:sp>
        <p:nvSpPr>
          <p:cNvPr id="72707" name="Rectangle 3"/>
          <p:cNvSpPr>
            <a:spLocks noGrp="1" noChangeArrowheads="1"/>
          </p:cNvSpPr>
          <p:nvPr>
            <p:ph type="body" idx="1"/>
          </p:nvPr>
        </p:nvSpPr>
        <p:spPr>
          <a:xfrm>
            <a:off x="457200" y="1600200"/>
            <a:ext cx="8458200" cy="4525963"/>
          </a:xfrm>
        </p:spPr>
        <p:txBody>
          <a:bodyPr/>
          <a:lstStyle/>
          <a:p>
            <a:pPr eaLnBrk="1" hangingPunct="1">
              <a:defRPr/>
            </a:pPr>
            <a:r>
              <a:rPr lang="en-GB" smtClean="0"/>
              <a:t>Urea is a waste product made in the </a:t>
            </a:r>
            <a:r>
              <a:rPr lang="en-GB" b="1" smtClean="0">
                <a:solidFill>
                  <a:schemeClr val="hlink"/>
                </a:solidFill>
              </a:rPr>
              <a:t>LIVER</a:t>
            </a:r>
          </a:p>
          <a:p>
            <a:pPr eaLnBrk="1" hangingPunct="1">
              <a:defRPr/>
            </a:pPr>
            <a:r>
              <a:rPr lang="en-GB" smtClean="0"/>
              <a:t>Water content of the body is controlled in the </a:t>
            </a:r>
            <a:r>
              <a:rPr lang="en-GB" b="1" smtClean="0">
                <a:solidFill>
                  <a:schemeClr val="hlink"/>
                </a:solidFill>
              </a:rPr>
              <a:t>KIDNEYS</a:t>
            </a:r>
          </a:p>
          <a:p>
            <a:pPr eaLnBrk="1" hangingPunct="1">
              <a:defRPr/>
            </a:pPr>
            <a:r>
              <a:rPr lang="en-GB" smtClean="0"/>
              <a:t>Urea, water and other waste makes up </a:t>
            </a:r>
            <a:r>
              <a:rPr lang="en-GB" b="1" smtClean="0">
                <a:solidFill>
                  <a:schemeClr val="hlink"/>
                </a:solidFill>
              </a:rPr>
              <a:t>URINE</a:t>
            </a:r>
            <a:r>
              <a:rPr lang="en-GB" smtClean="0"/>
              <a:t>.</a:t>
            </a:r>
          </a:p>
          <a:p>
            <a:pPr eaLnBrk="1" hangingPunct="1">
              <a:defRPr/>
            </a:pPr>
            <a:r>
              <a:rPr lang="en-GB" smtClean="0"/>
              <a:t>Urine travels down the </a:t>
            </a:r>
            <a:r>
              <a:rPr lang="en-GB" b="1" smtClean="0">
                <a:solidFill>
                  <a:schemeClr val="hlink"/>
                </a:solidFill>
              </a:rPr>
              <a:t>URETER</a:t>
            </a:r>
            <a:r>
              <a:rPr lang="en-GB" smtClean="0"/>
              <a:t> and is stored in the </a:t>
            </a:r>
            <a:r>
              <a:rPr lang="en-GB" b="1" smtClean="0">
                <a:solidFill>
                  <a:schemeClr val="hlink"/>
                </a:solidFill>
              </a:rPr>
              <a:t>BLADDER</a:t>
            </a:r>
          </a:p>
          <a:p>
            <a:pPr eaLnBrk="1" hangingPunct="1">
              <a:defRPr/>
            </a:pPr>
            <a:r>
              <a:rPr lang="en-GB" smtClean="0"/>
              <a:t>Urine is excreted through the </a:t>
            </a:r>
            <a:r>
              <a:rPr lang="en-GB" b="1" smtClean="0">
                <a:solidFill>
                  <a:schemeClr val="hlink"/>
                </a:solidFill>
              </a:rPr>
              <a:t>URETHRA</a:t>
            </a:r>
            <a:r>
              <a:rPr lang="en-GB" smtClean="0"/>
              <a:t>.</a:t>
            </a:r>
            <a:endParaRPr lang="en-US"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2"/>
          <p:cNvSpPr txBox="1">
            <a:spLocks noChangeArrowheads="1"/>
          </p:cNvSpPr>
          <p:nvPr/>
        </p:nvSpPr>
        <p:spPr bwMode="auto">
          <a:xfrm>
            <a:off x="684213" y="1052513"/>
            <a:ext cx="7920037" cy="374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r>
              <a:rPr lang="en-GB" sz="2400">
                <a:latin typeface="Arial" pitchFamily="34" charset="0"/>
              </a:rPr>
              <a:t>This powerpoint was kindly donated to </a:t>
            </a:r>
            <a:r>
              <a:rPr lang="en-GB" sz="2400">
                <a:latin typeface="Arial" pitchFamily="34" charset="0"/>
                <a:hlinkClick r:id="rId3"/>
              </a:rPr>
              <a:t>www.worldofteaching.com</a:t>
            </a:r>
            <a:endParaRPr lang="en-GB" sz="2400">
              <a:latin typeface="Arial" pitchFamily="34" charset="0"/>
            </a:endParaRPr>
          </a:p>
          <a:p>
            <a:pPr eaLnBrk="1" hangingPunct="1"/>
            <a:endParaRPr lang="en-GB" sz="2400">
              <a:latin typeface="Arial" pitchFamily="34" charset="0"/>
            </a:endParaRPr>
          </a:p>
          <a:p>
            <a:pPr eaLnBrk="1" hangingPunct="1"/>
            <a:endParaRPr lang="en-GB" sz="2400">
              <a:latin typeface="Arial" pitchFamily="34" charset="0"/>
            </a:endParaRPr>
          </a:p>
          <a:p>
            <a:pPr eaLnBrk="1" hangingPunct="1"/>
            <a:endParaRPr lang="en-GB" sz="2400">
              <a:latin typeface="Arial" pitchFamily="34" charset="0"/>
            </a:endParaRPr>
          </a:p>
          <a:p>
            <a:pPr eaLnBrk="1" hangingPunct="1"/>
            <a:endParaRPr lang="en-GB" sz="2400">
              <a:latin typeface="Arial" pitchFamily="34" charset="0"/>
            </a:endParaRPr>
          </a:p>
          <a:p>
            <a:pPr eaLnBrk="1" hangingPunct="1"/>
            <a:r>
              <a:rPr lang="en-GB" sz="2400">
                <a:latin typeface="Arial" pitchFamily="34" charset="0"/>
                <a:hlinkClick r:id="rId3"/>
              </a:rPr>
              <a:t>http://www.worldofteaching.com</a:t>
            </a:r>
            <a:r>
              <a:rPr lang="en-GB" sz="2400">
                <a:latin typeface="Arial" pitchFamily="34" charset="0"/>
              </a:rPr>
              <a:t> is home to over a thousand powerpoints submitted by teachers. This is a completely free site and requires no registration. Please visit and I hope it will help in your teaching.</a:t>
            </a:r>
            <a:endParaRPr lang="en-US" sz="2400">
              <a:latin typeface="Arial"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rrowheads="1"/>
          </p:cNvSpPr>
          <p:nvPr>
            <p:ph type="title"/>
          </p:nvPr>
        </p:nvSpPr>
        <p:spPr/>
        <p:txBody>
          <a:bodyPr/>
          <a:lstStyle/>
          <a:p>
            <a:pPr eaLnBrk="1" hangingPunct="1">
              <a:defRPr/>
            </a:pPr>
            <a:r>
              <a:rPr lang="en-GB" smtClean="0"/>
              <a:t>What is Homeostasis?</a:t>
            </a:r>
            <a:endParaRPr lang="en-US" smtClean="0"/>
          </a:p>
        </p:txBody>
      </p:sp>
      <p:sp>
        <p:nvSpPr>
          <p:cNvPr id="8195" name="Rectangle 3"/>
          <p:cNvSpPr>
            <a:spLocks noGrp="1" noChangeArrowheads="1"/>
          </p:cNvSpPr>
          <p:nvPr>
            <p:ph type="body" idx="1"/>
          </p:nvPr>
        </p:nvSpPr>
        <p:spPr/>
        <p:txBody>
          <a:bodyPr/>
          <a:lstStyle/>
          <a:p>
            <a:pPr algn="ctr" eaLnBrk="1" hangingPunct="1">
              <a:buFont typeface="Wingdings" pitchFamily="2" charset="2"/>
              <a:buNone/>
              <a:defRPr/>
            </a:pPr>
            <a:r>
              <a:rPr lang="en-GB" sz="6000" b="1" smtClean="0"/>
              <a:t>The maintenance of  a constant environment in the body is called </a:t>
            </a:r>
            <a:r>
              <a:rPr lang="en-GB" sz="6000" b="1" smtClean="0">
                <a:solidFill>
                  <a:schemeClr val="hlink"/>
                </a:solidFill>
              </a:rPr>
              <a:t>Homeostasis</a:t>
            </a:r>
            <a:endParaRPr lang="en-US" sz="2800" b="1"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8195">
                                            <p:txEl>
                                              <p:pRg st="0" end="0"/>
                                            </p:txEl>
                                          </p:spTgt>
                                        </p:tgtEl>
                                        <p:attrNameLst>
                                          <p:attrName>style.visibility</p:attrName>
                                        </p:attrNameLst>
                                      </p:cBhvr>
                                      <p:to>
                                        <p:strVal val="visible"/>
                                      </p:to>
                                    </p:set>
                                    <p:anim calcmode="lin" valueType="num">
                                      <p:cBhvr>
                                        <p:cTn id="7" dur="1000" fill="hold"/>
                                        <p:tgtEl>
                                          <p:spTgt spid="8195">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8195">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8195">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819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rrowheads="1"/>
          </p:cNvSpPr>
          <p:nvPr>
            <p:ph type="title"/>
          </p:nvPr>
        </p:nvSpPr>
        <p:spPr/>
        <p:txBody>
          <a:bodyPr/>
          <a:lstStyle/>
          <a:p>
            <a:pPr eaLnBrk="1" hangingPunct="1">
              <a:defRPr/>
            </a:pPr>
            <a:r>
              <a:rPr lang="en-GB" smtClean="0"/>
              <a:t>Controlling body temperature</a:t>
            </a:r>
            <a:endParaRPr lang="en-US" smtClean="0"/>
          </a:p>
        </p:txBody>
      </p:sp>
      <p:sp>
        <p:nvSpPr>
          <p:cNvPr id="9219" name="Rectangle 3"/>
          <p:cNvSpPr>
            <a:spLocks noGrp="1" noChangeArrowheads="1"/>
          </p:cNvSpPr>
          <p:nvPr>
            <p:ph type="body" idx="1"/>
          </p:nvPr>
        </p:nvSpPr>
        <p:spPr/>
        <p:txBody>
          <a:bodyPr/>
          <a:lstStyle/>
          <a:p>
            <a:pPr eaLnBrk="1" hangingPunct="1">
              <a:defRPr/>
            </a:pPr>
            <a:r>
              <a:rPr lang="en-GB" smtClean="0"/>
              <a:t>All mammals maintain a constant body temperature.</a:t>
            </a:r>
          </a:p>
          <a:p>
            <a:pPr eaLnBrk="1" hangingPunct="1">
              <a:defRPr/>
            </a:pPr>
            <a:r>
              <a:rPr lang="en-GB" smtClean="0"/>
              <a:t>Human beings have a body temperature of about 37</a:t>
            </a:r>
            <a:r>
              <a:rPr lang="en-US" smtClean="0"/>
              <a:t>º</a:t>
            </a:r>
            <a:r>
              <a:rPr lang="en-GB" smtClean="0"/>
              <a:t>C.</a:t>
            </a:r>
          </a:p>
          <a:p>
            <a:pPr lvl="1" eaLnBrk="1" hangingPunct="1">
              <a:defRPr/>
            </a:pPr>
            <a:r>
              <a:rPr lang="en-GB" smtClean="0"/>
              <a:t>E.g. If your body is in a hot environment your body temperature is 37</a:t>
            </a:r>
            <a:r>
              <a:rPr lang="en-US" smtClean="0"/>
              <a:t>º</a:t>
            </a:r>
            <a:r>
              <a:rPr lang="en-GB" smtClean="0"/>
              <a:t>C</a:t>
            </a:r>
          </a:p>
          <a:p>
            <a:pPr lvl="1" eaLnBrk="1" hangingPunct="1">
              <a:defRPr/>
            </a:pPr>
            <a:r>
              <a:rPr lang="en-GB" smtClean="0"/>
              <a:t>If your body is in a cold environment your body temperature is still 37</a:t>
            </a:r>
            <a:r>
              <a:rPr lang="en-US" smtClean="0"/>
              <a:t>º</a:t>
            </a:r>
            <a:r>
              <a:rPr lang="en-GB" smtClean="0"/>
              <a:t>C</a:t>
            </a: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 calcmode="lin" valueType="num">
                                      <p:cBhvr>
                                        <p:cTn id="7" dur="500" fill="hold"/>
                                        <p:tgtEl>
                                          <p:spTgt spid="9219">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9219">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9219">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9219">
                                            <p:txEl>
                                              <p:pRg st="1" end="1"/>
                                            </p:txEl>
                                          </p:spTgt>
                                        </p:tgtEl>
                                        <p:attrNameLst>
                                          <p:attrName>style.visibility</p:attrName>
                                        </p:attrNameLst>
                                      </p:cBhvr>
                                      <p:to>
                                        <p:strVal val="visible"/>
                                      </p:to>
                                    </p:set>
                                    <p:anim calcmode="lin" valueType="num">
                                      <p:cBhvr>
                                        <p:cTn id="14" dur="500" fill="hold"/>
                                        <p:tgtEl>
                                          <p:spTgt spid="9219">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9219">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9219">
                                            <p:txEl>
                                              <p:pRg st="1" end="1"/>
                                            </p:txEl>
                                          </p:spTgt>
                                        </p:tgtEl>
                                      </p:cBhvr>
                                    </p:animEffect>
                                  </p:childTnLst>
                                </p:cTn>
                              </p:par>
                            </p:childTnLst>
                          </p:cTn>
                        </p:par>
                        <p:par>
                          <p:cTn id="17" fill="hold" nodeType="afterGroup">
                            <p:stCondLst>
                              <p:cond delay="500"/>
                            </p:stCondLst>
                            <p:childTnLst>
                              <p:par>
                                <p:cTn id="18" presetID="53" presetClass="entr" presetSubtype="0" fill="hold" grpId="0" nodeType="afterEffect">
                                  <p:stCondLst>
                                    <p:cond delay="1000"/>
                                  </p:stCondLst>
                                  <p:childTnLst>
                                    <p:set>
                                      <p:cBhvr>
                                        <p:cTn id="19" dur="1" fill="hold">
                                          <p:stCondLst>
                                            <p:cond delay="0"/>
                                          </p:stCondLst>
                                        </p:cTn>
                                        <p:tgtEl>
                                          <p:spTgt spid="9219">
                                            <p:txEl>
                                              <p:pRg st="2" end="2"/>
                                            </p:txEl>
                                          </p:spTgt>
                                        </p:tgtEl>
                                        <p:attrNameLst>
                                          <p:attrName>style.visibility</p:attrName>
                                        </p:attrNameLst>
                                      </p:cBhvr>
                                      <p:to>
                                        <p:strVal val="visible"/>
                                      </p:to>
                                    </p:set>
                                    <p:anim calcmode="lin" valueType="num">
                                      <p:cBhvr>
                                        <p:cTn id="20" dur="500" fill="hold"/>
                                        <p:tgtEl>
                                          <p:spTgt spid="9219">
                                            <p:txEl>
                                              <p:pRg st="2" end="2"/>
                                            </p:txEl>
                                          </p:spTgt>
                                        </p:tgtEl>
                                        <p:attrNameLst>
                                          <p:attrName>ppt_w</p:attrName>
                                        </p:attrNameLst>
                                      </p:cBhvr>
                                      <p:tavLst>
                                        <p:tav tm="0">
                                          <p:val>
                                            <p:fltVal val="0"/>
                                          </p:val>
                                        </p:tav>
                                        <p:tav tm="100000">
                                          <p:val>
                                            <p:strVal val="#ppt_w"/>
                                          </p:val>
                                        </p:tav>
                                      </p:tavLst>
                                    </p:anim>
                                    <p:anim calcmode="lin" valueType="num">
                                      <p:cBhvr>
                                        <p:cTn id="21" dur="500" fill="hold"/>
                                        <p:tgtEl>
                                          <p:spTgt spid="9219">
                                            <p:txEl>
                                              <p:pRg st="2" end="2"/>
                                            </p:txEl>
                                          </p:spTgt>
                                        </p:tgtEl>
                                        <p:attrNameLst>
                                          <p:attrName>ppt_h</p:attrName>
                                        </p:attrNameLst>
                                      </p:cBhvr>
                                      <p:tavLst>
                                        <p:tav tm="0">
                                          <p:val>
                                            <p:fltVal val="0"/>
                                          </p:val>
                                        </p:tav>
                                        <p:tav tm="100000">
                                          <p:val>
                                            <p:strVal val="#ppt_h"/>
                                          </p:val>
                                        </p:tav>
                                      </p:tavLst>
                                    </p:anim>
                                    <p:animEffect transition="in" filter="fade">
                                      <p:cBhvr>
                                        <p:cTn id="22" dur="500"/>
                                        <p:tgtEl>
                                          <p:spTgt spid="9219">
                                            <p:txEl>
                                              <p:pRg st="2" end="2"/>
                                            </p:txEl>
                                          </p:spTgt>
                                        </p:tgtEl>
                                      </p:cBhvr>
                                    </p:animEffect>
                                  </p:childTnLst>
                                </p:cTn>
                              </p:par>
                            </p:childTnLst>
                          </p:cTn>
                        </p:par>
                        <p:par>
                          <p:cTn id="23" fill="hold" nodeType="afterGroup">
                            <p:stCondLst>
                              <p:cond delay="2000"/>
                            </p:stCondLst>
                            <p:childTnLst>
                              <p:par>
                                <p:cTn id="24" presetID="53" presetClass="entr" presetSubtype="0" fill="hold" grpId="0" nodeType="afterEffect">
                                  <p:stCondLst>
                                    <p:cond delay="1000"/>
                                  </p:stCondLst>
                                  <p:childTnLst>
                                    <p:set>
                                      <p:cBhvr>
                                        <p:cTn id="25" dur="1" fill="hold">
                                          <p:stCondLst>
                                            <p:cond delay="0"/>
                                          </p:stCondLst>
                                        </p:cTn>
                                        <p:tgtEl>
                                          <p:spTgt spid="9219">
                                            <p:txEl>
                                              <p:pRg st="3" end="3"/>
                                            </p:txEl>
                                          </p:spTgt>
                                        </p:tgtEl>
                                        <p:attrNameLst>
                                          <p:attrName>style.visibility</p:attrName>
                                        </p:attrNameLst>
                                      </p:cBhvr>
                                      <p:to>
                                        <p:strVal val="visible"/>
                                      </p:to>
                                    </p:set>
                                    <p:anim calcmode="lin" valueType="num">
                                      <p:cBhvr>
                                        <p:cTn id="26" dur="500" fill="hold"/>
                                        <p:tgtEl>
                                          <p:spTgt spid="9219">
                                            <p:txEl>
                                              <p:pRg st="3" end="3"/>
                                            </p:txEl>
                                          </p:spTgt>
                                        </p:tgtEl>
                                        <p:attrNameLst>
                                          <p:attrName>ppt_w</p:attrName>
                                        </p:attrNameLst>
                                      </p:cBhvr>
                                      <p:tavLst>
                                        <p:tav tm="0">
                                          <p:val>
                                            <p:fltVal val="0"/>
                                          </p:val>
                                        </p:tav>
                                        <p:tav tm="100000">
                                          <p:val>
                                            <p:strVal val="#ppt_w"/>
                                          </p:val>
                                        </p:tav>
                                      </p:tavLst>
                                    </p:anim>
                                    <p:anim calcmode="lin" valueType="num">
                                      <p:cBhvr>
                                        <p:cTn id="27" dur="500" fill="hold"/>
                                        <p:tgtEl>
                                          <p:spTgt spid="9219">
                                            <p:txEl>
                                              <p:pRg st="3" end="3"/>
                                            </p:txEl>
                                          </p:spTgt>
                                        </p:tgtEl>
                                        <p:attrNameLst>
                                          <p:attrName>ppt_h</p:attrName>
                                        </p:attrNameLst>
                                      </p:cBhvr>
                                      <p:tavLst>
                                        <p:tav tm="0">
                                          <p:val>
                                            <p:fltVal val="0"/>
                                          </p:val>
                                        </p:tav>
                                        <p:tav tm="100000">
                                          <p:val>
                                            <p:strVal val="#ppt_h"/>
                                          </p:val>
                                        </p:tav>
                                      </p:tavLst>
                                    </p:anim>
                                    <p:animEffect transition="in" filter="fade">
                                      <p:cBhvr>
                                        <p:cTn id="28" dur="500"/>
                                        <p:tgtEl>
                                          <p:spTgt spid="921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rrowheads="1"/>
          </p:cNvSpPr>
          <p:nvPr>
            <p:ph type="title"/>
          </p:nvPr>
        </p:nvSpPr>
        <p:spPr/>
        <p:txBody>
          <a:bodyPr/>
          <a:lstStyle/>
          <a:p>
            <a:pPr eaLnBrk="1" hangingPunct="1">
              <a:defRPr/>
            </a:pPr>
            <a:r>
              <a:rPr lang="en-GB" smtClean="0"/>
              <a:t>Controlling body temperature</a:t>
            </a:r>
            <a:endParaRPr lang="en-US" smtClean="0"/>
          </a:p>
        </p:txBody>
      </p:sp>
      <p:sp>
        <p:nvSpPr>
          <p:cNvPr id="11267" name="Rectangle 3"/>
          <p:cNvSpPr>
            <a:spLocks noGrp="1" noChangeArrowheads="1"/>
          </p:cNvSpPr>
          <p:nvPr>
            <p:ph type="body" idx="1"/>
          </p:nvPr>
        </p:nvSpPr>
        <p:spPr>
          <a:xfrm>
            <a:off x="457200" y="1600200"/>
            <a:ext cx="8229600" cy="1600200"/>
          </a:xfrm>
        </p:spPr>
        <p:txBody>
          <a:bodyPr/>
          <a:lstStyle/>
          <a:p>
            <a:pPr eaLnBrk="1" hangingPunct="1">
              <a:defRPr/>
            </a:pPr>
            <a:r>
              <a:rPr lang="en-GB" smtClean="0"/>
              <a:t>Animals with a large surface area compared to their volume will lose heat faster than animals with a small surface area.</a:t>
            </a:r>
            <a:endParaRPr lang="en-US" smtClean="0"/>
          </a:p>
        </p:txBody>
      </p:sp>
      <p:sp>
        <p:nvSpPr>
          <p:cNvPr id="11274" name="AutoShape 10"/>
          <p:cNvSpPr>
            <a:spLocks noChangeArrowheads="1"/>
          </p:cNvSpPr>
          <p:nvPr/>
        </p:nvSpPr>
        <p:spPr bwMode="auto">
          <a:xfrm>
            <a:off x="1447800" y="3276600"/>
            <a:ext cx="838200" cy="838200"/>
          </a:xfrm>
          <a:prstGeom prst="cube">
            <a:avLst>
              <a:gd name="adj" fmla="val 25000"/>
            </a:avLst>
          </a:prstGeom>
          <a:solidFill>
            <a:schemeClr val="accent1"/>
          </a:solidFill>
          <a:ln w="9525">
            <a:solidFill>
              <a:schemeClr val="tx1"/>
            </a:solidFill>
            <a:miter lim="800000"/>
            <a:headEnd/>
            <a:tailEnd/>
          </a:ln>
        </p:spPr>
        <p:txBody>
          <a:bodyPr wrap="none" anchor="ctr"/>
          <a:lstStyle/>
          <a:p>
            <a:endParaRPr lang="en-US"/>
          </a:p>
        </p:txBody>
      </p:sp>
      <p:grpSp>
        <p:nvGrpSpPr>
          <p:cNvPr id="2" name="Group 15"/>
          <p:cNvGrpSpPr>
            <a:grpSpLocks/>
          </p:cNvGrpSpPr>
          <p:nvPr/>
        </p:nvGrpSpPr>
        <p:grpSpPr bwMode="auto">
          <a:xfrm>
            <a:off x="6096000" y="3200400"/>
            <a:ext cx="1447800" cy="838200"/>
            <a:chOff x="3840" y="2016"/>
            <a:chExt cx="912" cy="528"/>
          </a:xfrm>
        </p:grpSpPr>
        <p:sp>
          <p:nvSpPr>
            <p:cNvPr id="11272" name="AutoShape 11"/>
            <p:cNvSpPr>
              <a:spLocks noChangeArrowheads="1"/>
            </p:cNvSpPr>
            <p:nvPr/>
          </p:nvSpPr>
          <p:spPr bwMode="auto">
            <a:xfrm>
              <a:off x="3840" y="2016"/>
              <a:ext cx="528" cy="528"/>
            </a:xfrm>
            <a:prstGeom prst="cube">
              <a:avLst>
                <a:gd name="adj" fmla="val 25000"/>
              </a:avLst>
            </a:prstGeom>
            <a:solidFill>
              <a:schemeClr val="accent1"/>
            </a:solidFill>
            <a:ln w="9525">
              <a:solidFill>
                <a:schemeClr val="tx1"/>
              </a:solidFill>
              <a:miter lim="800000"/>
              <a:headEnd/>
              <a:tailEnd/>
            </a:ln>
          </p:spPr>
          <p:txBody>
            <a:bodyPr wrap="none" anchor="ctr"/>
            <a:lstStyle/>
            <a:p>
              <a:endParaRPr lang="en-US"/>
            </a:p>
          </p:txBody>
        </p:sp>
        <p:sp>
          <p:nvSpPr>
            <p:cNvPr id="11273" name="AutoShape 12"/>
            <p:cNvSpPr>
              <a:spLocks noChangeArrowheads="1"/>
            </p:cNvSpPr>
            <p:nvPr/>
          </p:nvSpPr>
          <p:spPr bwMode="auto">
            <a:xfrm>
              <a:off x="4224" y="2016"/>
              <a:ext cx="528" cy="528"/>
            </a:xfrm>
            <a:prstGeom prst="cube">
              <a:avLst>
                <a:gd name="adj" fmla="val 25000"/>
              </a:avLst>
            </a:prstGeom>
            <a:solidFill>
              <a:schemeClr val="accent1"/>
            </a:solidFill>
            <a:ln w="9525">
              <a:solidFill>
                <a:schemeClr val="tx1"/>
              </a:solidFill>
              <a:miter lim="800000"/>
              <a:headEnd/>
              <a:tailEnd/>
            </a:ln>
          </p:spPr>
          <p:txBody>
            <a:bodyPr wrap="none" anchor="ctr"/>
            <a:lstStyle/>
            <a:p>
              <a:endParaRPr lang="en-US"/>
            </a:p>
          </p:txBody>
        </p:sp>
      </p:grpSp>
      <p:sp>
        <p:nvSpPr>
          <p:cNvPr id="11277" name="Text Box 13"/>
          <p:cNvSpPr txBox="1">
            <a:spLocks noChangeArrowheads="1"/>
          </p:cNvSpPr>
          <p:nvPr/>
        </p:nvSpPr>
        <p:spPr bwMode="auto">
          <a:xfrm>
            <a:off x="838200" y="4419600"/>
            <a:ext cx="2362200" cy="146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spcBef>
                <a:spcPct val="50000"/>
              </a:spcBef>
            </a:pPr>
            <a:r>
              <a:rPr lang="en-GB"/>
              <a:t>Volume = _______</a:t>
            </a:r>
          </a:p>
          <a:p>
            <a:pPr eaLnBrk="1" hangingPunct="1">
              <a:spcBef>
                <a:spcPct val="50000"/>
              </a:spcBef>
            </a:pPr>
            <a:r>
              <a:rPr lang="en-GB"/>
              <a:t>Surface area = ______</a:t>
            </a:r>
          </a:p>
          <a:p>
            <a:pPr eaLnBrk="1" hangingPunct="1">
              <a:spcBef>
                <a:spcPct val="50000"/>
              </a:spcBef>
            </a:pPr>
            <a:r>
              <a:rPr lang="en-GB"/>
              <a:t>Volume : Surface area ratio = ___________</a:t>
            </a:r>
            <a:endParaRPr lang="en-US"/>
          </a:p>
        </p:txBody>
      </p:sp>
      <p:sp>
        <p:nvSpPr>
          <p:cNvPr id="11278" name="Text Box 14"/>
          <p:cNvSpPr txBox="1">
            <a:spLocks noChangeArrowheads="1"/>
          </p:cNvSpPr>
          <p:nvPr/>
        </p:nvSpPr>
        <p:spPr bwMode="auto">
          <a:xfrm>
            <a:off x="5562600" y="4343400"/>
            <a:ext cx="2362200" cy="146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spcBef>
                <a:spcPct val="50000"/>
              </a:spcBef>
            </a:pPr>
            <a:r>
              <a:rPr lang="en-GB"/>
              <a:t>Volume = _______</a:t>
            </a:r>
          </a:p>
          <a:p>
            <a:pPr eaLnBrk="1" hangingPunct="1">
              <a:spcBef>
                <a:spcPct val="50000"/>
              </a:spcBef>
            </a:pPr>
            <a:r>
              <a:rPr lang="en-GB"/>
              <a:t>Surface area = ______</a:t>
            </a:r>
          </a:p>
          <a:p>
            <a:pPr eaLnBrk="1" hangingPunct="1">
              <a:spcBef>
                <a:spcPct val="50000"/>
              </a:spcBef>
            </a:pPr>
            <a:r>
              <a:rPr lang="en-GB"/>
              <a:t>Volume : Surface area ratio = ___________</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 calcmode="lin" valueType="num">
                                      <p:cBhvr>
                                        <p:cTn id="7" dur="500" fill="hold"/>
                                        <p:tgtEl>
                                          <p:spTgt spid="11267">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1267">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11267">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11274"/>
                                        </p:tgtEl>
                                        <p:attrNameLst>
                                          <p:attrName>style.visibility</p:attrName>
                                        </p:attrNameLst>
                                      </p:cBhvr>
                                      <p:to>
                                        <p:strVal val="visible"/>
                                      </p:to>
                                    </p:set>
                                  </p:childTnLst>
                                </p:cTn>
                              </p:par>
                            </p:childTnLst>
                          </p:cTn>
                        </p:par>
                        <p:par>
                          <p:cTn id="14" fill="hold" nodeType="afterGroup">
                            <p:stCondLst>
                              <p:cond delay="0"/>
                            </p:stCondLst>
                            <p:childTnLst>
                              <p:par>
                                <p:cTn id="15" presetID="53" presetClass="entr" presetSubtype="0" fill="hold" grpId="0" nodeType="afterEffect">
                                  <p:stCondLst>
                                    <p:cond delay="500"/>
                                  </p:stCondLst>
                                  <p:childTnLst>
                                    <p:set>
                                      <p:cBhvr>
                                        <p:cTn id="16" dur="1" fill="hold">
                                          <p:stCondLst>
                                            <p:cond delay="0"/>
                                          </p:stCondLst>
                                        </p:cTn>
                                        <p:tgtEl>
                                          <p:spTgt spid="11277"/>
                                        </p:tgtEl>
                                        <p:attrNameLst>
                                          <p:attrName>style.visibility</p:attrName>
                                        </p:attrNameLst>
                                      </p:cBhvr>
                                      <p:to>
                                        <p:strVal val="visible"/>
                                      </p:to>
                                    </p:set>
                                    <p:anim calcmode="lin" valueType="num">
                                      <p:cBhvr>
                                        <p:cTn id="17" dur="500" fill="hold"/>
                                        <p:tgtEl>
                                          <p:spTgt spid="11277"/>
                                        </p:tgtEl>
                                        <p:attrNameLst>
                                          <p:attrName>ppt_w</p:attrName>
                                        </p:attrNameLst>
                                      </p:cBhvr>
                                      <p:tavLst>
                                        <p:tav tm="0">
                                          <p:val>
                                            <p:fltVal val="0"/>
                                          </p:val>
                                        </p:tav>
                                        <p:tav tm="100000">
                                          <p:val>
                                            <p:strVal val="#ppt_w"/>
                                          </p:val>
                                        </p:tav>
                                      </p:tavLst>
                                    </p:anim>
                                    <p:anim calcmode="lin" valueType="num">
                                      <p:cBhvr>
                                        <p:cTn id="18" dur="500" fill="hold"/>
                                        <p:tgtEl>
                                          <p:spTgt spid="11277"/>
                                        </p:tgtEl>
                                        <p:attrNameLst>
                                          <p:attrName>ppt_h</p:attrName>
                                        </p:attrNameLst>
                                      </p:cBhvr>
                                      <p:tavLst>
                                        <p:tav tm="0">
                                          <p:val>
                                            <p:fltVal val="0"/>
                                          </p:val>
                                        </p:tav>
                                        <p:tav tm="100000">
                                          <p:val>
                                            <p:strVal val="#ppt_h"/>
                                          </p:val>
                                        </p:tav>
                                      </p:tavLst>
                                    </p:anim>
                                    <p:animEffect transition="in" filter="fade">
                                      <p:cBhvr>
                                        <p:cTn id="19" dur="500"/>
                                        <p:tgtEl>
                                          <p:spTgt spid="11277"/>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nodeType="clickEffect">
                                  <p:stCondLst>
                                    <p:cond delay="0"/>
                                  </p:stCondLst>
                                  <p:childTnLst>
                                    <p:set>
                                      <p:cBhvr>
                                        <p:cTn id="23" dur="1" fill="hold">
                                          <p:stCondLst>
                                            <p:cond delay="0"/>
                                          </p:stCondLst>
                                        </p:cTn>
                                        <p:tgtEl>
                                          <p:spTgt spid="2"/>
                                        </p:tgtEl>
                                        <p:attrNameLst>
                                          <p:attrName>style.visibility</p:attrName>
                                        </p:attrNameLst>
                                      </p:cBhvr>
                                      <p:to>
                                        <p:strVal val="visible"/>
                                      </p:to>
                                    </p:set>
                                  </p:childTnLst>
                                </p:cTn>
                              </p:par>
                            </p:childTnLst>
                          </p:cTn>
                        </p:par>
                        <p:par>
                          <p:cTn id="24" fill="hold" nodeType="afterGroup">
                            <p:stCondLst>
                              <p:cond delay="0"/>
                            </p:stCondLst>
                            <p:childTnLst>
                              <p:par>
                                <p:cTn id="25" presetID="53" presetClass="entr" presetSubtype="0" fill="hold" grpId="0" nodeType="afterEffect">
                                  <p:stCondLst>
                                    <p:cond delay="500"/>
                                  </p:stCondLst>
                                  <p:childTnLst>
                                    <p:set>
                                      <p:cBhvr>
                                        <p:cTn id="26" dur="1" fill="hold">
                                          <p:stCondLst>
                                            <p:cond delay="0"/>
                                          </p:stCondLst>
                                        </p:cTn>
                                        <p:tgtEl>
                                          <p:spTgt spid="11278"/>
                                        </p:tgtEl>
                                        <p:attrNameLst>
                                          <p:attrName>style.visibility</p:attrName>
                                        </p:attrNameLst>
                                      </p:cBhvr>
                                      <p:to>
                                        <p:strVal val="visible"/>
                                      </p:to>
                                    </p:set>
                                    <p:anim calcmode="lin" valueType="num">
                                      <p:cBhvr>
                                        <p:cTn id="27" dur="500" fill="hold"/>
                                        <p:tgtEl>
                                          <p:spTgt spid="11278"/>
                                        </p:tgtEl>
                                        <p:attrNameLst>
                                          <p:attrName>ppt_w</p:attrName>
                                        </p:attrNameLst>
                                      </p:cBhvr>
                                      <p:tavLst>
                                        <p:tav tm="0">
                                          <p:val>
                                            <p:fltVal val="0"/>
                                          </p:val>
                                        </p:tav>
                                        <p:tav tm="100000">
                                          <p:val>
                                            <p:strVal val="#ppt_w"/>
                                          </p:val>
                                        </p:tav>
                                      </p:tavLst>
                                    </p:anim>
                                    <p:anim calcmode="lin" valueType="num">
                                      <p:cBhvr>
                                        <p:cTn id="28" dur="500" fill="hold"/>
                                        <p:tgtEl>
                                          <p:spTgt spid="11278"/>
                                        </p:tgtEl>
                                        <p:attrNameLst>
                                          <p:attrName>ppt_h</p:attrName>
                                        </p:attrNameLst>
                                      </p:cBhvr>
                                      <p:tavLst>
                                        <p:tav tm="0">
                                          <p:val>
                                            <p:fltVal val="0"/>
                                          </p:val>
                                        </p:tav>
                                        <p:tav tm="100000">
                                          <p:val>
                                            <p:strVal val="#ppt_h"/>
                                          </p:val>
                                        </p:tav>
                                      </p:tavLst>
                                    </p:anim>
                                    <p:animEffect transition="in" filter="fade">
                                      <p:cBhvr>
                                        <p:cTn id="29" dur="500"/>
                                        <p:tgtEl>
                                          <p:spTgt spid="112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p:bldP spid="11274" grpId="0" animBg="1"/>
      <p:bldP spid="11277" grpId="0"/>
      <p:bldP spid="1127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rrowheads="1"/>
          </p:cNvSpPr>
          <p:nvPr>
            <p:ph type="title"/>
          </p:nvPr>
        </p:nvSpPr>
        <p:spPr/>
        <p:txBody>
          <a:bodyPr/>
          <a:lstStyle/>
          <a:p>
            <a:pPr eaLnBrk="1" hangingPunct="1">
              <a:defRPr/>
            </a:pPr>
            <a:r>
              <a:rPr lang="en-GB" smtClean="0"/>
              <a:t>Controlling body temperature</a:t>
            </a:r>
            <a:endParaRPr lang="en-US" smtClean="0"/>
          </a:p>
        </p:txBody>
      </p:sp>
      <p:sp>
        <p:nvSpPr>
          <p:cNvPr id="12291" name="Text Box 9"/>
          <p:cNvSpPr txBox="1">
            <a:spLocks noChangeArrowheads="1"/>
          </p:cNvSpPr>
          <p:nvPr/>
        </p:nvSpPr>
        <p:spPr bwMode="auto">
          <a:xfrm>
            <a:off x="762000" y="4724400"/>
            <a:ext cx="2819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spcBef>
                <a:spcPct val="50000"/>
              </a:spcBef>
            </a:pPr>
            <a:endParaRPr lang="en-GB"/>
          </a:p>
        </p:txBody>
      </p:sp>
      <p:sp>
        <p:nvSpPr>
          <p:cNvPr id="12292" name="AutoShape 10"/>
          <p:cNvSpPr>
            <a:spLocks noChangeArrowheads="1"/>
          </p:cNvSpPr>
          <p:nvPr/>
        </p:nvSpPr>
        <p:spPr bwMode="auto">
          <a:xfrm>
            <a:off x="1447800" y="1676400"/>
            <a:ext cx="838200" cy="838200"/>
          </a:xfrm>
          <a:prstGeom prst="cube">
            <a:avLst>
              <a:gd name="adj" fmla="val 25000"/>
            </a:avLst>
          </a:prstGeom>
          <a:solidFill>
            <a:schemeClr val="accent1"/>
          </a:solidFill>
          <a:ln w="9525">
            <a:solidFill>
              <a:schemeClr val="tx1"/>
            </a:solidFill>
            <a:miter lim="800000"/>
            <a:headEnd/>
            <a:tailEnd/>
          </a:ln>
        </p:spPr>
        <p:txBody>
          <a:bodyPr wrap="none" anchor="ctr"/>
          <a:lstStyle/>
          <a:p>
            <a:endParaRPr lang="en-US"/>
          </a:p>
        </p:txBody>
      </p:sp>
      <p:sp>
        <p:nvSpPr>
          <p:cNvPr id="12293" name="AutoShape 11"/>
          <p:cNvSpPr>
            <a:spLocks noChangeArrowheads="1"/>
          </p:cNvSpPr>
          <p:nvPr/>
        </p:nvSpPr>
        <p:spPr bwMode="auto">
          <a:xfrm>
            <a:off x="6096000" y="1600200"/>
            <a:ext cx="838200" cy="838200"/>
          </a:xfrm>
          <a:prstGeom prst="cube">
            <a:avLst>
              <a:gd name="adj" fmla="val 25000"/>
            </a:avLst>
          </a:prstGeom>
          <a:solidFill>
            <a:schemeClr val="accent1"/>
          </a:solidFill>
          <a:ln w="9525">
            <a:solidFill>
              <a:schemeClr val="tx1"/>
            </a:solidFill>
            <a:miter lim="800000"/>
            <a:headEnd/>
            <a:tailEnd/>
          </a:ln>
        </p:spPr>
        <p:txBody>
          <a:bodyPr wrap="none" anchor="ctr"/>
          <a:lstStyle/>
          <a:p>
            <a:endParaRPr lang="en-US"/>
          </a:p>
        </p:txBody>
      </p:sp>
      <p:sp>
        <p:nvSpPr>
          <p:cNvPr id="12294" name="AutoShape 12"/>
          <p:cNvSpPr>
            <a:spLocks noChangeArrowheads="1"/>
          </p:cNvSpPr>
          <p:nvPr/>
        </p:nvSpPr>
        <p:spPr bwMode="auto">
          <a:xfrm>
            <a:off x="6705600" y="1600200"/>
            <a:ext cx="838200" cy="838200"/>
          </a:xfrm>
          <a:prstGeom prst="cube">
            <a:avLst>
              <a:gd name="adj" fmla="val 25000"/>
            </a:avLst>
          </a:prstGeom>
          <a:solidFill>
            <a:schemeClr val="accent1"/>
          </a:solidFill>
          <a:ln w="9525">
            <a:solidFill>
              <a:schemeClr val="tx1"/>
            </a:solidFill>
            <a:miter lim="800000"/>
            <a:headEnd/>
            <a:tailEnd/>
          </a:ln>
        </p:spPr>
        <p:txBody>
          <a:bodyPr wrap="none" anchor="ctr"/>
          <a:lstStyle/>
          <a:p>
            <a:endParaRPr lang="en-US"/>
          </a:p>
        </p:txBody>
      </p:sp>
      <p:sp>
        <p:nvSpPr>
          <p:cNvPr id="12295" name="Text Box 13"/>
          <p:cNvSpPr txBox="1">
            <a:spLocks noChangeArrowheads="1"/>
          </p:cNvSpPr>
          <p:nvPr/>
        </p:nvSpPr>
        <p:spPr bwMode="auto">
          <a:xfrm>
            <a:off x="838200" y="2819400"/>
            <a:ext cx="23622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spcBef>
                <a:spcPct val="50000"/>
              </a:spcBef>
            </a:pPr>
            <a:r>
              <a:rPr lang="en-GB" sz="2400"/>
              <a:t>Volume : Surface area ratio = 1:6</a:t>
            </a:r>
          </a:p>
        </p:txBody>
      </p:sp>
      <p:sp>
        <p:nvSpPr>
          <p:cNvPr id="12296" name="Text Box 15"/>
          <p:cNvSpPr txBox="1">
            <a:spLocks noChangeArrowheads="1"/>
          </p:cNvSpPr>
          <p:nvPr/>
        </p:nvSpPr>
        <p:spPr bwMode="auto">
          <a:xfrm>
            <a:off x="5562600" y="2819400"/>
            <a:ext cx="23622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spcBef>
                <a:spcPct val="50000"/>
              </a:spcBef>
            </a:pPr>
            <a:r>
              <a:rPr lang="en-GB" sz="2400"/>
              <a:t>Volume : Surface area ratio = 1:5</a:t>
            </a:r>
          </a:p>
        </p:txBody>
      </p:sp>
      <p:sp>
        <p:nvSpPr>
          <p:cNvPr id="12304" name="Text Box 16"/>
          <p:cNvSpPr txBox="1">
            <a:spLocks noChangeArrowheads="1"/>
          </p:cNvSpPr>
          <p:nvPr/>
        </p:nvSpPr>
        <p:spPr bwMode="auto">
          <a:xfrm>
            <a:off x="609600" y="3810000"/>
            <a:ext cx="2743200" cy="204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spcBef>
                <a:spcPct val="50000"/>
              </a:spcBef>
            </a:pPr>
            <a:r>
              <a:rPr lang="en-GB" sz="3200">
                <a:solidFill>
                  <a:schemeClr val="hlink"/>
                </a:solidFill>
              </a:rPr>
              <a:t>For every 1 unit of heat made, heat is lost out of 6 sides</a:t>
            </a:r>
            <a:endParaRPr lang="en-US" sz="3200">
              <a:solidFill>
                <a:schemeClr val="hlink"/>
              </a:solidFill>
            </a:endParaRPr>
          </a:p>
        </p:txBody>
      </p:sp>
      <p:sp>
        <p:nvSpPr>
          <p:cNvPr id="12305" name="Text Box 17"/>
          <p:cNvSpPr txBox="1">
            <a:spLocks noChangeArrowheads="1"/>
          </p:cNvSpPr>
          <p:nvPr/>
        </p:nvSpPr>
        <p:spPr bwMode="auto">
          <a:xfrm>
            <a:off x="5486400" y="3810000"/>
            <a:ext cx="2743200" cy="204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spcBef>
                <a:spcPct val="50000"/>
              </a:spcBef>
            </a:pPr>
            <a:r>
              <a:rPr lang="en-GB" sz="3200">
                <a:solidFill>
                  <a:schemeClr val="hlink"/>
                </a:solidFill>
              </a:rPr>
              <a:t>For every 1 unit of heat made, heat is lost out of 5 sides</a:t>
            </a:r>
            <a:endParaRPr lang="en-US" sz="3200">
              <a:solidFill>
                <a:schemeClr val="hlink"/>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2304"/>
                                        </p:tgtEl>
                                        <p:attrNameLst>
                                          <p:attrName>style.visibility</p:attrName>
                                        </p:attrNameLst>
                                      </p:cBhvr>
                                      <p:to>
                                        <p:strVal val="visible"/>
                                      </p:to>
                                    </p:set>
                                    <p:anim calcmode="lin" valueType="num">
                                      <p:cBhvr>
                                        <p:cTn id="7" dur="500" fill="hold"/>
                                        <p:tgtEl>
                                          <p:spTgt spid="12304"/>
                                        </p:tgtEl>
                                        <p:attrNameLst>
                                          <p:attrName>ppt_w</p:attrName>
                                        </p:attrNameLst>
                                      </p:cBhvr>
                                      <p:tavLst>
                                        <p:tav tm="0">
                                          <p:val>
                                            <p:fltVal val="0"/>
                                          </p:val>
                                        </p:tav>
                                        <p:tav tm="100000">
                                          <p:val>
                                            <p:strVal val="#ppt_w"/>
                                          </p:val>
                                        </p:tav>
                                      </p:tavLst>
                                    </p:anim>
                                    <p:anim calcmode="lin" valueType="num">
                                      <p:cBhvr>
                                        <p:cTn id="8" dur="500" fill="hold"/>
                                        <p:tgtEl>
                                          <p:spTgt spid="12304"/>
                                        </p:tgtEl>
                                        <p:attrNameLst>
                                          <p:attrName>ppt_h</p:attrName>
                                        </p:attrNameLst>
                                      </p:cBhvr>
                                      <p:tavLst>
                                        <p:tav tm="0">
                                          <p:val>
                                            <p:fltVal val="0"/>
                                          </p:val>
                                        </p:tav>
                                        <p:tav tm="100000">
                                          <p:val>
                                            <p:strVal val="#ppt_h"/>
                                          </p:val>
                                        </p:tav>
                                      </p:tavLst>
                                    </p:anim>
                                    <p:animEffect transition="in" filter="fade">
                                      <p:cBhvr>
                                        <p:cTn id="9" dur="500"/>
                                        <p:tgtEl>
                                          <p:spTgt spid="1230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12305"/>
                                        </p:tgtEl>
                                        <p:attrNameLst>
                                          <p:attrName>style.visibility</p:attrName>
                                        </p:attrNameLst>
                                      </p:cBhvr>
                                      <p:to>
                                        <p:strVal val="visible"/>
                                      </p:to>
                                    </p:set>
                                    <p:anim calcmode="lin" valueType="num">
                                      <p:cBhvr>
                                        <p:cTn id="14" dur="500" fill="hold"/>
                                        <p:tgtEl>
                                          <p:spTgt spid="12305"/>
                                        </p:tgtEl>
                                        <p:attrNameLst>
                                          <p:attrName>ppt_w</p:attrName>
                                        </p:attrNameLst>
                                      </p:cBhvr>
                                      <p:tavLst>
                                        <p:tav tm="0">
                                          <p:val>
                                            <p:fltVal val="0"/>
                                          </p:val>
                                        </p:tav>
                                        <p:tav tm="100000">
                                          <p:val>
                                            <p:strVal val="#ppt_w"/>
                                          </p:val>
                                        </p:tav>
                                      </p:tavLst>
                                    </p:anim>
                                    <p:anim calcmode="lin" valueType="num">
                                      <p:cBhvr>
                                        <p:cTn id="15" dur="500" fill="hold"/>
                                        <p:tgtEl>
                                          <p:spTgt spid="12305"/>
                                        </p:tgtEl>
                                        <p:attrNameLst>
                                          <p:attrName>ppt_h</p:attrName>
                                        </p:attrNameLst>
                                      </p:cBhvr>
                                      <p:tavLst>
                                        <p:tav tm="0">
                                          <p:val>
                                            <p:fltVal val="0"/>
                                          </p:val>
                                        </p:tav>
                                        <p:tav tm="100000">
                                          <p:val>
                                            <p:strVal val="#ppt_h"/>
                                          </p:val>
                                        </p:tav>
                                      </p:tavLst>
                                    </p:anim>
                                    <p:animEffect transition="in" filter="fade">
                                      <p:cBhvr>
                                        <p:cTn id="16" dur="500"/>
                                        <p:tgtEl>
                                          <p:spTgt spid="123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04" grpId="0"/>
      <p:bldP spid="1230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rrowheads="1"/>
          </p:cNvSpPr>
          <p:nvPr>
            <p:ph type="title"/>
          </p:nvPr>
        </p:nvSpPr>
        <p:spPr/>
        <p:txBody>
          <a:bodyPr/>
          <a:lstStyle/>
          <a:p>
            <a:pPr eaLnBrk="1" hangingPunct="1">
              <a:defRPr/>
            </a:pPr>
            <a:r>
              <a:rPr lang="en-GB" smtClean="0"/>
              <a:t>Controlling body temperature</a:t>
            </a:r>
            <a:endParaRPr lang="en-US" smtClean="0"/>
          </a:p>
        </p:txBody>
      </p:sp>
      <p:sp>
        <p:nvSpPr>
          <p:cNvPr id="13315" name="Text Box 3"/>
          <p:cNvSpPr txBox="1">
            <a:spLocks noChangeArrowheads="1"/>
          </p:cNvSpPr>
          <p:nvPr/>
        </p:nvSpPr>
        <p:spPr bwMode="auto">
          <a:xfrm>
            <a:off x="762000" y="4724400"/>
            <a:ext cx="2819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spcBef>
                <a:spcPct val="50000"/>
              </a:spcBef>
            </a:pPr>
            <a:endParaRPr lang="en-GB"/>
          </a:p>
        </p:txBody>
      </p:sp>
      <p:sp>
        <p:nvSpPr>
          <p:cNvPr id="13316" name="AutoShape 4"/>
          <p:cNvSpPr>
            <a:spLocks noChangeArrowheads="1"/>
          </p:cNvSpPr>
          <p:nvPr/>
        </p:nvSpPr>
        <p:spPr bwMode="auto">
          <a:xfrm>
            <a:off x="1447800" y="1676400"/>
            <a:ext cx="838200" cy="838200"/>
          </a:xfrm>
          <a:prstGeom prst="cube">
            <a:avLst>
              <a:gd name="adj" fmla="val 25000"/>
            </a:avLst>
          </a:prstGeom>
          <a:solidFill>
            <a:schemeClr val="accent1"/>
          </a:solidFill>
          <a:ln w="9525">
            <a:solidFill>
              <a:schemeClr val="tx1"/>
            </a:solidFill>
            <a:miter lim="800000"/>
            <a:headEnd/>
            <a:tailEnd/>
          </a:ln>
        </p:spPr>
        <p:txBody>
          <a:bodyPr wrap="none" anchor="ctr"/>
          <a:lstStyle/>
          <a:p>
            <a:endParaRPr lang="en-US"/>
          </a:p>
        </p:txBody>
      </p:sp>
      <p:sp>
        <p:nvSpPr>
          <p:cNvPr id="13317" name="AutoShape 5"/>
          <p:cNvSpPr>
            <a:spLocks noChangeArrowheads="1"/>
          </p:cNvSpPr>
          <p:nvPr/>
        </p:nvSpPr>
        <p:spPr bwMode="auto">
          <a:xfrm>
            <a:off x="6096000" y="1600200"/>
            <a:ext cx="838200" cy="838200"/>
          </a:xfrm>
          <a:prstGeom prst="cube">
            <a:avLst>
              <a:gd name="adj" fmla="val 25000"/>
            </a:avLst>
          </a:prstGeom>
          <a:solidFill>
            <a:schemeClr val="accent1"/>
          </a:solidFill>
          <a:ln w="9525">
            <a:solidFill>
              <a:schemeClr val="tx1"/>
            </a:solidFill>
            <a:miter lim="800000"/>
            <a:headEnd/>
            <a:tailEnd/>
          </a:ln>
        </p:spPr>
        <p:txBody>
          <a:bodyPr wrap="none" anchor="ctr"/>
          <a:lstStyle/>
          <a:p>
            <a:endParaRPr lang="en-US"/>
          </a:p>
        </p:txBody>
      </p:sp>
      <p:sp>
        <p:nvSpPr>
          <p:cNvPr id="13318" name="AutoShape 6"/>
          <p:cNvSpPr>
            <a:spLocks noChangeArrowheads="1"/>
          </p:cNvSpPr>
          <p:nvPr/>
        </p:nvSpPr>
        <p:spPr bwMode="auto">
          <a:xfrm>
            <a:off x="6705600" y="1600200"/>
            <a:ext cx="838200" cy="838200"/>
          </a:xfrm>
          <a:prstGeom prst="cube">
            <a:avLst>
              <a:gd name="adj" fmla="val 25000"/>
            </a:avLst>
          </a:prstGeom>
          <a:solidFill>
            <a:schemeClr val="accent1"/>
          </a:solidFill>
          <a:ln w="9525">
            <a:solidFill>
              <a:schemeClr val="tx1"/>
            </a:solidFill>
            <a:miter lim="800000"/>
            <a:headEnd/>
            <a:tailEnd/>
          </a:ln>
        </p:spPr>
        <p:txBody>
          <a:bodyPr wrap="none" anchor="ctr"/>
          <a:lstStyle/>
          <a:p>
            <a:endParaRPr lang="en-US"/>
          </a:p>
        </p:txBody>
      </p:sp>
      <p:sp>
        <p:nvSpPr>
          <p:cNvPr id="13319" name="Text Box 7"/>
          <p:cNvSpPr txBox="1">
            <a:spLocks noChangeArrowheads="1"/>
          </p:cNvSpPr>
          <p:nvPr/>
        </p:nvSpPr>
        <p:spPr bwMode="auto">
          <a:xfrm>
            <a:off x="838200" y="2819400"/>
            <a:ext cx="23622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spcBef>
                <a:spcPct val="50000"/>
              </a:spcBef>
            </a:pPr>
            <a:r>
              <a:rPr lang="en-GB" sz="2400"/>
              <a:t>Volume : Surface area ratio = 1:6</a:t>
            </a:r>
          </a:p>
        </p:txBody>
      </p:sp>
      <p:sp>
        <p:nvSpPr>
          <p:cNvPr id="13320" name="Text Box 8"/>
          <p:cNvSpPr txBox="1">
            <a:spLocks noChangeArrowheads="1"/>
          </p:cNvSpPr>
          <p:nvPr/>
        </p:nvSpPr>
        <p:spPr bwMode="auto">
          <a:xfrm>
            <a:off x="5562600" y="2819400"/>
            <a:ext cx="23622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eaLnBrk="1" hangingPunct="1">
              <a:spcBef>
                <a:spcPct val="50000"/>
              </a:spcBef>
            </a:pPr>
            <a:r>
              <a:rPr lang="en-GB" sz="2400"/>
              <a:t>Volume : Surface area ratio = 1:5</a:t>
            </a:r>
          </a:p>
        </p:txBody>
      </p:sp>
      <p:sp>
        <p:nvSpPr>
          <p:cNvPr id="13321" name="Text Box 9"/>
          <p:cNvSpPr txBox="1">
            <a:spLocks noChangeArrowheads="1"/>
          </p:cNvSpPr>
          <p:nvPr/>
        </p:nvSpPr>
        <p:spPr bwMode="auto">
          <a:xfrm>
            <a:off x="762000" y="4114800"/>
            <a:ext cx="7620000" cy="210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aramond" pitchFamily="18" charset="0"/>
                <a:cs typeface="Arial" pitchFamily="34" charset="0"/>
              </a:defRPr>
            </a:lvl1pPr>
            <a:lvl2pPr marL="742950" indent="-285750" eaLnBrk="0" hangingPunct="0">
              <a:defRPr>
                <a:solidFill>
                  <a:schemeClr val="tx1"/>
                </a:solidFill>
                <a:latin typeface="Garamond" pitchFamily="18" charset="0"/>
                <a:cs typeface="Arial" pitchFamily="34" charset="0"/>
              </a:defRPr>
            </a:lvl2pPr>
            <a:lvl3pPr marL="1143000" indent="-228600" eaLnBrk="0" hangingPunct="0">
              <a:defRPr>
                <a:solidFill>
                  <a:schemeClr val="tx1"/>
                </a:solidFill>
                <a:latin typeface="Garamond" pitchFamily="18" charset="0"/>
                <a:cs typeface="Arial" pitchFamily="34" charset="0"/>
              </a:defRPr>
            </a:lvl3pPr>
            <a:lvl4pPr marL="1600200" indent="-228600" eaLnBrk="0" hangingPunct="0">
              <a:defRPr>
                <a:solidFill>
                  <a:schemeClr val="tx1"/>
                </a:solidFill>
                <a:latin typeface="Garamond" pitchFamily="18" charset="0"/>
                <a:cs typeface="Arial" pitchFamily="34" charset="0"/>
              </a:defRPr>
            </a:lvl4pPr>
            <a:lvl5pPr marL="2057400" indent="-228600" eaLnBrk="0" hangingPunct="0">
              <a:defRPr>
                <a:solidFill>
                  <a:schemeClr val="tx1"/>
                </a:solidFill>
                <a:latin typeface="Garamond" pitchFamily="18" charset="0"/>
                <a:cs typeface="Arial" pitchFamily="34" charset="0"/>
              </a:defRPr>
            </a:lvl5pPr>
            <a:lvl6pPr marL="2514600" indent="-228600" eaLnBrk="0" fontAlgn="base" hangingPunct="0">
              <a:spcBef>
                <a:spcPct val="0"/>
              </a:spcBef>
              <a:spcAft>
                <a:spcPct val="0"/>
              </a:spcAft>
              <a:defRPr>
                <a:solidFill>
                  <a:schemeClr val="tx1"/>
                </a:solidFill>
                <a:latin typeface="Garamond" pitchFamily="18" charset="0"/>
                <a:cs typeface="Arial" pitchFamily="34" charset="0"/>
              </a:defRPr>
            </a:lvl6pPr>
            <a:lvl7pPr marL="2971800" indent="-228600" eaLnBrk="0" fontAlgn="base" hangingPunct="0">
              <a:spcBef>
                <a:spcPct val="0"/>
              </a:spcBef>
              <a:spcAft>
                <a:spcPct val="0"/>
              </a:spcAft>
              <a:defRPr>
                <a:solidFill>
                  <a:schemeClr val="tx1"/>
                </a:solidFill>
                <a:latin typeface="Garamond" pitchFamily="18" charset="0"/>
                <a:cs typeface="Arial" pitchFamily="34" charset="0"/>
              </a:defRPr>
            </a:lvl7pPr>
            <a:lvl8pPr marL="3429000" indent="-228600" eaLnBrk="0" fontAlgn="base" hangingPunct="0">
              <a:spcBef>
                <a:spcPct val="0"/>
              </a:spcBef>
              <a:spcAft>
                <a:spcPct val="0"/>
              </a:spcAft>
              <a:defRPr>
                <a:solidFill>
                  <a:schemeClr val="tx1"/>
                </a:solidFill>
                <a:latin typeface="Garamond" pitchFamily="18" charset="0"/>
                <a:cs typeface="Arial" pitchFamily="34" charset="0"/>
              </a:defRPr>
            </a:lvl8pPr>
            <a:lvl9pPr marL="3886200" indent="-228600" eaLnBrk="0" fontAlgn="base" hangingPunct="0">
              <a:spcBef>
                <a:spcPct val="0"/>
              </a:spcBef>
              <a:spcAft>
                <a:spcPct val="0"/>
              </a:spcAft>
              <a:defRPr>
                <a:solidFill>
                  <a:schemeClr val="tx1"/>
                </a:solidFill>
                <a:latin typeface="Garamond" pitchFamily="18" charset="0"/>
                <a:cs typeface="Arial" pitchFamily="34" charset="0"/>
              </a:defRPr>
            </a:lvl9pPr>
          </a:lstStyle>
          <a:p>
            <a:pPr algn="ctr" eaLnBrk="1" hangingPunct="1">
              <a:spcBef>
                <a:spcPct val="50000"/>
              </a:spcBef>
            </a:pPr>
            <a:r>
              <a:rPr lang="en-GB" sz="4400" b="1">
                <a:solidFill>
                  <a:schemeClr val="hlink"/>
                </a:solidFill>
              </a:rPr>
              <a:t>The bigger the </a:t>
            </a:r>
            <a:br>
              <a:rPr lang="en-GB" sz="4400" b="1">
                <a:solidFill>
                  <a:schemeClr val="hlink"/>
                </a:solidFill>
              </a:rPr>
            </a:br>
            <a:r>
              <a:rPr lang="en-GB" sz="4400" b="1">
                <a:solidFill>
                  <a:schemeClr val="hlink"/>
                </a:solidFill>
              </a:rPr>
              <a:t>Volume : Surface Area ratio </a:t>
            </a:r>
            <a:br>
              <a:rPr lang="en-GB" sz="4400" b="1">
                <a:solidFill>
                  <a:schemeClr val="hlink"/>
                </a:solidFill>
              </a:rPr>
            </a:br>
            <a:r>
              <a:rPr lang="en-GB" sz="4400" b="1">
                <a:solidFill>
                  <a:schemeClr val="hlink"/>
                </a:solidFill>
              </a:rPr>
              <a:t>is, the faster heat will be lost.</a:t>
            </a:r>
            <a:endParaRPr lang="en-US" sz="4400" b="1">
              <a:solidFill>
                <a:schemeClr val="hlink"/>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71" name="Rectangle 7"/>
          <p:cNvSpPr>
            <a:spLocks noGrp="1" noRot="1" noChangeArrowheads="1"/>
          </p:cNvSpPr>
          <p:nvPr>
            <p:ph type="title"/>
          </p:nvPr>
        </p:nvSpPr>
        <p:spPr/>
        <p:txBody>
          <a:bodyPr/>
          <a:lstStyle/>
          <a:p>
            <a:pPr eaLnBrk="1" hangingPunct="1">
              <a:defRPr/>
            </a:pPr>
            <a:r>
              <a:rPr lang="en-US" smtClean="0"/>
              <a:t>Penguins huddling to keep warm</a:t>
            </a:r>
            <a:endParaRPr lang="en-GB" smtClean="0"/>
          </a:p>
        </p:txBody>
      </p:sp>
      <p:pic>
        <p:nvPicPr>
          <p:cNvPr id="14339" name="Picture 6" descr="ml_375235953819444_huddle"/>
          <p:cNvPicPr>
            <a:picLocks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381000" y="1219200"/>
            <a:ext cx="8305800" cy="5400675"/>
          </a:xfr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Arial"/>
      </a:majorFont>
      <a:minorFont>
        <a:latin typeface="Garamond"/>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Stream">
  <a:themeElements>
    <a:clrScheme name="1_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1_Stream">
      <a:majorFont>
        <a:latin typeface="Garamond"/>
        <a:ea typeface=""/>
        <a:cs typeface="Arial"/>
      </a:majorFont>
      <a:minorFont>
        <a:latin typeface="Garamond"/>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1_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1_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1_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1_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1_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1_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1_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1_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Default Design">
  <a:themeElements>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Stream</Template>
  <TotalTime>548</TotalTime>
  <Words>1289</Words>
  <Application>Microsoft Office PowerPoint</Application>
  <PresentationFormat>On-screen Show (4:3)</PresentationFormat>
  <Paragraphs>200</Paragraphs>
  <Slides>36</Slides>
  <Notes>36</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36</vt:i4>
      </vt:variant>
    </vt:vector>
  </HeadingPairs>
  <TitlesOfParts>
    <vt:vector size="46" baseType="lpstr">
      <vt:lpstr>Garamond</vt:lpstr>
      <vt:lpstr>Arial</vt:lpstr>
      <vt:lpstr>Wingdings</vt:lpstr>
      <vt:lpstr>Kristen ITC</vt:lpstr>
      <vt:lpstr>Berlin Sans FB</vt:lpstr>
      <vt:lpstr>Comic Sans MS</vt:lpstr>
      <vt:lpstr>Times New Roman</vt:lpstr>
      <vt:lpstr>Stream</vt:lpstr>
      <vt:lpstr>1_Stream</vt:lpstr>
      <vt:lpstr>Default Design</vt:lpstr>
      <vt:lpstr>Homeostasis</vt:lpstr>
      <vt:lpstr>Glossary</vt:lpstr>
      <vt:lpstr>What is Homeostasis?</vt:lpstr>
      <vt:lpstr>What is Homeostasis?</vt:lpstr>
      <vt:lpstr>Controlling body temperature</vt:lpstr>
      <vt:lpstr>Controlling body temperature</vt:lpstr>
      <vt:lpstr>Controlling body temperature</vt:lpstr>
      <vt:lpstr>Controlling body temperature</vt:lpstr>
      <vt:lpstr>Penguins huddling to keep warm</vt:lpstr>
      <vt:lpstr>What mechanisms are there to cool the body down? </vt:lpstr>
      <vt:lpstr>Sweating</vt:lpstr>
      <vt:lpstr>PowerPoint Presentation</vt:lpstr>
      <vt:lpstr>PowerPoint Presentation</vt:lpstr>
      <vt:lpstr>What mechanisms are there to warm the body up?</vt:lpstr>
      <vt:lpstr>PowerPoint Presentation</vt:lpstr>
      <vt:lpstr>What mechanisms are there to warm the body up?</vt:lpstr>
      <vt:lpstr>PowerPoint Presentation</vt:lpstr>
      <vt:lpstr>Controlling Glucose levels</vt:lpstr>
      <vt:lpstr>PowerPoint Presentation</vt:lpstr>
      <vt:lpstr>PowerPoint Presentation</vt:lpstr>
      <vt:lpstr>Diabetes</vt:lpstr>
      <vt:lpstr>PowerPoint Presentation</vt:lpstr>
      <vt:lpstr>PowerPoint Presentation</vt:lpstr>
      <vt:lpstr>PowerPoint Presentation</vt:lpstr>
      <vt:lpstr>Controlling water levels</vt:lpstr>
      <vt:lpstr>The kidneys</vt:lpstr>
      <vt:lpstr>PowerPoint Presentation</vt:lpstr>
      <vt:lpstr>PowerPoint Presentation</vt:lpstr>
      <vt:lpstr>PowerPoint Presentation</vt:lpstr>
      <vt:lpstr>PowerPoint Presentation</vt:lpstr>
      <vt:lpstr>PowerPoint Presentation</vt:lpstr>
      <vt:lpstr>PowerPoint Presentation</vt:lpstr>
      <vt:lpstr>Reabsorbing water</vt:lpstr>
      <vt:lpstr>PowerPoint Presentation</vt:lpstr>
      <vt:lpstr>Summary of urine production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Homeostasis of the body</dc:title>
  <dc:subject>Homeostasis of the body</dc:subject>
  <dc:creator>Belinda Shorland</dc:creator>
  <cp:keywords>Homeostasis of the body</cp:keywords>
  <cp:lastModifiedBy>Teacher E-Solutions</cp:lastModifiedBy>
  <cp:revision>48</cp:revision>
  <dcterms:created xsi:type="dcterms:W3CDTF">2006-11-12T04:39:13Z</dcterms:created>
  <dcterms:modified xsi:type="dcterms:W3CDTF">2019-01-18T16:35:02Z</dcterms:modified>
  <cp:category>Homeostasis of the body</cp:category>
</cp:coreProperties>
</file>